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递归法算法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44008" y="4365104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动脑</a:t>
            </a:r>
            <a:r>
              <a:rPr lang="en-US" altLang="zh-CN" dirty="0" smtClean="0"/>
              <a:t>Danny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二分法搜索</a:t>
            </a:r>
            <a:endParaRPr lang="en-US" altLang="zh-CN" dirty="0" smtClean="0"/>
          </a:p>
          <a:p>
            <a:r>
              <a:rPr lang="zh-CN" altLang="en-US" dirty="0" smtClean="0"/>
              <a:t>欧几里德算法</a:t>
            </a:r>
            <a:endParaRPr lang="en-US" altLang="zh-CN" dirty="0" smtClean="0"/>
          </a:p>
          <a:p>
            <a:r>
              <a:rPr lang="zh-CN" altLang="en-US" dirty="0"/>
              <a:t>汉诺</a:t>
            </a:r>
            <a:r>
              <a:rPr lang="zh-CN" altLang="en-US" dirty="0" smtClean="0"/>
              <a:t>塔</a:t>
            </a:r>
            <a:endParaRPr lang="en-US" altLang="zh-CN" dirty="0" smtClean="0"/>
          </a:p>
          <a:p>
            <a:r>
              <a:rPr lang="zh-CN" altLang="en-US" dirty="0" smtClean="0"/>
              <a:t>阶乘求解算法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2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2974"/>
          </a:xfrm>
        </p:spPr>
        <p:txBody>
          <a:bodyPr/>
          <a:lstStyle/>
          <a:p>
            <a:r>
              <a:rPr lang="zh-CN" altLang="en-US" dirty="0"/>
              <a:t>欧几里德</a:t>
            </a:r>
          </a:p>
        </p:txBody>
      </p:sp>
      <p:pic>
        <p:nvPicPr>
          <p:cNvPr id="1025" name="Picture 1" descr="C:\Users\Administrator.PC-20160128AYFK\AppData\Roaming\Tencent\Users\250605997\QQ\WinTemp\RichOle\5UF}VM]Z5WEW`)`FWCDXZX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7"/>
            <a:ext cx="9144000" cy="532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1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汉诺塔</a:t>
            </a:r>
            <a:endParaRPr lang="zh-CN" altLang="en-US" dirty="0"/>
          </a:p>
        </p:txBody>
      </p:sp>
      <p:pic>
        <p:nvPicPr>
          <p:cNvPr id="2050" name="Picture 2" descr="C:\Users\Administrator.PC-20160128AYFK\Desktop\20043II5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90163"/>
            <a:ext cx="8424936" cy="40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57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269</TotalTime>
  <Words>21</Words>
  <Application>Microsoft Office PowerPoint</Application>
  <PresentationFormat>全屏显示(4:3)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顶峰</vt:lpstr>
      <vt:lpstr>递归法算法</vt:lpstr>
      <vt:lpstr>递归</vt:lpstr>
      <vt:lpstr>欧几里德</vt:lpstr>
      <vt:lpstr>汉诺塔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递归法算法</dc:title>
  <dc:creator>Administrator</dc:creator>
  <cp:lastModifiedBy>deeplm</cp:lastModifiedBy>
  <cp:revision>5</cp:revision>
  <dcterms:created xsi:type="dcterms:W3CDTF">2016-10-27T03:48:32Z</dcterms:created>
  <dcterms:modified xsi:type="dcterms:W3CDTF">2016-10-27T08:20:49Z</dcterms:modified>
</cp:coreProperties>
</file>