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58" r:id="rId3"/>
    <p:sldId id="256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53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8E46C-E1A3-4F43-BF31-ED42E918EC50}" type="datetimeFigureOut">
              <a:rPr kumimoji="1" lang="zh-CN" altLang="en-US" smtClean="0"/>
              <a:t>22/5/16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D8657-7E30-2143-8020-09C8FAEA62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32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Action Framework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D8657-7E30-2143-8020-09C8FAEA62C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10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Action Framework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D8657-7E30-2143-8020-09C8FAEA62C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101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Architecture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D8657-7E30-2143-8020-09C8FAEA62C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10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22/5/16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79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22/5/16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81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22/5/16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84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22/5/16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007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22/5/16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93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22/5/16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11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22/5/16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21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22/5/16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17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22/5/16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14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22/5/16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10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22/5/16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65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448C2-F968-8348-BB84-B7EFAE87A0D7}" type="datetimeFigureOut">
              <a:rPr kumimoji="1" lang="zh-CN" altLang="en-US" smtClean="0"/>
              <a:t>22/5/16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71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6422463" y="1105647"/>
            <a:ext cx="1822822" cy="33266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180354" y="1105648"/>
            <a:ext cx="1822822" cy="29807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3603811" y="1105647"/>
            <a:ext cx="1822822" cy="33266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4906682" y="1105647"/>
            <a:ext cx="1822822" cy="33266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6209552" y="1105647"/>
            <a:ext cx="1822822" cy="33266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1404469" y="1329767"/>
            <a:ext cx="1404471" cy="753034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chemeClr val="tx2"/>
                </a:solidFill>
              </a:rPr>
              <a:t>UI</a:t>
            </a:r>
            <a:endParaRPr kumimoji="1" lang="zh-CN" altLang="en-US" sz="1700" b="1" dirty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>
            <a:stCxn id="58" idx="3"/>
            <a:endCxn id="75" idx="1"/>
          </p:cNvCxnSpPr>
          <p:nvPr/>
        </p:nvCxnSpPr>
        <p:spPr>
          <a:xfrm>
            <a:off x="5676153" y="1841279"/>
            <a:ext cx="894226" cy="4646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808941" y="1699559"/>
            <a:ext cx="1000312" cy="6726"/>
          </a:xfrm>
          <a:prstGeom prst="straightConnector1">
            <a:avLst/>
          </a:prstGeom>
          <a:ln w="38100" cmpd="sng">
            <a:solidFill>
              <a:schemeClr val="tx2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rot="5400000">
            <a:off x="2534573" y="1973929"/>
            <a:ext cx="935756" cy="387015"/>
          </a:xfrm>
          <a:prstGeom prst="bentConnector3">
            <a:avLst>
              <a:gd name="adj1" fmla="val 101573"/>
            </a:avLst>
          </a:prstGeom>
          <a:ln w="38100" cmpd="sng">
            <a:solidFill>
              <a:srgbClr val="1F497D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426633" y="615434"/>
            <a:ext cx="99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2"/>
                </a:solidFill>
              </a:rPr>
              <a:t>Backend</a:t>
            </a:r>
            <a:endParaRPr kumimoji="1"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809253" y="1349759"/>
            <a:ext cx="1714500" cy="67823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chemeClr val="accent2"/>
                </a:solidFill>
              </a:rPr>
              <a:t>Handler</a:t>
            </a:r>
            <a:endParaRPr kumimoji="1" lang="en-US" altLang="zh-CN" sz="1700" b="1" dirty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883533" y="1429605"/>
            <a:ext cx="1714500" cy="67823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chemeClr val="accent2"/>
                </a:solidFill>
              </a:rPr>
              <a:t>Handler</a:t>
            </a:r>
            <a:endParaRPr kumimoji="1" lang="en-US" altLang="zh-CN" sz="1700" b="1" dirty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961653" y="1502159"/>
            <a:ext cx="1714500" cy="67823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Feature Logic</a:t>
            </a:r>
            <a:endParaRPr kumimoji="1" lang="en-US" altLang="zh-CN" sz="1700" b="1" dirty="0">
              <a:solidFill>
                <a:srgbClr val="FFFFFF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03176" y="1313077"/>
            <a:ext cx="4906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call</a:t>
            </a:r>
            <a:endParaRPr kumimoji="1" lang="zh-CN" altLang="en-US" sz="17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9" name="Curved Connector 79"/>
          <p:cNvCxnSpPr>
            <a:endCxn id="43" idx="1"/>
          </p:cNvCxnSpPr>
          <p:nvPr/>
        </p:nvCxnSpPr>
        <p:spPr>
          <a:xfrm rot="16200000" flipH="1">
            <a:off x="5805810" y="2067622"/>
            <a:ext cx="986267" cy="542872"/>
          </a:xfrm>
          <a:prstGeom prst="bentConnector2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570379" y="1446040"/>
            <a:ext cx="1448547" cy="79976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Object Model</a:t>
            </a:r>
            <a:endParaRPr kumimoji="1" lang="en-US" altLang="zh-CN" sz="1700" b="1" dirty="0" smtClean="0">
              <a:solidFill>
                <a:srgbClr val="FFFFFF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404469" y="2235201"/>
            <a:ext cx="1404471" cy="753034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chemeClr val="tx2"/>
                </a:solidFill>
              </a:rPr>
              <a:t>Handler</a:t>
            </a:r>
            <a:endParaRPr kumimoji="1" lang="zh-CN" altLang="en-US" sz="1700" b="1" dirty="0">
              <a:solidFill>
                <a:schemeClr val="tx2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404469" y="3147514"/>
            <a:ext cx="1404471" cy="753034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chemeClr val="tx2"/>
                </a:solidFill>
              </a:rPr>
              <a:t>Test</a:t>
            </a:r>
            <a:endParaRPr kumimoji="1" lang="zh-CN" altLang="en-US" sz="1700" b="1" dirty="0">
              <a:solidFill>
                <a:schemeClr val="tx2"/>
              </a:solidFill>
            </a:endParaRPr>
          </a:p>
        </p:txBody>
      </p:sp>
      <p:cxnSp>
        <p:nvCxnSpPr>
          <p:cNvPr id="40" name="Curved Connector 79"/>
          <p:cNvCxnSpPr/>
          <p:nvPr/>
        </p:nvCxnSpPr>
        <p:spPr>
          <a:xfrm rot="5400000">
            <a:off x="2534573" y="2832828"/>
            <a:ext cx="935756" cy="387015"/>
          </a:xfrm>
          <a:prstGeom prst="bentConnector3">
            <a:avLst>
              <a:gd name="adj1" fmla="val 101573"/>
            </a:avLst>
          </a:prstGeom>
          <a:ln w="38100" cmpd="sng">
            <a:solidFill>
              <a:srgbClr val="1F497D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570379" y="2432307"/>
            <a:ext cx="1448547" cy="79976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Storage</a:t>
            </a:r>
            <a:endParaRPr kumimoji="1" lang="en-US" altLang="zh-CN" sz="1700" b="1" dirty="0" smtClean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570379" y="3403452"/>
            <a:ext cx="1448547" cy="79976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Util</a:t>
            </a:r>
            <a:endParaRPr kumimoji="1" lang="en-US" altLang="zh-CN" sz="1700" b="1" dirty="0" smtClean="0">
              <a:solidFill>
                <a:srgbClr val="FFFFFF"/>
              </a:solidFill>
            </a:endParaRPr>
          </a:p>
        </p:txBody>
      </p:sp>
      <p:cxnSp>
        <p:nvCxnSpPr>
          <p:cNvPr id="48" name="Curved Connector 79"/>
          <p:cNvCxnSpPr/>
          <p:nvPr/>
        </p:nvCxnSpPr>
        <p:spPr>
          <a:xfrm rot="16200000" flipH="1">
            <a:off x="5805809" y="3057763"/>
            <a:ext cx="986267" cy="542872"/>
          </a:xfrm>
          <a:prstGeom prst="bentConnector2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69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6587563" y="1105647"/>
            <a:ext cx="1822822" cy="43927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180354" y="1105647"/>
            <a:ext cx="1822822" cy="26356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3603811" y="1105647"/>
            <a:ext cx="1822822" cy="43927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4906682" y="1105647"/>
            <a:ext cx="1822822" cy="43927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6209552" y="1105647"/>
            <a:ext cx="1822822" cy="43927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1404469" y="1329767"/>
            <a:ext cx="1404471" cy="753034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tx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chemeClr val="tx2"/>
                </a:solidFill>
              </a:rPr>
              <a:t>Add-in</a:t>
            </a:r>
          </a:p>
          <a:p>
            <a:pPr algn="ctr"/>
            <a:r>
              <a:rPr kumimoji="1" lang="en-US" altLang="zh-CN" sz="1700" b="1" dirty="0" smtClean="0">
                <a:solidFill>
                  <a:schemeClr val="tx2"/>
                </a:solidFill>
              </a:rPr>
              <a:t>Ribbon</a:t>
            </a:r>
          </a:p>
          <a:p>
            <a:pPr algn="ctr"/>
            <a:endParaRPr kumimoji="1" lang="zh-CN" altLang="en-US" sz="1700" b="1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04469" y="2822021"/>
            <a:ext cx="1404471" cy="643214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rgbClr val="1F497D"/>
                </a:solidFill>
              </a:rPr>
              <a:t>Request</a:t>
            </a:r>
            <a:endParaRPr kumimoji="1" lang="zh-CN" altLang="en-US" sz="1700" b="1" dirty="0">
              <a:solidFill>
                <a:srgbClr val="1F497D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09253" y="1329768"/>
            <a:ext cx="1714500" cy="753034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chemeClr val="bg1"/>
                </a:solidFill>
              </a:rPr>
              <a:t>HandlerFactory</a:t>
            </a:r>
            <a:endParaRPr kumimoji="1" lang="en-US" altLang="zh-CN" sz="1700" b="1" dirty="0">
              <a:solidFill>
                <a:schemeClr val="bg1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</p:txBody>
      </p:sp>
      <p:cxnSp>
        <p:nvCxnSpPr>
          <p:cNvPr id="20" name="Straight Arrow Connector 19"/>
          <p:cNvCxnSpPr>
            <a:stCxn id="15" idx="2"/>
            <a:endCxn id="46" idx="0"/>
          </p:cNvCxnSpPr>
          <p:nvPr/>
        </p:nvCxnSpPr>
        <p:spPr>
          <a:xfrm>
            <a:off x="4666503" y="2082802"/>
            <a:ext cx="0" cy="704194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6" idx="2"/>
          </p:cNvCxnSpPr>
          <p:nvPr/>
        </p:nvCxnSpPr>
        <p:spPr>
          <a:xfrm flipV="1">
            <a:off x="4666503" y="3465235"/>
            <a:ext cx="0" cy="660024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570379" y="4086420"/>
            <a:ext cx="1448547" cy="79976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Logic</a:t>
            </a:r>
          </a:p>
        </p:txBody>
      </p:sp>
      <p:cxnSp>
        <p:nvCxnSpPr>
          <p:cNvPr id="42" name="Straight Arrow Connector 41"/>
          <p:cNvCxnSpPr>
            <a:stCxn id="58" idx="3"/>
          </p:cNvCxnSpPr>
          <p:nvPr/>
        </p:nvCxnSpPr>
        <p:spPr>
          <a:xfrm>
            <a:off x="5694506" y="4594406"/>
            <a:ext cx="875873" cy="0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" idx="0"/>
            <a:endCxn id="11" idx="2"/>
          </p:cNvCxnSpPr>
          <p:nvPr/>
        </p:nvCxnSpPr>
        <p:spPr>
          <a:xfrm flipV="1">
            <a:off x="2106705" y="2082801"/>
            <a:ext cx="0" cy="739220"/>
          </a:xfrm>
          <a:prstGeom prst="straightConnector1">
            <a:avLst/>
          </a:prstGeom>
          <a:ln w="38100" cmpd="sng">
            <a:solidFill>
              <a:schemeClr val="tx2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5" idx="1"/>
          </p:cNvCxnSpPr>
          <p:nvPr/>
        </p:nvCxnSpPr>
        <p:spPr>
          <a:xfrm>
            <a:off x="2808941" y="1699559"/>
            <a:ext cx="1000312" cy="6726"/>
          </a:xfrm>
          <a:prstGeom prst="straightConnector1">
            <a:avLst/>
          </a:prstGeom>
          <a:ln w="38100" cmpd="sng">
            <a:solidFill>
              <a:schemeClr val="tx2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endCxn id="46" idx="1"/>
          </p:cNvCxnSpPr>
          <p:nvPr/>
        </p:nvCxnSpPr>
        <p:spPr>
          <a:xfrm rot="16200000" flipH="1">
            <a:off x="2789327" y="2106189"/>
            <a:ext cx="1426557" cy="613296"/>
          </a:xfrm>
          <a:prstGeom prst="bentConnector2">
            <a:avLst/>
          </a:prstGeom>
          <a:ln w="38100" cmpd="sng">
            <a:solidFill>
              <a:srgbClr val="1F497D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119405" y="2149375"/>
            <a:ext cx="839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receive</a:t>
            </a:r>
            <a:endParaRPr kumimoji="1" lang="zh-CN" altLang="en-US" sz="17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06682" y="615434"/>
            <a:ext cx="195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2"/>
                </a:solidFill>
              </a:rPr>
              <a:t>Action Framework</a:t>
            </a:r>
            <a:endParaRPr kumimoji="1"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809253" y="2786996"/>
            <a:ext cx="1714500" cy="67823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Handler</a:t>
            </a:r>
            <a:endParaRPr kumimoji="1" lang="en-US" altLang="zh-CN" sz="1700" b="1" dirty="0">
              <a:solidFill>
                <a:srgbClr val="FFFFFF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52407" y="2063980"/>
            <a:ext cx="78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endParaRPr kumimoji="1"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827606" y="4102886"/>
            <a:ext cx="1714500" cy="67823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chemeClr val="accent2"/>
                </a:solidFill>
              </a:rPr>
              <a:t>Handler</a:t>
            </a:r>
            <a:endParaRPr kumimoji="1" lang="en-US" altLang="zh-CN" sz="1700" b="1" dirty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901886" y="4182732"/>
            <a:ext cx="1714500" cy="67823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chemeClr val="accent2"/>
                </a:solidFill>
              </a:rPr>
              <a:t>Handler</a:t>
            </a:r>
            <a:endParaRPr kumimoji="1" lang="en-US" altLang="zh-CN" sz="1700" b="1" dirty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980006" y="4255286"/>
            <a:ext cx="1714500" cy="67823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Some Handler</a:t>
            </a:r>
            <a:endParaRPr kumimoji="1" lang="en-US" altLang="zh-CN" sz="1700" b="1" dirty="0">
              <a:solidFill>
                <a:srgbClr val="FFFFFF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4526803" y="3500403"/>
            <a:ext cx="279400" cy="240862"/>
          </a:xfrm>
          <a:prstGeom prst="triangle">
            <a:avLst/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00" b="1">
              <a:solidFill>
                <a:schemeClr val="accent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23597" y="2149375"/>
            <a:ext cx="49837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  <a:endParaRPr kumimoji="1" lang="zh-CN" altLang="en-US" sz="17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659279" y="4175320"/>
            <a:ext cx="1448547" cy="79976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Logic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748179" y="4264220"/>
            <a:ext cx="1448547" cy="79976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Some Feature Logic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6361946" y="1353070"/>
            <a:ext cx="1852706" cy="67823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ActionFrameworkExtensions</a:t>
            </a:r>
            <a:endParaRPr kumimoji="1" lang="en-US" altLang="zh-CN" sz="1700" b="1" dirty="0">
              <a:solidFill>
                <a:srgbClr val="FFFFFF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</p:txBody>
      </p:sp>
      <p:cxnSp>
        <p:nvCxnSpPr>
          <p:cNvPr id="69" name="Curved Connector 79"/>
          <p:cNvCxnSpPr>
            <a:endCxn id="66" idx="1"/>
          </p:cNvCxnSpPr>
          <p:nvPr/>
        </p:nvCxnSpPr>
        <p:spPr>
          <a:xfrm rot="5400000" flipH="1" flipV="1">
            <a:off x="4706298" y="2938758"/>
            <a:ext cx="2902216" cy="409080"/>
          </a:xfrm>
          <a:prstGeom prst="bentConnector2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52864" y="1969485"/>
            <a:ext cx="911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kumimoji="1" lang="en-US" altLang="zh-C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ccess </a:t>
            </a:r>
          </a:p>
          <a:p>
            <a:r>
              <a:rPr kumimoji="1" lang="en-US" altLang="zh-C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context</a:t>
            </a:r>
            <a:endParaRPr kumimoji="1"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70379" y="2763696"/>
            <a:ext cx="1448547" cy="79976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Logic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659279" y="2852596"/>
            <a:ext cx="1448547" cy="79976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Logic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748179" y="2941496"/>
            <a:ext cx="1448547" cy="799769"/>
          </a:xfrm>
          <a:prstGeom prst="roundRect">
            <a:avLst>
              <a:gd name="adj" fmla="val 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Some Feature UI</a:t>
            </a:r>
          </a:p>
        </p:txBody>
      </p:sp>
      <p:cxnSp>
        <p:nvCxnSpPr>
          <p:cNvPr id="76" name="Straight Arrow Connector 75"/>
          <p:cNvCxnSpPr>
            <a:endCxn id="73" idx="1"/>
          </p:cNvCxnSpPr>
          <p:nvPr/>
        </p:nvCxnSpPr>
        <p:spPr>
          <a:xfrm>
            <a:off x="5952866" y="3163581"/>
            <a:ext cx="617513" cy="0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0"/>
          </p:cNvCxnSpPr>
          <p:nvPr/>
        </p:nvCxnSpPr>
        <p:spPr>
          <a:xfrm flipV="1">
            <a:off x="7294653" y="2031309"/>
            <a:ext cx="0" cy="732387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7120963" y="1105647"/>
            <a:ext cx="1822822" cy="43927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180354" y="1105647"/>
            <a:ext cx="1822822" cy="43927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3603811" y="1105647"/>
            <a:ext cx="1822822" cy="43927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4906682" y="1105647"/>
            <a:ext cx="1822822" cy="43927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6209552" y="1105647"/>
            <a:ext cx="1822822" cy="43927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1404469" y="1329766"/>
            <a:ext cx="1404471" cy="1489634"/>
          </a:xfrm>
          <a:prstGeom prst="roundRect">
            <a:avLst>
              <a:gd name="adj" fmla="val 13954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tx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chemeClr val="tx2"/>
                </a:solidFill>
              </a:rPr>
              <a:t>Add-in</a:t>
            </a:r>
          </a:p>
          <a:p>
            <a:pPr algn="ctr"/>
            <a:r>
              <a:rPr kumimoji="1" lang="en-US" altLang="zh-CN" sz="1700" b="1" dirty="0" smtClean="0">
                <a:solidFill>
                  <a:schemeClr val="tx2"/>
                </a:solidFill>
              </a:rPr>
              <a:t>Ribbon</a:t>
            </a:r>
          </a:p>
          <a:p>
            <a:pPr algn="ctr"/>
            <a:r>
              <a:rPr kumimoji="1" lang="en-US" altLang="zh-CN" sz="1700" b="1" dirty="0" smtClean="0">
                <a:solidFill>
                  <a:schemeClr val="bg1"/>
                </a:solidFill>
              </a:rPr>
              <a:t>XML, C#</a:t>
            </a:r>
          </a:p>
          <a:p>
            <a:pPr algn="ctr"/>
            <a:endParaRPr kumimoji="1" lang="zh-CN" altLang="en-US" sz="1700" b="1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04469" y="3143627"/>
            <a:ext cx="1404471" cy="1568819"/>
          </a:xfrm>
          <a:prstGeom prst="roundRect">
            <a:avLst>
              <a:gd name="adj" fmla="val 11241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rgbClr val="1F497D"/>
                </a:solidFill>
              </a:rPr>
              <a:t>Test Driver</a:t>
            </a:r>
          </a:p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MSTest, Functional Test</a:t>
            </a:r>
            <a:r>
              <a:rPr kumimoji="1" lang="en-US" altLang="zh-CN" sz="1700" b="1" dirty="0" smtClean="0">
                <a:solidFill>
                  <a:srgbClr val="1F497D"/>
                </a:solidFill>
              </a:rPr>
              <a:t> </a:t>
            </a:r>
            <a:endParaRPr kumimoji="1" lang="zh-CN" altLang="en-US" sz="1700" b="1" dirty="0">
              <a:solidFill>
                <a:srgbClr val="1F497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72752" y="1329766"/>
            <a:ext cx="4826748" cy="612587"/>
          </a:xfrm>
          <a:prstGeom prst="roundRect">
            <a:avLst/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chemeClr val="accent2"/>
                </a:solidFill>
              </a:rPr>
              <a:t>Model</a:t>
            </a:r>
            <a:endParaRPr kumimoji="1" lang="zh-CN" altLang="en-US" sz="1700" b="1" dirty="0">
              <a:solidFill>
                <a:schemeClr val="accent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72753" y="2326347"/>
            <a:ext cx="1308848" cy="1177360"/>
          </a:xfrm>
          <a:prstGeom prst="roundRect">
            <a:avLst>
              <a:gd name="adj" fmla="val 10195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chemeClr val="accent2"/>
                </a:solidFill>
              </a:rPr>
              <a:t>UI</a:t>
            </a:r>
          </a:p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WPF, Winform</a:t>
            </a:r>
            <a:endParaRPr kumimoji="1" lang="en-US" altLang="zh-CN" sz="1700" b="1" dirty="0">
              <a:solidFill>
                <a:srgbClr val="FFFFFF"/>
              </a:solidFill>
            </a:endParaRPr>
          </a:p>
          <a:p>
            <a:pPr algn="ctr"/>
            <a:endParaRPr kumimoji="1" lang="zh-CN" altLang="en-US" sz="1700" b="1" dirty="0">
              <a:solidFill>
                <a:schemeClr val="accent2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87253" y="2326347"/>
            <a:ext cx="1346947" cy="2481726"/>
          </a:xfrm>
          <a:prstGeom prst="roundRect">
            <a:avLst>
              <a:gd name="adj" fmla="val 684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chemeClr val="accent2"/>
                </a:solidFill>
              </a:rPr>
              <a:t>Logic</a:t>
            </a:r>
          </a:p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C#, PowerPoint Object Model</a:t>
            </a:r>
            <a:endParaRPr kumimoji="1" lang="en-US" altLang="zh-CN" sz="1700" b="1" dirty="0">
              <a:solidFill>
                <a:srgbClr val="FFFFFF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endParaRPr kumimoji="1" lang="zh-CN" altLang="en-US" sz="1700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Arrow Connector 19"/>
          <p:cNvCxnSpPr>
            <a:stCxn id="15" idx="0"/>
          </p:cNvCxnSpPr>
          <p:nvPr/>
        </p:nvCxnSpPr>
        <p:spPr>
          <a:xfrm flipV="1">
            <a:off x="4527177" y="1942353"/>
            <a:ext cx="0" cy="383994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</p:cNvCxnSpPr>
          <p:nvPr/>
        </p:nvCxnSpPr>
        <p:spPr>
          <a:xfrm flipV="1">
            <a:off x="6260727" y="1942353"/>
            <a:ext cx="0" cy="383994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3"/>
          </p:cNvCxnSpPr>
          <p:nvPr/>
        </p:nvCxnSpPr>
        <p:spPr>
          <a:xfrm>
            <a:off x="5181601" y="2915027"/>
            <a:ext cx="405652" cy="0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352553" y="2326347"/>
            <a:ext cx="1448547" cy="1177360"/>
          </a:xfrm>
          <a:prstGeom prst="roundRect">
            <a:avLst>
              <a:gd name="adj" fmla="val 10076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chemeClr val="accent2"/>
                </a:solidFill>
              </a:rPr>
              <a:t>Storage</a:t>
            </a:r>
          </a:p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Serialization</a:t>
            </a: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946901" y="2909054"/>
            <a:ext cx="405652" cy="0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032001" y="1902756"/>
            <a:ext cx="0" cy="383994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93700" y="1765303"/>
            <a:ext cx="53340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Oval 44"/>
          <p:cNvSpPr/>
          <p:nvPr/>
        </p:nvSpPr>
        <p:spPr>
          <a:xfrm>
            <a:off x="723900" y="1904253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rgbClr val="F796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Oval 46"/>
          <p:cNvSpPr/>
          <p:nvPr/>
        </p:nvSpPr>
        <p:spPr>
          <a:xfrm>
            <a:off x="520700" y="1902756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rgbClr val="F796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Block Arc 47"/>
          <p:cNvSpPr/>
          <p:nvPr/>
        </p:nvSpPr>
        <p:spPr>
          <a:xfrm rot="10800000">
            <a:off x="558800" y="2043205"/>
            <a:ext cx="215900" cy="151653"/>
          </a:xfrm>
          <a:prstGeom prst="blockArc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93700" y="3503707"/>
            <a:ext cx="53340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Oval 49"/>
          <p:cNvSpPr/>
          <p:nvPr/>
        </p:nvSpPr>
        <p:spPr>
          <a:xfrm>
            <a:off x="723900" y="3642657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rgbClr val="F796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Oval 50"/>
          <p:cNvSpPr/>
          <p:nvPr/>
        </p:nvSpPr>
        <p:spPr>
          <a:xfrm>
            <a:off x="520700" y="364116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rgbClr val="F796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Block Arc 51"/>
          <p:cNvSpPr/>
          <p:nvPr/>
        </p:nvSpPr>
        <p:spPr>
          <a:xfrm rot="10800000">
            <a:off x="558800" y="3781609"/>
            <a:ext cx="215900" cy="151653"/>
          </a:xfrm>
          <a:prstGeom prst="blockArc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4" idx="6"/>
          </p:cNvCxnSpPr>
          <p:nvPr/>
        </p:nvCxnSpPr>
        <p:spPr>
          <a:xfrm>
            <a:off x="927100" y="2032003"/>
            <a:ext cx="477369" cy="0"/>
          </a:xfrm>
          <a:prstGeom prst="straightConnector1">
            <a:avLst/>
          </a:prstGeom>
          <a:ln w="3810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6"/>
          </p:cNvCxnSpPr>
          <p:nvPr/>
        </p:nvCxnSpPr>
        <p:spPr>
          <a:xfrm>
            <a:off x="927100" y="3770407"/>
            <a:ext cx="477369" cy="11205"/>
          </a:xfrm>
          <a:prstGeom prst="straightConnector1">
            <a:avLst/>
          </a:prstGeom>
          <a:ln w="3810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3700" y="1437791"/>
            <a:ext cx="54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solidFill>
                  <a:srgbClr val="F79646"/>
                </a:solidFill>
              </a:rPr>
              <a:t>Users</a:t>
            </a:r>
            <a:endParaRPr kumimoji="1" lang="zh-CN" altLang="en-US" sz="1200" b="1" dirty="0">
              <a:solidFill>
                <a:srgbClr val="F79646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0054" y="3182550"/>
            <a:ext cx="906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solidFill>
                  <a:schemeClr val="accent6"/>
                </a:solidFill>
              </a:rPr>
              <a:t>Developers</a:t>
            </a:r>
            <a:endParaRPr kumimoji="1" lang="zh-CN" altLang="en-US" sz="1200" b="1" dirty="0">
              <a:solidFill>
                <a:schemeClr val="accent6"/>
              </a:solidFill>
            </a:endParaRPr>
          </a:p>
        </p:txBody>
      </p:sp>
      <p:cxnSp>
        <p:nvCxnSpPr>
          <p:cNvPr id="61" name="Straight Arrow Connector 60"/>
          <p:cNvCxnSpPr>
            <a:stCxn id="12" idx="0"/>
            <a:endCxn id="11" idx="2"/>
          </p:cNvCxnSpPr>
          <p:nvPr/>
        </p:nvCxnSpPr>
        <p:spPr>
          <a:xfrm flipV="1">
            <a:off x="2106705" y="2819400"/>
            <a:ext cx="0" cy="324227"/>
          </a:xfrm>
          <a:prstGeom prst="straightConnector1">
            <a:avLst/>
          </a:prstGeom>
          <a:ln w="38100" cmpd="sng">
            <a:solidFill>
              <a:schemeClr val="tx2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08940" y="4143937"/>
            <a:ext cx="2778313" cy="5225"/>
          </a:xfrm>
          <a:prstGeom prst="straightConnector1">
            <a:avLst/>
          </a:prstGeom>
          <a:ln w="38100" cmpd="sng">
            <a:solidFill>
              <a:schemeClr val="tx2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808940" y="2527300"/>
            <a:ext cx="1063812" cy="0"/>
          </a:xfrm>
          <a:prstGeom prst="straightConnector1">
            <a:avLst/>
          </a:prstGeom>
          <a:ln w="38100" cmpd="sng">
            <a:solidFill>
              <a:schemeClr val="tx2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>
            <a:off x="3276600" y="2527300"/>
            <a:ext cx="2310653" cy="1254312"/>
          </a:xfrm>
          <a:prstGeom prst="bentConnector3">
            <a:avLst>
              <a:gd name="adj1" fmla="val 1632"/>
            </a:avLst>
          </a:prstGeom>
          <a:ln w="38100" cmpd="sng">
            <a:solidFill>
              <a:srgbClr val="1F497D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119405" y="2789684"/>
            <a:ext cx="4796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IPC</a:t>
            </a:r>
            <a:endParaRPr kumimoji="1" lang="zh-CN" altLang="en-US" sz="17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452000" y="615434"/>
            <a:ext cx="130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558ED5"/>
                </a:solidFill>
              </a:rPr>
              <a:t>PowerPoint</a:t>
            </a:r>
            <a:endParaRPr kumimoji="1" lang="zh-CN" altLang="en-US" b="1" dirty="0">
              <a:solidFill>
                <a:srgbClr val="558ED5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5364" y="61543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2"/>
                </a:solidFill>
              </a:rPr>
              <a:t>Add-in Sandbox</a:t>
            </a:r>
            <a:endParaRPr kumimoji="1"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1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86</Words>
  <Application>Microsoft Macintosh PowerPoint</Application>
  <PresentationFormat>On-screen Show (4:3)</PresentationFormat>
  <Paragraphs>74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gigikie@gmail.com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XIE</dc:creator>
  <cp:lastModifiedBy>KAI XIE</cp:lastModifiedBy>
  <cp:revision>21</cp:revision>
  <dcterms:created xsi:type="dcterms:W3CDTF">2016-01-08T06:57:28Z</dcterms:created>
  <dcterms:modified xsi:type="dcterms:W3CDTF">2016-05-22T07:49:49Z</dcterms:modified>
</cp:coreProperties>
</file>