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3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3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32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3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34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5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3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4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4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4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4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4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4"/>
  </p:sldMasterIdLst>
  <p:notesMasterIdLst>
    <p:notesMasterId r:id="rId57"/>
  </p:notesMasterIdLst>
  <p:handoutMasterIdLst>
    <p:handoutMasterId r:id="rId58"/>
  </p:handoutMasterIdLst>
  <p:sldIdLst>
    <p:sldId id="1264" r:id="rId5"/>
    <p:sldId id="1319" r:id="rId6"/>
    <p:sldId id="1389" r:id="rId7"/>
    <p:sldId id="1390" r:id="rId8"/>
    <p:sldId id="1391" r:id="rId9"/>
    <p:sldId id="1392" r:id="rId10"/>
    <p:sldId id="1393" r:id="rId11"/>
    <p:sldId id="1394" r:id="rId12"/>
    <p:sldId id="1395" r:id="rId13"/>
    <p:sldId id="1396" r:id="rId14"/>
    <p:sldId id="1397" r:id="rId15"/>
    <p:sldId id="1398" r:id="rId16"/>
    <p:sldId id="1399" r:id="rId17"/>
    <p:sldId id="1400" r:id="rId18"/>
    <p:sldId id="1401" r:id="rId19"/>
    <p:sldId id="1402" r:id="rId20"/>
    <p:sldId id="1442" r:id="rId21"/>
    <p:sldId id="1403" r:id="rId22"/>
    <p:sldId id="1404" r:id="rId23"/>
    <p:sldId id="1405" r:id="rId24"/>
    <p:sldId id="1406" r:id="rId25"/>
    <p:sldId id="1407" r:id="rId26"/>
    <p:sldId id="1408" r:id="rId27"/>
    <p:sldId id="1409" r:id="rId28"/>
    <p:sldId id="1410" r:id="rId29"/>
    <p:sldId id="1411" r:id="rId30"/>
    <p:sldId id="1412" r:id="rId31"/>
    <p:sldId id="1413" r:id="rId32"/>
    <p:sldId id="1414" r:id="rId33"/>
    <p:sldId id="1415" r:id="rId34"/>
    <p:sldId id="1416" r:id="rId35"/>
    <p:sldId id="1417" r:id="rId36"/>
    <p:sldId id="1418" r:id="rId37"/>
    <p:sldId id="1419" r:id="rId38"/>
    <p:sldId id="1420" r:id="rId39"/>
    <p:sldId id="1421" r:id="rId40"/>
    <p:sldId id="1422" r:id="rId41"/>
    <p:sldId id="1423" r:id="rId42"/>
    <p:sldId id="1424" r:id="rId43"/>
    <p:sldId id="1425" r:id="rId44"/>
    <p:sldId id="1426" r:id="rId45"/>
    <p:sldId id="1427" r:id="rId46"/>
    <p:sldId id="1428" r:id="rId47"/>
    <p:sldId id="1429" r:id="rId48"/>
    <p:sldId id="1430" r:id="rId49"/>
    <p:sldId id="1431" r:id="rId50"/>
    <p:sldId id="1432" r:id="rId51"/>
    <p:sldId id="1438" r:id="rId52"/>
    <p:sldId id="1441" r:id="rId53"/>
    <p:sldId id="1440" r:id="rId54"/>
    <p:sldId id="1439" r:id="rId55"/>
    <p:sldId id="1204" r:id="rId56"/>
  </p:sldIdLst>
  <p:sldSz cx="12192000" cy="6858000"/>
  <p:notesSz cx="7099300" cy="10234613"/>
  <p:defaultTextStyle>
    <a:defPPr>
      <a:defRPr lang="zh-CN"/>
    </a:defPPr>
    <a:lvl1pPr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1pPr>
    <a:lvl2pPr marL="4572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2pPr>
    <a:lvl3pPr marL="9144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3pPr>
    <a:lvl4pPr marL="13716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4pPr>
    <a:lvl5pPr marL="1828800" algn="l" rtl="0" fontAlgn="t">
      <a:spcBef>
        <a:spcPct val="0"/>
      </a:spcBef>
      <a:spcAft>
        <a:spcPct val="0"/>
      </a:spcAft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FrutigerNext LT Regular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2" orient="horz" pos="482" userDrawn="1">
          <p15:clr>
            <a:srgbClr val="A4A3A4"/>
          </p15:clr>
        </p15:guide>
        <p15:guide id="3" orient="horz" pos="2908" userDrawn="1">
          <p15:clr>
            <a:srgbClr val="A4A3A4"/>
          </p15:clr>
        </p15:guide>
        <p15:guide id="4" orient="horz" pos="5967">
          <p15:clr>
            <a:srgbClr val="A4A3A4"/>
          </p15:clr>
        </p15:guide>
        <p15:guide id="6" pos="2440">
          <p15:clr>
            <a:srgbClr val="A4A3A4"/>
          </p15:clr>
        </p15:guide>
        <p15:guide id="7" pos="431" userDrawn="1">
          <p15:clr>
            <a:srgbClr val="A4A3A4"/>
          </p15:clr>
        </p15:guide>
        <p15:guide id="8" pos="4028">
          <p15:clr>
            <a:srgbClr val="A4A3A4"/>
          </p15:clr>
        </p15:guide>
        <p15:guide id="9" pos="626">
          <p15:clr>
            <a:srgbClr val="A4A3A4"/>
          </p15:clr>
        </p15:guide>
        <p15:guide id="10" pos="384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00280246" initials="w" lastIdx="13" clrIdx="0"/>
  <p:cmAuthor id="1" name="huangwenyong" initials="h" lastIdx="22" clrIdx="1"/>
  <p:cmAuthor id="2" name="c00224892" initials="CML" lastIdx="2" clrIdx="2"/>
  <p:cmAuthor id="3" name="Xujinlongzjhw (Ivan)" initials="X(" lastIdx="4" clrIdx="3">
    <p:extLst>
      <p:ext uri="{19B8F6BF-5375-455C-9EA6-DF929625EA0E}">
        <p15:presenceInfo xmlns:p15="http://schemas.microsoft.com/office/powerpoint/2012/main" userId="S-1-5-21-147214757-305610072-1517763936-6240687" providerId="AD"/>
      </p:ext>
    </p:extLst>
  </p:cmAuthor>
  <p:cmAuthor id="4" name="zhangwuzjhw" initials="z" lastIdx="1" clrIdx="4">
    <p:extLst>
      <p:ext uri="{19B8F6BF-5375-455C-9EA6-DF929625EA0E}">
        <p15:presenceInfo xmlns:p15="http://schemas.microsoft.com/office/powerpoint/2012/main" userId="S-1-5-21-147214757-305610072-1517763936-61312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C00000"/>
    <a:srgbClr val="990000"/>
    <a:srgbClr val="FF0909"/>
    <a:srgbClr val="CF6B63"/>
    <a:srgbClr val="E7CCC7"/>
    <a:srgbClr val="FFC1C1"/>
    <a:srgbClr val="EE0000"/>
    <a:srgbClr val="54000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46" autoAdjust="0"/>
    <p:restoredTop sz="87343" autoAdjust="0"/>
  </p:normalViewPr>
  <p:slideViewPr>
    <p:cSldViewPr showGuides="1">
      <p:cViewPr varScale="1">
        <p:scale>
          <a:sx n="78" d="100"/>
          <a:sy n="78" d="100"/>
        </p:scale>
        <p:origin x="114" y="486"/>
      </p:cViewPr>
      <p:guideLst>
        <p:guide pos="3840"/>
        <p:guide orient="horz"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3576"/>
    </p:cViewPr>
  </p:sorterViewPr>
  <p:notesViewPr>
    <p:cSldViewPr showGuides="1">
      <p:cViewPr varScale="1">
        <p:scale>
          <a:sx n="80" d="100"/>
          <a:sy n="80" d="100"/>
        </p:scale>
        <p:origin x="3942" y="96"/>
      </p:cViewPr>
      <p:guideLst>
        <p:guide orient="horz" pos="482"/>
        <p:guide orient="horz" pos="2908"/>
        <p:guide orient="horz" pos="5967"/>
        <p:guide pos="2440"/>
        <p:guide pos="431"/>
        <p:guide pos="4028"/>
        <p:guide pos="626"/>
        <p:guide pos="384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E3037-9E51-4696-95A5-E98CD2B504FD}" type="doc">
      <dgm:prSet loTypeId="urn:microsoft.com/office/officeart/2005/8/layout/lProcess2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36F2078-5240-4292-A844-5920EE98E9F9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集群故障</a:t>
          </a:r>
          <a:endParaRPr lang="en-US" sz="2000" dirty="0">
            <a:latin typeface="+mn-ea"/>
            <a:ea typeface="+mn-ea"/>
          </a:endParaRPr>
        </a:p>
      </dgm:t>
    </dgm:pt>
    <dgm:pt modelId="{C82B8A1E-27E0-4432-B8F4-677CF4011922}" type="parTrans" cxnId="{9B9E4771-A21F-4068-A062-C63B209C0179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16EB9190-7FCA-4B82-A8F3-40932AF8DC1B}" type="sibTrans" cxnId="{9B9E4771-A21F-4068-A062-C63B209C0179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A1799344-7BB7-49D0-8002-0A38EC8DBCE5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不能创建、修改、移除集群</a:t>
          </a:r>
          <a:endParaRPr lang="en-US" sz="1600" dirty="0">
            <a:latin typeface="+mn-ea"/>
            <a:ea typeface="+mn-ea"/>
          </a:endParaRPr>
        </a:p>
      </dgm:t>
    </dgm:pt>
    <dgm:pt modelId="{1A90AAC1-CF73-4340-94C6-731E5E97BF9A}" type="parTrans" cxnId="{67CE072F-BF34-4281-982E-482E161A179F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BC68EE9B-61AA-42CA-8FED-7FDB8D93DF32}" type="sibTrans" cxnId="{67CE072F-BF34-4281-982E-482E161A179F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46F847F9-2C1C-43A2-B1A8-0D849B373899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集群配置故障</a:t>
          </a:r>
          <a:endParaRPr lang="en-US" sz="1600" dirty="0">
            <a:latin typeface="+mn-ea"/>
            <a:ea typeface="+mn-ea"/>
          </a:endParaRPr>
        </a:p>
      </dgm:t>
    </dgm:pt>
    <dgm:pt modelId="{1FAF29A6-5C20-44BE-92AD-C8ADCBBB1504}" type="parTrans" cxnId="{BA47B644-A944-493B-A885-950C1C972575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C198CB70-9C6C-464D-A410-1DE916B85397}" type="sibTrans" cxnId="{BA47B644-A944-493B-A885-950C1C972575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43A26DC2-CF38-43E3-BD4F-2953D0CC0E1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主机故障</a:t>
          </a:r>
          <a:endParaRPr lang="en-US" sz="2000" dirty="0">
            <a:latin typeface="+mn-ea"/>
            <a:ea typeface="+mn-ea"/>
          </a:endParaRPr>
        </a:p>
      </dgm:t>
    </dgm:pt>
    <dgm:pt modelId="{0B7FA712-81F6-4129-AC7A-590E15BB5165}" type="parTrans" cxnId="{2D4FD129-8A50-410D-B11B-CDA454522624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ED757849-4CBC-417F-9506-90E2B5712614}" type="sibTrans" cxnId="{2D4FD129-8A50-410D-B11B-CDA454522624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2BC3A202-DEC3-4928-B327-3C507C2B375A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不能添加、修改、移除主机</a:t>
          </a:r>
          <a:endParaRPr lang="en-US" sz="1600" dirty="0">
            <a:latin typeface="+mn-ea"/>
            <a:ea typeface="+mn-ea"/>
          </a:endParaRPr>
        </a:p>
      </dgm:t>
    </dgm:pt>
    <dgm:pt modelId="{C10D4919-379A-4221-8D76-053D003B122A}" type="parTrans" cxnId="{3D84204E-18C8-4B63-88DF-E1463F4AD2E4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04D6342C-CC02-4D68-AA40-F38887184C1C}" type="sibTrans" cxnId="{3D84204E-18C8-4B63-88DF-E1463F4AD2E4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C68DC2E0-367A-417F-8D37-DA6AD4B5FC0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系统接口故障</a:t>
          </a:r>
          <a:endParaRPr lang="en-US" sz="2000" dirty="0">
            <a:latin typeface="+mn-ea"/>
            <a:ea typeface="+mn-ea"/>
          </a:endParaRPr>
        </a:p>
      </dgm:t>
    </dgm:pt>
    <dgm:pt modelId="{309EF030-1EB6-4AC1-A8C1-C83A145964BE}" type="parTrans" cxnId="{A8F013F4-6B61-4A9B-978D-71CF080C9B92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FF121C10-3D1D-47C6-8630-36080B1AA332}" type="sibTrans" cxnId="{A8F013F4-6B61-4A9B-978D-71CF080C9B92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EA26E800-53C8-406D-BBF8-1E1F36258839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网口绑定异常</a:t>
          </a:r>
          <a:endParaRPr lang="en-US" sz="1600" dirty="0">
            <a:latin typeface="+mn-ea"/>
            <a:ea typeface="+mn-ea"/>
          </a:endParaRPr>
        </a:p>
      </dgm:t>
    </dgm:pt>
    <dgm:pt modelId="{2CCC49F2-5B0E-45B9-851B-075C2F8C68E6}" type="parTrans" cxnId="{0330B8B3-3A1E-4508-88CE-6E70908E2C73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FFD5202C-8076-484E-8BA7-2B76CC786CA4}" type="sibTrans" cxnId="{0330B8B3-3A1E-4508-88CE-6E70908E2C73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07EC7755-2A29-4B65-AB82-DF1C9BB9CC0A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主机配置故障</a:t>
          </a:r>
          <a:endParaRPr lang="en-US" sz="1600" dirty="0">
            <a:latin typeface="+mn-ea"/>
            <a:ea typeface="+mn-ea"/>
          </a:endParaRPr>
        </a:p>
      </dgm:t>
    </dgm:pt>
    <dgm:pt modelId="{2DA4212C-B48F-422A-AB37-E8F40A468F42}" type="parTrans" cxnId="{6A6EA7E8-DF67-479D-BB37-BA2C43F2F6F3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69542C6B-4A82-4B46-B05B-DEEFF2B4BAF7}" type="sibTrans" cxnId="{6A6EA7E8-DF67-479D-BB37-BA2C43F2F6F3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A5232268-B692-4D37-B6AD-05C95746AEA9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业务管理接口异常</a:t>
          </a:r>
          <a:endParaRPr lang="en-US" sz="1600" dirty="0">
            <a:latin typeface="+mn-ea"/>
            <a:ea typeface="+mn-ea"/>
          </a:endParaRPr>
        </a:p>
      </dgm:t>
    </dgm:pt>
    <dgm:pt modelId="{7C0F8025-04C8-4175-898C-1295A53F4116}" type="parTrans" cxnId="{E269EA20-F93F-4DA3-9DAE-A63D62E8D8B1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B29CE648-1C3B-445E-AC54-B6481B533F06}" type="sibTrans" cxnId="{E269EA20-F93F-4DA3-9DAE-A63D62E8D8B1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81EECCA0-4171-4ADC-B748-3AF7F1FB2BD1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存储接口异常</a:t>
          </a:r>
          <a:endParaRPr lang="en-US" sz="1600" dirty="0">
            <a:latin typeface="+mn-ea"/>
            <a:ea typeface="+mn-ea"/>
          </a:endParaRPr>
        </a:p>
      </dgm:t>
    </dgm:pt>
    <dgm:pt modelId="{0D05079D-D079-452B-B890-62A2CA62CAF8}" type="parTrans" cxnId="{D56E3D75-B76F-485F-9FF4-20B51C7CA1C9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38782DFA-D204-4AE4-96BF-4221B03F5981}" type="sibTrans" cxnId="{D56E3D75-B76F-485F-9FF4-20B51C7CA1C9}">
      <dgm:prSet/>
      <dgm:spPr/>
      <dgm:t>
        <a:bodyPr/>
        <a:lstStyle/>
        <a:p>
          <a:endParaRPr lang="en-US" sz="1800">
            <a:latin typeface="+mn-ea"/>
            <a:ea typeface="+mn-ea"/>
          </a:endParaRPr>
        </a:p>
      </dgm:t>
    </dgm:pt>
    <dgm:pt modelId="{B11CF49A-F64C-40CA-A283-7E0EFA830BBF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>
              <a:latin typeface="+mn-ea"/>
              <a:ea typeface="+mn-ea"/>
            </a:rPr>
            <a:t>站点故障</a:t>
          </a:r>
          <a:endParaRPr lang="en-US" sz="2000" dirty="0">
            <a:latin typeface="+mn-ea"/>
            <a:ea typeface="+mn-ea"/>
          </a:endParaRPr>
        </a:p>
      </dgm:t>
    </dgm:pt>
    <dgm:pt modelId="{FD15337D-B893-41BC-9E15-7D82C38BEE40}" type="parTrans" cxnId="{ACC30203-ACC8-41D0-BC19-7DBCA1C077F6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DE8E7690-A654-4A68-B6DC-08FE44995121}" type="sibTrans" cxnId="{ACC30203-ACC8-41D0-BC19-7DBCA1C077F6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D040BF36-432F-4F07-9D48-B69ACB1F4094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不能使用</a:t>
          </a:r>
          <a:r>
            <a:rPr lang="en-US" altLang="zh-CN" sz="1600" dirty="0" smtClean="0">
              <a:latin typeface="+mn-ea"/>
              <a:ea typeface="+mn-ea"/>
            </a:rPr>
            <a:t>FusionCompute</a:t>
          </a:r>
          <a:endParaRPr lang="en-US" sz="1600" dirty="0">
            <a:latin typeface="+mn-ea"/>
            <a:ea typeface="+mn-ea"/>
          </a:endParaRPr>
        </a:p>
      </dgm:t>
    </dgm:pt>
    <dgm:pt modelId="{808E7BBB-7C65-484C-ADBA-8CC363B5B302}" type="parTrans" cxnId="{CF27D018-AFE5-48E4-BC00-47804EDD5FE0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160C35C3-ADE7-4823-8A1C-2E52AFEF31F7}" type="sibTrans" cxnId="{CF27D018-AFE5-48E4-BC00-47804EDD5FE0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599FF357-7795-409A-B68D-99D1D704EF39}">
      <dgm:prSet phldrT="[Text]" custT="1"/>
      <dgm:spPr/>
      <dgm:t>
        <a:bodyPr/>
        <a:lstStyle/>
        <a:p>
          <a:r>
            <a:rPr lang="zh-CN" altLang="en-US" sz="1600" dirty="0" smtClean="0">
              <a:latin typeface="+mn-ea"/>
              <a:ea typeface="+mn-ea"/>
            </a:rPr>
            <a:t>不能配置级联</a:t>
          </a:r>
          <a:endParaRPr lang="en-US" sz="1600" dirty="0">
            <a:latin typeface="+mn-ea"/>
            <a:ea typeface="+mn-ea"/>
          </a:endParaRPr>
        </a:p>
      </dgm:t>
    </dgm:pt>
    <dgm:pt modelId="{DF032584-072D-4FD0-AA2E-6A63F789EEF5}" type="parTrans" cxnId="{6B9DA3BD-1085-4D75-865C-03F6C9AF9CB5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1AA59233-2102-425E-AEDB-950366AB54BB}" type="sibTrans" cxnId="{6B9DA3BD-1085-4D75-865C-03F6C9AF9CB5}">
      <dgm:prSet/>
      <dgm:spPr/>
      <dgm:t>
        <a:bodyPr/>
        <a:lstStyle/>
        <a:p>
          <a:endParaRPr lang="en-US">
            <a:latin typeface="+mn-ea"/>
            <a:ea typeface="+mn-ea"/>
          </a:endParaRPr>
        </a:p>
      </dgm:t>
    </dgm:pt>
    <dgm:pt modelId="{67B26942-2263-4171-904C-B1484BE032F9}" type="pres">
      <dgm:prSet presAssocID="{F77E3037-9E51-4696-95A5-E98CD2B504F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F48065-D342-4F7C-8B01-E24DE2E15F61}" type="pres">
      <dgm:prSet presAssocID="{B11CF49A-F64C-40CA-A283-7E0EFA830BBF}" presName="compNode" presStyleCnt="0"/>
      <dgm:spPr/>
      <dgm:t>
        <a:bodyPr/>
        <a:lstStyle/>
        <a:p>
          <a:endParaRPr lang="zh-CN" altLang="en-US"/>
        </a:p>
      </dgm:t>
    </dgm:pt>
    <dgm:pt modelId="{65E9EB75-2E4C-4FE4-A14E-5B41530E58A1}" type="pres">
      <dgm:prSet presAssocID="{B11CF49A-F64C-40CA-A283-7E0EFA830BBF}" presName="aNode" presStyleLbl="bgShp" presStyleIdx="0" presStyleCnt="4"/>
      <dgm:spPr/>
      <dgm:t>
        <a:bodyPr/>
        <a:lstStyle/>
        <a:p>
          <a:endParaRPr lang="en-US"/>
        </a:p>
      </dgm:t>
    </dgm:pt>
    <dgm:pt modelId="{67128F1B-50CF-446C-ACFF-83DF3C9B687D}" type="pres">
      <dgm:prSet presAssocID="{B11CF49A-F64C-40CA-A283-7E0EFA830BBF}" presName="textNode" presStyleLbl="bgShp" presStyleIdx="0" presStyleCnt="4"/>
      <dgm:spPr/>
      <dgm:t>
        <a:bodyPr/>
        <a:lstStyle/>
        <a:p>
          <a:endParaRPr lang="en-US"/>
        </a:p>
      </dgm:t>
    </dgm:pt>
    <dgm:pt modelId="{28773F7B-7F0C-467F-9E27-AD34E1970EBD}" type="pres">
      <dgm:prSet presAssocID="{B11CF49A-F64C-40CA-A283-7E0EFA830BBF}" presName="compChildNode" presStyleCnt="0"/>
      <dgm:spPr/>
      <dgm:t>
        <a:bodyPr/>
        <a:lstStyle/>
        <a:p>
          <a:endParaRPr lang="zh-CN" altLang="en-US"/>
        </a:p>
      </dgm:t>
    </dgm:pt>
    <dgm:pt modelId="{6094BF54-11A1-48A2-A95A-829552F23BF4}" type="pres">
      <dgm:prSet presAssocID="{B11CF49A-F64C-40CA-A283-7E0EFA830BBF}" presName="theInnerList" presStyleCnt="0"/>
      <dgm:spPr/>
      <dgm:t>
        <a:bodyPr/>
        <a:lstStyle/>
        <a:p>
          <a:endParaRPr lang="zh-CN" altLang="en-US"/>
        </a:p>
      </dgm:t>
    </dgm:pt>
    <dgm:pt modelId="{E92C7EA9-B04A-4E78-949B-40CF8C1061CC}" type="pres">
      <dgm:prSet presAssocID="{D040BF36-432F-4F07-9D48-B69ACB1F4094}" presName="child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BE356-A94D-4F0A-8643-2428FC6B4149}" type="pres">
      <dgm:prSet presAssocID="{D040BF36-432F-4F07-9D48-B69ACB1F4094}" presName="aSpace2" presStyleCnt="0"/>
      <dgm:spPr/>
      <dgm:t>
        <a:bodyPr/>
        <a:lstStyle/>
        <a:p>
          <a:endParaRPr lang="zh-CN" altLang="en-US"/>
        </a:p>
      </dgm:t>
    </dgm:pt>
    <dgm:pt modelId="{F9AE20AA-B943-4B96-B1A2-15BC1B145C90}" type="pres">
      <dgm:prSet presAssocID="{599FF357-7795-409A-B68D-99D1D704EF39}" presName="child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7E94D-7ABB-4DAC-907B-714D4C715741}" type="pres">
      <dgm:prSet presAssocID="{B11CF49A-F64C-40CA-A283-7E0EFA830BBF}" presName="aSpace" presStyleCnt="0"/>
      <dgm:spPr/>
      <dgm:t>
        <a:bodyPr/>
        <a:lstStyle/>
        <a:p>
          <a:endParaRPr lang="zh-CN" altLang="en-US"/>
        </a:p>
      </dgm:t>
    </dgm:pt>
    <dgm:pt modelId="{FF2A7014-C65C-4E6E-AE19-6E9D0C6814AA}" type="pres">
      <dgm:prSet presAssocID="{436F2078-5240-4292-A844-5920EE98E9F9}" presName="compNode" presStyleCnt="0"/>
      <dgm:spPr/>
      <dgm:t>
        <a:bodyPr/>
        <a:lstStyle/>
        <a:p>
          <a:endParaRPr lang="zh-CN" altLang="en-US"/>
        </a:p>
      </dgm:t>
    </dgm:pt>
    <dgm:pt modelId="{CFDFF7E1-7C52-4CC9-8D25-A516C9EC9755}" type="pres">
      <dgm:prSet presAssocID="{436F2078-5240-4292-A844-5920EE98E9F9}" presName="aNode" presStyleLbl="bgShp" presStyleIdx="1" presStyleCnt="4"/>
      <dgm:spPr/>
      <dgm:t>
        <a:bodyPr/>
        <a:lstStyle/>
        <a:p>
          <a:endParaRPr lang="en-US"/>
        </a:p>
      </dgm:t>
    </dgm:pt>
    <dgm:pt modelId="{8D870EE3-BDF1-427F-9293-36D89E34E647}" type="pres">
      <dgm:prSet presAssocID="{436F2078-5240-4292-A844-5920EE98E9F9}" presName="textNode" presStyleLbl="bgShp" presStyleIdx="1" presStyleCnt="4"/>
      <dgm:spPr/>
      <dgm:t>
        <a:bodyPr/>
        <a:lstStyle/>
        <a:p>
          <a:endParaRPr lang="en-US"/>
        </a:p>
      </dgm:t>
    </dgm:pt>
    <dgm:pt modelId="{0F98A143-C0D5-483E-BACC-18FDF844DA6E}" type="pres">
      <dgm:prSet presAssocID="{436F2078-5240-4292-A844-5920EE98E9F9}" presName="compChildNode" presStyleCnt="0"/>
      <dgm:spPr/>
      <dgm:t>
        <a:bodyPr/>
        <a:lstStyle/>
        <a:p>
          <a:endParaRPr lang="zh-CN" altLang="en-US"/>
        </a:p>
      </dgm:t>
    </dgm:pt>
    <dgm:pt modelId="{DB113B69-6E33-4521-9F7F-3042E0D56AD4}" type="pres">
      <dgm:prSet presAssocID="{436F2078-5240-4292-A844-5920EE98E9F9}" presName="theInnerList" presStyleCnt="0"/>
      <dgm:spPr/>
      <dgm:t>
        <a:bodyPr/>
        <a:lstStyle/>
        <a:p>
          <a:endParaRPr lang="zh-CN" altLang="en-US"/>
        </a:p>
      </dgm:t>
    </dgm:pt>
    <dgm:pt modelId="{941632DD-6806-420B-BF97-0C55843D31F1}" type="pres">
      <dgm:prSet presAssocID="{A1799344-7BB7-49D0-8002-0A38EC8DBCE5}" presName="child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79360-C480-4A5A-B197-713AB106B2A2}" type="pres">
      <dgm:prSet presAssocID="{A1799344-7BB7-49D0-8002-0A38EC8DBCE5}" presName="aSpace2" presStyleCnt="0"/>
      <dgm:spPr/>
      <dgm:t>
        <a:bodyPr/>
        <a:lstStyle/>
        <a:p>
          <a:endParaRPr lang="zh-CN" altLang="en-US"/>
        </a:p>
      </dgm:t>
    </dgm:pt>
    <dgm:pt modelId="{E19F12CD-FEF5-4C98-98EB-9E6052B00867}" type="pres">
      <dgm:prSet presAssocID="{46F847F9-2C1C-43A2-B1A8-0D849B373899}" presName="child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8E56B-2E4A-4CB9-ABFB-F45494C45007}" type="pres">
      <dgm:prSet presAssocID="{436F2078-5240-4292-A844-5920EE98E9F9}" presName="aSpace" presStyleCnt="0"/>
      <dgm:spPr/>
      <dgm:t>
        <a:bodyPr/>
        <a:lstStyle/>
        <a:p>
          <a:endParaRPr lang="zh-CN" altLang="en-US"/>
        </a:p>
      </dgm:t>
    </dgm:pt>
    <dgm:pt modelId="{F2B5301D-1AC7-4819-B40C-C5C6D96D7A37}" type="pres">
      <dgm:prSet presAssocID="{43A26DC2-CF38-43E3-BD4F-2953D0CC0E17}" presName="compNode" presStyleCnt="0"/>
      <dgm:spPr/>
      <dgm:t>
        <a:bodyPr/>
        <a:lstStyle/>
        <a:p>
          <a:endParaRPr lang="zh-CN" altLang="en-US"/>
        </a:p>
      </dgm:t>
    </dgm:pt>
    <dgm:pt modelId="{81A5B38C-9DEA-4E5D-9600-3223251D4AD5}" type="pres">
      <dgm:prSet presAssocID="{43A26DC2-CF38-43E3-BD4F-2953D0CC0E17}" presName="aNode" presStyleLbl="bgShp" presStyleIdx="2" presStyleCnt="4"/>
      <dgm:spPr/>
      <dgm:t>
        <a:bodyPr/>
        <a:lstStyle/>
        <a:p>
          <a:endParaRPr lang="en-US"/>
        </a:p>
      </dgm:t>
    </dgm:pt>
    <dgm:pt modelId="{D49F8031-9ECB-4E30-887B-15B79910E14F}" type="pres">
      <dgm:prSet presAssocID="{43A26DC2-CF38-43E3-BD4F-2953D0CC0E17}" presName="textNode" presStyleLbl="bgShp" presStyleIdx="2" presStyleCnt="4"/>
      <dgm:spPr/>
      <dgm:t>
        <a:bodyPr/>
        <a:lstStyle/>
        <a:p>
          <a:endParaRPr lang="en-US"/>
        </a:p>
      </dgm:t>
    </dgm:pt>
    <dgm:pt modelId="{277644E0-85BF-4C55-8690-1172EEB736D8}" type="pres">
      <dgm:prSet presAssocID="{43A26DC2-CF38-43E3-BD4F-2953D0CC0E17}" presName="compChildNode" presStyleCnt="0"/>
      <dgm:spPr/>
      <dgm:t>
        <a:bodyPr/>
        <a:lstStyle/>
        <a:p>
          <a:endParaRPr lang="zh-CN" altLang="en-US"/>
        </a:p>
      </dgm:t>
    </dgm:pt>
    <dgm:pt modelId="{260FF66B-A028-435A-B3E7-F0F5B869F6DB}" type="pres">
      <dgm:prSet presAssocID="{43A26DC2-CF38-43E3-BD4F-2953D0CC0E17}" presName="theInnerList" presStyleCnt="0"/>
      <dgm:spPr/>
      <dgm:t>
        <a:bodyPr/>
        <a:lstStyle/>
        <a:p>
          <a:endParaRPr lang="zh-CN" altLang="en-US"/>
        </a:p>
      </dgm:t>
    </dgm:pt>
    <dgm:pt modelId="{98FD14E6-905E-470A-9F36-2002C7301371}" type="pres">
      <dgm:prSet presAssocID="{2BC3A202-DEC3-4928-B327-3C507C2B375A}" presName="child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F8FE2-D798-4BAC-89F9-37CA40681F92}" type="pres">
      <dgm:prSet presAssocID="{2BC3A202-DEC3-4928-B327-3C507C2B375A}" presName="aSpace2" presStyleCnt="0"/>
      <dgm:spPr/>
      <dgm:t>
        <a:bodyPr/>
        <a:lstStyle/>
        <a:p>
          <a:endParaRPr lang="zh-CN" altLang="en-US"/>
        </a:p>
      </dgm:t>
    </dgm:pt>
    <dgm:pt modelId="{62EB096D-1D08-4318-B45E-16D53A996134}" type="pres">
      <dgm:prSet presAssocID="{07EC7755-2A29-4B65-AB82-DF1C9BB9CC0A}" presName="child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C481D-CFD5-445F-8117-74203D651C4F}" type="pres">
      <dgm:prSet presAssocID="{43A26DC2-CF38-43E3-BD4F-2953D0CC0E17}" presName="aSpace" presStyleCnt="0"/>
      <dgm:spPr/>
      <dgm:t>
        <a:bodyPr/>
        <a:lstStyle/>
        <a:p>
          <a:endParaRPr lang="zh-CN" altLang="en-US"/>
        </a:p>
      </dgm:t>
    </dgm:pt>
    <dgm:pt modelId="{31BE1E5E-CA62-41E6-8CC0-53CE3DA53B94}" type="pres">
      <dgm:prSet presAssocID="{C68DC2E0-367A-417F-8D37-DA6AD4B5FC02}" presName="compNode" presStyleCnt="0"/>
      <dgm:spPr/>
      <dgm:t>
        <a:bodyPr/>
        <a:lstStyle/>
        <a:p>
          <a:endParaRPr lang="zh-CN" altLang="en-US"/>
        </a:p>
      </dgm:t>
    </dgm:pt>
    <dgm:pt modelId="{A6DF4DE5-B07E-4894-8FB4-1C2AA9441C2A}" type="pres">
      <dgm:prSet presAssocID="{C68DC2E0-367A-417F-8D37-DA6AD4B5FC02}" presName="aNode" presStyleLbl="bgShp" presStyleIdx="3" presStyleCnt="4"/>
      <dgm:spPr/>
      <dgm:t>
        <a:bodyPr/>
        <a:lstStyle/>
        <a:p>
          <a:endParaRPr lang="en-US"/>
        </a:p>
      </dgm:t>
    </dgm:pt>
    <dgm:pt modelId="{DF729121-3E1F-4B89-ACA2-2D00A9BFAB36}" type="pres">
      <dgm:prSet presAssocID="{C68DC2E0-367A-417F-8D37-DA6AD4B5FC02}" presName="textNode" presStyleLbl="bgShp" presStyleIdx="3" presStyleCnt="4"/>
      <dgm:spPr/>
      <dgm:t>
        <a:bodyPr/>
        <a:lstStyle/>
        <a:p>
          <a:endParaRPr lang="en-US"/>
        </a:p>
      </dgm:t>
    </dgm:pt>
    <dgm:pt modelId="{F4CA25A7-2E69-4318-BFD8-FCDA3CAF4F88}" type="pres">
      <dgm:prSet presAssocID="{C68DC2E0-367A-417F-8D37-DA6AD4B5FC02}" presName="compChildNode" presStyleCnt="0"/>
      <dgm:spPr/>
      <dgm:t>
        <a:bodyPr/>
        <a:lstStyle/>
        <a:p>
          <a:endParaRPr lang="zh-CN" altLang="en-US"/>
        </a:p>
      </dgm:t>
    </dgm:pt>
    <dgm:pt modelId="{E1ADC01F-CFE6-4F0E-937D-20E3A8F93BEF}" type="pres">
      <dgm:prSet presAssocID="{C68DC2E0-367A-417F-8D37-DA6AD4B5FC02}" presName="theInnerList" presStyleCnt="0"/>
      <dgm:spPr/>
      <dgm:t>
        <a:bodyPr/>
        <a:lstStyle/>
        <a:p>
          <a:endParaRPr lang="zh-CN" altLang="en-US"/>
        </a:p>
      </dgm:t>
    </dgm:pt>
    <dgm:pt modelId="{6D2332FE-7371-46B3-ACD2-A5A1AEF2B42E}" type="pres">
      <dgm:prSet presAssocID="{EA26E800-53C8-406D-BBF8-1E1F36258839}" presName="child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17D29-D6BC-4C03-84DD-38D551D02783}" type="pres">
      <dgm:prSet presAssocID="{EA26E800-53C8-406D-BBF8-1E1F36258839}" presName="aSpace2" presStyleCnt="0"/>
      <dgm:spPr/>
      <dgm:t>
        <a:bodyPr/>
        <a:lstStyle/>
        <a:p>
          <a:endParaRPr lang="zh-CN" altLang="en-US"/>
        </a:p>
      </dgm:t>
    </dgm:pt>
    <dgm:pt modelId="{03A54D3E-9A55-4030-A9A1-B3BB6E2C5F74}" type="pres">
      <dgm:prSet presAssocID="{A5232268-B692-4D37-B6AD-05C95746AEA9}" presName="child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0557-F664-4BDB-9A5A-B50A1040B36E}" type="pres">
      <dgm:prSet presAssocID="{A5232268-B692-4D37-B6AD-05C95746AEA9}" presName="aSpace2" presStyleCnt="0"/>
      <dgm:spPr/>
      <dgm:t>
        <a:bodyPr/>
        <a:lstStyle/>
        <a:p>
          <a:endParaRPr lang="zh-CN" altLang="en-US"/>
        </a:p>
      </dgm:t>
    </dgm:pt>
    <dgm:pt modelId="{1CBB98DC-4482-4A9C-828D-EA034994BF21}" type="pres">
      <dgm:prSet presAssocID="{81EECCA0-4171-4ADC-B748-3AF7F1FB2BD1}" presName="child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04A4AF-988A-4924-B10D-45A9CC87CFF4}" type="presOf" srcId="{46F847F9-2C1C-43A2-B1A8-0D849B373899}" destId="{E19F12CD-FEF5-4C98-98EB-9E6052B00867}" srcOrd="0" destOrd="0" presId="urn:microsoft.com/office/officeart/2005/8/layout/lProcess2"/>
    <dgm:cxn modelId="{6B9DA3BD-1085-4D75-865C-03F6C9AF9CB5}" srcId="{B11CF49A-F64C-40CA-A283-7E0EFA830BBF}" destId="{599FF357-7795-409A-B68D-99D1D704EF39}" srcOrd="1" destOrd="0" parTransId="{DF032584-072D-4FD0-AA2E-6A63F789EEF5}" sibTransId="{1AA59233-2102-425E-AEDB-950366AB54BB}"/>
    <dgm:cxn modelId="{BA47B644-A944-493B-A885-950C1C972575}" srcId="{436F2078-5240-4292-A844-5920EE98E9F9}" destId="{46F847F9-2C1C-43A2-B1A8-0D849B373899}" srcOrd="1" destOrd="0" parTransId="{1FAF29A6-5C20-44BE-92AD-C8ADCBBB1504}" sibTransId="{C198CB70-9C6C-464D-A410-1DE916B85397}"/>
    <dgm:cxn modelId="{D56E3D75-B76F-485F-9FF4-20B51C7CA1C9}" srcId="{C68DC2E0-367A-417F-8D37-DA6AD4B5FC02}" destId="{81EECCA0-4171-4ADC-B748-3AF7F1FB2BD1}" srcOrd="2" destOrd="0" parTransId="{0D05079D-D079-452B-B890-62A2CA62CAF8}" sibTransId="{38782DFA-D204-4AE4-96BF-4221B03F5981}"/>
    <dgm:cxn modelId="{E269EA20-F93F-4DA3-9DAE-A63D62E8D8B1}" srcId="{C68DC2E0-367A-417F-8D37-DA6AD4B5FC02}" destId="{A5232268-B692-4D37-B6AD-05C95746AEA9}" srcOrd="1" destOrd="0" parTransId="{7C0F8025-04C8-4175-898C-1295A53F4116}" sibTransId="{B29CE648-1C3B-445E-AC54-B6481B533F06}"/>
    <dgm:cxn modelId="{70689A73-F597-45DE-B976-5AEB11F2308D}" type="presOf" srcId="{B11CF49A-F64C-40CA-A283-7E0EFA830BBF}" destId="{67128F1B-50CF-446C-ACFF-83DF3C9B687D}" srcOrd="1" destOrd="0" presId="urn:microsoft.com/office/officeart/2005/8/layout/lProcess2"/>
    <dgm:cxn modelId="{0FD071A3-0F89-4A95-BEBD-718239ABD1AB}" type="presOf" srcId="{43A26DC2-CF38-43E3-BD4F-2953D0CC0E17}" destId="{D49F8031-9ECB-4E30-887B-15B79910E14F}" srcOrd="1" destOrd="0" presId="urn:microsoft.com/office/officeart/2005/8/layout/lProcess2"/>
    <dgm:cxn modelId="{27EB87CE-083C-4C80-B3F5-9A449A253359}" type="presOf" srcId="{436F2078-5240-4292-A844-5920EE98E9F9}" destId="{CFDFF7E1-7C52-4CC9-8D25-A516C9EC9755}" srcOrd="0" destOrd="0" presId="urn:microsoft.com/office/officeart/2005/8/layout/lProcess2"/>
    <dgm:cxn modelId="{B62FE4D5-8338-4B45-9FD7-0E155B5D2B6F}" type="presOf" srcId="{2BC3A202-DEC3-4928-B327-3C507C2B375A}" destId="{98FD14E6-905E-470A-9F36-2002C7301371}" srcOrd="0" destOrd="0" presId="urn:microsoft.com/office/officeart/2005/8/layout/lProcess2"/>
    <dgm:cxn modelId="{07C42E73-C428-44CE-8205-D343AFA91F0A}" type="presOf" srcId="{436F2078-5240-4292-A844-5920EE98E9F9}" destId="{8D870EE3-BDF1-427F-9293-36D89E34E647}" srcOrd="1" destOrd="0" presId="urn:microsoft.com/office/officeart/2005/8/layout/lProcess2"/>
    <dgm:cxn modelId="{ACC30203-ACC8-41D0-BC19-7DBCA1C077F6}" srcId="{F77E3037-9E51-4696-95A5-E98CD2B504FD}" destId="{B11CF49A-F64C-40CA-A283-7E0EFA830BBF}" srcOrd="0" destOrd="0" parTransId="{FD15337D-B893-41BC-9E15-7D82C38BEE40}" sibTransId="{DE8E7690-A654-4A68-B6DC-08FE44995121}"/>
    <dgm:cxn modelId="{2D4FD129-8A50-410D-B11B-CDA454522624}" srcId="{F77E3037-9E51-4696-95A5-E98CD2B504FD}" destId="{43A26DC2-CF38-43E3-BD4F-2953D0CC0E17}" srcOrd="2" destOrd="0" parTransId="{0B7FA712-81F6-4129-AC7A-590E15BB5165}" sibTransId="{ED757849-4CBC-417F-9506-90E2B5712614}"/>
    <dgm:cxn modelId="{C89CE883-5944-49EC-82A1-82E4DBD580FE}" type="presOf" srcId="{F77E3037-9E51-4696-95A5-E98CD2B504FD}" destId="{67B26942-2263-4171-904C-B1484BE032F9}" srcOrd="0" destOrd="0" presId="urn:microsoft.com/office/officeart/2005/8/layout/lProcess2"/>
    <dgm:cxn modelId="{D5DE6C3C-8721-4319-B79C-CC9C14725D08}" type="presOf" srcId="{C68DC2E0-367A-417F-8D37-DA6AD4B5FC02}" destId="{A6DF4DE5-B07E-4894-8FB4-1C2AA9441C2A}" srcOrd="0" destOrd="0" presId="urn:microsoft.com/office/officeart/2005/8/layout/lProcess2"/>
    <dgm:cxn modelId="{8B3DEE16-4B1F-4960-A349-E45B9AAD7ADF}" type="presOf" srcId="{A1799344-7BB7-49D0-8002-0A38EC8DBCE5}" destId="{941632DD-6806-420B-BF97-0C55843D31F1}" srcOrd="0" destOrd="0" presId="urn:microsoft.com/office/officeart/2005/8/layout/lProcess2"/>
    <dgm:cxn modelId="{9B9E4771-A21F-4068-A062-C63B209C0179}" srcId="{F77E3037-9E51-4696-95A5-E98CD2B504FD}" destId="{436F2078-5240-4292-A844-5920EE98E9F9}" srcOrd="1" destOrd="0" parTransId="{C82B8A1E-27E0-4432-B8F4-677CF4011922}" sibTransId="{16EB9190-7FCA-4B82-A8F3-40932AF8DC1B}"/>
    <dgm:cxn modelId="{A8F013F4-6B61-4A9B-978D-71CF080C9B92}" srcId="{F77E3037-9E51-4696-95A5-E98CD2B504FD}" destId="{C68DC2E0-367A-417F-8D37-DA6AD4B5FC02}" srcOrd="3" destOrd="0" parTransId="{309EF030-1EB6-4AC1-A8C1-C83A145964BE}" sibTransId="{FF121C10-3D1D-47C6-8630-36080B1AA332}"/>
    <dgm:cxn modelId="{0330B8B3-3A1E-4508-88CE-6E70908E2C73}" srcId="{C68DC2E0-367A-417F-8D37-DA6AD4B5FC02}" destId="{EA26E800-53C8-406D-BBF8-1E1F36258839}" srcOrd="0" destOrd="0" parTransId="{2CCC49F2-5B0E-45B9-851B-075C2F8C68E6}" sibTransId="{FFD5202C-8076-484E-8BA7-2B76CC786CA4}"/>
    <dgm:cxn modelId="{3D84204E-18C8-4B63-88DF-E1463F4AD2E4}" srcId="{43A26DC2-CF38-43E3-BD4F-2953D0CC0E17}" destId="{2BC3A202-DEC3-4928-B327-3C507C2B375A}" srcOrd="0" destOrd="0" parTransId="{C10D4919-379A-4221-8D76-053D003B122A}" sibTransId="{04D6342C-CC02-4D68-AA40-F38887184C1C}"/>
    <dgm:cxn modelId="{947A57F4-6F75-470B-A54D-B8E9B6BAEFDA}" type="presOf" srcId="{07EC7755-2A29-4B65-AB82-DF1C9BB9CC0A}" destId="{62EB096D-1D08-4318-B45E-16D53A996134}" srcOrd="0" destOrd="0" presId="urn:microsoft.com/office/officeart/2005/8/layout/lProcess2"/>
    <dgm:cxn modelId="{E707B729-ABB6-4AC7-9EF2-049420CDFDA6}" type="presOf" srcId="{43A26DC2-CF38-43E3-BD4F-2953D0CC0E17}" destId="{81A5B38C-9DEA-4E5D-9600-3223251D4AD5}" srcOrd="0" destOrd="0" presId="urn:microsoft.com/office/officeart/2005/8/layout/lProcess2"/>
    <dgm:cxn modelId="{31933BCA-C145-42D9-ADE7-427A424F49F1}" type="presOf" srcId="{D040BF36-432F-4F07-9D48-B69ACB1F4094}" destId="{E92C7EA9-B04A-4E78-949B-40CF8C1061CC}" srcOrd="0" destOrd="0" presId="urn:microsoft.com/office/officeart/2005/8/layout/lProcess2"/>
    <dgm:cxn modelId="{47ECA3BF-F461-4345-B6F9-6F82BB6BE31A}" type="presOf" srcId="{C68DC2E0-367A-417F-8D37-DA6AD4B5FC02}" destId="{DF729121-3E1F-4B89-ACA2-2D00A9BFAB36}" srcOrd="1" destOrd="0" presId="urn:microsoft.com/office/officeart/2005/8/layout/lProcess2"/>
    <dgm:cxn modelId="{67CE072F-BF34-4281-982E-482E161A179F}" srcId="{436F2078-5240-4292-A844-5920EE98E9F9}" destId="{A1799344-7BB7-49D0-8002-0A38EC8DBCE5}" srcOrd="0" destOrd="0" parTransId="{1A90AAC1-CF73-4340-94C6-731E5E97BF9A}" sibTransId="{BC68EE9B-61AA-42CA-8FED-7FDB8D93DF32}"/>
    <dgm:cxn modelId="{16622D25-DB86-45F5-AAE5-D095745897FD}" type="presOf" srcId="{599FF357-7795-409A-B68D-99D1D704EF39}" destId="{F9AE20AA-B943-4B96-B1A2-15BC1B145C90}" srcOrd="0" destOrd="0" presId="urn:microsoft.com/office/officeart/2005/8/layout/lProcess2"/>
    <dgm:cxn modelId="{67AA8F43-88CE-4B69-9C0E-8A17EEA2FD1B}" type="presOf" srcId="{81EECCA0-4171-4ADC-B748-3AF7F1FB2BD1}" destId="{1CBB98DC-4482-4A9C-828D-EA034994BF21}" srcOrd="0" destOrd="0" presId="urn:microsoft.com/office/officeart/2005/8/layout/lProcess2"/>
    <dgm:cxn modelId="{7D5782DC-3001-4511-A46C-C11A0C99F003}" type="presOf" srcId="{B11CF49A-F64C-40CA-A283-7E0EFA830BBF}" destId="{65E9EB75-2E4C-4FE4-A14E-5B41530E58A1}" srcOrd="0" destOrd="0" presId="urn:microsoft.com/office/officeart/2005/8/layout/lProcess2"/>
    <dgm:cxn modelId="{6A6EA7E8-DF67-479D-BB37-BA2C43F2F6F3}" srcId="{43A26DC2-CF38-43E3-BD4F-2953D0CC0E17}" destId="{07EC7755-2A29-4B65-AB82-DF1C9BB9CC0A}" srcOrd="1" destOrd="0" parTransId="{2DA4212C-B48F-422A-AB37-E8F40A468F42}" sibTransId="{69542C6B-4A82-4B46-B05B-DEEFF2B4BAF7}"/>
    <dgm:cxn modelId="{57E80883-0FC5-46FE-8704-240ED10480F7}" type="presOf" srcId="{EA26E800-53C8-406D-BBF8-1E1F36258839}" destId="{6D2332FE-7371-46B3-ACD2-A5A1AEF2B42E}" srcOrd="0" destOrd="0" presId="urn:microsoft.com/office/officeart/2005/8/layout/lProcess2"/>
    <dgm:cxn modelId="{7F3BC0B1-CBFA-48B3-AE32-DFD9301AE798}" type="presOf" srcId="{A5232268-B692-4D37-B6AD-05C95746AEA9}" destId="{03A54D3E-9A55-4030-A9A1-B3BB6E2C5F74}" srcOrd="0" destOrd="0" presId="urn:microsoft.com/office/officeart/2005/8/layout/lProcess2"/>
    <dgm:cxn modelId="{CF27D018-AFE5-48E4-BC00-47804EDD5FE0}" srcId="{B11CF49A-F64C-40CA-A283-7E0EFA830BBF}" destId="{D040BF36-432F-4F07-9D48-B69ACB1F4094}" srcOrd="0" destOrd="0" parTransId="{808E7BBB-7C65-484C-ADBA-8CC363B5B302}" sibTransId="{160C35C3-ADE7-4823-8A1C-2E52AFEF31F7}"/>
    <dgm:cxn modelId="{07BE1CE7-FB5F-4AFC-B494-79A8FE656552}" type="presParOf" srcId="{67B26942-2263-4171-904C-B1484BE032F9}" destId="{FCF48065-D342-4F7C-8B01-E24DE2E15F61}" srcOrd="0" destOrd="0" presId="urn:microsoft.com/office/officeart/2005/8/layout/lProcess2"/>
    <dgm:cxn modelId="{FB9A7D80-1394-45E7-9E7F-AC979A305066}" type="presParOf" srcId="{FCF48065-D342-4F7C-8B01-E24DE2E15F61}" destId="{65E9EB75-2E4C-4FE4-A14E-5B41530E58A1}" srcOrd="0" destOrd="0" presId="urn:microsoft.com/office/officeart/2005/8/layout/lProcess2"/>
    <dgm:cxn modelId="{68126CE3-48E9-4935-B368-DF6A9DF01DA0}" type="presParOf" srcId="{FCF48065-D342-4F7C-8B01-E24DE2E15F61}" destId="{67128F1B-50CF-446C-ACFF-83DF3C9B687D}" srcOrd="1" destOrd="0" presId="urn:microsoft.com/office/officeart/2005/8/layout/lProcess2"/>
    <dgm:cxn modelId="{69B9EE85-FDBC-448A-B395-07E2A71586B5}" type="presParOf" srcId="{FCF48065-D342-4F7C-8B01-E24DE2E15F61}" destId="{28773F7B-7F0C-467F-9E27-AD34E1970EBD}" srcOrd="2" destOrd="0" presId="urn:microsoft.com/office/officeart/2005/8/layout/lProcess2"/>
    <dgm:cxn modelId="{EA8A3098-3A67-4748-9E27-B1BD52518AD4}" type="presParOf" srcId="{28773F7B-7F0C-467F-9E27-AD34E1970EBD}" destId="{6094BF54-11A1-48A2-A95A-829552F23BF4}" srcOrd="0" destOrd="0" presId="urn:microsoft.com/office/officeart/2005/8/layout/lProcess2"/>
    <dgm:cxn modelId="{BFCA13A2-F11A-4590-A1B3-98647E6B63DE}" type="presParOf" srcId="{6094BF54-11A1-48A2-A95A-829552F23BF4}" destId="{E92C7EA9-B04A-4E78-949B-40CF8C1061CC}" srcOrd="0" destOrd="0" presId="urn:microsoft.com/office/officeart/2005/8/layout/lProcess2"/>
    <dgm:cxn modelId="{F600CBF9-6C6A-45BE-8FB6-AB04409ABBCD}" type="presParOf" srcId="{6094BF54-11A1-48A2-A95A-829552F23BF4}" destId="{E74BE356-A94D-4F0A-8643-2428FC6B4149}" srcOrd="1" destOrd="0" presId="urn:microsoft.com/office/officeart/2005/8/layout/lProcess2"/>
    <dgm:cxn modelId="{E5CB3992-67F0-40D1-AC26-99CAA47C3D30}" type="presParOf" srcId="{6094BF54-11A1-48A2-A95A-829552F23BF4}" destId="{F9AE20AA-B943-4B96-B1A2-15BC1B145C90}" srcOrd="2" destOrd="0" presId="urn:microsoft.com/office/officeart/2005/8/layout/lProcess2"/>
    <dgm:cxn modelId="{F998CAC7-FFA7-46AD-A3AE-0A6FD48672D1}" type="presParOf" srcId="{67B26942-2263-4171-904C-B1484BE032F9}" destId="{64E7E94D-7ABB-4DAC-907B-714D4C715741}" srcOrd="1" destOrd="0" presId="urn:microsoft.com/office/officeart/2005/8/layout/lProcess2"/>
    <dgm:cxn modelId="{74FD2B17-CAC3-4A16-8CF1-208765673146}" type="presParOf" srcId="{67B26942-2263-4171-904C-B1484BE032F9}" destId="{FF2A7014-C65C-4E6E-AE19-6E9D0C6814AA}" srcOrd="2" destOrd="0" presId="urn:microsoft.com/office/officeart/2005/8/layout/lProcess2"/>
    <dgm:cxn modelId="{738B1D01-DA40-4D18-888A-1F8D4E498396}" type="presParOf" srcId="{FF2A7014-C65C-4E6E-AE19-6E9D0C6814AA}" destId="{CFDFF7E1-7C52-4CC9-8D25-A516C9EC9755}" srcOrd="0" destOrd="0" presId="urn:microsoft.com/office/officeart/2005/8/layout/lProcess2"/>
    <dgm:cxn modelId="{CA113F11-8C5C-4A69-9578-2E7363172A6E}" type="presParOf" srcId="{FF2A7014-C65C-4E6E-AE19-6E9D0C6814AA}" destId="{8D870EE3-BDF1-427F-9293-36D89E34E647}" srcOrd="1" destOrd="0" presId="urn:microsoft.com/office/officeart/2005/8/layout/lProcess2"/>
    <dgm:cxn modelId="{7AEF626B-6F28-4B24-86B4-144F348287FF}" type="presParOf" srcId="{FF2A7014-C65C-4E6E-AE19-6E9D0C6814AA}" destId="{0F98A143-C0D5-483E-BACC-18FDF844DA6E}" srcOrd="2" destOrd="0" presId="urn:microsoft.com/office/officeart/2005/8/layout/lProcess2"/>
    <dgm:cxn modelId="{9AD061FB-6549-4FF7-833B-9E1B4393AD6B}" type="presParOf" srcId="{0F98A143-C0D5-483E-BACC-18FDF844DA6E}" destId="{DB113B69-6E33-4521-9F7F-3042E0D56AD4}" srcOrd="0" destOrd="0" presId="urn:microsoft.com/office/officeart/2005/8/layout/lProcess2"/>
    <dgm:cxn modelId="{3462A25D-B76D-4559-A127-7C9890BA4B50}" type="presParOf" srcId="{DB113B69-6E33-4521-9F7F-3042E0D56AD4}" destId="{941632DD-6806-420B-BF97-0C55843D31F1}" srcOrd="0" destOrd="0" presId="urn:microsoft.com/office/officeart/2005/8/layout/lProcess2"/>
    <dgm:cxn modelId="{BB3377A9-7D68-4420-8026-6B8DEC6B60B5}" type="presParOf" srcId="{DB113B69-6E33-4521-9F7F-3042E0D56AD4}" destId="{2A479360-C480-4A5A-B197-713AB106B2A2}" srcOrd="1" destOrd="0" presId="urn:microsoft.com/office/officeart/2005/8/layout/lProcess2"/>
    <dgm:cxn modelId="{F8ACF867-9D93-4F23-BD13-81222C0BF9ED}" type="presParOf" srcId="{DB113B69-6E33-4521-9F7F-3042E0D56AD4}" destId="{E19F12CD-FEF5-4C98-98EB-9E6052B00867}" srcOrd="2" destOrd="0" presId="urn:microsoft.com/office/officeart/2005/8/layout/lProcess2"/>
    <dgm:cxn modelId="{A4A35404-56D0-4B58-900E-9B78F5A9D217}" type="presParOf" srcId="{67B26942-2263-4171-904C-B1484BE032F9}" destId="{B518E56B-2E4A-4CB9-ABFB-F45494C45007}" srcOrd="3" destOrd="0" presId="urn:microsoft.com/office/officeart/2005/8/layout/lProcess2"/>
    <dgm:cxn modelId="{0E1AFE3E-CD77-4854-B16A-21FAD3DB4731}" type="presParOf" srcId="{67B26942-2263-4171-904C-B1484BE032F9}" destId="{F2B5301D-1AC7-4819-B40C-C5C6D96D7A37}" srcOrd="4" destOrd="0" presId="urn:microsoft.com/office/officeart/2005/8/layout/lProcess2"/>
    <dgm:cxn modelId="{37412CE2-A57F-4E3A-80B0-47D39777E020}" type="presParOf" srcId="{F2B5301D-1AC7-4819-B40C-C5C6D96D7A37}" destId="{81A5B38C-9DEA-4E5D-9600-3223251D4AD5}" srcOrd="0" destOrd="0" presId="urn:microsoft.com/office/officeart/2005/8/layout/lProcess2"/>
    <dgm:cxn modelId="{0103F868-156F-4FBA-A15F-0899D2D9A3B9}" type="presParOf" srcId="{F2B5301D-1AC7-4819-B40C-C5C6D96D7A37}" destId="{D49F8031-9ECB-4E30-887B-15B79910E14F}" srcOrd="1" destOrd="0" presId="urn:microsoft.com/office/officeart/2005/8/layout/lProcess2"/>
    <dgm:cxn modelId="{9B0118A0-E667-4E1E-BE41-DABE4E366901}" type="presParOf" srcId="{F2B5301D-1AC7-4819-B40C-C5C6D96D7A37}" destId="{277644E0-85BF-4C55-8690-1172EEB736D8}" srcOrd="2" destOrd="0" presId="urn:microsoft.com/office/officeart/2005/8/layout/lProcess2"/>
    <dgm:cxn modelId="{FF6758C5-3F9D-46F3-9D69-DA9DEDFCE56F}" type="presParOf" srcId="{277644E0-85BF-4C55-8690-1172EEB736D8}" destId="{260FF66B-A028-435A-B3E7-F0F5B869F6DB}" srcOrd="0" destOrd="0" presId="urn:microsoft.com/office/officeart/2005/8/layout/lProcess2"/>
    <dgm:cxn modelId="{7FB98665-1F51-43AA-8BF9-34FEC4A8C7B6}" type="presParOf" srcId="{260FF66B-A028-435A-B3E7-F0F5B869F6DB}" destId="{98FD14E6-905E-470A-9F36-2002C7301371}" srcOrd="0" destOrd="0" presId="urn:microsoft.com/office/officeart/2005/8/layout/lProcess2"/>
    <dgm:cxn modelId="{6A562966-B1A7-454D-A4EB-5420DD7FE524}" type="presParOf" srcId="{260FF66B-A028-435A-B3E7-F0F5B869F6DB}" destId="{5CFF8FE2-D798-4BAC-89F9-37CA40681F92}" srcOrd="1" destOrd="0" presId="urn:microsoft.com/office/officeart/2005/8/layout/lProcess2"/>
    <dgm:cxn modelId="{8CE12EA3-E14F-4BAB-80E5-5C0A08067A8E}" type="presParOf" srcId="{260FF66B-A028-435A-B3E7-F0F5B869F6DB}" destId="{62EB096D-1D08-4318-B45E-16D53A996134}" srcOrd="2" destOrd="0" presId="urn:microsoft.com/office/officeart/2005/8/layout/lProcess2"/>
    <dgm:cxn modelId="{FDF0D105-8986-4E25-BF80-50185DA211EB}" type="presParOf" srcId="{67B26942-2263-4171-904C-B1484BE032F9}" destId="{8E4C481D-CFD5-445F-8117-74203D651C4F}" srcOrd="5" destOrd="0" presId="urn:microsoft.com/office/officeart/2005/8/layout/lProcess2"/>
    <dgm:cxn modelId="{B49A4F99-70D1-456A-ABE5-F5B67A6D0F50}" type="presParOf" srcId="{67B26942-2263-4171-904C-B1484BE032F9}" destId="{31BE1E5E-CA62-41E6-8CC0-53CE3DA53B94}" srcOrd="6" destOrd="0" presId="urn:microsoft.com/office/officeart/2005/8/layout/lProcess2"/>
    <dgm:cxn modelId="{1EDF5405-2B6A-44B8-B4A9-6320E1ABA221}" type="presParOf" srcId="{31BE1E5E-CA62-41E6-8CC0-53CE3DA53B94}" destId="{A6DF4DE5-B07E-4894-8FB4-1C2AA9441C2A}" srcOrd="0" destOrd="0" presId="urn:microsoft.com/office/officeart/2005/8/layout/lProcess2"/>
    <dgm:cxn modelId="{7F199EA4-3F3E-4056-8EA0-F7B8B46E782F}" type="presParOf" srcId="{31BE1E5E-CA62-41E6-8CC0-53CE3DA53B94}" destId="{DF729121-3E1F-4B89-ACA2-2D00A9BFAB36}" srcOrd="1" destOrd="0" presId="urn:microsoft.com/office/officeart/2005/8/layout/lProcess2"/>
    <dgm:cxn modelId="{AF69D45A-2BB2-4D2E-A46C-765BA37FEC1A}" type="presParOf" srcId="{31BE1E5E-CA62-41E6-8CC0-53CE3DA53B94}" destId="{F4CA25A7-2E69-4318-BFD8-FCDA3CAF4F88}" srcOrd="2" destOrd="0" presId="urn:microsoft.com/office/officeart/2005/8/layout/lProcess2"/>
    <dgm:cxn modelId="{E9EBE077-8F87-4EB4-9617-944D53BFEE81}" type="presParOf" srcId="{F4CA25A7-2E69-4318-BFD8-FCDA3CAF4F88}" destId="{E1ADC01F-CFE6-4F0E-937D-20E3A8F93BEF}" srcOrd="0" destOrd="0" presId="urn:microsoft.com/office/officeart/2005/8/layout/lProcess2"/>
    <dgm:cxn modelId="{AF279478-2923-44CC-B21A-CB6EC2DF2323}" type="presParOf" srcId="{E1ADC01F-CFE6-4F0E-937D-20E3A8F93BEF}" destId="{6D2332FE-7371-46B3-ACD2-A5A1AEF2B42E}" srcOrd="0" destOrd="0" presId="urn:microsoft.com/office/officeart/2005/8/layout/lProcess2"/>
    <dgm:cxn modelId="{1A1C36B4-3C13-425F-83EB-8B408D7EAF69}" type="presParOf" srcId="{E1ADC01F-CFE6-4F0E-937D-20E3A8F93BEF}" destId="{62017D29-D6BC-4C03-84DD-38D551D02783}" srcOrd="1" destOrd="0" presId="urn:microsoft.com/office/officeart/2005/8/layout/lProcess2"/>
    <dgm:cxn modelId="{7CD9E594-6227-45A5-A78F-B22813397C03}" type="presParOf" srcId="{E1ADC01F-CFE6-4F0E-937D-20E3A8F93BEF}" destId="{03A54D3E-9A55-4030-A9A1-B3BB6E2C5F74}" srcOrd="2" destOrd="0" presId="urn:microsoft.com/office/officeart/2005/8/layout/lProcess2"/>
    <dgm:cxn modelId="{7E4CED45-C84F-4FD7-BE04-5CC98BDF4311}" type="presParOf" srcId="{E1ADC01F-CFE6-4F0E-937D-20E3A8F93BEF}" destId="{F14C0557-F664-4BDB-9A5A-B50A1040B36E}" srcOrd="3" destOrd="0" presId="urn:microsoft.com/office/officeart/2005/8/layout/lProcess2"/>
    <dgm:cxn modelId="{69512707-5A8E-465E-99F5-F96A66701162}" type="presParOf" srcId="{E1ADC01F-CFE6-4F0E-937D-20E3A8F93BEF}" destId="{1CBB98DC-4482-4A9C-828D-EA034994BF21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sz="1600" b="0" i="0" dirty="0" smtClean="0"/>
            <a:t>FusionCompute</a:t>
          </a:r>
          <a:r>
            <a:rPr lang="zh-CN" altLang="en-US" sz="1600" b="0" i="0" dirty="0" smtClean="0"/>
            <a:t>上报</a:t>
          </a:r>
          <a:r>
            <a:rPr lang="zh-CN" altLang="zh-CN" sz="1600" b="0" i="0" dirty="0" smtClean="0"/>
            <a:t>告警信息：</a:t>
          </a:r>
          <a:r>
            <a:rPr lang="zh-CN" altLang="en-US" sz="1600" b="0" i="0" dirty="0" smtClean="0"/>
            <a:t>存储资源管理链路中断</a:t>
          </a:r>
          <a:endParaRPr lang="en-US" sz="1600" b="0" i="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查看故障的存储资源的名称及出现故障的存储资源管理</a:t>
          </a:r>
          <a:r>
            <a:rPr lang="en-US" altLang="en-US" sz="1400" dirty="0" smtClean="0">
              <a:latin typeface="+mn-ea"/>
              <a:ea typeface="+mn-ea"/>
            </a:rPr>
            <a:t>IP</a:t>
          </a:r>
          <a:endParaRPr lang="en-US" sz="1400" dirty="0">
            <a:latin typeface="+mn-ea"/>
            <a:ea typeface="+mn-ea"/>
          </a:endParaRPr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3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3600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3D99C883-BEBB-4935-90C7-0C5DD1B1EB1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业务正常</a:t>
          </a:r>
          <a:endParaRPr lang="en-US" sz="1600" dirty="0"/>
        </a:p>
      </dgm:t>
    </dgm:pt>
    <dgm:pt modelId="{1D610719-268E-4EF4-A410-6B2FB7EC200F}" type="parTrans" cxnId="{F46288AC-3AD0-4C80-B312-DF22B755E4FC}">
      <dgm:prSet/>
      <dgm:spPr/>
      <dgm:t>
        <a:bodyPr/>
        <a:lstStyle/>
        <a:p>
          <a:endParaRPr lang="en-US" sz="3600"/>
        </a:p>
      </dgm:t>
    </dgm:pt>
    <dgm:pt modelId="{3EF0EBE7-35B0-44CD-BDAF-F3146246602F}" type="sibTrans" cxnId="{F46288AC-3AD0-4C80-B312-DF22B755E4F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告警消失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网络异常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B6291A52-A28A-4701-9B36-EA75684E757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存储资源网口故障</a:t>
          </a:r>
          <a:endParaRPr lang="en-US" altLang="en-US" sz="1600" dirty="0" smtClean="0"/>
        </a:p>
      </dgm:t>
    </dgm:pt>
    <dgm:pt modelId="{C74E2EAE-793F-46A0-B115-4DB8E088CF19}" type="parTrans" cxnId="{B0E2E29D-C1FD-40FC-95E9-6B6F461B3C16}">
      <dgm:prSet/>
      <dgm:spPr/>
      <dgm:t>
        <a:bodyPr/>
        <a:lstStyle/>
        <a:p>
          <a:endParaRPr lang="en-US" sz="1800"/>
        </a:p>
      </dgm:t>
    </dgm:pt>
    <dgm:pt modelId="{A9DD7605-B66E-45DB-BD04-8950689D80F9}" type="sibTrans" cxnId="{B0E2E29D-C1FD-40FC-95E9-6B6F461B3C16}">
      <dgm:prSet/>
      <dgm:spPr/>
      <dgm:t>
        <a:bodyPr/>
        <a:lstStyle/>
        <a:p>
          <a:endParaRPr lang="en-US" sz="1800"/>
        </a:p>
      </dgm:t>
    </dgm:pt>
    <dgm:pt modelId="{D769C83D-4655-4528-885E-2442E53D15CE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登录</a:t>
          </a:r>
          <a:r>
            <a:rPr lang="en-US" altLang="en-US" sz="1400" dirty="0" smtClean="0">
              <a:latin typeface="+mn-ea"/>
              <a:ea typeface="+mn-ea"/>
            </a:rPr>
            <a:t>VRM</a:t>
          </a:r>
          <a:r>
            <a:rPr lang="zh-CN" altLang="en-US" sz="1400" dirty="0" smtClean="0">
              <a:latin typeface="+mn-ea"/>
              <a:ea typeface="+mn-ea"/>
            </a:rPr>
            <a:t>节点</a:t>
          </a:r>
          <a:endParaRPr lang="en-US" altLang="en-US" sz="1400" dirty="0" smtClean="0">
            <a:latin typeface="+mn-ea"/>
            <a:ea typeface="+mn-ea"/>
          </a:endParaRPr>
        </a:p>
      </dgm:t>
    </dgm:pt>
    <dgm:pt modelId="{3316C969-16F3-4EAB-9CBB-68707AA8A0CF}" type="parTrans" cxnId="{02BA2C19-0DDF-419C-81CE-A0EBEB7CB781}">
      <dgm:prSet/>
      <dgm:spPr/>
      <dgm:t>
        <a:bodyPr/>
        <a:lstStyle/>
        <a:p>
          <a:endParaRPr lang="en-US" sz="1800"/>
        </a:p>
      </dgm:t>
    </dgm:pt>
    <dgm:pt modelId="{78AB52B4-3AD9-43B9-9EA2-14E0C48A4BC1}" type="sibTrans" cxnId="{02BA2C19-0DDF-419C-81CE-A0EBEB7CB781}">
      <dgm:prSet/>
      <dgm:spPr/>
      <dgm:t>
        <a:bodyPr/>
        <a:lstStyle/>
        <a:p>
          <a:endParaRPr lang="en-US" sz="1800"/>
        </a:p>
      </dgm:t>
    </dgm:pt>
    <dgm:pt modelId="{F1876C1F-15DA-4F79-AD8E-E27992BEDCE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查看</a:t>
          </a:r>
          <a:r>
            <a:rPr lang="en-US" altLang="en-US" sz="1400" dirty="0" smtClean="0">
              <a:latin typeface="+mn-ea"/>
              <a:ea typeface="+mn-ea"/>
            </a:rPr>
            <a:t>VRM</a:t>
          </a:r>
          <a:r>
            <a:rPr lang="zh-CN" altLang="en-US" sz="1400" dirty="0" smtClean="0">
              <a:latin typeface="+mn-ea"/>
              <a:ea typeface="+mn-ea"/>
            </a:rPr>
            <a:t>与故障的管理链路的</a:t>
          </a:r>
          <a:r>
            <a:rPr lang="en-US" altLang="en-US" sz="1400" dirty="0" smtClean="0">
              <a:latin typeface="+mn-ea"/>
              <a:ea typeface="+mn-ea"/>
            </a:rPr>
            <a:t>IP</a:t>
          </a:r>
          <a:r>
            <a:rPr lang="zh-CN" altLang="en-US" sz="1400" dirty="0" smtClean="0">
              <a:latin typeface="+mn-ea"/>
              <a:ea typeface="+mn-ea"/>
            </a:rPr>
            <a:t>能否正常通信</a:t>
          </a:r>
          <a:endParaRPr lang="en-US" altLang="en-US" sz="1400" dirty="0" smtClean="0">
            <a:latin typeface="+mn-ea"/>
            <a:ea typeface="+mn-ea"/>
          </a:endParaRPr>
        </a:p>
      </dgm:t>
    </dgm:pt>
    <dgm:pt modelId="{A9592F1F-D5DB-4535-9796-5D7703FA9DFB}" type="parTrans" cxnId="{0526F295-E49A-4CE6-A948-0F3131E13914}">
      <dgm:prSet/>
      <dgm:spPr/>
      <dgm:t>
        <a:bodyPr/>
        <a:lstStyle/>
        <a:p>
          <a:endParaRPr lang="en-US" sz="1800"/>
        </a:p>
      </dgm:t>
    </dgm:pt>
    <dgm:pt modelId="{A957EC45-3B2F-4731-99C5-A015E06F397C}" type="sibTrans" cxnId="{0526F295-E49A-4CE6-A948-0F3131E13914}">
      <dgm:prSet/>
      <dgm:spPr/>
      <dgm:t>
        <a:bodyPr/>
        <a:lstStyle/>
        <a:p>
          <a:endParaRPr lang="en-US" sz="1800"/>
        </a:p>
      </dgm:t>
    </dgm:pt>
    <dgm:pt modelId="{749A3748-1C22-476A-8547-0F637B2BAA9F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网络排查、修复</a:t>
          </a:r>
          <a:endParaRPr lang="en-US" altLang="en-US" sz="1400" dirty="0" smtClean="0">
            <a:latin typeface="+mn-ea"/>
            <a:ea typeface="+mn-ea"/>
          </a:endParaRPr>
        </a:p>
      </dgm:t>
    </dgm:pt>
    <dgm:pt modelId="{6C57F8C2-DC8E-451A-8BC8-C4B160459DA2}" type="parTrans" cxnId="{3F68D77C-05D9-4C10-828E-C71AC7EAEF30}">
      <dgm:prSet/>
      <dgm:spPr/>
      <dgm:t>
        <a:bodyPr/>
        <a:lstStyle/>
        <a:p>
          <a:endParaRPr lang="en-US" sz="1800"/>
        </a:p>
      </dgm:t>
    </dgm:pt>
    <dgm:pt modelId="{B680BD5C-BD1B-4DB2-AC50-396D8AA38C55}" type="sibTrans" cxnId="{3F68D77C-05D9-4C10-828E-C71AC7EAEF30}">
      <dgm:prSet/>
      <dgm:spPr/>
      <dgm:t>
        <a:bodyPr/>
        <a:lstStyle/>
        <a:p>
          <a:endParaRPr lang="en-US" sz="1800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17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43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F8C08062-D972-46CE-BC2F-06DB82E37D98}" type="presOf" srcId="{8926268F-ABF8-4C20-8898-B386074352C1}" destId="{057D4B38-7AF7-494B-BA18-A025DA0FEF91}" srcOrd="0" destOrd="0" presId="urn:microsoft.com/office/officeart/2005/8/layout/chevron2"/>
    <dgm:cxn modelId="{43836A62-F3D0-450D-A6C0-9D4096F6664F}" type="presOf" srcId="{D769C83D-4655-4528-885E-2442E53D15CE}" destId="{AFD68E65-2DEC-4167-98F8-DD4CD087E695}" srcOrd="0" destOrd="1" presId="urn:microsoft.com/office/officeart/2005/8/layout/chevron2"/>
    <dgm:cxn modelId="{BEF20FCA-DB67-4068-B9B6-C6A6513CFA9B}" type="presOf" srcId="{2A681194-7F1A-4EAB-BCFB-80F621486BF7}" destId="{2ECE671A-7109-4D99-80EB-A84AD75837BF}" srcOrd="0" destOrd="0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28CFEB6C-A69C-440C-9FD1-9713BD780A0C}" type="presOf" srcId="{BFF7D279-ED03-482E-8CA2-AE578C906FE4}" destId="{4766E03A-E57D-461B-98D4-FB5CC2FA4774}" srcOrd="0" destOrd="0" presId="urn:microsoft.com/office/officeart/2005/8/layout/chevron2"/>
    <dgm:cxn modelId="{CF424988-16F3-4491-9AE0-308737951A4E}" type="presOf" srcId="{749A3748-1C22-476A-8547-0F637B2BAA9F}" destId="{AFD68E65-2DEC-4167-98F8-DD4CD087E695}" srcOrd="0" destOrd="3" presId="urn:microsoft.com/office/officeart/2005/8/layout/chevron2"/>
    <dgm:cxn modelId="{F46288AC-3AD0-4C80-B312-DF22B755E4FC}" srcId="{BFF7D279-ED03-482E-8CA2-AE578C906FE4}" destId="{3D99C883-BEBB-4935-90C7-0C5DD1B1EB16}" srcOrd="1" destOrd="0" parTransId="{1D610719-268E-4EF4-A410-6B2FB7EC200F}" sibTransId="{3EF0EBE7-35B0-44CD-BDAF-F3146246602F}"/>
    <dgm:cxn modelId="{B0E2E29D-C1FD-40FC-95E9-6B6F461B3C16}" srcId="{CC541090-F24D-4161-B8BF-20C156383A2D}" destId="{B6291A52-A28A-4701-9B36-EA75684E7571}" srcOrd="1" destOrd="0" parTransId="{C74E2EAE-793F-46A0-B115-4DB8E088CF19}" sibTransId="{A9DD7605-B66E-45DB-BD04-8950689D80F9}"/>
    <dgm:cxn modelId="{67E5CDA4-71C8-4A58-8864-148D15B5A126}" type="presOf" srcId="{0FC23F60-4841-41C6-B9FB-366EA546081A}" destId="{701CA4A2-062F-43A7-AC80-E644628F2D29}" srcOrd="0" destOrd="0" presId="urn:microsoft.com/office/officeart/2005/8/layout/chevron2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CE59655F-2419-472B-8073-43E9A79FF801}" type="presOf" srcId="{E2E3E26E-D468-4158-868C-AF8F81DE67F8}" destId="{7602942D-32DC-4937-928B-D17BAA7DB034}" srcOrd="0" destOrd="0" presId="urn:microsoft.com/office/officeart/2005/8/layout/chevron2"/>
    <dgm:cxn modelId="{02BA2C19-0DDF-419C-81CE-A0EBEB7CB781}" srcId="{DBC0EE4F-F219-4167-AC52-CC8182397914}" destId="{D769C83D-4655-4528-885E-2442E53D15CE}" srcOrd="1" destOrd="0" parTransId="{3316C969-16F3-4EAB-9CBB-68707AA8A0CF}" sibTransId="{78AB52B4-3AD9-43B9-9EA2-14E0C48A4BC1}"/>
    <dgm:cxn modelId="{C3821A7C-A5A4-4955-B3BA-25B2F5C70CCB}" type="presOf" srcId="{DBC0EE4F-F219-4167-AC52-CC8182397914}" destId="{278848FA-D399-41E6-907C-2B4047C12F43}" srcOrd="0" destOrd="0" presId="urn:microsoft.com/office/officeart/2005/8/layout/chevron2"/>
    <dgm:cxn modelId="{ED199D46-84A2-470A-9186-1EA1842E7ED2}" type="presOf" srcId="{CC541090-F24D-4161-B8BF-20C156383A2D}" destId="{F898765C-218B-43F4-979F-2247269849D4}" srcOrd="0" destOrd="0" presId="urn:microsoft.com/office/officeart/2005/8/layout/chevron2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9327F4F6-7497-419F-8E4C-61F414BCB699}" type="presOf" srcId="{3D99C883-BEBB-4935-90C7-0C5DD1B1EB16}" destId="{057D4B38-7AF7-494B-BA18-A025DA0FEF91}" srcOrd="0" destOrd="1" presId="urn:microsoft.com/office/officeart/2005/8/layout/chevron2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D04EAEE4-F565-4B0F-9A97-EAFE6D479C6D}" type="presOf" srcId="{F1876C1F-15DA-4F79-AD8E-E27992BEDCE0}" destId="{AFD68E65-2DEC-4167-98F8-DD4CD087E695}" srcOrd="0" destOrd="2" presId="urn:microsoft.com/office/officeart/2005/8/layout/chevron2"/>
    <dgm:cxn modelId="{AE5D9B1F-A32F-4E1D-AC7C-BE5377D768E7}" type="presOf" srcId="{81CF1D65-8E5A-4062-94D1-8556697E08D2}" destId="{AFD68E65-2DEC-4167-98F8-DD4CD087E695}" srcOrd="0" destOrd="0" presId="urn:microsoft.com/office/officeart/2005/8/layout/chevron2"/>
    <dgm:cxn modelId="{0526F295-E49A-4CE6-A948-0F3131E13914}" srcId="{DBC0EE4F-F219-4167-AC52-CC8182397914}" destId="{F1876C1F-15DA-4F79-AD8E-E27992BEDCE0}" srcOrd="2" destOrd="0" parTransId="{A9592F1F-D5DB-4535-9796-5D7703FA9DFB}" sibTransId="{A957EC45-3B2F-4731-99C5-A015E06F397C}"/>
    <dgm:cxn modelId="{187E25B8-3B93-4F18-A121-EEEF988ACF04}" type="presOf" srcId="{76B20FB0-398A-47DE-BCF3-B0CA50B1124A}" destId="{DD8CD08A-30F1-4894-8AF1-E7ACA409F6F5}" srcOrd="0" destOrd="0" presId="urn:microsoft.com/office/officeart/2005/8/layout/chevron2"/>
    <dgm:cxn modelId="{3F68D77C-05D9-4C10-828E-C71AC7EAEF30}" srcId="{DBC0EE4F-F219-4167-AC52-CC8182397914}" destId="{749A3748-1C22-476A-8547-0F637B2BAA9F}" srcOrd="3" destOrd="0" parTransId="{6C57F8C2-DC8E-451A-8BC8-C4B160459DA2}" sibTransId="{B680BD5C-BD1B-4DB2-AC50-396D8AA38C55}"/>
    <dgm:cxn modelId="{0A3EF794-5332-4178-B84C-99D2D4989E34}" type="presOf" srcId="{B6291A52-A28A-4701-9B36-EA75684E7571}" destId="{701CA4A2-062F-43A7-AC80-E644628F2D29}" srcOrd="0" destOrd="1" presId="urn:microsoft.com/office/officeart/2005/8/layout/chevron2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727B14B5-9F66-4C2F-B7B5-333E8612AFBA}" type="presParOf" srcId="{DD8CD08A-30F1-4894-8AF1-E7ACA409F6F5}" destId="{829E57E3-E2CC-4AE6-815D-3F76A350AB38}" srcOrd="0" destOrd="0" presId="urn:microsoft.com/office/officeart/2005/8/layout/chevron2"/>
    <dgm:cxn modelId="{0B90C8DC-F52F-42FC-B369-CEF5631E81BC}" type="presParOf" srcId="{829E57E3-E2CC-4AE6-815D-3F76A350AB38}" destId="{7602942D-32DC-4937-928B-D17BAA7DB034}" srcOrd="0" destOrd="0" presId="urn:microsoft.com/office/officeart/2005/8/layout/chevron2"/>
    <dgm:cxn modelId="{C4FC27AA-9BC8-4F6A-B994-2241BEAA3CFB}" type="presParOf" srcId="{829E57E3-E2CC-4AE6-815D-3F76A350AB38}" destId="{2ECE671A-7109-4D99-80EB-A84AD75837BF}" srcOrd="1" destOrd="0" presId="urn:microsoft.com/office/officeart/2005/8/layout/chevron2"/>
    <dgm:cxn modelId="{A8E548C9-0F4D-4727-9EEA-6806D82EAC9B}" type="presParOf" srcId="{DD8CD08A-30F1-4894-8AF1-E7ACA409F6F5}" destId="{80453E90-2760-48C2-93A9-AC4A308D4347}" srcOrd="1" destOrd="0" presId="urn:microsoft.com/office/officeart/2005/8/layout/chevron2"/>
    <dgm:cxn modelId="{774D707E-5ACA-4B99-B45E-43AC82A917DA}" type="presParOf" srcId="{DD8CD08A-30F1-4894-8AF1-E7ACA409F6F5}" destId="{B8E7E6F6-E76B-47D8-867C-A12DE673C583}" srcOrd="2" destOrd="0" presId="urn:microsoft.com/office/officeart/2005/8/layout/chevron2"/>
    <dgm:cxn modelId="{BB80BBE5-915E-4427-B128-CEAA78337ABB}" type="presParOf" srcId="{B8E7E6F6-E76B-47D8-867C-A12DE673C583}" destId="{F898765C-218B-43F4-979F-2247269849D4}" srcOrd="0" destOrd="0" presId="urn:microsoft.com/office/officeart/2005/8/layout/chevron2"/>
    <dgm:cxn modelId="{59118736-21AF-4F39-80B2-A1D76AD2A6A7}" type="presParOf" srcId="{B8E7E6F6-E76B-47D8-867C-A12DE673C583}" destId="{701CA4A2-062F-43A7-AC80-E644628F2D29}" srcOrd="1" destOrd="0" presId="urn:microsoft.com/office/officeart/2005/8/layout/chevron2"/>
    <dgm:cxn modelId="{44C66C8B-2810-4A2A-B9E6-0070671F2013}" type="presParOf" srcId="{DD8CD08A-30F1-4894-8AF1-E7ACA409F6F5}" destId="{1C3E56A9-D9D0-441B-95FF-56A625C5F9C3}" srcOrd="3" destOrd="0" presId="urn:microsoft.com/office/officeart/2005/8/layout/chevron2"/>
    <dgm:cxn modelId="{0D1BF780-AA01-408D-B353-BA24030AF22D}" type="presParOf" srcId="{DD8CD08A-30F1-4894-8AF1-E7ACA409F6F5}" destId="{DBF3169C-B7F5-4D52-AD3F-4D3402C55086}" srcOrd="4" destOrd="0" presId="urn:microsoft.com/office/officeart/2005/8/layout/chevron2"/>
    <dgm:cxn modelId="{C803DC3E-74B2-4DDF-93A7-AB1325694B64}" type="presParOf" srcId="{DBF3169C-B7F5-4D52-AD3F-4D3402C55086}" destId="{278848FA-D399-41E6-907C-2B4047C12F43}" srcOrd="0" destOrd="0" presId="urn:microsoft.com/office/officeart/2005/8/layout/chevron2"/>
    <dgm:cxn modelId="{D2470965-4070-43C4-9B6B-ABB5E07247FB}" type="presParOf" srcId="{DBF3169C-B7F5-4D52-AD3F-4D3402C55086}" destId="{AFD68E65-2DEC-4167-98F8-DD4CD087E695}" srcOrd="1" destOrd="0" presId="urn:microsoft.com/office/officeart/2005/8/layout/chevron2"/>
    <dgm:cxn modelId="{7711D637-6518-4418-93A6-B07DC31134DC}" type="presParOf" srcId="{DD8CD08A-30F1-4894-8AF1-E7ACA409F6F5}" destId="{E0136A3A-75E3-45E9-9743-F371F349829E}" srcOrd="5" destOrd="0" presId="urn:microsoft.com/office/officeart/2005/8/layout/chevron2"/>
    <dgm:cxn modelId="{D303A18B-650A-46D2-848F-E60262ACFD86}" type="presParOf" srcId="{DD8CD08A-30F1-4894-8AF1-E7ACA409F6F5}" destId="{37F22B2F-C02B-47FF-8FF8-53EDE9CB1A5B}" srcOrd="6" destOrd="0" presId="urn:microsoft.com/office/officeart/2005/8/layout/chevron2"/>
    <dgm:cxn modelId="{A242C4C9-2200-40F7-8642-79F1CC00D70B}" type="presParOf" srcId="{37F22B2F-C02B-47FF-8FF8-53EDE9CB1A5B}" destId="{4766E03A-E57D-461B-98D4-FB5CC2FA4774}" srcOrd="0" destOrd="0" presId="urn:microsoft.com/office/officeart/2005/8/layout/chevron2"/>
    <dgm:cxn modelId="{6342027F-10BF-44F6-89D5-ADAA5DF21DF4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排除存储网络故障</a:t>
          </a:r>
          <a:endParaRPr lang="en-US" sz="14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B171244A-2DEA-43EB-87E2-A5994247F2C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修复文件系统损坏</a:t>
          </a:r>
          <a:endParaRPr lang="en-US" sz="1400" dirty="0"/>
        </a:p>
      </dgm:t>
    </dgm:pt>
    <dgm:pt modelId="{04504F71-8720-4440-8DB1-BC925E897FB4}" type="parTrans" cxnId="{70644F2B-8D9A-4F56-B61D-FF5721C1F31E}">
      <dgm:prSet/>
      <dgm:spPr/>
      <dgm:t>
        <a:bodyPr/>
        <a:lstStyle/>
        <a:p>
          <a:endParaRPr lang="en-US"/>
        </a:p>
      </dgm:t>
    </dgm:pt>
    <dgm:pt modelId="{09FD6976-A8F3-49CF-A7C6-A624F21C86E7}" type="sibTrans" cxnId="{70644F2B-8D9A-4F56-B61D-FF5721C1F31E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存储网络故障</a:t>
          </a:r>
          <a:endParaRPr lang="en-US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7D6A09DC-8F59-4463-8894-8A48BBE84910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修复磁盘损坏</a:t>
          </a:r>
          <a:endParaRPr lang="en-US" sz="1400" dirty="0"/>
        </a:p>
      </dgm:t>
    </dgm:pt>
    <dgm:pt modelId="{3CC66B72-DF34-4BF2-97B5-FF9E6B906F36}" type="parTrans" cxnId="{0A2056E7-A053-4AFF-BF36-FD3E76FF35D4}">
      <dgm:prSet/>
      <dgm:spPr/>
      <dgm:t>
        <a:bodyPr/>
        <a:lstStyle/>
        <a:p>
          <a:endParaRPr lang="en-US"/>
        </a:p>
      </dgm:t>
    </dgm:pt>
    <dgm:pt modelId="{EE35B06E-6239-4DFC-9B3A-8FD167110C96}" type="sibTrans" cxnId="{0A2056E7-A053-4AFF-BF36-FD3E76FF35D4}">
      <dgm:prSet/>
      <dgm:spPr/>
      <dgm:t>
        <a:bodyPr/>
        <a:lstStyle/>
        <a:p>
          <a:endParaRPr lang="en-US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不能添加、修改、移除数据存储</a:t>
          </a:r>
          <a:endParaRPr lang="en-US" sz="1400" dirty="0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C3DC92AF-32C6-4AF6-AF6A-B0747C81F4EE}" type="sibTrans" cxnId="{E483CBDC-E202-45A7-B6B6-0C8A6A6EBC05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19CE26D0-E8A2-4B54-82D0-C2D13F09132E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关联、解关联主机异常</a:t>
          </a:r>
          <a:endParaRPr lang="en-US" sz="1400" dirty="0"/>
        </a:p>
      </dgm:t>
    </dgm:pt>
    <dgm:pt modelId="{B1E0019E-53D7-4F93-8750-E230FB2F6B0F}" type="parTrans" cxnId="{05E41812-6C01-455E-B528-698339123F7D}">
      <dgm:prSet/>
      <dgm:spPr/>
      <dgm:t>
        <a:bodyPr/>
        <a:lstStyle/>
        <a:p>
          <a:endParaRPr lang="en-US"/>
        </a:p>
      </dgm:t>
    </dgm:pt>
    <dgm:pt modelId="{DBCD711A-491C-4972-A23D-ED83FD68E5CC}" type="sibTrans" cxnId="{05E41812-6C01-455E-B528-698339123F7D}">
      <dgm:prSet/>
      <dgm:spPr/>
      <dgm:t>
        <a:bodyPr/>
        <a:lstStyle/>
        <a:p>
          <a:endParaRPr lang="en-US"/>
        </a:p>
      </dgm:t>
    </dgm:pt>
    <dgm:pt modelId="{1004A1B8-65C2-4B43-A561-DD8A752C8FB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数据存储异常</a:t>
          </a:r>
          <a:endParaRPr lang="en-US" sz="1400" dirty="0"/>
        </a:p>
      </dgm:t>
    </dgm:pt>
    <dgm:pt modelId="{9CB17FFF-1A4F-403A-8FF8-C63C3712B642}" type="parTrans" cxnId="{1A91E087-E616-432F-BF3F-40E48A8EB4A6}">
      <dgm:prSet/>
      <dgm:spPr/>
      <dgm:t>
        <a:bodyPr/>
        <a:lstStyle/>
        <a:p>
          <a:endParaRPr lang="en-US"/>
        </a:p>
      </dgm:t>
    </dgm:pt>
    <dgm:pt modelId="{4AED3D65-12C6-49A9-B3C8-6BCBF01F712F}" type="sibTrans" cxnId="{1A91E087-E616-432F-BF3F-40E48A8EB4A6}">
      <dgm:prSet/>
      <dgm:spPr/>
      <dgm:t>
        <a:bodyPr/>
        <a:lstStyle/>
        <a:p>
          <a:endParaRPr lang="en-US"/>
        </a:p>
      </dgm:t>
    </dgm:pt>
    <dgm:pt modelId="{972B5E5C-C3D6-403D-BDD6-5C0C7DCFFF46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虚拟化的本地存储文件系统损坏</a:t>
          </a:r>
          <a:endParaRPr lang="en-US" altLang="en-US" dirty="0" smtClean="0"/>
        </a:p>
      </dgm:t>
    </dgm:pt>
    <dgm:pt modelId="{28B60FFE-6494-488E-BD54-EEA28B81533A}" type="parTrans" cxnId="{04203B56-1D01-4E0C-8A4A-5C73B4818B54}">
      <dgm:prSet/>
      <dgm:spPr/>
      <dgm:t>
        <a:bodyPr/>
        <a:lstStyle/>
        <a:p>
          <a:endParaRPr lang="en-US"/>
        </a:p>
      </dgm:t>
    </dgm:pt>
    <dgm:pt modelId="{F317ACA2-D07B-4426-B432-D804788FDA67}" type="sibTrans" cxnId="{04203B56-1D01-4E0C-8A4A-5C73B4818B54}">
      <dgm:prSet/>
      <dgm:spPr/>
      <dgm:t>
        <a:bodyPr/>
        <a:lstStyle/>
        <a:p>
          <a:endParaRPr lang="en-US"/>
        </a:p>
      </dgm:t>
    </dgm:pt>
    <dgm:pt modelId="{30A80E12-9367-4E2D-84C2-475DC8CFF96F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对应存储设备损坏</a:t>
          </a:r>
          <a:endParaRPr lang="en-US" altLang="en-US" dirty="0" smtClean="0"/>
        </a:p>
      </dgm:t>
    </dgm:pt>
    <dgm:pt modelId="{D5BC1234-390D-41AD-93F6-A98271A54746}" type="parTrans" cxnId="{684B0A74-43A9-4951-A7FE-91EB6465359D}">
      <dgm:prSet/>
      <dgm:spPr/>
      <dgm:t>
        <a:bodyPr/>
        <a:lstStyle/>
        <a:p>
          <a:endParaRPr lang="en-US"/>
        </a:p>
      </dgm:t>
    </dgm:pt>
    <dgm:pt modelId="{4BC09929-0599-4947-AD7F-A4BF6789C587}" type="sibTrans" cxnId="{684B0A74-43A9-4951-A7FE-91EB6465359D}">
      <dgm:prSet/>
      <dgm:spPr/>
      <dgm:t>
        <a:bodyPr/>
        <a:lstStyle/>
        <a:p>
          <a:endParaRPr 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4419C85A-B3E3-4422-B68D-5CAF24599187}" type="presOf" srcId="{30A80E12-9367-4E2D-84C2-475DC8CFF96F}" destId="{840CBD2E-B313-405F-9923-034FAF7CADFD}" srcOrd="0" destOrd="2" presId="urn:microsoft.com/office/officeart/2005/8/layout/hProcess4"/>
    <dgm:cxn modelId="{4E6E9BC6-620A-4948-964A-A37838A6E22E}" type="presOf" srcId="{2A681194-7F1A-4EAB-BCFB-80F621486BF7}" destId="{A15452AA-01D0-4633-A199-949A608EEF6B}" srcOrd="1" destOrd="0" presId="urn:microsoft.com/office/officeart/2005/8/layout/hProcess4"/>
    <dgm:cxn modelId="{FB598CB4-5B82-482D-80ED-86D836768576}" type="presOf" srcId="{972B5E5C-C3D6-403D-BDD6-5C0C7DCFFF46}" destId="{840CBD2E-B313-405F-9923-034FAF7CADFD}" srcOrd="0" destOrd="1" presId="urn:microsoft.com/office/officeart/2005/8/layout/hProcess4"/>
    <dgm:cxn modelId="{AF1CB8FC-FAB3-4D60-B386-377886858D12}" type="presOf" srcId="{972B5E5C-C3D6-403D-BDD6-5C0C7DCFFF46}" destId="{01C2CB8F-F284-41D6-BF83-3064C542F19A}" srcOrd="1" destOrd="1" presId="urn:microsoft.com/office/officeart/2005/8/layout/hProcess4"/>
    <dgm:cxn modelId="{3D1419ED-C3E9-4F45-8619-42BBF6F639C9}" type="presOf" srcId="{19CE26D0-E8A2-4B54-82D0-C2D13F09132E}" destId="{83366FF3-506B-4F3E-A405-42FFD4D81CD4}" srcOrd="0" destOrd="1" presId="urn:microsoft.com/office/officeart/2005/8/layout/hProcess4"/>
    <dgm:cxn modelId="{70644F2B-8D9A-4F56-B61D-FF5721C1F31E}" srcId="{DBC0EE4F-F219-4167-AC52-CC8182397914}" destId="{B171244A-2DEA-43EB-87E2-A5994247F2C6}" srcOrd="1" destOrd="0" parTransId="{04504F71-8720-4440-8DB1-BC925E897FB4}" sibTransId="{09FD6976-A8F3-49CF-A7C6-A624F21C86E7}"/>
    <dgm:cxn modelId="{A869B968-17E6-40EA-8543-0C18EAA9E588}" type="presOf" srcId="{DBC0EE4F-F219-4167-AC52-CC8182397914}" destId="{F72C1F4C-CC3D-47CF-98C9-1B51EB6B1864}" srcOrd="0" destOrd="0" presId="urn:microsoft.com/office/officeart/2005/8/layout/hProcess4"/>
    <dgm:cxn modelId="{6948D3B8-954F-4219-82A1-8677B534D8E0}" type="presOf" srcId="{81CF1D65-8E5A-4062-94D1-8556697E08D2}" destId="{B5B53094-08C2-4268-9DDA-110FE0DAFEF1}" srcOrd="1" destOrd="0" presId="urn:microsoft.com/office/officeart/2005/8/layout/hProcess4"/>
    <dgm:cxn modelId="{C533D318-A879-444B-9414-DFE048277494}" type="presOf" srcId="{7D6A09DC-8F59-4463-8894-8A48BBE84910}" destId="{B5B53094-08C2-4268-9DDA-110FE0DAFEF1}" srcOrd="1" destOrd="2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4AC3F9C5-B938-4BAC-BC0B-D7DCA10F0F81}" type="presOf" srcId="{76B20FB0-398A-47DE-BCF3-B0CA50B1124A}" destId="{440207D1-B04B-4FF1-97B3-2D8128D511DA}" srcOrd="0" destOrd="0" presId="urn:microsoft.com/office/officeart/2005/8/layout/hProcess4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ADE08429-F1E9-433B-94FF-E11B03D0A94B}" type="presOf" srcId="{E2E3E26E-D468-4158-868C-AF8F81DE67F8}" destId="{4C9C4A4F-B656-484E-92E5-3C1B0CE591A8}" srcOrd="0" destOrd="0" presId="urn:microsoft.com/office/officeart/2005/8/layout/hProcess4"/>
    <dgm:cxn modelId="{3D8509AC-98FD-49F2-AD26-B72C8AEA7776}" type="presOf" srcId="{C3DC92AF-32C6-4AF6-AF6A-B0747C81F4EE}" destId="{3F03BEC2-607E-4BF5-955C-00A8FC8D4529}" srcOrd="0" destOrd="0" presId="urn:microsoft.com/office/officeart/2005/8/layout/hProcess4"/>
    <dgm:cxn modelId="{C060AC12-033A-4AA2-89D1-87EC0DBFD334}" type="presOf" srcId="{B171244A-2DEA-43EB-87E2-A5994247F2C6}" destId="{657C0C5A-A1EA-4D4A-A01F-818BFD42F76F}" srcOrd="0" destOrd="1" presId="urn:microsoft.com/office/officeart/2005/8/layout/hProcess4"/>
    <dgm:cxn modelId="{F7D19C14-20A0-40E1-B0CD-60D43D48A7D5}" type="presOf" srcId="{0FC23F60-4841-41C6-B9FB-366EA546081A}" destId="{01C2CB8F-F284-41D6-BF83-3064C542F19A}" srcOrd="1" destOrd="0" presId="urn:microsoft.com/office/officeart/2005/8/layout/hProcess4"/>
    <dgm:cxn modelId="{C00D894B-BD52-47B8-BAA2-AF0EDE8F9F50}" type="presOf" srcId="{19CE26D0-E8A2-4B54-82D0-C2D13F09132E}" destId="{A15452AA-01D0-4633-A199-949A608EEF6B}" srcOrd="1" destOrd="1" presId="urn:microsoft.com/office/officeart/2005/8/layout/hProcess4"/>
    <dgm:cxn modelId="{6535B16A-B09C-4D7E-AA02-CCFEC4CFD7BE}" type="presOf" srcId="{1004A1B8-65C2-4B43-A561-DD8A752C8FB6}" destId="{A15452AA-01D0-4633-A199-949A608EEF6B}" srcOrd="1" destOrd="2" presId="urn:microsoft.com/office/officeart/2005/8/layout/hProcess4"/>
    <dgm:cxn modelId="{79F234CE-45B4-4A03-93B9-0816982D84D2}" type="presOf" srcId="{7D6A09DC-8F59-4463-8894-8A48BBE84910}" destId="{657C0C5A-A1EA-4D4A-A01F-818BFD42F76F}" srcOrd="0" destOrd="2" presId="urn:microsoft.com/office/officeart/2005/8/layout/hProcess4"/>
    <dgm:cxn modelId="{1B79D93F-1EC9-476E-BE85-43D554A18FC0}" type="presOf" srcId="{B171244A-2DEA-43EB-87E2-A5994247F2C6}" destId="{B5B53094-08C2-4268-9DDA-110FE0DAFEF1}" srcOrd="1" destOrd="1" presId="urn:microsoft.com/office/officeart/2005/8/layout/hProcess4"/>
    <dgm:cxn modelId="{3062170F-5F93-4B50-8261-66E94406E1C4}" type="presOf" srcId="{2A681194-7F1A-4EAB-BCFB-80F621486BF7}" destId="{83366FF3-506B-4F3E-A405-42FFD4D81CD4}" srcOrd="0" destOrd="0" presId="urn:microsoft.com/office/officeart/2005/8/layout/hProcess4"/>
    <dgm:cxn modelId="{05E41812-6C01-455E-B528-698339123F7D}" srcId="{E2E3E26E-D468-4158-868C-AF8F81DE67F8}" destId="{19CE26D0-E8A2-4B54-82D0-C2D13F09132E}" srcOrd="1" destOrd="0" parTransId="{B1E0019E-53D7-4F93-8750-E230FB2F6B0F}" sibTransId="{DBCD711A-491C-4972-A23D-ED83FD68E5CC}"/>
    <dgm:cxn modelId="{9B306ABF-6239-40C6-956B-8D39FC716240}" type="presOf" srcId="{0283F84E-F62C-440F-916F-B8647D894373}" destId="{FE6B4C89-E0C9-4F02-8B3A-26F3C02BF7A4}" srcOrd="0" destOrd="0" presId="urn:microsoft.com/office/officeart/2005/8/layout/hProcess4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0A8D5BA4-E63B-451F-97F9-2C5EE81D016D}" type="presOf" srcId="{1004A1B8-65C2-4B43-A561-DD8A752C8FB6}" destId="{83366FF3-506B-4F3E-A405-42FFD4D81CD4}" srcOrd="0" destOrd="2" presId="urn:microsoft.com/office/officeart/2005/8/layout/hProcess4"/>
    <dgm:cxn modelId="{04203B56-1D01-4E0C-8A4A-5C73B4818B54}" srcId="{CC541090-F24D-4161-B8BF-20C156383A2D}" destId="{972B5E5C-C3D6-403D-BDD6-5C0C7DCFFF46}" srcOrd="1" destOrd="0" parTransId="{28B60FFE-6494-488E-BD54-EEA28B81533A}" sibTransId="{F317ACA2-D07B-4426-B432-D804788FDA67}"/>
    <dgm:cxn modelId="{A94E6620-784F-4142-8ACE-ED55AD1FE1E6}" type="presOf" srcId="{CC541090-F24D-4161-B8BF-20C156383A2D}" destId="{69D2B15B-DFD2-4E6C-829C-EBAFD77257A0}" srcOrd="0" destOrd="0" presId="urn:microsoft.com/office/officeart/2005/8/layout/hProcess4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D82A48C9-D394-4B0B-BD64-CB5A846E63D3}" type="presOf" srcId="{30A80E12-9367-4E2D-84C2-475DC8CFF96F}" destId="{01C2CB8F-F284-41D6-BF83-3064C542F19A}" srcOrd="1" destOrd="2" presId="urn:microsoft.com/office/officeart/2005/8/layout/hProcess4"/>
    <dgm:cxn modelId="{684B0A74-43A9-4951-A7FE-91EB6465359D}" srcId="{CC541090-F24D-4161-B8BF-20C156383A2D}" destId="{30A80E12-9367-4E2D-84C2-475DC8CFF96F}" srcOrd="2" destOrd="0" parTransId="{D5BC1234-390D-41AD-93F6-A98271A54746}" sibTransId="{4BC09929-0599-4947-AD7F-A4BF6789C587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3A166C97-462E-42F8-A307-ED7ADC528F07}" type="presOf" srcId="{0FC23F60-4841-41C6-B9FB-366EA546081A}" destId="{840CBD2E-B313-405F-9923-034FAF7CADFD}" srcOrd="0" destOrd="0" presId="urn:microsoft.com/office/officeart/2005/8/layout/hProcess4"/>
    <dgm:cxn modelId="{0A2056E7-A053-4AFF-BF36-FD3E76FF35D4}" srcId="{DBC0EE4F-F219-4167-AC52-CC8182397914}" destId="{7D6A09DC-8F59-4463-8894-8A48BBE84910}" srcOrd="2" destOrd="0" parTransId="{3CC66B72-DF34-4BF2-97B5-FF9E6B906F36}" sibTransId="{EE35B06E-6239-4DFC-9B3A-8FD167110C96}"/>
    <dgm:cxn modelId="{C822EECE-C070-46AA-8ED4-229AE9B12FB2}" type="presOf" srcId="{81CF1D65-8E5A-4062-94D1-8556697E08D2}" destId="{657C0C5A-A1EA-4D4A-A01F-818BFD42F76F}" srcOrd="0" destOrd="0" presId="urn:microsoft.com/office/officeart/2005/8/layout/hProcess4"/>
    <dgm:cxn modelId="{1A91E087-E616-432F-BF3F-40E48A8EB4A6}" srcId="{E2E3E26E-D468-4158-868C-AF8F81DE67F8}" destId="{1004A1B8-65C2-4B43-A561-DD8A752C8FB6}" srcOrd="2" destOrd="0" parTransId="{9CB17FFF-1A4F-403A-8FF8-C63C3712B642}" sibTransId="{4AED3D65-12C6-49A9-B3C8-6BCBF01F712F}"/>
    <dgm:cxn modelId="{B1B9098D-6AA8-48F0-AD20-870290D5D115}" type="presParOf" srcId="{440207D1-B04B-4FF1-97B3-2D8128D511DA}" destId="{D0CA3FBF-3410-4C2B-AC6A-ACB6216915B8}" srcOrd="0" destOrd="0" presId="urn:microsoft.com/office/officeart/2005/8/layout/hProcess4"/>
    <dgm:cxn modelId="{E2A57260-4685-41BE-8EDE-23E2C63BF59A}" type="presParOf" srcId="{440207D1-B04B-4FF1-97B3-2D8128D511DA}" destId="{DCA53496-C836-4757-8E0E-29BF3FE87BCC}" srcOrd="1" destOrd="0" presId="urn:microsoft.com/office/officeart/2005/8/layout/hProcess4"/>
    <dgm:cxn modelId="{7D91728F-9B17-4BF9-9098-E746436226D0}" type="presParOf" srcId="{440207D1-B04B-4FF1-97B3-2D8128D511DA}" destId="{F0AF4B0B-2B4B-4333-B5BB-D6590B4907FC}" srcOrd="2" destOrd="0" presId="urn:microsoft.com/office/officeart/2005/8/layout/hProcess4"/>
    <dgm:cxn modelId="{4FEEDCF9-57F5-4F88-9EE3-F732AF97A82D}" type="presParOf" srcId="{F0AF4B0B-2B4B-4333-B5BB-D6590B4907FC}" destId="{1F6A7E7B-09B6-44A2-B573-2A834637A915}" srcOrd="0" destOrd="0" presId="urn:microsoft.com/office/officeart/2005/8/layout/hProcess4"/>
    <dgm:cxn modelId="{C29D7316-78A0-4ED7-A170-8C799D0F9EE4}" type="presParOf" srcId="{1F6A7E7B-09B6-44A2-B573-2A834637A915}" destId="{E32E972B-F9A0-48D0-84F3-1D7FC858C1C0}" srcOrd="0" destOrd="0" presId="urn:microsoft.com/office/officeart/2005/8/layout/hProcess4"/>
    <dgm:cxn modelId="{93F85658-CC06-41F9-BC88-57DB9075059A}" type="presParOf" srcId="{1F6A7E7B-09B6-44A2-B573-2A834637A915}" destId="{83366FF3-506B-4F3E-A405-42FFD4D81CD4}" srcOrd="1" destOrd="0" presId="urn:microsoft.com/office/officeart/2005/8/layout/hProcess4"/>
    <dgm:cxn modelId="{B37C0D1E-A95C-453C-8900-9231FE5AC81C}" type="presParOf" srcId="{1F6A7E7B-09B6-44A2-B573-2A834637A915}" destId="{A15452AA-01D0-4633-A199-949A608EEF6B}" srcOrd="2" destOrd="0" presId="urn:microsoft.com/office/officeart/2005/8/layout/hProcess4"/>
    <dgm:cxn modelId="{410636AE-C0D2-4FDF-95E7-C86BB0A4E252}" type="presParOf" srcId="{1F6A7E7B-09B6-44A2-B573-2A834637A915}" destId="{4C9C4A4F-B656-484E-92E5-3C1B0CE591A8}" srcOrd="3" destOrd="0" presId="urn:microsoft.com/office/officeart/2005/8/layout/hProcess4"/>
    <dgm:cxn modelId="{F1960BA1-F310-4A34-87B5-6878B3FAF853}" type="presParOf" srcId="{1F6A7E7B-09B6-44A2-B573-2A834637A915}" destId="{A8BC3583-81DC-45B4-80CC-55C6043DD190}" srcOrd="4" destOrd="0" presId="urn:microsoft.com/office/officeart/2005/8/layout/hProcess4"/>
    <dgm:cxn modelId="{9AB79115-8F94-4CF7-BF6C-45BA987891B5}" type="presParOf" srcId="{F0AF4B0B-2B4B-4333-B5BB-D6590B4907FC}" destId="{3F03BEC2-607E-4BF5-955C-00A8FC8D4529}" srcOrd="1" destOrd="0" presId="urn:microsoft.com/office/officeart/2005/8/layout/hProcess4"/>
    <dgm:cxn modelId="{B7AE3680-49C6-4273-95E3-794DD0DD7372}" type="presParOf" srcId="{F0AF4B0B-2B4B-4333-B5BB-D6590B4907FC}" destId="{52F44ED2-3CAE-437A-AF00-B9BD378D5E93}" srcOrd="2" destOrd="0" presId="urn:microsoft.com/office/officeart/2005/8/layout/hProcess4"/>
    <dgm:cxn modelId="{0F2BB0F1-9841-4BD5-B94B-10E1A5846D5F}" type="presParOf" srcId="{52F44ED2-3CAE-437A-AF00-B9BD378D5E93}" destId="{5D118603-89D2-4627-B1DC-40F48B233635}" srcOrd="0" destOrd="0" presId="urn:microsoft.com/office/officeart/2005/8/layout/hProcess4"/>
    <dgm:cxn modelId="{70378FE0-2817-44B1-A79E-CC830251C301}" type="presParOf" srcId="{52F44ED2-3CAE-437A-AF00-B9BD378D5E93}" destId="{840CBD2E-B313-405F-9923-034FAF7CADFD}" srcOrd="1" destOrd="0" presId="urn:microsoft.com/office/officeart/2005/8/layout/hProcess4"/>
    <dgm:cxn modelId="{809001FE-96A0-4140-BF36-5CB59D6EE29C}" type="presParOf" srcId="{52F44ED2-3CAE-437A-AF00-B9BD378D5E93}" destId="{01C2CB8F-F284-41D6-BF83-3064C542F19A}" srcOrd="2" destOrd="0" presId="urn:microsoft.com/office/officeart/2005/8/layout/hProcess4"/>
    <dgm:cxn modelId="{3A991679-83E6-48BE-B589-542233091F5F}" type="presParOf" srcId="{52F44ED2-3CAE-437A-AF00-B9BD378D5E93}" destId="{69D2B15B-DFD2-4E6C-829C-EBAFD77257A0}" srcOrd="3" destOrd="0" presId="urn:microsoft.com/office/officeart/2005/8/layout/hProcess4"/>
    <dgm:cxn modelId="{9C184F66-7BF9-4E6F-8087-DAE8FF674D5B}" type="presParOf" srcId="{52F44ED2-3CAE-437A-AF00-B9BD378D5E93}" destId="{A0468941-D5F9-4848-9A81-438DF4081FB8}" srcOrd="4" destOrd="0" presId="urn:microsoft.com/office/officeart/2005/8/layout/hProcess4"/>
    <dgm:cxn modelId="{1E8CDCC2-829C-406D-B5D9-0AC7F2314392}" type="presParOf" srcId="{F0AF4B0B-2B4B-4333-B5BB-D6590B4907FC}" destId="{FE6B4C89-E0C9-4F02-8B3A-26F3C02BF7A4}" srcOrd="3" destOrd="0" presId="urn:microsoft.com/office/officeart/2005/8/layout/hProcess4"/>
    <dgm:cxn modelId="{501348FE-A8AA-4BEA-BAD6-4FEFD002997B}" type="presParOf" srcId="{F0AF4B0B-2B4B-4333-B5BB-D6590B4907FC}" destId="{2EC16F4A-1CEB-40B0-8D53-1AE7D0B2E3AB}" srcOrd="4" destOrd="0" presId="urn:microsoft.com/office/officeart/2005/8/layout/hProcess4"/>
    <dgm:cxn modelId="{22DF0AF6-178F-4C13-945C-C1F9D257EF75}" type="presParOf" srcId="{2EC16F4A-1CEB-40B0-8D53-1AE7D0B2E3AB}" destId="{18AEB81B-731A-4D04-8034-83AAF263CBFF}" srcOrd="0" destOrd="0" presId="urn:microsoft.com/office/officeart/2005/8/layout/hProcess4"/>
    <dgm:cxn modelId="{4CDF2309-52EC-4730-B504-872B165E3D4C}" type="presParOf" srcId="{2EC16F4A-1CEB-40B0-8D53-1AE7D0B2E3AB}" destId="{657C0C5A-A1EA-4D4A-A01F-818BFD42F76F}" srcOrd="1" destOrd="0" presId="urn:microsoft.com/office/officeart/2005/8/layout/hProcess4"/>
    <dgm:cxn modelId="{B085C6AE-9C34-4FB6-BCC8-19BD50077779}" type="presParOf" srcId="{2EC16F4A-1CEB-40B0-8D53-1AE7D0B2E3AB}" destId="{B5B53094-08C2-4268-9DDA-110FE0DAFEF1}" srcOrd="2" destOrd="0" presId="urn:microsoft.com/office/officeart/2005/8/layout/hProcess4"/>
    <dgm:cxn modelId="{226B3B26-C446-4A90-ADBF-607C59868B4F}" type="presParOf" srcId="{2EC16F4A-1CEB-40B0-8D53-1AE7D0B2E3AB}" destId="{F72C1F4C-CC3D-47CF-98C9-1B51EB6B1864}" srcOrd="3" destOrd="0" presId="urn:microsoft.com/office/officeart/2005/8/layout/hProcess4"/>
    <dgm:cxn modelId="{0B21E261-1813-4AD4-BFC0-6EE5ADA26C0A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共享存储的</a:t>
          </a:r>
          <a:r>
            <a:rPr lang="en-US" altLang="zh-CN" sz="1600" dirty="0" smtClean="0"/>
            <a:t>VIMS</a:t>
          </a:r>
          <a:r>
            <a:rPr lang="zh-CN" altLang="en-US" sz="1600" dirty="0" smtClean="0"/>
            <a:t>文件系统损坏</a:t>
          </a:r>
          <a:endParaRPr lang="en-US" sz="160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停止故障存储设备上的业务运行</a:t>
          </a:r>
          <a:endParaRPr lang="en-US" sz="16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3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3600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3D99C883-BEBB-4935-90C7-0C5DD1B1EB1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业务正常</a:t>
          </a:r>
          <a:endParaRPr lang="en-US" sz="1600" dirty="0"/>
        </a:p>
      </dgm:t>
    </dgm:pt>
    <dgm:pt modelId="{1D610719-268E-4EF4-A410-6B2FB7EC200F}" type="parTrans" cxnId="{F46288AC-3AD0-4C80-B312-DF22B755E4FC}">
      <dgm:prSet/>
      <dgm:spPr/>
      <dgm:t>
        <a:bodyPr/>
        <a:lstStyle/>
        <a:p>
          <a:endParaRPr lang="en-US" sz="3600"/>
        </a:p>
      </dgm:t>
    </dgm:pt>
    <dgm:pt modelId="{3EF0EBE7-35B0-44CD-BDAF-F3146246602F}" type="sibTrans" cxnId="{F46288AC-3AD0-4C80-B312-DF22B755E4F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告警消失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系统文件元数据损坏或用户文件元数据损坏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96ADE42C-B21F-4FD5-879C-861363BAFB9A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超级块损坏或文件系统根目录损坏</a:t>
          </a:r>
          <a:endParaRPr lang="en-US" altLang="en-US" sz="1600" dirty="0" smtClean="0"/>
        </a:p>
      </dgm:t>
    </dgm:pt>
    <dgm:pt modelId="{1ED62BE9-7C30-45E6-8568-01DE807E28DE}" type="parTrans" cxnId="{158CBD98-1D7E-4C20-AD27-E3B1DFADE746}">
      <dgm:prSet/>
      <dgm:spPr/>
      <dgm:t>
        <a:bodyPr/>
        <a:lstStyle/>
        <a:p>
          <a:endParaRPr lang="en-US"/>
        </a:p>
      </dgm:t>
    </dgm:pt>
    <dgm:pt modelId="{7B1AC8CE-02E1-48DE-BCA2-DE7089E0876D}" type="sibTrans" cxnId="{158CBD98-1D7E-4C20-AD27-E3B1DFADE746}">
      <dgm:prSet/>
      <dgm:spPr/>
      <dgm:t>
        <a:bodyPr/>
        <a:lstStyle/>
        <a:p>
          <a:endParaRPr lang="en-US"/>
        </a:p>
      </dgm:t>
    </dgm:pt>
    <dgm:pt modelId="{61F1AB00-D1ED-4FAD-A238-5A25F7922C5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en-US" sz="1600" dirty="0" smtClean="0"/>
            <a:t>fsck</a:t>
          </a:r>
          <a:r>
            <a:rPr lang="zh-CN" altLang="en-US" sz="1600" dirty="0" smtClean="0"/>
            <a:t>修复只读卷</a:t>
          </a:r>
          <a:endParaRPr lang="en-US" altLang="en-US" sz="1600" dirty="0" smtClean="0"/>
        </a:p>
      </dgm:t>
    </dgm:pt>
    <dgm:pt modelId="{7C40165C-22C9-4421-B10F-292FEFF266F0}" type="parTrans" cxnId="{3A78F850-CDD9-4FB6-9C7A-60C6809084CA}">
      <dgm:prSet/>
      <dgm:spPr/>
      <dgm:t>
        <a:bodyPr/>
        <a:lstStyle/>
        <a:p>
          <a:endParaRPr lang="en-US"/>
        </a:p>
      </dgm:t>
    </dgm:pt>
    <dgm:pt modelId="{626D98B1-C6F4-4356-8D6C-177D14998636}" type="sibTrans" cxnId="{3A78F850-CDD9-4FB6-9C7A-60C6809084CA}">
      <dgm:prSet/>
      <dgm:spPr/>
      <dgm:t>
        <a:bodyPr/>
        <a:lstStyle/>
        <a:p>
          <a:endParaRPr lang="en-US"/>
        </a:p>
      </dgm:t>
    </dgm:pt>
    <dgm:pt modelId="{644D25C6-3DB3-4B38-9AD4-2362450E8D4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恢复故障存储设备上的业务运行</a:t>
          </a:r>
          <a:endParaRPr lang="en-US" altLang="en-US" sz="1600" dirty="0" smtClean="0"/>
        </a:p>
      </dgm:t>
    </dgm:pt>
    <dgm:pt modelId="{2BA2F515-A928-425F-A04D-72915AFBF156}" type="parTrans" cxnId="{4EA04FFE-857A-4E5E-B8B7-CD70B1949C13}">
      <dgm:prSet/>
      <dgm:spPr/>
      <dgm:t>
        <a:bodyPr/>
        <a:lstStyle/>
        <a:p>
          <a:endParaRPr lang="en-US"/>
        </a:p>
      </dgm:t>
    </dgm:pt>
    <dgm:pt modelId="{77B07A42-C56B-40FC-BF2F-37EC75B71B0E}" type="sibTrans" cxnId="{4EA04FFE-857A-4E5E-B8B7-CD70B1949C13}">
      <dgm:prSet/>
      <dgm:spPr/>
      <dgm:t>
        <a:bodyPr/>
        <a:lstStyle/>
        <a:p>
          <a:endParaRPr lang="en-US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17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17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69AE004-65FC-4943-AC98-446F600FD94E}" type="presOf" srcId="{96ADE42C-B21F-4FD5-879C-861363BAFB9A}" destId="{701CA4A2-062F-43A7-AC80-E644628F2D29}" srcOrd="0" destOrd="1" presId="urn:microsoft.com/office/officeart/2005/8/layout/chevron2"/>
    <dgm:cxn modelId="{52515BD6-D1D1-4843-9754-F179AE04209B}" type="presOf" srcId="{644D25C6-3DB3-4B38-9AD4-2362450E8D40}" destId="{AFD68E65-2DEC-4167-98F8-DD4CD087E695}" srcOrd="0" destOrd="2" presId="urn:microsoft.com/office/officeart/2005/8/layout/chevron2"/>
    <dgm:cxn modelId="{F9FFEAED-97EC-4B0B-A181-5B1D686B416D}" type="presOf" srcId="{DBC0EE4F-F219-4167-AC52-CC8182397914}" destId="{278848FA-D399-41E6-907C-2B4047C12F43}" srcOrd="0" destOrd="0" presId="urn:microsoft.com/office/officeart/2005/8/layout/chevron2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AD01F7D0-641B-402F-B053-A92E80103181}" type="presOf" srcId="{76B20FB0-398A-47DE-BCF3-B0CA50B1124A}" destId="{DD8CD08A-30F1-4894-8AF1-E7ACA409F6F5}" srcOrd="0" destOrd="0" presId="urn:microsoft.com/office/officeart/2005/8/layout/chevron2"/>
    <dgm:cxn modelId="{F46288AC-3AD0-4C80-B312-DF22B755E4FC}" srcId="{BFF7D279-ED03-482E-8CA2-AE578C906FE4}" destId="{3D99C883-BEBB-4935-90C7-0C5DD1B1EB16}" srcOrd="1" destOrd="0" parTransId="{1D610719-268E-4EF4-A410-6B2FB7EC200F}" sibTransId="{3EF0EBE7-35B0-44CD-BDAF-F3146246602F}"/>
    <dgm:cxn modelId="{9222E3D6-C199-4E5C-8BA1-3E9559292603}" type="presOf" srcId="{81CF1D65-8E5A-4062-94D1-8556697E08D2}" destId="{AFD68E65-2DEC-4167-98F8-DD4CD087E695}" srcOrd="0" destOrd="0" presId="urn:microsoft.com/office/officeart/2005/8/layout/chevron2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CDBDE64E-78EC-4F6A-8CAC-AFF5AF7A5802}" type="presOf" srcId="{BFF7D279-ED03-482E-8CA2-AE578C906FE4}" destId="{4766E03A-E57D-461B-98D4-FB5CC2FA4774}" srcOrd="0" destOrd="0" presId="urn:microsoft.com/office/officeart/2005/8/layout/chevron2"/>
    <dgm:cxn modelId="{4EA04FFE-857A-4E5E-B8B7-CD70B1949C13}" srcId="{DBC0EE4F-F219-4167-AC52-CC8182397914}" destId="{644D25C6-3DB3-4B38-9AD4-2362450E8D40}" srcOrd="2" destOrd="0" parTransId="{2BA2F515-A928-425F-A04D-72915AFBF156}" sibTransId="{77B07A42-C56B-40FC-BF2F-37EC75B71B0E}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B70D96C0-93F4-4357-8EB5-CCC037A3DEAF}" type="presOf" srcId="{2A681194-7F1A-4EAB-BCFB-80F621486BF7}" destId="{2ECE671A-7109-4D99-80EB-A84AD75837BF}" srcOrd="0" destOrd="0" presId="urn:microsoft.com/office/officeart/2005/8/layout/chevron2"/>
    <dgm:cxn modelId="{4C7EF28F-EA3A-45D8-BD39-0AAD19881505}" type="presOf" srcId="{8926268F-ABF8-4C20-8898-B386074352C1}" destId="{057D4B38-7AF7-494B-BA18-A025DA0FEF91}" srcOrd="0" destOrd="0" presId="urn:microsoft.com/office/officeart/2005/8/layout/chevron2"/>
    <dgm:cxn modelId="{8EA3C65C-EA30-455F-A914-61A9D0FFD465}" type="presOf" srcId="{E2E3E26E-D468-4158-868C-AF8F81DE67F8}" destId="{7602942D-32DC-4937-928B-D17BAA7DB034}" srcOrd="0" destOrd="0" presId="urn:microsoft.com/office/officeart/2005/8/layout/chevron2"/>
    <dgm:cxn modelId="{C7F18264-70BD-4BD3-A043-C3D6320A9F7E}" type="presOf" srcId="{CC541090-F24D-4161-B8BF-20C156383A2D}" destId="{F898765C-218B-43F4-979F-2247269849D4}" srcOrd="0" destOrd="0" presId="urn:microsoft.com/office/officeart/2005/8/layout/chevron2"/>
    <dgm:cxn modelId="{3A78F850-CDD9-4FB6-9C7A-60C6809084CA}" srcId="{DBC0EE4F-F219-4167-AC52-CC8182397914}" destId="{61F1AB00-D1ED-4FAD-A238-5A25F7922C50}" srcOrd="1" destOrd="0" parTransId="{7C40165C-22C9-4421-B10F-292FEFF266F0}" sibTransId="{626D98B1-C6F4-4356-8D6C-177D14998636}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9986FB95-A5C0-498D-AF1C-9BBEDA3CC841}" type="presOf" srcId="{0FC23F60-4841-41C6-B9FB-366EA546081A}" destId="{701CA4A2-062F-43A7-AC80-E644628F2D29}" srcOrd="0" destOrd="0" presId="urn:microsoft.com/office/officeart/2005/8/layout/chevron2"/>
    <dgm:cxn modelId="{5B2C3D16-8FCE-4972-937F-41942C3DB192}" type="presOf" srcId="{61F1AB00-D1ED-4FAD-A238-5A25F7922C50}" destId="{AFD68E65-2DEC-4167-98F8-DD4CD087E695}" srcOrd="0" destOrd="1" presId="urn:microsoft.com/office/officeart/2005/8/layout/chevron2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158CBD98-1D7E-4C20-AD27-E3B1DFADE746}" srcId="{CC541090-F24D-4161-B8BF-20C156383A2D}" destId="{96ADE42C-B21F-4FD5-879C-861363BAFB9A}" srcOrd="1" destOrd="0" parTransId="{1ED62BE9-7C30-45E6-8568-01DE807E28DE}" sibTransId="{7B1AC8CE-02E1-48DE-BCA2-DE7089E0876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A146FF5F-1BBD-447E-A1BB-35C68E189C0F}" type="presOf" srcId="{3D99C883-BEBB-4935-90C7-0C5DD1B1EB16}" destId="{057D4B38-7AF7-494B-BA18-A025DA0FEF91}" srcOrd="0" destOrd="1" presId="urn:microsoft.com/office/officeart/2005/8/layout/chevron2"/>
    <dgm:cxn modelId="{7A30DD41-F3B3-4033-9E77-94792D33EBBE}" type="presParOf" srcId="{DD8CD08A-30F1-4894-8AF1-E7ACA409F6F5}" destId="{829E57E3-E2CC-4AE6-815D-3F76A350AB38}" srcOrd="0" destOrd="0" presId="urn:microsoft.com/office/officeart/2005/8/layout/chevron2"/>
    <dgm:cxn modelId="{923B94FC-E4AE-40F3-8260-75532560CA96}" type="presParOf" srcId="{829E57E3-E2CC-4AE6-815D-3F76A350AB38}" destId="{7602942D-32DC-4937-928B-D17BAA7DB034}" srcOrd="0" destOrd="0" presId="urn:microsoft.com/office/officeart/2005/8/layout/chevron2"/>
    <dgm:cxn modelId="{73B4B2E7-DAC3-46D8-9F07-93A67E9FCF95}" type="presParOf" srcId="{829E57E3-E2CC-4AE6-815D-3F76A350AB38}" destId="{2ECE671A-7109-4D99-80EB-A84AD75837BF}" srcOrd="1" destOrd="0" presId="urn:microsoft.com/office/officeart/2005/8/layout/chevron2"/>
    <dgm:cxn modelId="{BF508DD7-8F7D-4010-9935-F825BFAC88B2}" type="presParOf" srcId="{DD8CD08A-30F1-4894-8AF1-E7ACA409F6F5}" destId="{80453E90-2760-48C2-93A9-AC4A308D4347}" srcOrd="1" destOrd="0" presId="urn:microsoft.com/office/officeart/2005/8/layout/chevron2"/>
    <dgm:cxn modelId="{4659565F-1046-4C7B-94E7-C19FD1FD5C04}" type="presParOf" srcId="{DD8CD08A-30F1-4894-8AF1-E7ACA409F6F5}" destId="{B8E7E6F6-E76B-47D8-867C-A12DE673C583}" srcOrd="2" destOrd="0" presId="urn:microsoft.com/office/officeart/2005/8/layout/chevron2"/>
    <dgm:cxn modelId="{46B3E1A9-0769-4B3B-A60F-C608B56D8F0B}" type="presParOf" srcId="{B8E7E6F6-E76B-47D8-867C-A12DE673C583}" destId="{F898765C-218B-43F4-979F-2247269849D4}" srcOrd="0" destOrd="0" presId="urn:microsoft.com/office/officeart/2005/8/layout/chevron2"/>
    <dgm:cxn modelId="{A9761356-F689-4939-9FEF-A69B4010A9CF}" type="presParOf" srcId="{B8E7E6F6-E76B-47D8-867C-A12DE673C583}" destId="{701CA4A2-062F-43A7-AC80-E644628F2D29}" srcOrd="1" destOrd="0" presId="urn:microsoft.com/office/officeart/2005/8/layout/chevron2"/>
    <dgm:cxn modelId="{71FDE721-7B0E-4A1E-86C5-431D1474145D}" type="presParOf" srcId="{DD8CD08A-30F1-4894-8AF1-E7ACA409F6F5}" destId="{1C3E56A9-D9D0-441B-95FF-56A625C5F9C3}" srcOrd="3" destOrd="0" presId="urn:microsoft.com/office/officeart/2005/8/layout/chevron2"/>
    <dgm:cxn modelId="{E3A8EC46-289D-41AD-AE58-3F5136A7B6E7}" type="presParOf" srcId="{DD8CD08A-30F1-4894-8AF1-E7ACA409F6F5}" destId="{DBF3169C-B7F5-4D52-AD3F-4D3402C55086}" srcOrd="4" destOrd="0" presId="urn:microsoft.com/office/officeart/2005/8/layout/chevron2"/>
    <dgm:cxn modelId="{CD3FC694-227B-494D-9606-2098D464AB10}" type="presParOf" srcId="{DBF3169C-B7F5-4D52-AD3F-4D3402C55086}" destId="{278848FA-D399-41E6-907C-2B4047C12F43}" srcOrd="0" destOrd="0" presId="urn:microsoft.com/office/officeart/2005/8/layout/chevron2"/>
    <dgm:cxn modelId="{9943BEF5-E23D-4FAC-AD41-48EBB6D9FA42}" type="presParOf" srcId="{DBF3169C-B7F5-4D52-AD3F-4D3402C55086}" destId="{AFD68E65-2DEC-4167-98F8-DD4CD087E695}" srcOrd="1" destOrd="0" presId="urn:microsoft.com/office/officeart/2005/8/layout/chevron2"/>
    <dgm:cxn modelId="{F958591A-95B4-4420-A840-E846BD2F70A1}" type="presParOf" srcId="{DD8CD08A-30F1-4894-8AF1-E7ACA409F6F5}" destId="{E0136A3A-75E3-45E9-9743-F371F349829E}" srcOrd="5" destOrd="0" presId="urn:microsoft.com/office/officeart/2005/8/layout/chevron2"/>
    <dgm:cxn modelId="{374A9064-26FD-4F8E-8DB4-826F60101FA0}" type="presParOf" srcId="{DD8CD08A-30F1-4894-8AF1-E7ACA409F6F5}" destId="{37F22B2F-C02B-47FF-8FF8-53EDE9CB1A5B}" srcOrd="6" destOrd="0" presId="urn:microsoft.com/office/officeart/2005/8/layout/chevron2"/>
    <dgm:cxn modelId="{8E60E0D1-4383-4746-A560-211E825EEAA9}" type="presParOf" srcId="{37F22B2F-C02B-47FF-8FF8-53EDE9CB1A5B}" destId="{4766E03A-E57D-461B-98D4-FB5CC2FA4774}" srcOrd="0" destOrd="0" presId="urn:microsoft.com/office/officeart/2005/8/layout/chevron2"/>
    <dgm:cxn modelId="{F115D9FA-6961-4C3B-8EF5-B8B8DE8AD628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修复数据存储</a:t>
          </a:r>
          <a:endParaRPr lang="en-US" sz="12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数据存储异常</a:t>
          </a:r>
          <a:endParaRPr lang="en-US" sz="12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不能创建、绑定、解绑定、删除虚拟磁盘</a:t>
          </a:r>
          <a:endParaRPr lang="en-US" sz="1200" dirty="0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972B5E5C-C3D6-403D-BDD6-5C0C7DCFFF46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磁盘类型限制</a:t>
          </a:r>
          <a:endParaRPr lang="en-US" altLang="en-US" sz="1200" dirty="0" smtClean="0"/>
        </a:p>
      </dgm:t>
    </dgm:pt>
    <dgm:pt modelId="{28B60FFE-6494-488E-BD54-EEA28B81533A}" type="parTrans" cxnId="{04203B56-1D01-4E0C-8A4A-5C73B4818B54}">
      <dgm:prSet/>
      <dgm:spPr/>
      <dgm:t>
        <a:bodyPr/>
        <a:lstStyle/>
        <a:p>
          <a:endParaRPr lang="en-US"/>
        </a:p>
      </dgm:t>
    </dgm:pt>
    <dgm:pt modelId="{F317ACA2-D07B-4426-B432-D804788FDA67}" type="sibTrans" cxnId="{04203B56-1D01-4E0C-8A4A-5C73B4818B54}">
      <dgm:prSet/>
      <dgm:spPr/>
      <dgm:t>
        <a:bodyPr/>
        <a:lstStyle/>
        <a:p>
          <a:endParaRPr lang="en-US"/>
        </a:p>
      </dgm:t>
    </dgm:pt>
    <dgm:pt modelId="{78595175-FFA2-4532-A98C-A5AD6A1C1C2F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磁盘配置模式限制</a:t>
          </a:r>
          <a:endParaRPr lang="en-US" altLang="en-US" sz="1200" dirty="0" smtClean="0"/>
        </a:p>
      </dgm:t>
    </dgm:pt>
    <dgm:pt modelId="{8172C959-9C34-462C-8CBA-245143610C82}" type="parTrans" cxnId="{896A2BCD-CBDB-49FB-B814-1919A30E886F}">
      <dgm:prSet/>
      <dgm:spPr/>
      <dgm:t>
        <a:bodyPr/>
        <a:lstStyle/>
        <a:p>
          <a:endParaRPr lang="en-US"/>
        </a:p>
      </dgm:t>
    </dgm:pt>
    <dgm:pt modelId="{AE58A67D-87F0-4122-94B1-BC7AEBBDC9BE}" type="sibTrans" cxnId="{896A2BCD-CBDB-49FB-B814-1919A30E886F}">
      <dgm:prSet/>
      <dgm:spPr/>
      <dgm:t>
        <a:bodyPr/>
        <a:lstStyle/>
        <a:p>
          <a:endParaRPr lang="en-US"/>
        </a:p>
      </dgm:t>
    </dgm:pt>
    <dgm:pt modelId="{898E0DF4-ABD7-4CFA-A18B-8B571B8FD22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调整容量异常</a:t>
          </a:r>
          <a:endParaRPr lang="en-US" sz="1200" dirty="0"/>
        </a:p>
      </dgm:t>
    </dgm:pt>
    <dgm:pt modelId="{1C68027B-47CC-45EE-81E2-EF82BD08D40F}" type="parTrans" cxnId="{9259CF29-2BD3-427A-A869-8F0E97C31E55}">
      <dgm:prSet/>
      <dgm:spPr/>
      <dgm:t>
        <a:bodyPr/>
        <a:lstStyle/>
        <a:p>
          <a:endParaRPr lang="en-US"/>
        </a:p>
      </dgm:t>
    </dgm:pt>
    <dgm:pt modelId="{23231E89-6E97-4000-A3E1-09287932C8BC}" type="sibTrans" cxnId="{9259CF29-2BD3-427A-A869-8F0E97C31E55}">
      <dgm:prSet/>
      <dgm:spPr/>
      <dgm:t>
        <a:bodyPr/>
        <a:lstStyle/>
        <a:p>
          <a:endParaRPr lang="en-US"/>
        </a:p>
      </dgm:t>
    </dgm:pt>
    <dgm:pt modelId="{5EE7B6B0-F27B-4D40-B9C9-803C97ABF983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快照异常</a:t>
          </a:r>
          <a:endParaRPr lang="en-US" sz="1200" dirty="0"/>
        </a:p>
      </dgm:t>
    </dgm:pt>
    <dgm:pt modelId="{83F4F706-580F-4D5E-9291-8A8F1DF5924C}" type="parTrans" cxnId="{C5B1AA1F-6F18-42E9-A180-3947E2B17657}">
      <dgm:prSet/>
      <dgm:spPr/>
      <dgm:t>
        <a:bodyPr/>
        <a:lstStyle/>
        <a:p>
          <a:endParaRPr lang="en-US"/>
        </a:p>
      </dgm:t>
    </dgm:pt>
    <dgm:pt modelId="{06C39E02-AA37-4988-A740-2B6142953033}" type="sibTrans" cxnId="{C5B1AA1F-6F18-42E9-A180-3947E2B17657}">
      <dgm:prSet/>
      <dgm:spPr/>
      <dgm:t>
        <a:bodyPr/>
        <a:lstStyle/>
        <a:p>
          <a:endParaRPr lang="en-US"/>
        </a:p>
      </dgm:t>
    </dgm:pt>
    <dgm:pt modelId="{15E85C40-9B23-4CA0-BF45-664B7C699CB0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磁盘迁移异常</a:t>
          </a:r>
          <a:endParaRPr lang="en-US" sz="1200" dirty="0"/>
        </a:p>
      </dgm:t>
    </dgm:pt>
    <dgm:pt modelId="{28721650-A4B7-48D8-BF0F-FCB122148B30}" type="parTrans" cxnId="{A1E72B18-8408-49C7-9E49-43648C336B11}">
      <dgm:prSet/>
      <dgm:spPr/>
      <dgm:t>
        <a:bodyPr/>
        <a:lstStyle/>
        <a:p>
          <a:endParaRPr lang="en-US"/>
        </a:p>
      </dgm:t>
    </dgm:pt>
    <dgm:pt modelId="{409250A5-FA39-45CF-A283-BD8DF8666041}" type="sibTrans" cxnId="{A1E72B18-8408-49C7-9E49-43648C336B11}">
      <dgm:prSet/>
      <dgm:spPr/>
      <dgm:t>
        <a:bodyPr/>
        <a:lstStyle/>
        <a:p>
          <a:endParaRPr lang="en-US"/>
        </a:p>
      </dgm:t>
    </dgm:pt>
    <dgm:pt modelId="{5A95A5DD-25CE-409C-9EEF-CB2E2BB93F1B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虚拟机状态限制</a:t>
          </a:r>
          <a:endParaRPr lang="en-US" altLang="en-US" sz="1200" dirty="0" smtClean="0"/>
        </a:p>
      </dgm:t>
    </dgm:pt>
    <dgm:pt modelId="{2BE9294C-293E-4FCB-8BA8-3F0D17464AAA}" type="parTrans" cxnId="{8FCF7A06-F0F0-4C1B-A630-175E4D291ECA}">
      <dgm:prSet/>
      <dgm:spPr/>
      <dgm:t>
        <a:bodyPr/>
        <a:lstStyle/>
        <a:p>
          <a:endParaRPr lang="en-US"/>
        </a:p>
      </dgm:t>
    </dgm:pt>
    <dgm:pt modelId="{5BD412D7-877A-4AE7-B5CE-94B75305F4BB}" type="sibTrans" cxnId="{8FCF7A06-F0F0-4C1B-A630-175E4D291ECA}">
      <dgm:prSet/>
      <dgm:spPr/>
      <dgm:t>
        <a:bodyPr/>
        <a:lstStyle/>
        <a:p>
          <a:endParaRPr lang="en-US"/>
        </a:p>
      </dgm:t>
    </dgm:pt>
    <dgm:pt modelId="{A2E53833-EB24-4E8C-A392-9667BA133E5C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更改磁盘类型</a:t>
          </a:r>
          <a:endParaRPr lang="en-US" altLang="en-US" sz="1200" dirty="0" smtClean="0"/>
        </a:p>
      </dgm:t>
    </dgm:pt>
    <dgm:pt modelId="{003B0216-E7ED-4B5E-BC4C-66521B6BBCA0}" type="parTrans" cxnId="{8C03ADAE-DC5A-4690-8DFD-7097DB1019DB}">
      <dgm:prSet/>
      <dgm:spPr/>
      <dgm:t>
        <a:bodyPr/>
        <a:lstStyle/>
        <a:p>
          <a:endParaRPr lang="en-US"/>
        </a:p>
      </dgm:t>
    </dgm:pt>
    <dgm:pt modelId="{BB4ADE75-7548-4997-BC85-32067DA56C3D}" type="sibTrans" cxnId="{8C03ADAE-DC5A-4690-8DFD-7097DB1019DB}">
      <dgm:prSet/>
      <dgm:spPr/>
      <dgm:t>
        <a:bodyPr/>
        <a:lstStyle/>
        <a:p>
          <a:endParaRPr lang="en-US"/>
        </a:p>
      </dgm:t>
    </dgm:pt>
    <dgm:pt modelId="{3F0795C2-4C71-41B7-8431-B0E8410EEB57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更改磁盘配置模式</a:t>
          </a:r>
          <a:endParaRPr lang="en-US" altLang="en-US" sz="1200" dirty="0" smtClean="0"/>
        </a:p>
      </dgm:t>
    </dgm:pt>
    <dgm:pt modelId="{34B581A3-A826-4771-AC87-36AED12804EC}" type="parTrans" cxnId="{4B01757D-FA76-4B48-9BD3-252FD252AC0E}">
      <dgm:prSet/>
      <dgm:spPr/>
      <dgm:t>
        <a:bodyPr/>
        <a:lstStyle/>
        <a:p>
          <a:endParaRPr lang="en-US"/>
        </a:p>
      </dgm:t>
    </dgm:pt>
    <dgm:pt modelId="{CF241E7E-BCF4-4D51-B08C-35347B776554}" type="sibTrans" cxnId="{4B01757D-FA76-4B48-9BD3-252FD252AC0E}">
      <dgm:prSet/>
      <dgm:spPr/>
      <dgm:t>
        <a:bodyPr/>
        <a:lstStyle/>
        <a:p>
          <a:endParaRPr lang="en-US"/>
        </a:p>
      </dgm:t>
    </dgm:pt>
    <dgm:pt modelId="{16D186DB-908E-4AF7-9414-9834446DD923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更改虚拟机状态</a:t>
          </a:r>
          <a:endParaRPr lang="en-US" altLang="en-US" sz="1200" dirty="0" smtClean="0"/>
        </a:p>
      </dgm:t>
    </dgm:pt>
    <dgm:pt modelId="{6AFB7884-8DC8-4E7F-8450-CE33F3EC4A91}" type="parTrans" cxnId="{DEBD76C1-DE5A-4911-8119-AC60A8252F96}">
      <dgm:prSet/>
      <dgm:spPr/>
      <dgm:t>
        <a:bodyPr/>
        <a:lstStyle/>
        <a:p>
          <a:endParaRPr lang="en-US"/>
        </a:p>
      </dgm:t>
    </dgm:pt>
    <dgm:pt modelId="{3E4E086F-50D3-4BEF-98D3-D1243D52F2A0}" type="sibTrans" cxnId="{DEBD76C1-DE5A-4911-8119-AC60A8252F96}">
      <dgm:prSet/>
      <dgm:spPr/>
      <dgm:t>
        <a:bodyPr/>
        <a:lstStyle/>
        <a:p>
          <a:endParaRPr 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F8821F48-D258-4E2C-8C4C-3CEA57CDD130}" type="presOf" srcId="{C3DC92AF-32C6-4AF6-AF6A-B0747C81F4EE}" destId="{3F03BEC2-607E-4BF5-955C-00A8FC8D4529}" srcOrd="0" destOrd="0" presId="urn:microsoft.com/office/officeart/2005/8/layout/hProcess4"/>
    <dgm:cxn modelId="{8B057CBB-E549-4CC7-86F9-D2681A95E1F4}" type="presOf" srcId="{2A681194-7F1A-4EAB-BCFB-80F621486BF7}" destId="{A15452AA-01D0-4633-A199-949A608EEF6B}" srcOrd="1" destOrd="0" presId="urn:microsoft.com/office/officeart/2005/8/layout/hProcess4"/>
    <dgm:cxn modelId="{BE09619A-0A6F-46EF-A707-42B3D8F3C906}" type="presOf" srcId="{0FC23F60-4841-41C6-B9FB-366EA546081A}" destId="{840CBD2E-B313-405F-9923-034FAF7CADFD}" srcOrd="0" destOrd="0" presId="urn:microsoft.com/office/officeart/2005/8/layout/hProcess4"/>
    <dgm:cxn modelId="{C5B1AA1F-6F18-42E9-A180-3947E2B17657}" srcId="{E2E3E26E-D468-4158-868C-AF8F81DE67F8}" destId="{5EE7B6B0-F27B-4D40-B9C9-803C97ABF983}" srcOrd="2" destOrd="0" parTransId="{83F4F706-580F-4D5E-9291-8A8F1DF5924C}" sibTransId="{06C39E02-AA37-4988-A740-2B6142953033}"/>
    <dgm:cxn modelId="{DACAF21C-1CDC-4A8D-B08C-BA4B8261E26B}" type="presOf" srcId="{E2E3E26E-D468-4158-868C-AF8F81DE67F8}" destId="{4C9C4A4F-B656-484E-92E5-3C1B0CE591A8}" srcOrd="0" destOrd="0" presId="urn:microsoft.com/office/officeart/2005/8/layout/hProcess4"/>
    <dgm:cxn modelId="{ABED7405-75A8-4CD2-96BC-C7A2A0884F56}" type="presOf" srcId="{15E85C40-9B23-4CA0-BF45-664B7C699CB0}" destId="{A15452AA-01D0-4633-A199-949A608EEF6B}" srcOrd="1" destOrd="3" presId="urn:microsoft.com/office/officeart/2005/8/layout/hProcess4"/>
    <dgm:cxn modelId="{4FFD6355-51EC-4591-98D3-994383905D8C}" type="presOf" srcId="{78595175-FFA2-4532-A98C-A5AD6A1C1C2F}" destId="{01C2CB8F-F284-41D6-BF83-3064C542F19A}" srcOrd="1" destOrd="2" presId="urn:microsoft.com/office/officeart/2005/8/layout/hProcess4"/>
    <dgm:cxn modelId="{47C020DB-9CAB-407B-B0DB-7189284C2DC4}" type="presOf" srcId="{5A95A5DD-25CE-409C-9EEF-CB2E2BB93F1B}" destId="{01C2CB8F-F284-41D6-BF83-3064C542F19A}" srcOrd="1" destOrd="3" presId="urn:microsoft.com/office/officeart/2005/8/layout/hProcess4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04203B56-1D01-4E0C-8A4A-5C73B4818B54}" srcId="{CC541090-F24D-4161-B8BF-20C156383A2D}" destId="{972B5E5C-C3D6-403D-BDD6-5C0C7DCFFF46}" srcOrd="1" destOrd="0" parTransId="{28B60FFE-6494-488E-BD54-EEA28B81533A}" sibTransId="{F317ACA2-D07B-4426-B432-D804788FDA67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E68D1D4A-D9B7-4643-A1DC-C774EFE268CB}" type="presOf" srcId="{972B5E5C-C3D6-403D-BDD6-5C0C7DCFFF46}" destId="{01C2CB8F-F284-41D6-BF83-3064C542F19A}" srcOrd="1" destOrd="1" presId="urn:microsoft.com/office/officeart/2005/8/layout/hProcess4"/>
    <dgm:cxn modelId="{547E8D07-5DA2-40CB-BD81-7B11BDB7B39D}" type="presOf" srcId="{5EE7B6B0-F27B-4D40-B9C9-803C97ABF983}" destId="{A15452AA-01D0-4633-A199-949A608EEF6B}" srcOrd="1" destOrd="2" presId="urn:microsoft.com/office/officeart/2005/8/layout/hProcess4"/>
    <dgm:cxn modelId="{6B1CDE30-0EE0-4349-918B-61B5C55E2C0E}" type="presOf" srcId="{81CF1D65-8E5A-4062-94D1-8556697E08D2}" destId="{657C0C5A-A1EA-4D4A-A01F-818BFD42F76F}" srcOrd="0" destOrd="0" presId="urn:microsoft.com/office/officeart/2005/8/layout/hProcess4"/>
    <dgm:cxn modelId="{5519EFF5-7EFF-486C-9A6C-EA847BDE54CB}" type="presOf" srcId="{DBC0EE4F-F219-4167-AC52-CC8182397914}" destId="{F72C1F4C-CC3D-47CF-98C9-1B51EB6B1864}" srcOrd="0" destOrd="0" presId="urn:microsoft.com/office/officeart/2005/8/layout/hProcess4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3615944E-1BED-4677-A448-4D889FF131DD}" type="presOf" srcId="{898E0DF4-ABD7-4CFA-A18B-8B571B8FD226}" destId="{83366FF3-506B-4F3E-A405-42FFD4D81CD4}" srcOrd="0" destOrd="1" presId="urn:microsoft.com/office/officeart/2005/8/layout/hProcess4"/>
    <dgm:cxn modelId="{DEBD76C1-DE5A-4911-8119-AC60A8252F96}" srcId="{DBC0EE4F-F219-4167-AC52-CC8182397914}" destId="{16D186DB-908E-4AF7-9414-9834446DD923}" srcOrd="3" destOrd="0" parTransId="{6AFB7884-8DC8-4E7F-8450-CE33F3EC4A91}" sibTransId="{3E4E086F-50D3-4BEF-98D3-D1243D52F2A0}"/>
    <dgm:cxn modelId="{68C32019-D0B0-42E7-B039-D6674238F589}" type="presOf" srcId="{3F0795C2-4C71-41B7-8431-B0E8410EEB57}" destId="{657C0C5A-A1EA-4D4A-A01F-818BFD42F76F}" srcOrd="0" destOrd="2" presId="urn:microsoft.com/office/officeart/2005/8/layout/hProcess4"/>
    <dgm:cxn modelId="{41B274A9-6022-4D1D-A4B1-C3C81C01302D}" type="presOf" srcId="{81CF1D65-8E5A-4062-94D1-8556697E08D2}" destId="{B5B53094-08C2-4268-9DDA-110FE0DAFEF1}" srcOrd="1" destOrd="0" presId="urn:microsoft.com/office/officeart/2005/8/layout/hProcess4"/>
    <dgm:cxn modelId="{8FCF7A06-F0F0-4C1B-A630-175E4D291ECA}" srcId="{CC541090-F24D-4161-B8BF-20C156383A2D}" destId="{5A95A5DD-25CE-409C-9EEF-CB2E2BB93F1B}" srcOrd="3" destOrd="0" parTransId="{2BE9294C-293E-4FCB-8BA8-3F0D17464AAA}" sibTransId="{5BD412D7-877A-4AE7-B5CE-94B75305F4BB}"/>
    <dgm:cxn modelId="{B1F5E759-EDA9-43E7-9854-240A49809067}" type="presOf" srcId="{898E0DF4-ABD7-4CFA-A18B-8B571B8FD226}" destId="{A15452AA-01D0-4633-A199-949A608EEF6B}" srcOrd="1" destOrd="1" presId="urn:microsoft.com/office/officeart/2005/8/layout/hProcess4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4B01757D-FA76-4B48-9BD3-252FD252AC0E}" srcId="{DBC0EE4F-F219-4167-AC52-CC8182397914}" destId="{3F0795C2-4C71-41B7-8431-B0E8410EEB57}" srcOrd="2" destOrd="0" parTransId="{34B581A3-A826-4771-AC87-36AED12804EC}" sibTransId="{CF241E7E-BCF4-4D51-B08C-35347B776554}"/>
    <dgm:cxn modelId="{E3221C40-FB70-4D6B-BE9C-67536ACCB15D}" type="presOf" srcId="{A2E53833-EB24-4E8C-A392-9667BA133E5C}" destId="{657C0C5A-A1EA-4D4A-A01F-818BFD42F76F}" srcOrd="0" destOrd="1" presId="urn:microsoft.com/office/officeart/2005/8/layout/hProcess4"/>
    <dgm:cxn modelId="{D92FC1B7-1FB6-4424-B7D2-7E9788998C60}" type="presOf" srcId="{78595175-FFA2-4532-A98C-A5AD6A1C1C2F}" destId="{840CBD2E-B313-405F-9923-034FAF7CADFD}" srcOrd="0" destOrd="2" presId="urn:microsoft.com/office/officeart/2005/8/layout/hProcess4"/>
    <dgm:cxn modelId="{71C79207-A655-453D-BB1E-7D9557511150}" type="presOf" srcId="{15E85C40-9B23-4CA0-BF45-664B7C699CB0}" destId="{83366FF3-506B-4F3E-A405-42FFD4D81CD4}" srcOrd="0" destOrd="3" presId="urn:microsoft.com/office/officeart/2005/8/layout/hProcess4"/>
    <dgm:cxn modelId="{8C03ADAE-DC5A-4690-8DFD-7097DB1019DB}" srcId="{DBC0EE4F-F219-4167-AC52-CC8182397914}" destId="{A2E53833-EB24-4E8C-A392-9667BA133E5C}" srcOrd="1" destOrd="0" parTransId="{003B0216-E7ED-4B5E-BC4C-66521B6BBCA0}" sibTransId="{BB4ADE75-7548-4997-BC85-32067DA56C3D}"/>
    <dgm:cxn modelId="{A1E72B18-8408-49C7-9E49-43648C336B11}" srcId="{E2E3E26E-D468-4158-868C-AF8F81DE67F8}" destId="{15E85C40-9B23-4CA0-BF45-664B7C699CB0}" srcOrd="3" destOrd="0" parTransId="{28721650-A4B7-48D8-BF0F-FCB122148B30}" sibTransId="{409250A5-FA39-45CF-A283-BD8DF8666041}"/>
    <dgm:cxn modelId="{DDBAC353-55DA-4563-AACA-F48C1B593911}" type="presOf" srcId="{0FC23F60-4841-41C6-B9FB-366EA546081A}" destId="{01C2CB8F-F284-41D6-BF83-3064C542F19A}" srcOrd="1" destOrd="0" presId="urn:microsoft.com/office/officeart/2005/8/layout/hProcess4"/>
    <dgm:cxn modelId="{A6CC9763-B165-41E0-8918-2B867B162235}" type="presOf" srcId="{16D186DB-908E-4AF7-9414-9834446DD923}" destId="{657C0C5A-A1EA-4D4A-A01F-818BFD42F76F}" srcOrd="0" destOrd="3" presId="urn:microsoft.com/office/officeart/2005/8/layout/hProcess4"/>
    <dgm:cxn modelId="{4143752C-F01E-4B99-9221-46B6A60EA51F}" type="presOf" srcId="{CC541090-F24D-4161-B8BF-20C156383A2D}" destId="{69D2B15B-DFD2-4E6C-829C-EBAFD77257A0}" srcOrd="0" destOrd="0" presId="urn:microsoft.com/office/officeart/2005/8/layout/hProcess4"/>
    <dgm:cxn modelId="{896A2BCD-CBDB-49FB-B814-1919A30E886F}" srcId="{CC541090-F24D-4161-B8BF-20C156383A2D}" destId="{78595175-FFA2-4532-A98C-A5AD6A1C1C2F}" srcOrd="2" destOrd="0" parTransId="{8172C959-9C34-462C-8CBA-245143610C82}" sibTransId="{AE58A67D-87F0-4122-94B1-BC7AEBBDC9BE}"/>
    <dgm:cxn modelId="{DFC4D7F7-DBC8-4438-87F1-4A4EED2ABD2A}" type="presOf" srcId="{76B20FB0-398A-47DE-BCF3-B0CA50B1124A}" destId="{440207D1-B04B-4FF1-97B3-2D8128D511DA}" srcOrd="0" destOrd="0" presId="urn:microsoft.com/office/officeart/2005/8/layout/hProcess4"/>
    <dgm:cxn modelId="{113348BA-0452-48CE-9E2B-6F1D51E5E9F1}" type="presOf" srcId="{972B5E5C-C3D6-403D-BDD6-5C0C7DCFFF46}" destId="{840CBD2E-B313-405F-9923-034FAF7CADFD}" srcOrd="0" destOrd="1" presId="urn:microsoft.com/office/officeart/2005/8/layout/hProcess4"/>
    <dgm:cxn modelId="{D513A9B1-2CD9-46E4-9CC8-FA4AF3697D34}" type="presOf" srcId="{0283F84E-F62C-440F-916F-B8647D894373}" destId="{FE6B4C89-E0C9-4F02-8B3A-26F3C02BF7A4}" srcOrd="0" destOrd="0" presId="urn:microsoft.com/office/officeart/2005/8/layout/hProcess4"/>
    <dgm:cxn modelId="{E8CC9268-F400-4BCF-8422-534574A51179}" type="presOf" srcId="{5EE7B6B0-F27B-4D40-B9C9-803C97ABF983}" destId="{83366FF3-506B-4F3E-A405-42FFD4D81CD4}" srcOrd="0" destOrd="2" presId="urn:microsoft.com/office/officeart/2005/8/layout/hProcess4"/>
    <dgm:cxn modelId="{1FE09FC4-2CEF-4738-B562-6AC882F05FFA}" type="presOf" srcId="{2A681194-7F1A-4EAB-BCFB-80F621486BF7}" destId="{83366FF3-506B-4F3E-A405-42FFD4D81CD4}" srcOrd="0" destOrd="0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302F1F13-B892-4151-BB6D-2E64628A9D95}" type="presOf" srcId="{3F0795C2-4C71-41B7-8431-B0E8410EEB57}" destId="{B5B53094-08C2-4268-9DDA-110FE0DAFEF1}" srcOrd="1" destOrd="2" presId="urn:microsoft.com/office/officeart/2005/8/layout/hProcess4"/>
    <dgm:cxn modelId="{9259CF29-2BD3-427A-A869-8F0E97C31E55}" srcId="{E2E3E26E-D468-4158-868C-AF8F81DE67F8}" destId="{898E0DF4-ABD7-4CFA-A18B-8B571B8FD226}" srcOrd="1" destOrd="0" parTransId="{1C68027B-47CC-45EE-81E2-EF82BD08D40F}" sibTransId="{23231E89-6E97-4000-A3E1-09287932C8BC}"/>
    <dgm:cxn modelId="{995828A6-EBB5-4272-AF80-7EDB89896A1E}" type="presOf" srcId="{A2E53833-EB24-4E8C-A392-9667BA133E5C}" destId="{B5B53094-08C2-4268-9DDA-110FE0DAFEF1}" srcOrd="1" destOrd="1" presId="urn:microsoft.com/office/officeart/2005/8/layout/hProcess4"/>
    <dgm:cxn modelId="{8AED5909-C7D6-44A8-8239-027E376B68D8}" type="presOf" srcId="{16D186DB-908E-4AF7-9414-9834446DD923}" destId="{B5B53094-08C2-4268-9DDA-110FE0DAFEF1}" srcOrd="1" destOrd="3" presId="urn:microsoft.com/office/officeart/2005/8/layout/hProcess4"/>
    <dgm:cxn modelId="{87AE6017-305F-4A63-8B56-C26827E1D4E5}" type="presOf" srcId="{5A95A5DD-25CE-409C-9EEF-CB2E2BB93F1B}" destId="{840CBD2E-B313-405F-9923-034FAF7CADFD}" srcOrd="0" destOrd="3" presId="urn:microsoft.com/office/officeart/2005/8/layout/hProcess4"/>
    <dgm:cxn modelId="{01807091-D358-4D93-B703-1C6D389218BA}" type="presParOf" srcId="{440207D1-B04B-4FF1-97B3-2D8128D511DA}" destId="{D0CA3FBF-3410-4C2B-AC6A-ACB6216915B8}" srcOrd="0" destOrd="0" presId="urn:microsoft.com/office/officeart/2005/8/layout/hProcess4"/>
    <dgm:cxn modelId="{A0EEB03C-240D-460F-A40F-2DC5172A848E}" type="presParOf" srcId="{440207D1-B04B-4FF1-97B3-2D8128D511DA}" destId="{DCA53496-C836-4757-8E0E-29BF3FE87BCC}" srcOrd="1" destOrd="0" presId="urn:microsoft.com/office/officeart/2005/8/layout/hProcess4"/>
    <dgm:cxn modelId="{D2DCA510-D1AD-43EC-B495-3BDE47444FD8}" type="presParOf" srcId="{440207D1-B04B-4FF1-97B3-2D8128D511DA}" destId="{F0AF4B0B-2B4B-4333-B5BB-D6590B4907FC}" srcOrd="2" destOrd="0" presId="urn:microsoft.com/office/officeart/2005/8/layout/hProcess4"/>
    <dgm:cxn modelId="{73652FEF-E5CF-4CCF-B224-EA54D9704A60}" type="presParOf" srcId="{F0AF4B0B-2B4B-4333-B5BB-D6590B4907FC}" destId="{1F6A7E7B-09B6-44A2-B573-2A834637A915}" srcOrd="0" destOrd="0" presId="urn:microsoft.com/office/officeart/2005/8/layout/hProcess4"/>
    <dgm:cxn modelId="{65077304-C584-4930-B1C4-D5E3F46C2A49}" type="presParOf" srcId="{1F6A7E7B-09B6-44A2-B573-2A834637A915}" destId="{E32E972B-F9A0-48D0-84F3-1D7FC858C1C0}" srcOrd="0" destOrd="0" presId="urn:microsoft.com/office/officeart/2005/8/layout/hProcess4"/>
    <dgm:cxn modelId="{249EE829-4E34-4A90-9A7D-FC0F4AE13E70}" type="presParOf" srcId="{1F6A7E7B-09B6-44A2-B573-2A834637A915}" destId="{83366FF3-506B-4F3E-A405-42FFD4D81CD4}" srcOrd="1" destOrd="0" presId="urn:microsoft.com/office/officeart/2005/8/layout/hProcess4"/>
    <dgm:cxn modelId="{B79359C1-1D67-4439-9595-0761B132846D}" type="presParOf" srcId="{1F6A7E7B-09B6-44A2-B573-2A834637A915}" destId="{A15452AA-01D0-4633-A199-949A608EEF6B}" srcOrd="2" destOrd="0" presId="urn:microsoft.com/office/officeart/2005/8/layout/hProcess4"/>
    <dgm:cxn modelId="{844158AF-0343-448A-9884-B2B1F4FED48D}" type="presParOf" srcId="{1F6A7E7B-09B6-44A2-B573-2A834637A915}" destId="{4C9C4A4F-B656-484E-92E5-3C1B0CE591A8}" srcOrd="3" destOrd="0" presId="urn:microsoft.com/office/officeart/2005/8/layout/hProcess4"/>
    <dgm:cxn modelId="{D97714EB-CBC6-4881-A4FD-E83CCBFAEDCF}" type="presParOf" srcId="{1F6A7E7B-09B6-44A2-B573-2A834637A915}" destId="{A8BC3583-81DC-45B4-80CC-55C6043DD190}" srcOrd="4" destOrd="0" presId="urn:microsoft.com/office/officeart/2005/8/layout/hProcess4"/>
    <dgm:cxn modelId="{6B41E6E5-E9B7-4B09-9A36-460F9E886DF9}" type="presParOf" srcId="{F0AF4B0B-2B4B-4333-B5BB-D6590B4907FC}" destId="{3F03BEC2-607E-4BF5-955C-00A8FC8D4529}" srcOrd="1" destOrd="0" presId="urn:microsoft.com/office/officeart/2005/8/layout/hProcess4"/>
    <dgm:cxn modelId="{F6EE0CDC-086B-4593-A402-AC72791C90EE}" type="presParOf" srcId="{F0AF4B0B-2B4B-4333-B5BB-D6590B4907FC}" destId="{52F44ED2-3CAE-437A-AF00-B9BD378D5E93}" srcOrd="2" destOrd="0" presId="urn:microsoft.com/office/officeart/2005/8/layout/hProcess4"/>
    <dgm:cxn modelId="{613FDE0B-4DFB-431D-836B-33B76C793EE8}" type="presParOf" srcId="{52F44ED2-3CAE-437A-AF00-B9BD378D5E93}" destId="{5D118603-89D2-4627-B1DC-40F48B233635}" srcOrd="0" destOrd="0" presId="urn:microsoft.com/office/officeart/2005/8/layout/hProcess4"/>
    <dgm:cxn modelId="{E14D3AF1-47D9-49CF-AFAC-96258F98A0C7}" type="presParOf" srcId="{52F44ED2-3CAE-437A-AF00-B9BD378D5E93}" destId="{840CBD2E-B313-405F-9923-034FAF7CADFD}" srcOrd="1" destOrd="0" presId="urn:microsoft.com/office/officeart/2005/8/layout/hProcess4"/>
    <dgm:cxn modelId="{A34711CA-670A-4DC7-B214-2555A14C8551}" type="presParOf" srcId="{52F44ED2-3CAE-437A-AF00-B9BD378D5E93}" destId="{01C2CB8F-F284-41D6-BF83-3064C542F19A}" srcOrd="2" destOrd="0" presId="urn:microsoft.com/office/officeart/2005/8/layout/hProcess4"/>
    <dgm:cxn modelId="{401587E7-9CEA-4027-8E6A-B8D56524BE12}" type="presParOf" srcId="{52F44ED2-3CAE-437A-AF00-B9BD378D5E93}" destId="{69D2B15B-DFD2-4E6C-829C-EBAFD77257A0}" srcOrd="3" destOrd="0" presId="urn:microsoft.com/office/officeart/2005/8/layout/hProcess4"/>
    <dgm:cxn modelId="{F591C0AA-9375-4C35-9E0F-77D8195F57CD}" type="presParOf" srcId="{52F44ED2-3CAE-437A-AF00-B9BD378D5E93}" destId="{A0468941-D5F9-4848-9A81-438DF4081FB8}" srcOrd="4" destOrd="0" presId="urn:microsoft.com/office/officeart/2005/8/layout/hProcess4"/>
    <dgm:cxn modelId="{5473855F-DB1F-4C42-A686-FE7E58A0D585}" type="presParOf" srcId="{F0AF4B0B-2B4B-4333-B5BB-D6590B4907FC}" destId="{FE6B4C89-E0C9-4F02-8B3A-26F3C02BF7A4}" srcOrd="3" destOrd="0" presId="urn:microsoft.com/office/officeart/2005/8/layout/hProcess4"/>
    <dgm:cxn modelId="{E8B6317A-7831-4AA7-B261-5451B29D4E9D}" type="presParOf" srcId="{F0AF4B0B-2B4B-4333-B5BB-D6590B4907FC}" destId="{2EC16F4A-1CEB-40B0-8D53-1AE7D0B2E3AB}" srcOrd="4" destOrd="0" presId="urn:microsoft.com/office/officeart/2005/8/layout/hProcess4"/>
    <dgm:cxn modelId="{EE5B51A0-E050-43A7-B4F7-5FD6CC4202AC}" type="presParOf" srcId="{2EC16F4A-1CEB-40B0-8D53-1AE7D0B2E3AB}" destId="{18AEB81B-731A-4D04-8034-83AAF263CBFF}" srcOrd="0" destOrd="0" presId="urn:microsoft.com/office/officeart/2005/8/layout/hProcess4"/>
    <dgm:cxn modelId="{FBE7D931-6F54-4CFC-820D-FFCB2DB1CCEE}" type="presParOf" srcId="{2EC16F4A-1CEB-40B0-8D53-1AE7D0B2E3AB}" destId="{657C0C5A-A1EA-4D4A-A01F-818BFD42F76F}" srcOrd="1" destOrd="0" presId="urn:microsoft.com/office/officeart/2005/8/layout/hProcess4"/>
    <dgm:cxn modelId="{F997A7E1-367B-46E9-848B-7424A450B52E}" type="presParOf" srcId="{2EC16F4A-1CEB-40B0-8D53-1AE7D0B2E3AB}" destId="{B5B53094-08C2-4268-9DDA-110FE0DAFEF1}" srcOrd="2" destOrd="0" presId="urn:microsoft.com/office/officeart/2005/8/layout/hProcess4"/>
    <dgm:cxn modelId="{836E5CF3-C64B-4F2F-ADCE-F2746CB5B8BF}" type="presParOf" srcId="{2EC16F4A-1CEB-40B0-8D53-1AE7D0B2E3AB}" destId="{F72C1F4C-CC3D-47CF-98C9-1B51EB6B1864}" srcOrd="3" destOrd="0" presId="urn:microsoft.com/office/officeart/2005/8/layout/hProcess4"/>
    <dgm:cxn modelId="{F3116192-FFA4-4EE8-A08D-EFB77376A840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虚拟机磁盘不能在线扩容</a:t>
          </a:r>
          <a:endParaRPr lang="en-US" sz="160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迁移磁盘到支持扩容的数据存储上</a:t>
          </a:r>
          <a:endParaRPr lang="en-US" sz="16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3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3600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磁盘扩容成功，业务正常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磁盘所属的数据存储类型不支持扩容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61F1AB00-D1ED-4FAD-A238-5A25F7922C5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更改磁盘配置模式</a:t>
          </a:r>
          <a:endParaRPr lang="en-US" altLang="en-US" sz="1600" dirty="0" smtClean="0"/>
        </a:p>
      </dgm:t>
    </dgm:pt>
    <dgm:pt modelId="{7C40165C-22C9-4421-B10F-292FEFF266F0}" type="parTrans" cxnId="{3A78F850-CDD9-4FB6-9C7A-60C6809084CA}">
      <dgm:prSet/>
      <dgm:spPr/>
      <dgm:t>
        <a:bodyPr/>
        <a:lstStyle/>
        <a:p>
          <a:endParaRPr lang="en-US"/>
        </a:p>
      </dgm:t>
    </dgm:pt>
    <dgm:pt modelId="{626D98B1-C6F4-4356-8D6C-177D14998636}" type="sibTrans" cxnId="{3A78F850-CDD9-4FB6-9C7A-60C6809084CA}">
      <dgm:prSet/>
      <dgm:spPr/>
      <dgm:t>
        <a:bodyPr/>
        <a:lstStyle/>
        <a:p>
          <a:endParaRPr lang="en-US"/>
        </a:p>
      </dgm:t>
    </dgm:pt>
    <dgm:pt modelId="{644D25C6-3DB3-4B38-9AD4-2362450E8D4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重启虚拟机</a:t>
          </a:r>
          <a:endParaRPr lang="en-US" altLang="en-US" sz="1600" dirty="0" smtClean="0"/>
        </a:p>
      </dgm:t>
    </dgm:pt>
    <dgm:pt modelId="{2BA2F515-A928-425F-A04D-72915AFBF156}" type="parTrans" cxnId="{4EA04FFE-857A-4E5E-B8B7-CD70B1949C13}">
      <dgm:prSet/>
      <dgm:spPr/>
      <dgm:t>
        <a:bodyPr/>
        <a:lstStyle/>
        <a:p>
          <a:endParaRPr lang="en-US"/>
        </a:p>
      </dgm:t>
    </dgm:pt>
    <dgm:pt modelId="{77B07A42-C56B-40FC-BF2F-37EC75B71B0E}" type="sibTrans" cxnId="{4EA04FFE-857A-4E5E-B8B7-CD70B1949C13}">
      <dgm:prSet/>
      <dgm:spPr/>
      <dgm:t>
        <a:bodyPr/>
        <a:lstStyle/>
        <a:p>
          <a:endParaRPr lang="en-US"/>
        </a:p>
      </dgm:t>
    </dgm:pt>
    <dgm:pt modelId="{64221345-8496-4B5B-964A-C11BF7151655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磁盘配置模式不支持在线扩容</a:t>
          </a:r>
          <a:endParaRPr lang="en-US" altLang="en-US" sz="1600" dirty="0" smtClean="0"/>
        </a:p>
      </dgm:t>
    </dgm:pt>
    <dgm:pt modelId="{3AB434FC-FF2E-4B3C-9B98-8DDBA1B02FC6}" type="parTrans" cxnId="{727F5D8C-DF86-4353-9EB5-18B4DE964526}">
      <dgm:prSet/>
      <dgm:spPr/>
      <dgm:t>
        <a:bodyPr/>
        <a:lstStyle/>
        <a:p>
          <a:endParaRPr lang="en-US"/>
        </a:p>
      </dgm:t>
    </dgm:pt>
    <dgm:pt modelId="{F7CA2A15-1052-4CDE-BFA1-BF0C6042D7B8}" type="sibTrans" cxnId="{727F5D8C-DF86-4353-9EB5-18B4DE964526}">
      <dgm:prSet/>
      <dgm:spPr/>
      <dgm:t>
        <a:bodyPr/>
        <a:lstStyle/>
        <a:p>
          <a:endParaRPr lang="en-US"/>
        </a:p>
      </dgm:t>
    </dgm:pt>
    <dgm:pt modelId="{F8A059E7-9F3F-4997-B934-536FB62C6456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虚拟机操作系统不支持在线扩容</a:t>
          </a:r>
          <a:endParaRPr lang="en-US" altLang="en-US" sz="1600" dirty="0" smtClean="0"/>
        </a:p>
      </dgm:t>
    </dgm:pt>
    <dgm:pt modelId="{A9DAAC72-2246-4370-8DFB-581EA18EE6AA}" type="parTrans" cxnId="{BFCC887A-EDB8-41D1-9B0D-C5732C58E6F0}">
      <dgm:prSet/>
      <dgm:spPr/>
      <dgm:t>
        <a:bodyPr/>
        <a:lstStyle/>
        <a:p>
          <a:endParaRPr lang="en-US"/>
        </a:p>
      </dgm:t>
    </dgm:pt>
    <dgm:pt modelId="{1DBE3D54-90F7-4A32-91BA-7C04B0D11586}" type="sibTrans" cxnId="{BFCC887A-EDB8-41D1-9B0D-C5732C58E6F0}">
      <dgm:prSet/>
      <dgm:spPr/>
      <dgm:t>
        <a:bodyPr/>
        <a:lstStyle/>
        <a:p>
          <a:endParaRPr lang="en-US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17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176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9D10B4B-8657-4425-A92B-1D89A6564311}" type="presOf" srcId="{64221345-8496-4B5B-964A-C11BF7151655}" destId="{701CA4A2-062F-43A7-AC80-E644628F2D29}" srcOrd="0" destOrd="1" presId="urn:microsoft.com/office/officeart/2005/8/layout/chevron2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49FA4922-2AC6-431A-AA4D-336F1C9A2025}" type="presOf" srcId="{61F1AB00-D1ED-4FAD-A238-5A25F7922C50}" destId="{AFD68E65-2DEC-4167-98F8-DD4CD087E695}" srcOrd="0" destOrd="1" presId="urn:microsoft.com/office/officeart/2005/8/layout/chevron2"/>
    <dgm:cxn modelId="{09AFF37A-D76B-4006-91B4-EA5BC0B76B23}" type="presOf" srcId="{F8A059E7-9F3F-4997-B934-536FB62C6456}" destId="{701CA4A2-062F-43A7-AC80-E644628F2D29}" srcOrd="0" destOrd="2" presId="urn:microsoft.com/office/officeart/2005/8/layout/chevron2"/>
    <dgm:cxn modelId="{57110481-7928-49A5-A8D0-3C0BBBE04F54}" type="presOf" srcId="{76B20FB0-398A-47DE-BCF3-B0CA50B1124A}" destId="{DD8CD08A-30F1-4894-8AF1-E7ACA409F6F5}" srcOrd="0" destOrd="0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EAC1D0F1-43A2-496A-9BB9-BE0F1DE16C77}" type="presOf" srcId="{8926268F-ABF8-4C20-8898-B386074352C1}" destId="{057D4B38-7AF7-494B-BA18-A025DA0FEF91}" srcOrd="0" destOrd="0" presId="urn:microsoft.com/office/officeart/2005/8/layout/chevron2"/>
    <dgm:cxn modelId="{2A1F8616-9C19-4AA4-BE2A-A283972AC8F7}" type="presOf" srcId="{2A681194-7F1A-4EAB-BCFB-80F621486BF7}" destId="{2ECE671A-7109-4D99-80EB-A84AD75837BF}" srcOrd="0" destOrd="0" presId="urn:microsoft.com/office/officeart/2005/8/layout/chevron2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3BF0CECC-DE5E-457D-91BE-67D1C403E7A6}" type="presOf" srcId="{81CF1D65-8E5A-4062-94D1-8556697E08D2}" destId="{AFD68E65-2DEC-4167-98F8-DD4CD087E695}" srcOrd="0" destOrd="0" presId="urn:microsoft.com/office/officeart/2005/8/layout/chevron2"/>
    <dgm:cxn modelId="{69754918-8ED4-4A3D-A8EB-843672E3EA91}" type="presOf" srcId="{E2E3E26E-D468-4158-868C-AF8F81DE67F8}" destId="{7602942D-32DC-4937-928B-D17BAA7DB034}" srcOrd="0" destOrd="0" presId="urn:microsoft.com/office/officeart/2005/8/layout/chevron2"/>
    <dgm:cxn modelId="{727F5D8C-DF86-4353-9EB5-18B4DE964526}" srcId="{CC541090-F24D-4161-B8BF-20C156383A2D}" destId="{64221345-8496-4B5B-964A-C11BF7151655}" srcOrd="1" destOrd="0" parTransId="{3AB434FC-FF2E-4B3C-9B98-8DDBA1B02FC6}" sibTransId="{F7CA2A15-1052-4CDE-BFA1-BF0C6042D7B8}"/>
    <dgm:cxn modelId="{4EA04FFE-857A-4E5E-B8B7-CD70B1949C13}" srcId="{DBC0EE4F-F219-4167-AC52-CC8182397914}" destId="{644D25C6-3DB3-4B38-9AD4-2362450E8D40}" srcOrd="2" destOrd="0" parTransId="{2BA2F515-A928-425F-A04D-72915AFBF156}" sibTransId="{77B07A42-C56B-40FC-BF2F-37EC75B71B0E}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5D879814-9BBE-4F5B-971F-B6681AEC7366}" type="presOf" srcId="{CC541090-F24D-4161-B8BF-20C156383A2D}" destId="{F898765C-218B-43F4-979F-2247269849D4}" srcOrd="0" destOrd="0" presId="urn:microsoft.com/office/officeart/2005/8/layout/chevron2"/>
    <dgm:cxn modelId="{3A78F850-CDD9-4FB6-9C7A-60C6809084CA}" srcId="{DBC0EE4F-F219-4167-AC52-CC8182397914}" destId="{61F1AB00-D1ED-4FAD-A238-5A25F7922C50}" srcOrd="1" destOrd="0" parTransId="{7C40165C-22C9-4421-B10F-292FEFF266F0}" sibTransId="{626D98B1-C6F4-4356-8D6C-177D14998636}"/>
    <dgm:cxn modelId="{3F9F317D-0541-4447-B1E0-CC5D02C2428E}" type="presOf" srcId="{DBC0EE4F-F219-4167-AC52-CC8182397914}" destId="{278848FA-D399-41E6-907C-2B4047C12F43}" srcOrd="0" destOrd="0" presId="urn:microsoft.com/office/officeart/2005/8/layout/chevron2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30072F09-5EC5-4E77-BB62-EB44E7F90D35}" type="presOf" srcId="{644D25C6-3DB3-4B38-9AD4-2362450E8D40}" destId="{AFD68E65-2DEC-4167-98F8-DD4CD087E695}" srcOrd="0" destOrd="2" presId="urn:microsoft.com/office/officeart/2005/8/layout/chevron2"/>
    <dgm:cxn modelId="{FDE0CFF5-0204-434F-ACA4-6EFBB31193EE}" type="presOf" srcId="{0FC23F60-4841-41C6-B9FB-366EA546081A}" destId="{701CA4A2-062F-43A7-AC80-E644628F2D29}" srcOrd="0" destOrd="0" presId="urn:microsoft.com/office/officeart/2005/8/layout/chevron2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78B60D26-BE16-444B-B3A6-A8DEFB81AE0A}" type="presOf" srcId="{BFF7D279-ED03-482E-8CA2-AE578C906FE4}" destId="{4766E03A-E57D-461B-98D4-FB5CC2FA4774}" srcOrd="0" destOrd="0" presId="urn:microsoft.com/office/officeart/2005/8/layout/chevron2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BFCC887A-EDB8-41D1-9B0D-C5732C58E6F0}" srcId="{CC541090-F24D-4161-B8BF-20C156383A2D}" destId="{F8A059E7-9F3F-4997-B934-536FB62C6456}" srcOrd="2" destOrd="0" parTransId="{A9DAAC72-2246-4370-8DFB-581EA18EE6AA}" sibTransId="{1DBE3D54-90F7-4A32-91BA-7C04B0D11586}"/>
    <dgm:cxn modelId="{C525A684-D338-4F92-9B7D-FDAB334899ED}" type="presParOf" srcId="{DD8CD08A-30F1-4894-8AF1-E7ACA409F6F5}" destId="{829E57E3-E2CC-4AE6-815D-3F76A350AB38}" srcOrd="0" destOrd="0" presId="urn:microsoft.com/office/officeart/2005/8/layout/chevron2"/>
    <dgm:cxn modelId="{718854B6-6AA9-4B2E-9DB6-0AD78D7DDC0B}" type="presParOf" srcId="{829E57E3-E2CC-4AE6-815D-3F76A350AB38}" destId="{7602942D-32DC-4937-928B-D17BAA7DB034}" srcOrd="0" destOrd="0" presId="urn:microsoft.com/office/officeart/2005/8/layout/chevron2"/>
    <dgm:cxn modelId="{CC397339-91D8-4F5C-8FDC-8BD48254E189}" type="presParOf" srcId="{829E57E3-E2CC-4AE6-815D-3F76A350AB38}" destId="{2ECE671A-7109-4D99-80EB-A84AD75837BF}" srcOrd="1" destOrd="0" presId="urn:microsoft.com/office/officeart/2005/8/layout/chevron2"/>
    <dgm:cxn modelId="{2A7CE6D3-79DA-4287-A657-75752A431846}" type="presParOf" srcId="{DD8CD08A-30F1-4894-8AF1-E7ACA409F6F5}" destId="{80453E90-2760-48C2-93A9-AC4A308D4347}" srcOrd="1" destOrd="0" presId="urn:microsoft.com/office/officeart/2005/8/layout/chevron2"/>
    <dgm:cxn modelId="{27395B20-313E-4DE4-BC4F-194330DFED51}" type="presParOf" srcId="{DD8CD08A-30F1-4894-8AF1-E7ACA409F6F5}" destId="{B8E7E6F6-E76B-47D8-867C-A12DE673C583}" srcOrd="2" destOrd="0" presId="urn:microsoft.com/office/officeart/2005/8/layout/chevron2"/>
    <dgm:cxn modelId="{82CE455A-C54F-4177-BAAF-B6BF5C1313BB}" type="presParOf" srcId="{B8E7E6F6-E76B-47D8-867C-A12DE673C583}" destId="{F898765C-218B-43F4-979F-2247269849D4}" srcOrd="0" destOrd="0" presId="urn:microsoft.com/office/officeart/2005/8/layout/chevron2"/>
    <dgm:cxn modelId="{0A20339D-5CC3-4011-8597-12B8E4BC71E4}" type="presParOf" srcId="{B8E7E6F6-E76B-47D8-867C-A12DE673C583}" destId="{701CA4A2-062F-43A7-AC80-E644628F2D29}" srcOrd="1" destOrd="0" presId="urn:microsoft.com/office/officeart/2005/8/layout/chevron2"/>
    <dgm:cxn modelId="{E0D9445C-6C97-4828-9458-1F03719F4137}" type="presParOf" srcId="{DD8CD08A-30F1-4894-8AF1-E7ACA409F6F5}" destId="{1C3E56A9-D9D0-441B-95FF-56A625C5F9C3}" srcOrd="3" destOrd="0" presId="urn:microsoft.com/office/officeart/2005/8/layout/chevron2"/>
    <dgm:cxn modelId="{7CBA98B7-5BEB-42E9-8561-2BCA87DF5642}" type="presParOf" srcId="{DD8CD08A-30F1-4894-8AF1-E7ACA409F6F5}" destId="{DBF3169C-B7F5-4D52-AD3F-4D3402C55086}" srcOrd="4" destOrd="0" presId="urn:microsoft.com/office/officeart/2005/8/layout/chevron2"/>
    <dgm:cxn modelId="{5DF70D5B-CA30-495D-BFE7-24140ED3641A}" type="presParOf" srcId="{DBF3169C-B7F5-4D52-AD3F-4D3402C55086}" destId="{278848FA-D399-41E6-907C-2B4047C12F43}" srcOrd="0" destOrd="0" presId="urn:microsoft.com/office/officeart/2005/8/layout/chevron2"/>
    <dgm:cxn modelId="{C0E9CE67-47E7-4AC8-8319-95849AA7D011}" type="presParOf" srcId="{DBF3169C-B7F5-4D52-AD3F-4D3402C55086}" destId="{AFD68E65-2DEC-4167-98F8-DD4CD087E695}" srcOrd="1" destOrd="0" presId="urn:microsoft.com/office/officeart/2005/8/layout/chevron2"/>
    <dgm:cxn modelId="{A1C8DD40-85EA-4110-9806-F8F8A8DB14EB}" type="presParOf" srcId="{DD8CD08A-30F1-4894-8AF1-E7ACA409F6F5}" destId="{E0136A3A-75E3-45E9-9743-F371F349829E}" srcOrd="5" destOrd="0" presId="urn:microsoft.com/office/officeart/2005/8/layout/chevron2"/>
    <dgm:cxn modelId="{6CF4B730-9CD4-44EB-BDB8-6E69C5564EA5}" type="presParOf" srcId="{DD8CD08A-30F1-4894-8AF1-E7ACA409F6F5}" destId="{37F22B2F-C02B-47FF-8FF8-53EDE9CB1A5B}" srcOrd="6" destOrd="0" presId="urn:microsoft.com/office/officeart/2005/8/layout/chevron2"/>
    <dgm:cxn modelId="{F74DBD5B-7BE7-4390-85AA-2EA44D00C371}" type="presParOf" srcId="{37F22B2F-C02B-47FF-8FF8-53EDE9CB1A5B}" destId="{4766E03A-E57D-461B-98D4-FB5CC2FA4774}" srcOrd="0" destOrd="0" presId="urn:microsoft.com/office/officeart/2005/8/layout/chevron2"/>
    <dgm:cxn modelId="{D524E0DC-C00E-47DF-9A81-0B348193CDBA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修复端口组配置</a:t>
          </a:r>
          <a:endParaRPr lang="en-US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端口组配置异常</a:t>
          </a:r>
          <a:endParaRPr lang="en-US" sz="14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同一主机上，虚拟机之间通讯故障</a:t>
          </a:r>
          <a:endParaRPr lang="en-US" sz="1400" dirty="0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20E9E1C7-5DFA-4654-BF10-1AAE1811B9D3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zh-CN" sz="1400" dirty="0" smtClean="0"/>
            <a:t>分布式交换机配置异常</a:t>
          </a:r>
          <a:endParaRPr lang="en-US" sz="1400" dirty="0"/>
        </a:p>
      </dgm:t>
    </dgm:pt>
    <dgm:pt modelId="{920E256D-EDCA-46E1-99C4-C2177114F291}" type="parTrans" cxnId="{13C3C78A-FA65-4578-AC01-87DBD4C2A379}">
      <dgm:prSet/>
      <dgm:spPr/>
      <dgm:t>
        <a:bodyPr/>
        <a:lstStyle/>
        <a:p>
          <a:endParaRPr lang="en-US"/>
        </a:p>
      </dgm:t>
    </dgm:pt>
    <dgm:pt modelId="{CE0CC524-93EB-483B-81D9-0EF018F2B17A}" type="sibTrans" cxnId="{13C3C78A-FA65-4578-AC01-87DBD4C2A379}">
      <dgm:prSet/>
      <dgm:spPr/>
      <dgm:t>
        <a:bodyPr/>
        <a:lstStyle/>
        <a:p>
          <a:endParaRPr lang="en-US"/>
        </a:p>
      </dgm:t>
    </dgm:pt>
    <dgm:pt modelId="{DC2303F9-52DC-4BFC-A64C-D8099F841CC6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en-US" sz="1400" dirty="0" smtClean="0"/>
            <a:t>VLAN</a:t>
          </a:r>
          <a:r>
            <a:rPr lang="zh-CN" altLang="en-US" sz="1400" dirty="0" smtClean="0"/>
            <a:t>池配置异常</a:t>
          </a:r>
          <a:endParaRPr lang="en-US" sz="1400" dirty="0"/>
        </a:p>
      </dgm:t>
    </dgm:pt>
    <dgm:pt modelId="{23B68E32-55AC-4C22-B71B-63A50999CD36}" type="parTrans" cxnId="{5C4C24BB-A9D7-4F81-B445-A4EBA729F002}">
      <dgm:prSet/>
      <dgm:spPr/>
      <dgm:t>
        <a:bodyPr/>
        <a:lstStyle/>
        <a:p>
          <a:endParaRPr lang="en-US"/>
        </a:p>
      </dgm:t>
    </dgm:pt>
    <dgm:pt modelId="{B6C28089-782F-4DC0-B541-31E395D56F85}" type="sibTrans" cxnId="{5C4C24BB-A9D7-4F81-B445-A4EBA729F002}">
      <dgm:prSet/>
      <dgm:spPr/>
      <dgm:t>
        <a:bodyPr/>
        <a:lstStyle/>
        <a:p>
          <a:endParaRPr lang="en-US"/>
        </a:p>
      </dgm:t>
    </dgm:pt>
    <dgm:pt modelId="{71567821-4EEF-49D4-A72E-C9E595373924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不同主机上，虚拟机之间通讯故障</a:t>
          </a:r>
          <a:endParaRPr lang="en-US" sz="1400" dirty="0"/>
        </a:p>
      </dgm:t>
    </dgm:pt>
    <dgm:pt modelId="{E80EC283-C869-4970-9FFF-DA1156E9CA16}" type="parTrans" cxnId="{CCD6ADD2-919E-4B2A-A59F-403DD3B46A66}">
      <dgm:prSet/>
      <dgm:spPr/>
      <dgm:t>
        <a:bodyPr/>
        <a:lstStyle/>
        <a:p>
          <a:endParaRPr lang="en-US"/>
        </a:p>
      </dgm:t>
    </dgm:pt>
    <dgm:pt modelId="{FFC695F7-3180-4AA2-8CDD-0375B515AE06}" type="sibTrans" cxnId="{CCD6ADD2-919E-4B2A-A59F-403DD3B46A66}">
      <dgm:prSet/>
      <dgm:spPr/>
      <dgm:t>
        <a:bodyPr/>
        <a:lstStyle/>
        <a:p>
          <a:endParaRPr lang="en-US"/>
        </a:p>
      </dgm:t>
    </dgm:pt>
    <dgm:pt modelId="{F950BE45-9F62-4173-91E3-009CA127DBF5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</a:t>
          </a:r>
          <a:r>
            <a:rPr lang="en-US" altLang="zh-CN" dirty="0" smtClean="0"/>
            <a:t>VLAN</a:t>
          </a:r>
          <a:r>
            <a:rPr lang="zh-CN" altLang="en-US" dirty="0" smtClean="0"/>
            <a:t>池配置</a:t>
          </a:r>
          <a:endParaRPr lang="en-US" dirty="0"/>
        </a:p>
      </dgm:t>
    </dgm:pt>
    <dgm:pt modelId="{CF004F81-22D4-4CDA-B423-C8CA673916FD}" type="parTrans" cxnId="{88D3250B-E813-4461-A7FB-7EFC21D1652B}">
      <dgm:prSet/>
      <dgm:spPr/>
      <dgm:t>
        <a:bodyPr/>
        <a:lstStyle/>
        <a:p>
          <a:endParaRPr lang="en-US"/>
        </a:p>
      </dgm:t>
    </dgm:pt>
    <dgm:pt modelId="{2FD67675-EEC5-4608-852E-86C7BF071E19}" type="sibTrans" cxnId="{88D3250B-E813-4461-A7FB-7EFC21D1652B}">
      <dgm:prSet/>
      <dgm:spPr/>
      <dgm:t>
        <a:bodyPr/>
        <a:lstStyle/>
        <a:p>
          <a:endParaRPr lang="en-US"/>
        </a:p>
      </dgm:t>
    </dgm:pt>
    <dgm:pt modelId="{814B78A5-A0B7-41AF-B6A6-D3850A0E7D8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子网配置异常</a:t>
          </a:r>
          <a:endParaRPr lang="en-US" altLang="en-US" sz="1400" dirty="0" smtClean="0"/>
        </a:p>
      </dgm:t>
    </dgm:pt>
    <dgm:pt modelId="{A03A2F46-9986-4D44-896D-4FF026A9ECBE}" type="parTrans" cxnId="{98995F45-5CE3-4C89-BEB3-29BF1DF70E81}">
      <dgm:prSet/>
      <dgm:spPr/>
      <dgm:t>
        <a:bodyPr/>
        <a:lstStyle/>
        <a:p>
          <a:endParaRPr lang="en-US"/>
        </a:p>
      </dgm:t>
    </dgm:pt>
    <dgm:pt modelId="{EAE1E02F-6172-48ED-A578-0B9C6D476F29}" type="sibTrans" cxnId="{98995F45-5CE3-4C89-BEB3-29BF1DF70E81}">
      <dgm:prSet/>
      <dgm:spPr/>
      <dgm:t>
        <a:bodyPr/>
        <a:lstStyle/>
        <a:p>
          <a:endParaRPr lang="en-US"/>
        </a:p>
      </dgm:t>
    </dgm:pt>
    <dgm:pt modelId="{6A561F70-3ED2-408B-870F-6930DE792C01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修复子网配置</a:t>
          </a:r>
          <a:endParaRPr lang="en-US" dirty="0"/>
        </a:p>
      </dgm:t>
    </dgm:pt>
    <dgm:pt modelId="{B62E9377-03FA-485A-99C7-113CF511C7C6}" type="parTrans" cxnId="{D2D2E8FC-56B7-43E1-89B5-B8819374B470}">
      <dgm:prSet/>
      <dgm:spPr/>
      <dgm:t>
        <a:bodyPr/>
        <a:lstStyle/>
        <a:p>
          <a:endParaRPr lang="en-US"/>
        </a:p>
      </dgm:t>
    </dgm:pt>
    <dgm:pt modelId="{F7AB74CE-B163-492F-89EC-4BA0AAF26597}" type="sibTrans" cxnId="{D2D2E8FC-56B7-43E1-89B5-B8819374B470}">
      <dgm:prSet/>
      <dgm:spPr/>
      <dgm:t>
        <a:bodyPr/>
        <a:lstStyle/>
        <a:p>
          <a:endParaRPr lang="en-US"/>
        </a:p>
      </dgm:t>
    </dgm:pt>
    <dgm:pt modelId="{71008922-BBE6-42E4-8244-BEA2537CB355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修复分布式交换机配置</a:t>
          </a:r>
          <a:endParaRPr lang="en-US" dirty="0"/>
        </a:p>
      </dgm:t>
    </dgm:pt>
    <dgm:pt modelId="{2544E348-33EA-4189-968A-701FE04BF8C4}" type="parTrans" cxnId="{27B903AE-63A8-4699-8355-170BED9671FD}">
      <dgm:prSet/>
      <dgm:spPr/>
      <dgm:t>
        <a:bodyPr/>
        <a:lstStyle/>
        <a:p>
          <a:endParaRPr lang="en-US"/>
        </a:p>
      </dgm:t>
    </dgm:pt>
    <dgm:pt modelId="{31CA0FC8-9017-4373-8215-2FC5D63BB725}" type="sibTrans" cxnId="{27B903AE-63A8-4699-8355-170BED9671FD}">
      <dgm:prSet/>
      <dgm:spPr/>
      <dgm:t>
        <a:bodyPr/>
        <a:lstStyle/>
        <a:p>
          <a:endParaRPr lang="en-US"/>
        </a:p>
      </dgm:t>
    </dgm:pt>
    <dgm:pt modelId="{F0101860-E5D1-4CCE-B652-2211EF22D19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sz="1400" dirty="0" smtClean="0"/>
            <a:t>······</a:t>
          </a:r>
          <a:endParaRPr lang="en-US" altLang="en-US" sz="1400" dirty="0" smtClean="0"/>
        </a:p>
      </dgm:t>
    </dgm:pt>
    <dgm:pt modelId="{844D53D4-55CF-42E9-8FB1-18686AC87BB7}" type="parTrans" cxnId="{BF1C0E02-3212-437B-9E05-FB6E1BEA674A}">
      <dgm:prSet/>
      <dgm:spPr/>
      <dgm:t>
        <a:bodyPr/>
        <a:lstStyle/>
        <a:p>
          <a:endParaRPr lang="zh-CN" altLang="en-US"/>
        </a:p>
      </dgm:t>
    </dgm:pt>
    <dgm:pt modelId="{31FA7076-EF22-435C-897A-86173504C1C3}" type="sibTrans" cxnId="{BF1C0E02-3212-437B-9E05-FB6E1BEA674A}">
      <dgm:prSet/>
      <dgm:spPr/>
      <dgm:t>
        <a:bodyPr/>
        <a:lstStyle/>
        <a:p>
          <a:endParaRPr lang="zh-CN" alt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 custScaleY="11727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 custScaleY="1085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D5790F39-2A6A-4921-85BD-76AB738AAE20}" type="presOf" srcId="{F0101860-E5D1-4CCE-B652-2211EF22D194}" destId="{840CBD2E-B313-405F-9923-034FAF7CADFD}" srcOrd="0" destOrd="4" presId="urn:microsoft.com/office/officeart/2005/8/layout/hProcess4"/>
    <dgm:cxn modelId="{DED449B1-0EB1-4274-8EF8-9D73CCD6A15E}" type="presOf" srcId="{C3DC92AF-32C6-4AF6-AF6A-B0747C81F4EE}" destId="{3F03BEC2-607E-4BF5-955C-00A8FC8D4529}" srcOrd="0" destOrd="0" presId="urn:microsoft.com/office/officeart/2005/8/layout/hProcess4"/>
    <dgm:cxn modelId="{D6ED564F-1BCE-4AAC-A43D-83A6BAEA6FD5}" type="presOf" srcId="{DC2303F9-52DC-4BFC-A64C-D8099F841CC6}" destId="{01C2CB8F-F284-41D6-BF83-3064C542F19A}" srcOrd="1" destOrd="2" presId="urn:microsoft.com/office/officeart/2005/8/layout/hProcess4"/>
    <dgm:cxn modelId="{63DD708D-B754-442B-8F20-C33B1290E3C7}" type="presOf" srcId="{CC541090-F24D-4161-B8BF-20C156383A2D}" destId="{69D2B15B-DFD2-4E6C-829C-EBAFD77257A0}" srcOrd="0" destOrd="0" presId="urn:microsoft.com/office/officeart/2005/8/layout/hProcess4"/>
    <dgm:cxn modelId="{56951F7A-C660-403B-A84A-41A587D349B2}" type="presOf" srcId="{2A681194-7F1A-4EAB-BCFB-80F621486BF7}" destId="{83366FF3-506B-4F3E-A405-42FFD4D81CD4}" srcOrd="0" destOrd="0" presId="urn:microsoft.com/office/officeart/2005/8/layout/hProcess4"/>
    <dgm:cxn modelId="{4F0FC9DF-06A7-47C9-AECD-07CF52CE069C}" type="presOf" srcId="{F950BE45-9F62-4173-91E3-009CA127DBF5}" destId="{B5B53094-08C2-4268-9DDA-110FE0DAFEF1}" srcOrd="1" destOrd="2" presId="urn:microsoft.com/office/officeart/2005/8/layout/hProcess4"/>
    <dgm:cxn modelId="{E957D0DB-1ED1-4A56-B7DB-8D154564F547}" type="presOf" srcId="{6A561F70-3ED2-408B-870F-6930DE792C01}" destId="{B5B53094-08C2-4268-9DDA-110FE0DAFEF1}" srcOrd="1" destOrd="3" presId="urn:microsoft.com/office/officeart/2005/8/layout/hProcess4"/>
    <dgm:cxn modelId="{E730CFD3-5704-49FA-A0DB-36152CECED93}" type="presOf" srcId="{F950BE45-9F62-4173-91E3-009CA127DBF5}" destId="{657C0C5A-A1EA-4D4A-A01F-818BFD42F76F}" srcOrd="0" destOrd="2" presId="urn:microsoft.com/office/officeart/2005/8/layout/hProcess4"/>
    <dgm:cxn modelId="{98995F45-5CE3-4C89-BEB3-29BF1DF70E81}" srcId="{CC541090-F24D-4161-B8BF-20C156383A2D}" destId="{814B78A5-A0B7-41AF-B6A6-D3850A0E7D80}" srcOrd="3" destOrd="0" parTransId="{A03A2F46-9986-4D44-896D-4FF026A9ECBE}" sibTransId="{EAE1E02F-6172-48ED-A578-0B9C6D476F29}"/>
    <dgm:cxn modelId="{AA8D4E94-350D-4D72-8025-5F811A440072}" type="presOf" srcId="{6A561F70-3ED2-408B-870F-6930DE792C01}" destId="{657C0C5A-A1EA-4D4A-A01F-818BFD42F76F}" srcOrd="0" destOrd="3" presId="urn:microsoft.com/office/officeart/2005/8/layout/hProcess4"/>
    <dgm:cxn modelId="{932B45F7-A259-4186-8876-0A4A03993E05}" type="presOf" srcId="{20E9E1C7-5DFA-4654-BF10-1AAE1811B9D3}" destId="{01C2CB8F-F284-41D6-BF83-3064C542F19A}" srcOrd="1" destOrd="1" presId="urn:microsoft.com/office/officeart/2005/8/layout/hProcess4"/>
    <dgm:cxn modelId="{A036B1D4-265A-4EC3-AD95-A9319CDDAAB4}" type="presOf" srcId="{76B20FB0-398A-47DE-BCF3-B0CA50B1124A}" destId="{440207D1-B04B-4FF1-97B3-2D8128D511DA}" srcOrd="0" destOrd="0" presId="urn:microsoft.com/office/officeart/2005/8/layout/hProcess4"/>
    <dgm:cxn modelId="{FBA288D2-60BE-48A5-BCA7-D8CD3B43249F}" type="presOf" srcId="{DC2303F9-52DC-4BFC-A64C-D8099F841CC6}" destId="{840CBD2E-B313-405F-9923-034FAF7CADFD}" srcOrd="0" destOrd="2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13C3C78A-FA65-4578-AC01-87DBD4C2A379}" srcId="{CC541090-F24D-4161-B8BF-20C156383A2D}" destId="{20E9E1C7-5DFA-4654-BF10-1AAE1811B9D3}" srcOrd="1" destOrd="0" parTransId="{920E256D-EDCA-46E1-99C4-C2177114F291}" sibTransId="{CE0CC524-93EB-483B-81D9-0EF018F2B17A}"/>
    <dgm:cxn modelId="{79015DD7-B98A-489A-A0AC-FA3D4BC121BF}" type="presOf" srcId="{E2E3E26E-D468-4158-868C-AF8F81DE67F8}" destId="{4C9C4A4F-B656-484E-92E5-3C1B0CE591A8}" srcOrd="0" destOrd="0" presId="urn:microsoft.com/office/officeart/2005/8/layout/hProcess4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ED84E8FE-F4A0-4E12-99F4-33894251100A}" type="presOf" srcId="{0FC23F60-4841-41C6-B9FB-366EA546081A}" destId="{840CBD2E-B313-405F-9923-034FAF7CADFD}" srcOrd="0" destOrd="0" presId="urn:microsoft.com/office/officeart/2005/8/layout/hProcess4"/>
    <dgm:cxn modelId="{508DDD96-BB2B-4ED1-AE45-AECA6B16C35D}" type="presOf" srcId="{81CF1D65-8E5A-4062-94D1-8556697E08D2}" destId="{657C0C5A-A1EA-4D4A-A01F-818BFD42F76F}" srcOrd="0" destOrd="0" presId="urn:microsoft.com/office/officeart/2005/8/layout/hProcess4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C274D236-177F-4A7C-AFCD-77FC17F3FA67}" type="presOf" srcId="{814B78A5-A0B7-41AF-B6A6-D3850A0E7D80}" destId="{01C2CB8F-F284-41D6-BF83-3064C542F19A}" srcOrd="1" destOrd="3" presId="urn:microsoft.com/office/officeart/2005/8/layout/hProcess4"/>
    <dgm:cxn modelId="{45263484-7163-404B-AFED-4297ABFD69B3}" type="presOf" srcId="{DBC0EE4F-F219-4167-AC52-CC8182397914}" destId="{F72C1F4C-CC3D-47CF-98C9-1B51EB6B1864}" srcOrd="0" destOrd="0" presId="urn:microsoft.com/office/officeart/2005/8/layout/hProcess4"/>
    <dgm:cxn modelId="{CCD6ADD2-919E-4B2A-A59F-403DD3B46A66}" srcId="{E2E3E26E-D468-4158-868C-AF8F81DE67F8}" destId="{71567821-4EEF-49D4-A72E-C9E595373924}" srcOrd="1" destOrd="0" parTransId="{E80EC283-C869-4970-9FFF-DA1156E9CA16}" sibTransId="{FFC695F7-3180-4AA2-8CDD-0375B515AE06}"/>
    <dgm:cxn modelId="{D2D2E8FC-56B7-43E1-89B5-B8819374B470}" srcId="{DBC0EE4F-F219-4167-AC52-CC8182397914}" destId="{6A561F70-3ED2-408B-870F-6930DE792C01}" srcOrd="3" destOrd="0" parTransId="{B62E9377-03FA-485A-99C7-113CF511C7C6}" sibTransId="{F7AB74CE-B163-492F-89EC-4BA0AAF26597}"/>
    <dgm:cxn modelId="{08EE983B-3FEE-46D5-BB2B-D923C5F0E1FB}" type="presOf" srcId="{71567821-4EEF-49D4-A72E-C9E595373924}" destId="{83366FF3-506B-4F3E-A405-42FFD4D81CD4}" srcOrd="0" destOrd="1" presId="urn:microsoft.com/office/officeart/2005/8/layout/hProcess4"/>
    <dgm:cxn modelId="{1A040FD6-5D3F-4C03-AF5F-F6A24F6BA129}" type="presOf" srcId="{2A681194-7F1A-4EAB-BCFB-80F621486BF7}" destId="{A15452AA-01D0-4633-A199-949A608EEF6B}" srcOrd="1" destOrd="0" presId="urn:microsoft.com/office/officeart/2005/8/layout/hProcess4"/>
    <dgm:cxn modelId="{781007FE-A743-4BB6-A3E7-1654232B52EF}" type="presOf" srcId="{71008922-BBE6-42E4-8244-BEA2537CB355}" destId="{657C0C5A-A1EA-4D4A-A01F-818BFD42F76F}" srcOrd="0" destOrd="1" presId="urn:microsoft.com/office/officeart/2005/8/layout/hProcess4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88D3250B-E813-4461-A7FB-7EFC21D1652B}" srcId="{DBC0EE4F-F219-4167-AC52-CC8182397914}" destId="{F950BE45-9F62-4173-91E3-009CA127DBF5}" srcOrd="2" destOrd="0" parTransId="{CF004F81-22D4-4CDA-B423-C8CA673916FD}" sibTransId="{2FD67675-EEC5-4608-852E-86C7BF071E19}"/>
    <dgm:cxn modelId="{1F6C9E49-8EE5-41C4-B1E3-A7F4ABD08907}" type="presOf" srcId="{0283F84E-F62C-440F-916F-B8647D894373}" destId="{FE6B4C89-E0C9-4F02-8B3A-26F3C02BF7A4}" srcOrd="0" destOrd="0" presId="urn:microsoft.com/office/officeart/2005/8/layout/hProcess4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BB35021F-59F2-4D70-AA5E-0C6505D3E4A9}" type="presOf" srcId="{0FC23F60-4841-41C6-B9FB-366EA546081A}" destId="{01C2CB8F-F284-41D6-BF83-3064C542F19A}" srcOrd="1" destOrd="0" presId="urn:microsoft.com/office/officeart/2005/8/layout/hProcess4"/>
    <dgm:cxn modelId="{500B3651-DA19-4A72-8E7F-D5A79AB189C7}" type="presOf" srcId="{71008922-BBE6-42E4-8244-BEA2537CB355}" destId="{B5B53094-08C2-4268-9DDA-110FE0DAFEF1}" srcOrd="1" destOrd="1" presId="urn:microsoft.com/office/officeart/2005/8/layout/hProcess4"/>
    <dgm:cxn modelId="{BF1C0E02-3212-437B-9E05-FB6E1BEA674A}" srcId="{CC541090-F24D-4161-B8BF-20C156383A2D}" destId="{F0101860-E5D1-4CCE-B652-2211EF22D194}" srcOrd="4" destOrd="0" parTransId="{844D53D4-55CF-42E9-8FB1-18686AC87BB7}" sibTransId="{31FA7076-EF22-435C-897A-86173504C1C3}"/>
    <dgm:cxn modelId="{5B70DF30-7532-4CF9-9C5C-A98F1DCC7282}" type="presOf" srcId="{814B78A5-A0B7-41AF-B6A6-D3850A0E7D80}" destId="{840CBD2E-B313-405F-9923-034FAF7CADFD}" srcOrd="0" destOrd="3" presId="urn:microsoft.com/office/officeart/2005/8/layout/hProcess4"/>
    <dgm:cxn modelId="{5C4C24BB-A9D7-4F81-B445-A4EBA729F002}" srcId="{CC541090-F24D-4161-B8BF-20C156383A2D}" destId="{DC2303F9-52DC-4BFC-A64C-D8099F841CC6}" srcOrd="2" destOrd="0" parTransId="{23B68E32-55AC-4C22-B71B-63A50999CD36}" sibTransId="{B6C28089-782F-4DC0-B541-31E395D56F85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27B903AE-63A8-4699-8355-170BED9671FD}" srcId="{DBC0EE4F-F219-4167-AC52-CC8182397914}" destId="{71008922-BBE6-42E4-8244-BEA2537CB355}" srcOrd="1" destOrd="0" parTransId="{2544E348-33EA-4189-968A-701FE04BF8C4}" sibTransId="{31CA0FC8-9017-4373-8215-2FC5D63BB725}"/>
    <dgm:cxn modelId="{7581E703-8D8A-40F1-9483-B4A072144B1B}" type="presOf" srcId="{71567821-4EEF-49D4-A72E-C9E595373924}" destId="{A15452AA-01D0-4633-A199-949A608EEF6B}" srcOrd="1" destOrd="1" presId="urn:microsoft.com/office/officeart/2005/8/layout/hProcess4"/>
    <dgm:cxn modelId="{4FD3ACA8-F75C-4B75-9D7F-647ACCC196F7}" type="presOf" srcId="{F0101860-E5D1-4CCE-B652-2211EF22D194}" destId="{01C2CB8F-F284-41D6-BF83-3064C542F19A}" srcOrd="1" destOrd="4" presId="urn:microsoft.com/office/officeart/2005/8/layout/hProcess4"/>
    <dgm:cxn modelId="{3127093D-13BA-474D-B829-CE1B5CDB652E}" type="presOf" srcId="{81CF1D65-8E5A-4062-94D1-8556697E08D2}" destId="{B5B53094-08C2-4268-9DDA-110FE0DAFEF1}" srcOrd="1" destOrd="0" presId="urn:microsoft.com/office/officeart/2005/8/layout/hProcess4"/>
    <dgm:cxn modelId="{71183CEC-C30D-4CD8-ADCA-15F09527F33C}" type="presOf" srcId="{20E9E1C7-5DFA-4654-BF10-1AAE1811B9D3}" destId="{840CBD2E-B313-405F-9923-034FAF7CADFD}" srcOrd="0" destOrd="1" presId="urn:microsoft.com/office/officeart/2005/8/layout/hProcess4"/>
    <dgm:cxn modelId="{3EAEE326-39F7-461A-B442-C0B30B70BEF3}" type="presParOf" srcId="{440207D1-B04B-4FF1-97B3-2D8128D511DA}" destId="{D0CA3FBF-3410-4C2B-AC6A-ACB6216915B8}" srcOrd="0" destOrd="0" presId="urn:microsoft.com/office/officeart/2005/8/layout/hProcess4"/>
    <dgm:cxn modelId="{D2517AD4-D475-4469-A84D-7C172B6FB8C0}" type="presParOf" srcId="{440207D1-B04B-4FF1-97B3-2D8128D511DA}" destId="{DCA53496-C836-4757-8E0E-29BF3FE87BCC}" srcOrd="1" destOrd="0" presId="urn:microsoft.com/office/officeart/2005/8/layout/hProcess4"/>
    <dgm:cxn modelId="{3B3FBE48-7B85-42B1-98D5-5206948B78AE}" type="presParOf" srcId="{440207D1-B04B-4FF1-97B3-2D8128D511DA}" destId="{F0AF4B0B-2B4B-4333-B5BB-D6590B4907FC}" srcOrd="2" destOrd="0" presId="urn:microsoft.com/office/officeart/2005/8/layout/hProcess4"/>
    <dgm:cxn modelId="{E05091FC-26E4-402B-9F19-0A071E446F5F}" type="presParOf" srcId="{F0AF4B0B-2B4B-4333-B5BB-D6590B4907FC}" destId="{1F6A7E7B-09B6-44A2-B573-2A834637A915}" srcOrd="0" destOrd="0" presId="urn:microsoft.com/office/officeart/2005/8/layout/hProcess4"/>
    <dgm:cxn modelId="{7AA66010-33CB-4A33-93E6-303976E343CE}" type="presParOf" srcId="{1F6A7E7B-09B6-44A2-B573-2A834637A915}" destId="{E32E972B-F9A0-48D0-84F3-1D7FC858C1C0}" srcOrd="0" destOrd="0" presId="urn:microsoft.com/office/officeart/2005/8/layout/hProcess4"/>
    <dgm:cxn modelId="{42734D99-9934-4DBD-B142-3A0C310707DD}" type="presParOf" srcId="{1F6A7E7B-09B6-44A2-B573-2A834637A915}" destId="{83366FF3-506B-4F3E-A405-42FFD4D81CD4}" srcOrd="1" destOrd="0" presId="urn:microsoft.com/office/officeart/2005/8/layout/hProcess4"/>
    <dgm:cxn modelId="{AA47D5C7-E9F8-43E9-8F8B-64B2C0CA188B}" type="presParOf" srcId="{1F6A7E7B-09B6-44A2-B573-2A834637A915}" destId="{A15452AA-01D0-4633-A199-949A608EEF6B}" srcOrd="2" destOrd="0" presId="urn:microsoft.com/office/officeart/2005/8/layout/hProcess4"/>
    <dgm:cxn modelId="{61AC3A5A-0F70-497D-97AF-C39FF33AE147}" type="presParOf" srcId="{1F6A7E7B-09B6-44A2-B573-2A834637A915}" destId="{4C9C4A4F-B656-484E-92E5-3C1B0CE591A8}" srcOrd="3" destOrd="0" presId="urn:microsoft.com/office/officeart/2005/8/layout/hProcess4"/>
    <dgm:cxn modelId="{DC0DB958-B4A7-465C-B960-12D1CCBB43DA}" type="presParOf" srcId="{1F6A7E7B-09B6-44A2-B573-2A834637A915}" destId="{A8BC3583-81DC-45B4-80CC-55C6043DD190}" srcOrd="4" destOrd="0" presId="urn:microsoft.com/office/officeart/2005/8/layout/hProcess4"/>
    <dgm:cxn modelId="{B93D0CC5-EE49-4CED-A386-1F2DDF46341F}" type="presParOf" srcId="{F0AF4B0B-2B4B-4333-B5BB-D6590B4907FC}" destId="{3F03BEC2-607E-4BF5-955C-00A8FC8D4529}" srcOrd="1" destOrd="0" presId="urn:microsoft.com/office/officeart/2005/8/layout/hProcess4"/>
    <dgm:cxn modelId="{EF3CD1C7-6914-466A-AA5C-215C7C39DA5F}" type="presParOf" srcId="{F0AF4B0B-2B4B-4333-B5BB-D6590B4907FC}" destId="{52F44ED2-3CAE-437A-AF00-B9BD378D5E93}" srcOrd="2" destOrd="0" presId="urn:microsoft.com/office/officeart/2005/8/layout/hProcess4"/>
    <dgm:cxn modelId="{8E507C95-718E-4D3C-A2CE-D7732D33E69A}" type="presParOf" srcId="{52F44ED2-3CAE-437A-AF00-B9BD378D5E93}" destId="{5D118603-89D2-4627-B1DC-40F48B233635}" srcOrd="0" destOrd="0" presId="urn:microsoft.com/office/officeart/2005/8/layout/hProcess4"/>
    <dgm:cxn modelId="{D544BAED-83DB-419E-ACA2-D4171FA57B90}" type="presParOf" srcId="{52F44ED2-3CAE-437A-AF00-B9BD378D5E93}" destId="{840CBD2E-B313-405F-9923-034FAF7CADFD}" srcOrd="1" destOrd="0" presId="urn:microsoft.com/office/officeart/2005/8/layout/hProcess4"/>
    <dgm:cxn modelId="{FE4C11DD-CC53-40BA-AF8A-79F6F36B9BCD}" type="presParOf" srcId="{52F44ED2-3CAE-437A-AF00-B9BD378D5E93}" destId="{01C2CB8F-F284-41D6-BF83-3064C542F19A}" srcOrd="2" destOrd="0" presId="urn:microsoft.com/office/officeart/2005/8/layout/hProcess4"/>
    <dgm:cxn modelId="{8F51B0F1-584C-49CF-8F1D-2AB54C326AE0}" type="presParOf" srcId="{52F44ED2-3CAE-437A-AF00-B9BD378D5E93}" destId="{69D2B15B-DFD2-4E6C-829C-EBAFD77257A0}" srcOrd="3" destOrd="0" presId="urn:microsoft.com/office/officeart/2005/8/layout/hProcess4"/>
    <dgm:cxn modelId="{DACFAAC1-A76A-4F67-96EB-8F154E12354A}" type="presParOf" srcId="{52F44ED2-3CAE-437A-AF00-B9BD378D5E93}" destId="{A0468941-D5F9-4848-9A81-438DF4081FB8}" srcOrd="4" destOrd="0" presId="urn:microsoft.com/office/officeart/2005/8/layout/hProcess4"/>
    <dgm:cxn modelId="{B340A1DF-3B5E-453A-8DE5-87ABDA31ADF3}" type="presParOf" srcId="{F0AF4B0B-2B4B-4333-B5BB-D6590B4907FC}" destId="{FE6B4C89-E0C9-4F02-8B3A-26F3C02BF7A4}" srcOrd="3" destOrd="0" presId="urn:microsoft.com/office/officeart/2005/8/layout/hProcess4"/>
    <dgm:cxn modelId="{FBF1777C-3269-4BB6-9D53-5FBC15328BD8}" type="presParOf" srcId="{F0AF4B0B-2B4B-4333-B5BB-D6590B4907FC}" destId="{2EC16F4A-1CEB-40B0-8D53-1AE7D0B2E3AB}" srcOrd="4" destOrd="0" presId="urn:microsoft.com/office/officeart/2005/8/layout/hProcess4"/>
    <dgm:cxn modelId="{FD0FC67B-0576-4C1E-A26C-9CE786D236FB}" type="presParOf" srcId="{2EC16F4A-1CEB-40B0-8D53-1AE7D0B2E3AB}" destId="{18AEB81B-731A-4D04-8034-83AAF263CBFF}" srcOrd="0" destOrd="0" presId="urn:microsoft.com/office/officeart/2005/8/layout/hProcess4"/>
    <dgm:cxn modelId="{CEFFA98B-687B-4332-AFFD-973E4CA2D22E}" type="presParOf" srcId="{2EC16F4A-1CEB-40B0-8D53-1AE7D0B2E3AB}" destId="{657C0C5A-A1EA-4D4A-A01F-818BFD42F76F}" srcOrd="1" destOrd="0" presId="urn:microsoft.com/office/officeart/2005/8/layout/hProcess4"/>
    <dgm:cxn modelId="{76182162-F558-4963-B4EC-017FD34C9750}" type="presParOf" srcId="{2EC16F4A-1CEB-40B0-8D53-1AE7D0B2E3AB}" destId="{B5B53094-08C2-4268-9DDA-110FE0DAFEF1}" srcOrd="2" destOrd="0" presId="urn:microsoft.com/office/officeart/2005/8/layout/hProcess4"/>
    <dgm:cxn modelId="{D052C1D8-C05A-45E9-81CA-06216A6EC240}" type="presParOf" srcId="{2EC16F4A-1CEB-40B0-8D53-1AE7D0B2E3AB}" destId="{F72C1F4C-CC3D-47CF-98C9-1B51EB6B1864}" srcOrd="3" destOrd="0" presId="urn:microsoft.com/office/officeart/2005/8/layout/hProcess4"/>
    <dgm:cxn modelId="{B5AEAC75-DF81-4ABA-A14C-AFB04B0B8AC9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b="0" i="0" dirty="0" smtClean="0"/>
            <a:t>同一主机上的两台虚拟机无法通讯</a:t>
          </a:r>
          <a:endParaRPr lang="en-US" sz="1600" b="0" i="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修复故障虚拟机自身网络配置</a:t>
          </a:r>
          <a:endParaRPr lang="en-US" sz="16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3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3600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网络正常，业务正常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虚拟机自身网络异常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B6291A52-A28A-4701-9B36-EA75684E757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虚拟机所属的端口组不同</a:t>
          </a:r>
          <a:endParaRPr lang="en-US" altLang="en-US" sz="1600" dirty="0" smtClean="0"/>
        </a:p>
      </dgm:t>
    </dgm:pt>
    <dgm:pt modelId="{C74E2EAE-793F-46A0-B115-4DB8E088CF19}" type="parTrans" cxnId="{B0E2E29D-C1FD-40FC-95E9-6B6F461B3C16}">
      <dgm:prSet/>
      <dgm:spPr/>
      <dgm:t>
        <a:bodyPr/>
        <a:lstStyle/>
        <a:p>
          <a:endParaRPr lang="en-US"/>
        </a:p>
      </dgm:t>
    </dgm:pt>
    <dgm:pt modelId="{A9DD7605-B66E-45DB-BD04-8950689D80F9}" type="sibTrans" cxnId="{B0E2E29D-C1FD-40FC-95E9-6B6F461B3C16}">
      <dgm:prSet/>
      <dgm:spPr/>
      <dgm:t>
        <a:bodyPr/>
        <a:lstStyle/>
        <a:p>
          <a:endParaRPr lang="en-US"/>
        </a:p>
      </dgm:t>
    </dgm:pt>
    <dgm:pt modelId="{D769C83D-4655-4528-885E-2442E53D15CE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更改故障虚拟机所属端口组</a:t>
          </a:r>
          <a:endParaRPr lang="en-US" altLang="en-US" sz="1600" dirty="0" smtClean="0"/>
        </a:p>
      </dgm:t>
    </dgm:pt>
    <dgm:pt modelId="{3316C969-16F3-4EAB-9CBB-68707AA8A0CF}" type="parTrans" cxnId="{02BA2C19-0DDF-419C-81CE-A0EBEB7CB781}">
      <dgm:prSet/>
      <dgm:spPr/>
      <dgm:t>
        <a:bodyPr/>
        <a:lstStyle/>
        <a:p>
          <a:endParaRPr lang="en-US"/>
        </a:p>
      </dgm:t>
    </dgm:pt>
    <dgm:pt modelId="{78AB52B4-3AD9-43B9-9EA2-14E0C48A4BC1}" type="sibTrans" cxnId="{02BA2C19-0DDF-419C-81CE-A0EBEB7CB781}">
      <dgm:prSet/>
      <dgm:spPr/>
      <dgm:t>
        <a:bodyPr/>
        <a:lstStyle/>
        <a:p>
          <a:endParaRPr lang="en-US"/>
        </a:p>
      </dgm:t>
    </dgm:pt>
    <dgm:pt modelId="{F1876C1F-15DA-4F79-AD8E-E27992BEDCE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检查所属的分布式交换机</a:t>
          </a:r>
          <a:endParaRPr lang="en-US" altLang="en-US" sz="1600" dirty="0" smtClean="0"/>
        </a:p>
      </dgm:t>
    </dgm:pt>
    <dgm:pt modelId="{A9592F1F-D5DB-4535-9796-5D7703FA9DFB}" type="parTrans" cxnId="{0526F295-E49A-4CE6-A948-0F3131E13914}">
      <dgm:prSet/>
      <dgm:spPr/>
      <dgm:t>
        <a:bodyPr/>
        <a:lstStyle/>
        <a:p>
          <a:endParaRPr lang="en-US"/>
        </a:p>
      </dgm:t>
    </dgm:pt>
    <dgm:pt modelId="{A957EC45-3B2F-4731-99C5-A015E06F397C}" type="sibTrans" cxnId="{0526F295-E49A-4CE6-A948-0F3131E13914}">
      <dgm:prSet/>
      <dgm:spPr/>
      <dgm:t>
        <a:bodyPr/>
        <a:lstStyle/>
        <a:p>
          <a:endParaRPr lang="en-US"/>
        </a:p>
      </dgm:t>
    </dgm:pt>
    <dgm:pt modelId="{8486A384-9FFB-4355-9A1C-EEFB7503F72F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虚拟机所属的分布式交换机不同</a:t>
          </a:r>
          <a:endParaRPr lang="en-US" altLang="en-US" sz="1600" dirty="0" smtClean="0"/>
        </a:p>
      </dgm:t>
    </dgm:pt>
    <dgm:pt modelId="{57C116B9-791B-4E8D-9DFE-B41105BD050E}" type="parTrans" cxnId="{E1B98475-CCFA-440D-A481-BBC4106F59F6}">
      <dgm:prSet/>
      <dgm:spPr/>
      <dgm:t>
        <a:bodyPr/>
        <a:lstStyle/>
        <a:p>
          <a:endParaRPr lang="en-US"/>
        </a:p>
      </dgm:t>
    </dgm:pt>
    <dgm:pt modelId="{99D53CF7-4C4B-46B6-8608-E7E9E3CCBE50}" type="sibTrans" cxnId="{E1B98475-CCFA-440D-A481-BBC4106F59F6}">
      <dgm:prSet/>
      <dgm:spPr/>
      <dgm:t>
        <a:bodyPr/>
        <a:lstStyle/>
        <a:p>
          <a:endParaRPr lang="en-US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1798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43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78D8B2-40B9-488E-8D1E-B0C5290B9D90}" type="presOf" srcId="{2A681194-7F1A-4EAB-BCFB-80F621486BF7}" destId="{2ECE671A-7109-4D99-80EB-A84AD75837BF}" srcOrd="0" destOrd="0" presId="urn:microsoft.com/office/officeart/2005/8/layout/chevron2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222A4D06-8268-41DB-85F5-56008A2B3F3F}" type="presOf" srcId="{8926268F-ABF8-4C20-8898-B386074352C1}" destId="{057D4B38-7AF7-494B-BA18-A025DA0FEF91}" srcOrd="0" destOrd="0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31C32BE1-880F-42A6-B20F-987BD5F49745}" type="presOf" srcId="{E2E3E26E-D468-4158-868C-AF8F81DE67F8}" destId="{7602942D-32DC-4937-928B-D17BAA7DB034}" srcOrd="0" destOrd="0" presId="urn:microsoft.com/office/officeart/2005/8/layout/chevron2"/>
    <dgm:cxn modelId="{E94A29F6-A5BF-4D39-9CC9-30604973AC06}" type="presOf" srcId="{76B20FB0-398A-47DE-BCF3-B0CA50B1124A}" destId="{DD8CD08A-30F1-4894-8AF1-E7ACA409F6F5}" srcOrd="0" destOrd="0" presId="urn:microsoft.com/office/officeart/2005/8/layout/chevron2"/>
    <dgm:cxn modelId="{68BCB574-9B10-4287-B75C-0D2572BE9A42}" type="presOf" srcId="{D769C83D-4655-4528-885E-2442E53D15CE}" destId="{AFD68E65-2DEC-4167-98F8-DD4CD087E695}" srcOrd="0" destOrd="1" presId="urn:microsoft.com/office/officeart/2005/8/layout/chevron2"/>
    <dgm:cxn modelId="{B0E2E29D-C1FD-40FC-95E9-6B6F461B3C16}" srcId="{CC541090-F24D-4161-B8BF-20C156383A2D}" destId="{B6291A52-A28A-4701-9B36-EA75684E7571}" srcOrd="1" destOrd="0" parTransId="{C74E2EAE-793F-46A0-B115-4DB8E088CF19}" sibTransId="{A9DD7605-B66E-45DB-BD04-8950689D80F9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02BA2C19-0DDF-419C-81CE-A0EBEB7CB781}" srcId="{DBC0EE4F-F219-4167-AC52-CC8182397914}" destId="{D769C83D-4655-4528-885E-2442E53D15CE}" srcOrd="1" destOrd="0" parTransId="{3316C969-16F3-4EAB-9CBB-68707AA8A0CF}" sibTransId="{78AB52B4-3AD9-43B9-9EA2-14E0C48A4BC1}"/>
    <dgm:cxn modelId="{BABE8B50-53D5-43B7-AE04-A62DE9292CF2}" type="presOf" srcId="{0FC23F60-4841-41C6-B9FB-366EA546081A}" destId="{701CA4A2-062F-43A7-AC80-E644628F2D29}" srcOrd="0" destOrd="0" presId="urn:microsoft.com/office/officeart/2005/8/layout/chevron2"/>
    <dgm:cxn modelId="{E955F0B2-EB59-43E4-B5E0-866B8800DD23}" type="presOf" srcId="{F1876C1F-15DA-4F79-AD8E-E27992BEDCE0}" destId="{AFD68E65-2DEC-4167-98F8-DD4CD087E695}" srcOrd="0" destOrd="2" presId="urn:microsoft.com/office/officeart/2005/8/layout/chevron2"/>
    <dgm:cxn modelId="{A2FCA9DD-0E48-44D9-A5A6-FFADF56ACC7B}" type="presOf" srcId="{CC541090-F24D-4161-B8BF-20C156383A2D}" destId="{F898765C-218B-43F4-979F-2247269849D4}" srcOrd="0" destOrd="0" presId="urn:microsoft.com/office/officeart/2005/8/layout/chevron2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C24324B6-DFAE-4601-BEA2-BFA9F6A1F417}" type="presOf" srcId="{81CF1D65-8E5A-4062-94D1-8556697E08D2}" destId="{AFD68E65-2DEC-4167-98F8-DD4CD087E695}" srcOrd="0" destOrd="0" presId="urn:microsoft.com/office/officeart/2005/8/layout/chevron2"/>
    <dgm:cxn modelId="{15CE0FDF-E14B-471E-BEEB-33FE2AD42028}" type="presOf" srcId="{DBC0EE4F-F219-4167-AC52-CC8182397914}" destId="{278848FA-D399-41E6-907C-2B4047C12F43}" srcOrd="0" destOrd="0" presId="urn:microsoft.com/office/officeart/2005/8/layout/chevron2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6735904B-8A61-4FA6-B871-3BA1119FC203}" type="presOf" srcId="{BFF7D279-ED03-482E-8CA2-AE578C906FE4}" destId="{4766E03A-E57D-461B-98D4-FB5CC2FA4774}" srcOrd="0" destOrd="0" presId="urn:microsoft.com/office/officeart/2005/8/layout/chevron2"/>
    <dgm:cxn modelId="{0526F295-E49A-4CE6-A948-0F3131E13914}" srcId="{DBC0EE4F-F219-4167-AC52-CC8182397914}" destId="{F1876C1F-15DA-4F79-AD8E-E27992BEDCE0}" srcOrd="2" destOrd="0" parTransId="{A9592F1F-D5DB-4535-9796-5D7703FA9DFB}" sibTransId="{A957EC45-3B2F-4731-99C5-A015E06F397C}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12056F29-56FD-4281-B07A-8B6AB73F437D}" type="presOf" srcId="{8486A384-9FFB-4355-9A1C-EEFB7503F72F}" destId="{701CA4A2-062F-43A7-AC80-E644628F2D29}" srcOrd="0" destOrd="2" presId="urn:microsoft.com/office/officeart/2005/8/layout/chevron2"/>
    <dgm:cxn modelId="{E1B98475-CCFA-440D-A481-BBC4106F59F6}" srcId="{CC541090-F24D-4161-B8BF-20C156383A2D}" destId="{8486A384-9FFB-4355-9A1C-EEFB7503F72F}" srcOrd="2" destOrd="0" parTransId="{57C116B9-791B-4E8D-9DFE-B41105BD050E}" sibTransId="{99D53CF7-4C4B-46B6-8608-E7E9E3CCBE50}"/>
    <dgm:cxn modelId="{9F836D68-08C2-454E-A04C-BB7E91D9AB28}" type="presOf" srcId="{B6291A52-A28A-4701-9B36-EA75684E7571}" destId="{701CA4A2-062F-43A7-AC80-E644628F2D29}" srcOrd="0" destOrd="1" presId="urn:microsoft.com/office/officeart/2005/8/layout/chevron2"/>
    <dgm:cxn modelId="{11B4552C-89A7-4A9D-88FC-3BA1D04F4C77}" type="presParOf" srcId="{DD8CD08A-30F1-4894-8AF1-E7ACA409F6F5}" destId="{829E57E3-E2CC-4AE6-815D-3F76A350AB38}" srcOrd="0" destOrd="0" presId="urn:microsoft.com/office/officeart/2005/8/layout/chevron2"/>
    <dgm:cxn modelId="{C149F839-1270-48C2-AA08-2E5EF3382432}" type="presParOf" srcId="{829E57E3-E2CC-4AE6-815D-3F76A350AB38}" destId="{7602942D-32DC-4937-928B-D17BAA7DB034}" srcOrd="0" destOrd="0" presId="urn:microsoft.com/office/officeart/2005/8/layout/chevron2"/>
    <dgm:cxn modelId="{D7437F91-C454-4762-AA3E-A574652745C1}" type="presParOf" srcId="{829E57E3-E2CC-4AE6-815D-3F76A350AB38}" destId="{2ECE671A-7109-4D99-80EB-A84AD75837BF}" srcOrd="1" destOrd="0" presId="urn:microsoft.com/office/officeart/2005/8/layout/chevron2"/>
    <dgm:cxn modelId="{596D5574-9FC5-4255-AA25-7E22C5E81C39}" type="presParOf" srcId="{DD8CD08A-30F1-4894-8AF1-E7ACA409F6F5}" destId="{80453E90-2760-48C2-93A9-AC4A308D4347}" srcOrd="1" destOrd="0" presId="urn:microsoft.com/office/officeart/2005/8/layout/chevron2"/>
    <dgm:cxn modelId="{098059EA-2870-477E-A547-7B4E0B68B639}" type="presParOf" srcId="{DD8CD08A-30F1-4894-8AF1-E7ACA409F6F5}" destId="{B8E7E6F6-E76B-47D8-867C-A12DE673C583}" srcOrd="2" destOrd="0" presId="urn:microsoft.com/office/officeart/2005/8/layout/chevron2"/>
    <dgm:cxn modelId="{9853A5E5-4776-46C1-8636-344D88CAC7D2}" type="presParOf" srcId="{B8E7E6F6-E76B-47D8-867C-A12DE673C583}" destId="{F898765C-218B-43F4-979F-2247269849D4}" srcOrd="0" destOrd="0" presId="urn:microsoft.com/office/officeart/2005/8/layout/chevron2"/>
    <dgm:cxn modelId="{18B8A22F-BE7C-43C4-8351-D1D3D6BDE50B}" type="presParOf" srcId="{B8E7E6F6-E76B-47D8-867C-A12DE673C583}" destId="{701CA4A2-062F-43A7-AC80-E644628F2D29}" srcOrd="1" destOrd="0" presId="urn:microsoft.com/office/officeart/2005/8/layout/chevron2"/>
    <dgm:cxn modelId="{6C44B6AD-E5BD-41AD-AD77-96CD06BC112A}" type="presParOf" srcId="{DD8CD08A-30F1-4894-8AF1-E7ACA409F6F5}" destId="{1C3E56A9-D9D0-441B-95FF-56A625C5F9C3}" srcOrd="3" destOrd="0" presId="urn:microsoft.com/office/officeart/2005/8/layout/chevron2"/>
    <dgm:cxn modelId="{EDDD5FBA-B7AA-4035-939A-CD1B8FCC754E}" type="presParOf" srcId="{DD8CD08A-30F1-4894-8AF1-E7ACA409F6F5}" destId="{DBF3169C-B7F5-4D52-AD3F-4D3402C55086}" srcOrd="4" destOrd="0" presId="urn:microsoft.com/office/officeart/2005/8/layout/chevron2"/>
    <dgm:cxn modelId="{29B7E740-5220-411B-8B41-E7F9FACEC525}" type="presParOf" srcId="{DBF3169C-B7F5-4D52-AD3F-4D3402C55086}" destId="{278848FA-D399-41E6-907C-2B4047C12F43}" srcOrd="0" destOrd="0" presId="urn:microsoft.com/office/officeart/2005/8/layout/chevron2"/>
    <dgm:cxn modelId="{C35ACAC6-D53E-4FC6-A048-F723DF39AC7F}" type="presParOf" srcId="{DBF3169C-B7F5-4D52-AD3F-4D3402C55086}" destId="{AFD68E65-2DEC-4167-98F8-DD4CD087E695}" srcOrd="1" destOrd="0" presId="urn:microsoft.com/office/officeart/2005/8/layout/chevron2"/>
    <dgm:cxn modelId="{961F660E-7B10-4C4F-B65B-8DE7A5B20B9E}" type="presParOf" srcId="{DD8CD08A-30F1-4894-8AF1-E7ACA409F6F5}" destId="{E0136A3A-75E3-45E9-9743-F371F349829E}" srcOrd="5" destOrd="0" presId="urn:microsoft.com/office/officeart/2005/8/layout/chevron2"/>
    <dgm:cxn modelId="{D8E6F4B2-FBDC-475E-B715-E6B272CBE140}" type="presParOf" srcId="{DD8CD08A-30F1-4894-8AF1-E7ACA409F6F5}" destId="{37F22B2F-C02B-47FF-8FF8-53EDE9CB1A5B}" srcOrd="6" destOrd="0" presId="urn:microsoft.com/office/officeart/2005/8/layout/chevron2"/>
    <dgm:cxn modelId="{2B0FBE1B-2262-4337-953B-9938F50685B2}" type="presParOf" srcId="{37F22B2F-C02B-47FF-8FF8-53EDE9CB1A5B}" destId="{4766E03A-E57D-461B-98D4-FB5CC2FA4774}" srcOrd="0" destOrd="0" presId="urn:microsoft.com/office/officeart/2005/8/layout/chevron2"/>
    <dgm:cxn modelId="{B344A3EB-5942-4CF1-A536-D4D7FAE3153D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修复上行链路</a:t>
          </a:r>
          <a:endParaRPr lang="en-US" sz="13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上行链路异常</a:t>
          </a:r>
          <a:endParaRPr lang="en-US" sz="13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虚拟机不能访问外部网络</a:t>
          </a:r>
          <a:endParaRPr lang="en-US" sz="1400" dirty="0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20E9E1C7-5DFA-4654-BF10-1AAE1811B9D3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主机网络服务异常</a:t>
          </a:r>
          <a:endParaRPr lang="en-US" sz="1300" dirty="0"/>
        </a:p>
      </dgm:t>
    </dgm:pt>
    <dgm:pt modelId="{920E256D-EDCA-46E1-99C4-C2177114F291}" type="parTrans" cxnId="{13C3C78A-FA65-4578-AC01-87DBD4C2A379}">
      <dgm:prSet/>
      <dgm:spPr/>
      <dgm:t>
        <a:bodyPr/>
        <a:lstStyle/>
        <a:p>
          <a:endParaRPr lang="en-US"/>
        </a:p>
      </dgm:t>
    </dgm:pt>
    <dgm:pt modelId="{CE0CC524-93EB-483B-81D9-0EF018F2B17A}" type="sibTrans" cxnId="{13C3C78A-FA65-4578-AC01-87DBD4C2A379}">
      <dgm:prSet/>
      <dgm:spPr/>
      <dgm:t>
        <a:bodyPr/>
        <a:lstStyle/>
        <a:p>
          <a:endParaRPr lang="en-US"/>
        </a:p>
      </dgm:t>
    </dgm:pt>
    <dgm:pt modelId="{DC2303F9-52DC-4BFC-A64C-D8099F841CC6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外部交换机配置异常</a:t>
          </a:r>
          <a:endParaRPr lang="en-US" sz="1300" dirty="0"/>
        </a:p>
      </dgm:t>
    </dgm:pt>
    <dgm:pt modelId="{23B68E32-55AC-4C22-B71B-63A50999CD36}" type="parTrans" cxnId="{5C4C24BB-A9D7-4F81-B445-A4EBA729F002}">
      <dgm:prSet/>
      <dgm:spPr/>
      <dgm:t>
        <a:bodyPr/>
        <a:lstStyle/>
        <a:p>
          <a:endParaRPr lang="en-US"/>
        </a:p>
      </dgm:t>
    </dgm:pt>
    <dgm:pt modelId="{B6C28089-782F-4DC0-B541-31E395D56F85}" type="sibTrans" cxnId="{5C4C24BB-A9D7-4F81-B445-A4EBA729F002}">
      <dgm:prSet/>
      <dgm:spPr/>
      <dgm:t>
        <a:bodyPr/>
        <a:lstStyle/>
        <a:p>
          <a:endParaRPr lang="en-US"/>
        </a:p>
      </dgm:t>
    </dgm:pt>
    <dgm:pt modelId="{71567821-4EEF-49D4-A72E-C9E595373924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虚拟机访问外部网络慢</a:t>
          </a:r>
          <a:endParaRPr lang="en-US" sz="1400" dirty="0"/>
        </a:p>
      </dgm:t>
    </dgm:pt>
    <dgm:pt modelId="{E80EC283-C869-4970-9FFF-DA1156E9CA16}" type="parTrans" cxnId="{CCD6ADD2-919E-4B2A-A59F-403DD3B46A66}">
      <dgm:prSet/>
      <dgm:spPr/>
      <dgm:t>
        <a:bodyPr/>
        <a:lstStyle/>
        <a:p>
          <a:endParaRPr lang="en-US"/>
        </a:p>
      </dgm:t>
    </dgm:pt>
    <dgm:pt modelId="{FFC695F7-3180-4AA2-8CDD-0375B515AE06}" type="sibTrans" cxnId="{CCD6ADD2-919E-4B2A-A59F-403DD3B46A66}">
      <dgm:prSet/>
      <dgm:spPr/>
      <dgm:t>
        <a:bodyPr/>
        <a:lstStyle/>
        <a:p>
          <a:endParaRPr lang="en-US"/>
        </a:p>
      </dgm:t>
    </dgm:pt>
    <dgm:pt modelId="{814B78A5-A0B7-41AF-B6A6-D3850A0E7D8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硬件故障</a:t>
          </a:r>
          <a:endParaRPr lang="en-US" altLang="en-US" sz="1300" dirty="0" smtClean="0"/>
        </a:p>
      </dgm:t>
    </dgm:pt>
    <dgm:pt modelId="{A03A2F46-9986-4D44-896D-4FF026A9ECBE}" type="parTrans" cxnId="{98995F45-5CE3-4C89-BEB3-29BF1DF70E81}">
      <dgm:prSet/>
      <dgm:spPr/>
      <dgm:t>
        <a:bodyPr/>
        <a:lstStyle/>
        <a:p>
          <a:endParaRPr lang="en-US"/>
        </a:p>
      </dgm:t>
    </dgm:pt>
    <dgm:pt modelId="{EAE1E02F-6172-48ED-A578-0B9C6D476F29}" type="sibTrans" cxnId="{98995F45-5CE3-4C89-BEB3-29BF1DF70E81}">
      <dgm:prSet/>
      <dgm:spPr/>
      <dgm:t>
        <a:bodyPr/>
        <a:lstStyle/>
        <a:p>
          <a:endParaRPr lang="en-US"/>
        </a:p>
      </dgm:t>
    </dgm:pt>
    <dgm:pt modelId="{2F065304-8F70-45D7-91E6-AD9A90D2E3A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排除硬件故障</a:t>
          </a:r>
          <a:endParaRPr lang="en-US" altLang="en-US" sz="1300" dirty="0" smtClean="0"/>
        </a:p>
      </dgm:t>
    </dgm:pt>
    <dgm:pt modelId="{CA71F910-C8FD-474C-8FFC-4CA48797E3B0}" type="sibTrans" cxnId="{2957281B-4A3C-4EFD-9BDC-5AE8EBBEF933}">
      <dgm:prSet/>
      <dgm:spPr/>
      <dgm:t>
        <a:bodyPr/>
        <a:lstStyle/>
        <a:p>
          <a:endParaRPr lang="en-US"/>
        </a:p>
      </dgm:t>
    </dgm:pt>
    <dgm:pt modelId="{89DF9695-CA5E-4ED4-A3A4-06B31FB3B0F8}" type="parTrans" cxnId="{2957281B-4A3C-4EFD-9BDC-5AE8EBBEF933}">
      <dgm:prSet/>
      <dgm:spPr/>
      <dgm:t>
        <a:bodyPr/>
        <a:lstStyle/>
        <a:p>
          <a:endParaRPr lang="en-US"/>
        </a:p>
      </dgm:t>
    </dgm:pt>
    <dgm:pt modelId="{D86CC8B2-41B0-4EAF-8136-24564674E99D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修复外部交换机配置</a:t>
          </a:r>
          <a:endParaRPr lang="en-US" sz="1300" dirty="0"/>
        </a:p>
      </dgm:t>
    </dgm:pt>
    <dgm:pt modelId="{D4EDCBB1-231D-4AD1-9AC1-185F4EA82ABB}" type="sibTrans" cxnId="{683B3247-8A9A-4FE7-9F58-22179D9C7764}">
      <dgm:prSet/>
      <dgm:spPr/>
      <dgm:t>
        <a:bodyPr/>
        <a:lstStyle/>
        <a:p>
          <a:endParaRPr lang="en-US"/>
        </a:p>
      </dgm:t>
    </dgm:pt>
    <dgm:pt modelId="{AB0376C6-00CB-494B-A9C3-5F41C0C5A326}" type="parTrans" cxnId="{683B3247-8A9A-4FE7-9F58-22179D9C7764}">
      <dgm:prSet/>
      <dgm:spPr/>
      <dgm:t>
        <a:bodyPr/>
        <a:lstStyle/>
        <a:p>
          <a:endParaRPr lang="en-US"/>
        </a:p>
      </dgm:t>
    </dgm:pt>
    <dgm:pt modelId="{7CA088D1-2664-4402-99B9-35528D0ADED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300" dirty="0" smtClean="0"/>
            <a:t>修复主机网络服务</a:t>
          </a:r>
          <a:endParaRPr lang="en-US" sz="1300" dirty="0"/>
        </a:p>
      </dgm:t>
    </dgm:pt>
    <dgm:pt modelId="{C0AAD0C7-4F37-484E-93D7-72F1932353C6}" type="sibTrans" cxnId="{0A499532-CA0F-40EC-8C1D-45AA47F2582D}">
      <dgm:prSet/>
      <dgm:spPr/>
      <dgm:t>
        <a:bodyPr/>
        <a:lstStyle/>
        <a:p>
          <a:endParaRPr lang="en-US"/>
        </a:p>
      </dgm:t>
    </dgm:pt>
    <dgm:pt modelId="{20BADCE6-1F3E-4DAF-8C59-9C2F79F0B423}" type="parTrans" cxnId="{0A499532-CA0F-40EC-8C1D-45AA47F2582D}">
      <dgm:prSet/>
      <dgm:spPr/>
      <dgm:t>
        <a:bodyPr/>
        <a:lstStyle/>
        <a:p>
          <a:endParaRPr 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7401826C-99E0-4752-B41E-570E2E0ECEC6}" type="presOf" srcId="{814B78A5-A0B7-41AF-B6A6-D3850A0E7D80}" destId="{01C2CB8F-F284-41D6-BF83-3064C542F19A}" srcOrd="1" destOrd="3" presId="urn:microsoft.com/office/officeart/2005/8/layout/hProcess4"/>
    <dgm:cxn modelId="{D9DE8730-4C77-40F7-9B3D-4F9F2DC2270D}" type="presOf" srcId="{81CF1D65-8E5A-4062-94D1-8556697E08D2}" destId="{657C0C5A-A1EA-4D4A-A01F-818BFD42F76F}" srcOrd="0" destOrd="0" presId="urn:microsoft.com/office/officeart/2005/8/layout/hProcess4"/>
    <dgm:cxn modelId="{BB570105-47C8-4E98-A4B9-A0783DF3C805}" type="presOf" srcId="{D86CC8B2-41B0-4EAF-8136-24564674E99D}" destId="{B5B53094-08C2-4268-9DDA-110FE0DAFEF1}" srcOrd="1" destOrd="2" presId="urn:microsoft.com/office/officeart/2005/8/layout/hProcess4"/>
    <dgm:cxn modelId="{98995F45-5CE3-4C89-BEB3-29BF1DF70E81}" srcId="{CC541090-F24D-4161-B8BF-20C156383A2D}" destId="{814B78A5-A0B7-41AF-B6A6-D3850A0E7D80}" srcOrd="3" destOrd="0" parTransId="{A03A2F46-9986-4D44-896D-4FF026A9ECBE}" sibTransId="{EAE1E02F-6172-48ED-A578-0B9C6D476F29}"/>
    <dgm:cxn modelId="{5EAE12DD-15BF-4D51-96EF-FBADAE36591E}" type="presOf" srcId="{0283F84E-F62C-440F-916F-B8647D894373}" destId="{FE6B4C89-E0C9-4F02-8B3A-26F3C02BF7A4}" srcOrd="0" destOrd="0" presId="urn:microsoft.com/office/officeart/2005/8/layout/hProcess4"/>
    <dgm:cxn modelId="{0A499532-CA0F-40EC-8C1D-45AA47F2582D}" srcId="{DBC0EE4F-F219-4167-AC52-CC8182397914}" destId="{7CA088D1-2664-4402-99B9-35528D0ADED0}" srcOrd="1" destOrd="0" parTransId="{20BADCE6-1F3E-4DAF-8C59-9C2F79F0B423}" sibTransId="{C0AAD0C7-4F37-484E-93D7-72F1932353C6}"/>
    <dgm:cxn modelId="{6DB67F6E-AA81-4D02-86B8-77317899A3F8}" type="presOf" srcId="{C3DC92AF-32C6-4AF6-AF6A-B0747C81F4EE}" destId="{3F03BEC2-607E-4BF5-955C-00A8FC8D4529}" srcOrd="0" destOrd="0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13C3C78A-FA65-4578-AC01-87DBD4C2A379}" srcId="{CC541090-F24D-4161-B8BF-20C156383A2D}" destId="{20E9E1C7-5DFA-4654-BF10-1AAE1811B9D3}" srcOrd="1" destOrd="0" parTransId="{920E256D-EDCA-46E1-99C4-C2177114F291}" sibTransId="{CE0CC524-93EB-483B-81D9-0EF018F2B17A}"/>
    <dgm:cxn modelId="{CFA4CBA1-40D2-4D96-B7CA-E30EC67D686A}" type="presOf" srcId="{81CF1D65-8E5A-4062-94D1-8556697E08D2}" destId="{B5B53094-08C2-4268-9DDA-110FE0DAFEF1}" srcOrd="1" destOrd="0" presId="urn:microsoft.com/office/officeart/2005/8/layout/hProcess4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96894A09-B12B-4CDF-A3C7-56AFF69BA016}" type="presOf" srcId="{2A681194-7F1A-4EAB-BCFB-80F621486BF7}" destId="{A15452AA-01D0-4633-A199-949A608EEF6B}" srcOrd="1" destOrd="0" presId="urn:microsoft.com/office/officeart/2005/8/layout/hProcess4"/>
    <dgm:cxn modelId="{D5332416-9C33-4E41-99FD-E28DB128781B}" type="presOf" srcId="{0FC23F60-4841-41C6-B9FB-366EA546081A}" destId="{01C2CB8F-F284-41D6-BF83-3064C542F19A}" srcOrd="1" destOrd="0" presId="urn:microsoft.com/office/officeart/2005/8/layout/hProcess4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10C1FCB5-35EB-478D-8C35-75B3F8DEB0C9}" type="presOf" srcId="{7CA088D1-2664-4402-99B9-35528D0ADED0}" destId="{B5B53094-08C2-4268-9DDA-110FE0DAFEF1}" srcOrd="1" destOrd="1" presId="urn:microsoft.com/office/officeart/2005/8/layout/hProcess4"/>
    <dgm:cxn modelId="{CCD6ADD2-919E-4B2A-A59F-403DD3B46A66}" srcId="{E2E3E26E-D468-4158-868C-AF8F81DE67F8}" destId="{71567821-4EEF-49D4-A72E-C9E595373924}" srcOrd="1" destOrd="0" parTransId="{E80EC283-C869-4970-9FFF-DA1156E9CA16}" sibTransId="{FFC695F7-3180-4AA2-8CDD-0375B515AE06}"/>
    <dgm:cxn modelId="{D19DD5D9-FBB8-46FC-9194-B93401495AEC}" type="presOf" srcId="{DC2303F9-52DC-4BFC-A64C-D8099F841CC6}" destId="{840CBD2E-B313-405F-9923-034FAF7CADFD}" srcOrd="0" destOrd="2" presId="urn:microsoft.com/office/officeart/2005/8/layout/hProcess4"/>
    <dgm:cxn modelId="{848B73DB-F77D-4109-A43B-443E8CB51E8C}" type="presOf" srcId="{E2E3E26E-D468-4158-868C-AF8F81DE67F8}" destId="{4C9C4A4F-B656-484E-92E5-3C1B0CE591A8}" srcOrd="0" destOrd="0" presId="urn:microsoft.com/office/officeart/2005/8/layout/hProcess4"/>
    <dgm:cxn modelId="{70BEAB1C-5EE7-431C-9408-D171D3820FD8}" type="presOf" srcId="{D86CC8B2-41B0-4EAF-8136-24564674E99D}" destId="{657C0C5A-A1EA-4D4A-A01F-818BFD42F76F}" srcOrd="0" destOrd="2" presId="urn:microsoft.com/office/officeart/2005/8/layout/hProcess4"/>
    <dgm:cxn modelId="{40678297-2F60-4F52-AC86-0DBF8FA6098E}" type="presOf" srcId="{814B78A5-A0B7-41AF-B6A6-D3850A0E7D80}" destId="{840CBD2E-B313-405F-9923-034FAF7CADFD}" srcOrd="0" destOrd="3" presId="urn:microsoft.com/office/officeart/2005/8/layout/hProcess4"/>
    <dgm:cxn modelId="{79465F9B-FF94-4034-B8A6-13E744D3FCF1}" type="presOf" srcId="{2F065304-8F70-45D7-91E6-AD9A90D2E3A0}" destId="{B5B53094-08C2-4268-9DDA-110FE0DAFEF1}" srcOrd="1" destOrd="3" presId="urn:microsoft.com/office/officeart/2005/8/layout/hProcess4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68F94E83-7934-41CB-A6EB-6696DBE98808}" type="presOf" srcId="{20E9E1C7-5DFA-4654-BF10-1AAE1811B9D3}" destId="{01C2CB8F-F284-41D6-BF83-3064C542F19A}" srcOrd="1" destOrd="1" presId="urn:microsoft.com/office/officeart/2005/8/layout/hProcess4"/>
    <dgm:cxn modelId="{8EC8B495-9635-4E93-90D9-840ACC26D774}" type="presOf" srcId="{76B20FB0-398A-47DE-BCF3-B0CA50B1124A}" destId="{440207D1-B04B-4FF1-97B3-2D8128D511DA}" srcOrd="0" destOrd="0" presId="urn:microsoft.com/office/officeart/2005/8/layout/hProcess4"/>
    <dgm:cxn modelId="{9124A64C-8F28-4368-9F12-AA4AC0441C95}" type="presOf" srcId="{71567821-4EEF-49D4-A72E-C9E595373924}" destId="{83366FF3-506B-4F3E-A405-42FFD4D81CD4}" srcOrd="0" destOrd="1" presId="urn:microsoft.com/office/officeart/2005/8/layout/hProcess4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D334EF18-0E16-4600-9408-30BAC6D028BE}" type="presOf" srcId="{0FC23F60-4841-41C6-B9FB-366EA546081A}" destId="{840CBD2E-B313-405F-9923-034FAF7CADFD}" srcOrd="0" destOrd="0" presId="urn:microsoft.com/office/officeart/2005/8/layout/hProcess4"/>
    <dgm:cxn modelId="{683B3247-8A9A-4FE7-9F58-22179D9C7764}" srcId="{DBC0EE4F-F219-4167-AC52-CC8182397914}" destId="{D86CC8B2-41B0-4EAF-8136-24564674E99D}" srcOrd="2" destOrd="0" parTransId="{AB0376C6-00CB-494B-A9C3-5F41C0C5A326}" sibTransId="{D4EDCBB1-231D-4AD1-9AC1-185F4EA82ABB}"/>
    <dgm:cxn modelId="{35DE3619-CE7D-482C-856C-942A516781B1}" type="presOf" srcId="{2F065304-8F70-45D7-91E6-AD9A90D2E3A0}" destId="{657C0C5A-A1EA-4D4A-A01F-818BFD42F76F}" srcOrd="0" destOrd="3" presId="urn:microsoft.com/office/officeart/2005/8/layout/hProcess4"/>
    <dgm:cxn modelId="{220C96BB-EC31-4FAB-9FEA-FBD5F7D0357B}" type="presOf" srcId="{DBC0EE4F-F219-4167-AC52-CC8182397914}" destId="{F72C1F4C-CC3D-47CF-98C9-1B51EB6B1864}" srcOrd="0" destOrd="0" presId="urn:microsoft.com/office/officeart/2005/8/layout/hProcess4"/>
    <dgm:cxn modelId="{CA1B7460-417C-4C82-B4F1-15466C580E99}" type="presOf" srcId="{20E9E1C7-5DFA-4654-BF10-1AAE1811B9D3}" destId="{840CBD2E-B313-405F-9923-034FAF7CADFD}" srcOrd="0" destOrd="1" presId="urn:microsoft.com/office/officeart/2005/8/layout/hProcess4"/>
    <dgm:cxn modelId="{2957281B-4A3C-4EFD-9BDC-5AE8EBBEF933}" srcId="{DBC0EE4F-F219-4167-AC52-CC8182397914}" destId="{2F065304-8F70-45D7-91E6-AD9A90D2E3A0}" srcOrd="3" destOrd="0" parTransId="{89DF9695-CA5E-4ED4-A3A4-06B31FB3B0F8}" sibTransId="{CA71F910-C8FD-474C-8FFC-4CA48797E3B0}"/>
    <dgm:cxn modelId="{8431EA0D-F182-4F56-9E5E-BF7DA61DF4A5}" type="presOf" srcId="{2A681194-7F1A-4EAB-BCFB-80F621486BF7}" destId="{83366FF3-506B-4F3E-A405-42FFD4D81CD4}" srcOrd="0" destOrd="0" presId="urn:microsoft.com/office/officeart/2005/8/layout/hProcess4"/>
    <dgm:cxn modelId="{5C4C24BB-A9D7-4F81-B445-A4EBA729F002}" srcId="{CC541090-F24D-4161-B8BF-20C156383A2D}" destId="{DC2303F9-52DC-4BFC-A64C-D8099F841CC6}" srcOrd="2" destOrd="0" parTransId="{23B68E32-55AC-4C22-B71B-63A50999CD36}" sibTransId="{B6C28089-782F-4DC0-B541-31E395D56F85}"/>
    <dgm:cxn modelId="{0AFA0859-1982-4AD8-A46C-C11D93C709C5}" type="presOf" srcId="{DC2303F9-52DC-4BFC-A64C-D8099F841CC6}" destId="{01C2CB8F-F284-41D6-BF83-3064C542F19A}" srcOrd="1" destOrd="2" presId="urn:microsoft.com/office/officeart/2005/8/layout/hProcess4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41EC6D37-C269-4C99-9AB7-1DD15B5A7105}" type="presOf" srcId="{7CA088D1-2664-4402-99B9-35528D0ADED0}" destId="{657C0C5A-A1EA-4D4A-A01F-818BFD42F76F}" srcOrd="0" destOrd="1" presId="urn:microsoft.com/office/officeart/2005/8/layout/hProcess4"/>
    <dgm:cxn modelId="{0866FE9C-1CDD-481F-94E9-18D441CA705F}" type="presOf" srcId="{71567821-4EEF-49D4-A72E-C9E595373924}" destId="{A15452AA-01D0-4633-A199-949A608EEF6B}" srcOrd="1" destOrd="1" presId="urn:microsoft.com/office/officeart/2005/8/layout/hProcess4"/>
    <dgm:cxn modelId="{A5F8FD6A-B943-4974-96FA-4AE0F1784FEC}" type="presOf" srcId="{CC541090-F24D-4161-B8BF-20C156383A2D}" destId="{69D2B15B-DFD2-4E6C-829C-EBAFD77257A0}" srcOrd="0" destOrd="0" presId="urn:microsoft.com/office/officeart/2005/8/layout/hProcess4"/>
    <dgm:cxn modelId="{E2CE1F5C-8897-45B5-8F3A-A2D93EA39448}" type="presParOf" srcId="{440207D1-B04B-4FF1-97B3-2D8128D511DA}" destId="{D0CA3FBF-3410-4C2B-AC6A-ACB6216915B8}" srcOrd="0" destOrd="0" presId="urn:microsoft.com/office/officeart/2005/8/layout/hProcess4"/>
    <dgm:cxn modelId="{1DAF841A-5755-4D1F-8D6F-D9E64428CB2F}" type="presParOf" srcId="{440207D1-B04B-4FF1-97B3-2D8128D511DA}" destId="{DCA53496-C836-4757-8E0E-29BF3FE87BCC}" srcOrd="1" destOrd="0" presId="urn:microsoft.com/office/officeart/2005/8/layout/hProcess4"/>
    <dgm:cxn modelId="{60018BD9-6F76-47A8-B47C-B58FF5FBBE2F}" type="presParOf" srcId="{440207D1-B04B-4FF1-97B3-2D8128D511DA}" destId="{F0AF4B0B-2B4B-4333-B5BB-D6590B4907FC}" srcOrd="2" destOrd="0" presId="urn:microsoft.com/office/officeart/2005/8/layout/hProcess4"/>
    <dgm:cxn modelId="{5C423C20-0FC8-425E-941F-B64CB73FFA46}" type="presParOf" srcId="{F0AF4B0B-2B4B-4333-B5BB-D6590B4907FC}" destId="{1F6A7E7B-09B6-44A2-B573-2A834637A915}" srcOrd="0" destOrd="0" presId="urn:microsoft.com/office/officeart/2005/8/layout/hProcess4"/>
    <dgm:cxn modelId="{7EDD2717-1224-4A9C-84CB-706F1CC3A5FD}" type="presParOf" srcId="{1F6A7E7B-09B6-44A2-B573-2A834637A915}" destId="{E32E972B-F9A0-48D0-84F3-1D7FC858C1C0}" srcOrd="0" destOrd="0" presId="urn:microsoft.com/office/officeart/2005/8/layout/hProcess4"/>
    <dgm:cxn modelId="{126F85F4-3A52-40D6-B265-F34AC133D7B5}" type="presParOf" srcId="{1F6A7E7B-09B6-44A2-B573-2A834637A915}" destId="{83366FF3-506B-4F3E-A405-42FFD4D81CD4}" srcOrd="1" destOrd="0" presId="urn:microsoft.com/office/officeart/2005/8/layout/hProcess4"/>
    <dgm:cxn modelId="{210E8513-8BCA-461B-9DFD-7C9B7BD4D236}" type="presParOf" srcId="{1F6A7E7B-09B6-44A2-B573-2A834637A915}" destId="{A15452AA-01D0-4633-A199-949A608EEF6B}" srcOrd="2" destOrd="0" presId="urn:microsoft.com/office/officeart/2005/8/layout/hProcess4"/>
    <dgm:cxn modelId="{7460EE81-BBA0-4B89-92D8-43F634B62538}" type="presParOf" srcId="{1F6A7E7B-09B6-44A2-B573-2A834637A915}" destId="{4C9C4A4F-B656-484E-92E5-3C1B0CE591A8}" srcOrd="3" destOrd="0" presId="urn:microsoft.com/office/officeart/2005/8/layout/hProcess4"/>
    <dgm:cxn modelId="{42B08173-CD97-4882-A99D-E46B949042F9}" type="presParOf" srcId="{1F6A7E7B-09B6-44A2-B573-2A834637A915}" destId="{A8BC3583-81DC-45B4-80CC-55C6043DD190}" srcOrd="4" destOrd="0" presId="urn:microsoft.com/office/officeart/2005/8/layout/hProcess4"/>
    <dgm:cxn modelId="{C5B6F821-4069-4E6E-808F-21C4C48C8606}" type="presParOf" srcId="{F0AF4B0B-2B4B-4333-B5BB-D6590B4907FC}" destId="{3F03BEC2-607E-4BF5-955C-00A8FC8D4529}" srcOrd="1" destOrd="0" presId="urn:microsoft.com/office/officeart/2005/8/layout/hProcess4"/>
    <dgm:cxn modelId="{78DF2509-1A0C-4646-82AB-1C5D98C9F9C9}" type="presParOf" srcId="{F0AF4B0B-2B4B-4333-B5BB-D6590B4907FC}" destId="{52F44ED2-3CAE-437A-AF00-B9BD378D5E93}" srcOrd="2" destOrd="0" presId="urn:microsoft.com/office/officeart/2005/8/layout/hProcess4"/>
    <dgm:cxn modelId="{35E1411E-5BB9-4100-9C2D-D8102AE63F54}" type="presParOf" srcId="{52F44ED2-3CAE-437A-AF00-B9BD378D5E93}" destId="{5D118603-89D2-4627-B1DC-40F48B233635}" srcOrd="0" destOrd="0" presId="urn:microsoft.com/office/officeart/2005/8/layout/hProcess4"/>
    <dgm:cxn modelId="{D04860F6-C177-42C6-BFF0-89161E4A40EB}" type="presParOf" srcId="{52F44ED2-3CAE-437A-AF00-B9BD378D5E93}" destId="{840CBD2E-B313-405F-9923-034FAF7CADFD}" srcOrd="1" destOrd="0" presId="urn:microsoft.com/office/officeart/2005/8/layout/hProcess4"/>
    <dgm:cxn modelId="{4346C65F-0B49-44FB-8743-DE316254BAF2}" type="presParOf" srcId="{52F44ED2-3CAE-437A-AF00-B9BD378D5E93}" destId="{01C2CB8F-F284-41D6-BF83-3064C542F19A}" srcOrd="2" destOrd="0" presId="urn:microsoft.com/office/officeart/2005/8/layout/hProcess4"/>
    <dgm:cxn modelId="{39EBB02D-A491-4EC8-986A-DF3A129AA89B}" type="presParOf" srcId="{52F44ED2-3CAE-437A-AF00-B9BD378D5E93}" destId="{69D2B15B-DFD2-4E6C-829C-EBAFD77257A0}" srcOrd="3" destOrd="0" presId="urn:microsoft.com/office/officeart/2005/8/layout/hProcess4"/>
    <dgm:cxn modelId="{B71C7049-572E-4297-891A-2344AC29C69F}" type="presParOf" srcId="{52F44ED2-3CAE-437A-AF00-B9BD378D5E93}" destId="{A0468941-D5F9-4848-9A81-438DF4081FB8}" srcOrd="4" destOrd="0" presId="urn:microsoft.com/office/officeart/2005/8/layout/hProcess4"/>
    <dgm:cxn modelId="{8AC4982A-EB7B-4DE5-8095-94585BB792F0}" type="presParOf" srcId="{F0AF4B0B-2B4B-4333-B5BB-D6590B4907FC}" destId="{FE6B4C89-E0C9-4F02-8B3A-26F3C02BF7A4}" srcOrd="3" destOrd="0" presId="urn:microsoft.com/office/officeart/2005/8/layout/hProcess4"/>
    <dgm:cxn modelId="{10BB099B-BDBB-42FD-93E6-B37F24C9D400}" type="presParOf" srcId="{F0AF4B0B-2B4B-4333-B5BB-D6590B4907FC}" destId="{2EC16F4A-1CEB-40B0-8D53-1AE7D0B2E3AB}" srcOrd="4" destOrd="0" presId="urn:microsoft.com/office/officeart/2005/8/layout/hProcess4"/>
    <dgm:cxn modelId="{AF5D13FC-6E04-4314-B6D7-F7DF5A6DA6F8}" type="presParOf" srcId="{2EC16F4A-1CEB-40B0-8D53-1AE7D0B2E3AB}" destId="{18AEB81B-731A-4D04-8034-83AAF263CBFF}" srcOrd="0" destOrd="0" presId="urn:microsoft.com/office/officeart/2005/8/layout/hProcess4"/>
    <dgm:cxn modelId="{A28470A8-0CF3-414E-926D-9B064B41C34E}" type="presParOf" srcId="{2EC16F4A-1CEB-40B0-8D53-1AE7D0B2E3AB}" destId="{657C0C5A-A1EA-4D4A-A01F-818BFD42F76F}" srcOrd="1" destOrd="0" presId="urn:microsoft.com/office/officeart/2005/8/layout/hProcess4"/>
    <dgm:cxn modelId="{2CC6CF35-7E56-44F9-834D-01EA9A35F739}" type="presParOf" srcId="{2EC16F4A-1CEB-40B0-8D53-1AE7D0B2E3AB}" destId="{B5B53094-08C2-4268-9DDA-110FE0DAFEF1}" srcOrd="2" destOrd="0" presId="urn:microsoft.com/office/officeart/2005/8/layout/hProcess4"/>
    <dgm:cxn modelId="{27F9CC4C-48FE-485D-BD1E-E67440070798}" type="presParOf" srcId="{2EC16F4A-1CEB-40B0-8D53-1AE7D0B2E3AB}" destId="{F72C1F4C-CC3D-47CF-98C9-1B51EB6B1864}" srcOrd="3" destOrd="0" presId="urn:microsoft.com/office/officeart/2005/8/layout/hProcess4"/>
    <dgm:cxn modelId="{87F9BBB3-EDA3-4522-8BFE-4C0333E2F1B5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sz="1600" dirty="0" smtClean="0"/>
            <a:t>FusionCompute</a:t>
          </a:r>
          <a:r>
            <a:rPr lang="zh-CN" altLang="en-US" sz="1600" dirty="0" smtClean="0"/>
            <a:t>绑定网口后网络不通</a:t>
          </a:r>
          <a:endParaRPr lang="en-US" sz="160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修改上行链路绑定模式</a:t>
          </a:r>
          <a:endParaRPr lang="en-US" sz="16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3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3600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网络正常，业务正常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上行链路绑定模式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B6291A52-A28A-4701-9B36-EA75684E757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外部交换机链路汇聚模式</a:t>
          </a:r>
          <a:endParaRPr lang="en-US" altLang="en-US" sz="1600" dirty="0" smtClean="0"/>
        </a:p>
      </dgm:t>
    </dgm:pt>
    <dgm:pt modelId="{C74E2EAE-793F-46A0-B115-4DB8E088CF19}" type="parTrans" cxnId="{B0E2E29D-C1FD-40FC-95E9-6B6F461B3C16}">
      <dgm:prSet/>
      <dgm:spPr/>
      <dgm:t>
        <a:bodyPr/>
        <a:lstStyle/>
        <a:p>
          <a:endParaRPr lang="en-US"/>
        </a:p>
      </dgm:t>
    </dgm:pt>
    <dgm:pt modelId="{A9DD7605-B66E-45DB-BD04-8950689D80F9}" type="sibTrans" cxnId="{B0E2E29D-C1FD-40FC-95E9-6B6F461B3C16}">
      <dgm:prSet/>
      <dgm:spPr/>
      <dgm:t>
        <a:bodyPr/>
        <a:lstStyle/>
        <a:p>
          <a:endParaRPr lang="en-US"/>
        </a:p>
      </dgm:t>
    </dgm:pt>
    <dgm:pt modelId="{D769C83D-4655-4528-885E-2442E53D15CE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修改外部交换机端口汇聚模式</a:t>
          </a:r>
          <a:endParaRPr lang="en-US" altLang="en-US" sz="1600" dirty="0" smtClean="0"/>
        </a:p>
      </dgm:t>
    </dgm:pt>
    <dgm:pt modelId="{3316C969-16F3-4EAB-9CBB-68707AA8A0CF}" type="parTrans" cxnId="{02BA2C19-0DDF-419C-81CE-A0EBEB7CB781}">
      <dgm:prSet/>
      <dgm:spPr/>
      <dgm:t>
        <a:bodyPr/>
        <a:lstStyle/>
        <a:p>
          <a:endParaRPr lang="en-US"/>
        </a:p>
      </dgm:t>
    </dgm:pt>
    <dgm:pt modelId="{78AB52B4-3AD9-43B9-9EA2-14E0C48A4BC1}" type="sibTrans" cxnId="{02BA2C19-0DDF-419C-81CE-A0EBEB7CB781}">
      <dgm:prSet/>
      <dgm:spPr/>
      <dgm:t>
        <a:bodyPr/>
        <a:lstStyle/>
        <a:p>
          <a:endParaRPr lang="en-US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17987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43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45EB468D-EC9D-4667-ABA5-1EFD365F2C36}" type="presOf" srcId="{E2E3E26E-D468-4158-868C-AF8F81DE67F8}" destId="{7602942D-32DC-4937-928B-D17BAA7DB034}" srcOrd="0" destOrd="0" presId="urn:microsoft.com/office/officeart/2005/8/layout/chevron2"/>
    <dgm:cxn modelId="{A5B17E5C-979B-415B-BD65-3B2CDDB108A3}" type="presOf" srcId="{2A681194-7F1A-4EAB-BCFB-80F621486BF7}" destId="{2ECE671A-7109-4D99-80EB-A84AD75837BF}" srcOrd="0" destOrd="0" presId="urn:microsoft.com/office/officeart/2005/8/layout/chevron2"/>
    <dgm:cxn modelId="{ABD56D36-4C1D-4FFF-A97D-0EAA8F47DC0A}" type="presOf" srcId="{8926268F-ABF8-4C20-8898-B386074352C1}" destId="{057D4B38-7AF7-494B-BA18-A025DA0FEF91}" srcOrd="0" destOrd="0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B4243A05-63C1-4A68-8709-B370E078D2A8}" type="presOf" srcId="{81CF1D65-8E5A-4062-94D1-8556697E08D2}" destId="{AFD68E65-2DEC-4167-98F8-DD4CD087E695}" srcOrd="0" destOrd="0" presId="urn:microsoft.com/office/officeart/2005/8/layout/chevron2"/>
    <dgm:cxn modelId="{D48C1E05-9F31-477C-9835-E1731C822E9D}" type="presOf" srcId="{D769C83D-4655-4528-885E-2442E53D15CE}" destId="{AFD68E65-2DEC-4167-98F8-DD4CD087E695}" srcOrd="0" destOrd="1" presId="urn:microsoft.com/office/officeart/2005/8/layout/chevron2"/>
    <dgm:cxn modelId="{6AEA88F4-8548-4C7A-89A3-9C793F3A8EB4}" type="presOf" srcId="{CC541090-F24D-4161-B8BF-20C156383A2D}" destId="{F898765C-218B-43F4-979F-2247269849D4}" srcOrd="0" destOrd="0" presId="urn:microsoft.com/office/officeart/2005/8/layout/chevron2"/>
    <dgm:cxn modelId="{B0E2E29D-C1FD-40FC-95E9-6B6F461B3C16}" srcId="{CC541090-F24D-4161-B8BF-20C156383A2D}" destId="{B6291A52-A28A-4701-9B36-EA75684E7571}" srcOrd="1" destOrd="0" parTransId="{C74E2EAE-793F-46A0-B115-4DB8E088CF19}" sibTransId="{A9DD7605-B66E-45DB-BD04-8950689D80F9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02BA2C19-0DDF-419C-81CE-A0EBEB7CB781}" srcId="{DBC0EE4F-F219-4167-AC52-CC8182397914}" destId="{D769C83D-4655-4528-885E-2442E53D15CE}" srcOrd="1" destOrd="0" parTransId="{3316C969-16F3-4EAB-9CBB-68707AA8A0CF}" sibTransId="{78AB52B4-3AD9-43B9-9EA2-14E0C48A4BC1}"/>
    <dgm:cxn modelId="{A280EED1-16E9-4206-9150-AA558DC18943}" type="presOf" srcId="{76B20FB0-398A-47DE-BCF3-B0CA50B1124A}" destId="{DD8CD08A-30F1-4894-8AF1-E7ACA409F6F5}" srcOrd="0" destOrd="0" presId="urn:microsoft.com/office/officeart/2005/8/layout/chevron2"/>
    <dgm:cxn modelId="{CBA41024-0B48-44AE-B621-693859211AF6}" type="presOf" srcId="{BFF7D279-ED03-482E-8CA2-AE578C906FE4}" destId="{4766E03A-E57D-461B-98D4-FB5CC2FA4774}" srcOrd="0" destOrd="0" presId="urn:microsoft.com/office/officeart/2005/8/layout/chevron2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65FD12A5-A1D1-4757-93F1-8473BBA5A9F4}" type="presOf" srcId="{0FC23F60-4841-41C6-B9FB-366EA546081A}" destId="{701CA4A2-062F-43A7-AC80-E644628F2D29}" srcOrd="0" destOrd="0" presId="urn:microsoft.com/office/officeart/2005/8/layout/chevron2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56F990E5-8E32-4ED3-A9D9-A1F72FC5FB2B}" type="presOf" srcId="{B6291A52-A28A-4701-9B36-EA75684E7571}" destId="{701CA4A2-062F-43A7-AC80-E644628F2D29}" srcOrd="0" destOrd="1" presId="urn:microsoft.com/office/officeart/2005/8/layout/chevron2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78F62D68-D8A9-4877-82CF-4145F91F4773}" type="presOf" srcId="{DBC0EE4F-F219-4167-AC52-CC8182397914}" destId="{278848FA-D399-41E6-907C-2B4047C12F43}" srcOrd="0" destOrd="0" presId="urn:microsoft.com/office/officeart/2005/8/layout/chevron2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437A94CD-6BD8-44AB-8279-630EC22F221F}" type="presParOf" srcId="{DD8CD08A-30F1-4894-8AF1-E7ACA409F6F5}" destId="{829E57E3-E2CC-4AE6-815D-3F76A350AB38}" srcOrd="0" destOrd="0" presId="urn:microsoft.com/office/officeart/2005/8/layout/chevron2"/>
    <dgm:cxn modelId="{6B761C7A-7455-45DD-AA59-BB40D8A5CAE3}" type="presParOf" srcId="{829E57E3-E2CC-4AE6-815D-3F76A350AB38}" destId="{7602942D-32DC-4937-928B-D17BAA7DB034}" srcOrd="0" destOrd="0" presId="urn:microsoft.com/office/officeart/2005/8/layout/chevron2"/>
    <dgm:cxn modelId="{3BB8B512-30C7-40F3-A295-97FDA07BE866}" type="presParOf" srcId="{829E57E3-E2CC-4AE6-815D-3F76A350AB38}" destId="{2ECE671A-7109-4D99-80EB-A84AD75837BF}" srcOrd="1" destOrd="0" presId="urn:microsoft.com/office/officeart/2005/8/layout/chevron2"/>
    <dgm:cxn modelId="{6C541C8A-6501-4934-9A91-E14200D9852B}" type="presParOf" srcId="{DD8CD08A-30F1-4894-8AF1-E7ACA409F6F5}" destId="{80453E90-2760-48C2-93A9-AC4A308D4347}" srcOrd="1" destOrd="0" presId="urn:microsoft.com/office/officeart/2005/8/layout/chevron2"/>
    <dgm:cxn modelId="{032FA12B-6E7D-4A98-B7B0-D9F7EE897E45}" type="presParOf" srcId="{DD8CD08A-30F1-4894-8AF1-E7ACA409F6F5}" destId="{B8E7E6F6-E76B-47D8-867C-A12DE673C583}" srcOrd="2" destOrd="0" presId="urn:microsoft.com/office/officeart/2005/8/layout/chevron2"/>
    <dgm:cxn modelId="{17C4FF16-3237-498E-A6FC-BB079F739177}" type="presParOf" srcId="{B8E7E6F6-E76B-47D8-867C-A12DE673C583}" destId="{F898765C-218B-43F4-979F-2247269849D4}" srcOrd="0" destOrd="0" presId="urn:microsoft.com/office/officeart/2005/8/layout/chevron2"/>
    <dgm:cxn modelId="{A94F02C5-F7C0-4114-9313-2FB81D2E755A}" type="presParOf" srcId="{B8E7E6F6-E76B-47D8-867C-A12DE673C583}" destId="{701CA4A2-062F-43A7-AC80-E644628F2D29}" srcOrd="1" destOrd="0" presId="urn:microsoft.com/office/officeart/2005/8/layout/chevron2"/>
    <dgm:cxn modelId="{77D41C9D-9322-4177-A87B-C44A6CBB2451}" type="presParOf" srcId="{DD8CD08A-30F1-4894-8AF1-E7ACA409F6F5}" destId="{1C3E56A9-D9D0-441B-95FF-56A625C5F9C3}" srcOrd="3" destOrd="0" presId="urn:microsoft.com/office/officeart/2005/8/layout/chevron2"/>
    <dgm:cxn modelId="{5B5F5E71-A1D4-4485-A7D0-4847785DA906}" type="presParOf" srcId="{DD8CD08A-30F1-4894-8AF1-E7ACA409F6F5}" destId="{DBF3169C-B7F5-4D52-AD3F-4D3402C55086}" srcOrd="4" destOrd="0" presId="urn:microsoft.com/office/officeart/2005/8/layout/chevron2"/>
    <dgm:cxn modelId="{C66D0D19-D506-4958-95F9-71E1D24E3135}" type="presParOf" srcId="{DBF3169C-B7F5-4D52-AD3F-4D3402C55086}" destId="{278848FA-D399-41E6-907C-2B4047C12F43}" srcOrd="0" destOrd="0" presId="urn:microsoft.com/office/officeart/2005/8/layout/chevron2"/>
    <dgm:cxn modelId="{807EBA80-1267-4D5F-84E8-86F59213A733}" type="presParOf" srcId="{DBF3169C-B7F5-4D52-AD3F-4D3402C55086}" destId="{AFD68E65-2DEC-4167-98F8-DD4CD087E695}" srcOrd="1" destOrd="0" presId="urn:microsoft.com/office/officeart/2005/8/layout/chevron2"/>
    <dgm:cxn modelId="{44F95E21-9031-416E-B2C1-4D7B85F286D2}" type="presParOf" srcId="{DD8CD08A-30F1-4894-8AF1-E7ACA409F6F5}" destId="{E0136A3A-75E3-45E9-9743-F371F349829E}" srcOrd="5" destOrd="0" presId="urn:microsoft.com/office/officeart/2005/8/layout/chevron2"/>
    <dgm:cxn modelId="{D230C3A9-9B7E-4259-AF1E-9C7983B2E84E}" type="presParOf" srcId="{DD8CD08A-30F1-4894-8AF1-E7ACA409F6F5}" destId="{37F22B2F-C02B-47FF-8FF8-53EDE9CB1A5B}" srcOrd="6" destOrd="0" presId="urn:microsoft.com/office/officeart/2005/8/layout/chevron2"/>
    <dgm:cxn modelId="{BCB4119C-ED01-4F4F-9DFD-35485A50285A}" type="presParOf" srcId="{37F22B2F-C02B-47FF-8FF8-53EDE9CB1A5B}" destId="{4766E03A-E57D-461B-98D4-FB5CC2FA4774}" srcOrd="0" destOrd="0" presId="urn:microsoft.com/office/officeart/2005/8/layout/chevron2"/>
    <dgm:cxn modelId="{F617E92D-B7E9-436E-9910-269EC59F02E9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78748A17-A51B-4BBD-8498-20D67E52CF6E}" type="doc">
      <dgm:prSet loTypeId="urn:microsoft.com/office/officeart/2005/8/layout/hList1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0A5B038A-0C52-4498-BD3D-8F89C14CA41B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b="0" i="0" dirty="0" smtClean="0"/>
            <a:t>创建空虚拟机</a:t>
          </a:r>
          <a:endParaRPr lang="en-US" sz="2000" dirty="0"/>
        </a:p>
      </dgm:t>
    </dgm:pt>
    <dgm:pt modelId="{016BCEBC-051F-4C76-AC33-B86808DED31D}" type="parTrans" cxnId="{6DC192B8-334A-4906-A68F-8BA44CC072FD}">
      <dgm:prSet/>
      <dgm:spPr/>
      <dgm:t>
        <a:bodyPr/>
        <a:lstStyle/>
        <a:p>
          <a:endParaRPr lang="en-US"/>
        </a:p>
      </dgm:t>
    </dgm:pt>
    <dgm:pt modelId="{D37AE10C-F2C2-408C-B3C1-CA207E79B3D0}" type="sibTrans" cxnId="{6DC192B8-334A-4906-A68F-8BA44CC072FD}">
      <dgm:prSet/>
      <dgm:spPr/>
      <dgm:t>
        <a:bodyPr/>
        <a:lstStyle/>
        <a:p>
          <a:endParaRPr lang="en-US"/>
        </a:p>
      </dgm:t>
    </dgm:pt>
    <dgm:pt modelId="{113886DF-EA9A-4A75-9851-021D912ED9D8}">
      <dgm:prSet phldrT="[Text]"/>
      <dgm:spPr/>
      <dgm:t>
        <a:bodyPr/>
        <a:lstStyle/>
        <a:p>
          <a:r>
            <a:rPr lang="zh-CN" altLang="en-US" dirty="0" smtClean="0"/>
            <a:t>创建空虚拟机时，可选择创建在主机或集群上，并可自定义</a:t>
          </a:r>
          <a:r>
            <a:rPr lang="en-US" altLang="en-US" dirty="0" smtClean="0"/>
            <a:t>CPU</a:t>
          </a:r>
          <a:r>
            <a:rPr lang="zh-CN" altLang="en-US" dirty="0" smtClean="0"/>
            <a:t>、内存、磁盘、网卡等规格。</a:t>
          </a:r>
          <a:endParaRPr lang="en-US" dirty="0"/>
        </a:p>
      </dgm:t>
    </dgm:pt>
    <dgm:pt modelId="{03C22977-252B-4869-9196-BD67DA6B42AE}" type="parTrans" cxnId="{4C74719B-FFE6-45EF-816C-0C982B0168E4}">
      <dgm:prSet/>
      <dgm:spPr/>
      <dgm:t>
        <a:bodyPr/>
        <a:lstStyle/>
        <a:p>
          <a:endParaRPr lang="en-US"/>
        </a:p>
      </dgm:t>
    </dgm:pt>
    <dgm:pt modelId="{31899873-2808-4D60-A110-B956A6A46A6B}" type="sibTrans" cxnId="{4C74719B-FFE6-45EF-816C-0C982B0168E4}">
      <dgm:prSet/>
      <dgm:spPr/>
      <dgm:t>
        <a:bodyPr/>
        <a:lstStyle/>
        <a:p>
          <a:endParaRPr lang="en-US"/>
        </a:p>
      </dgm:t>
    </dgm:pt>
    <dgm:pt modelId="{76BE9041-A60A-4823-8191-1F12BBACDF8E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b="0" i="0" dirty="0" smtClean="0"/>
            <a:t>使用模板创建虚拟机</a:t>
          </a:r>
          <a:endParaRPr lang="en-US" sz="2000" dirty="0"/>
        </a:p>
      </dgm:t>
    </dgm:pt>
    <dgm:pt modelId="{C2DB8C8D-E24B-4311-9665-7F1A29F26B3B}" type="parTrans" cxnId="{3D67BE35-4449-4F61-9A37-E0609B583139}">
      <dgm:prSet/>
      <dgm:spPr/>
      <dgm:t>
        <a:bodyPr/>
        <a:lstStyle/>
        <a:p>
          <a:endParaRPr lang="en-US"/>
        </a:p>
      </dgm:t>
    </dgm:pt>
    <dgm:pt modelId="{1DE08D32-C287-41D5-9058-0A8E15EFB9A4}" type="sibTrans" cxnId="{3D67BE35-4449-4F61-9A37-E0609B583139}">
      <dgm:prSet/>
      <dgm:spPr/>
      <dgm:t>
        <a:bodyPr/>
        <a:lstStyle/>
        <a:p>
          <a:endParaRPr lang="en-US"/>
        </a:p>
      </dgm:t>
    </dgm:pt>
    <dgm:pt modelId="{9A040E75-815A-40DF-8ADC-AA73C7944F6B}">
      <dgm:prSet phldrT="[Text]" custT="1"/>
      <dgm:spPr/>
      <dgm:t>
        <a:bodyPr/>
        <a:lstStyle/>
        <a:p>
          <a:r>
            <a:rPr lang="zh-CN" altLang="en-US" sz="1400" dirty="0" smtClean="0"/>
            <a:t>按模板部署虚拟机或模板导入虚拟机时，以下属性继承自模板，其他属性可自定义。</a:t>
          </a:r>
          <a:endParaRPr lang="en-US" sz="1400" dirty="0"/>
        </a:p>
      </dgm:t>
    </dgm:pt>
    <dgm:pt modelId="{AFA126B2-29C6-4A3A-B33C-86D1C0A72345}" type="parTrans" cxnId="{23FA3BD4-9A87-42D4-B254-DA9BD6CB172C}">
      <dgm:prSet/>
      <dgm:spPr/>
      <dgm:t>
        <a:bodyPr/>
        <a:lstStyle/>
        <a:p>
          <a:endParaRPr lang="en-US"/>
        </a:p>
      </dgm:t>
    </dgm:pt>
    <dgm:pt modelId="{990813FA-4406-4F96-B363-BDCA870185C9}" type="sibTrans" cxnId="{23FA3BD4-9A87-42D4-B254-DA9BD6CB172C}">
      <dgm:prSet/>
      <dgm:spPr/>
      <dgm:t>
        <a:bodyPr/>
        <a:lstStyle/>
        <a:p>
          <a:endParaRPr lang="en-US"/>
        </a:p>
      </dgm:t>
    </dgm:pt>
    <dgm:pt modelId="{B4E78C97-2228-4FAE-BFDB-3275D6DD2B2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b="0" i="0" dirty="0" smtClean="0"/>
            <a:t>使用虚拟机创建虚拟机</a:t>
          </a:r>
          <a:endParaRPr lang="en-US" sz="2000" dirty="0"/>
        </a:p>
      </dgm:t>
    </dgm:pt>
    <dgm:pt modelId="{42E30ABA-C5FE-4FF9-8923-BD342F8D5CDC}" type="parTrans" cxnId="{48018186-0EFA-4E75-AC1F-183274B3A82A}">
      <dgm:prSet/>
      <dgm:spPr/>
      <dgm:t>
        <a:bodyPr/>
        <a:lstStyle/>
        <a:p>
          <a:endParaRPr lang="en-US"/>
        </a:p>
      </dgm:t>
    </dgm:pt>
    <dgm:pt modelId="{8C0F558D-ADA4-4F3A-AB6B-4B1004737804}" type="sibTrans" cxnId="{48018186-0EFA-4E75-AC1F-183274B3A82A}">
      <dgm:prSet/>
      <dgm:spPr/>
      <dgm:t>
        <a:bodyPr/>
        <a:lstStyle/>
        <a:p>
          <a:endParaRPr lang="en-US"/>
        </a:p>
      </dgm:t>
    </dgm:pt>
    <dgm:pt modelId="{8ED37665-90AD-43B1-B41F-175C82254E73}">
      <dgm:prSet phldrT="[Text]"/>
      <dgm:spPr/>
      <dgm:t>
        <a:bodyPr/>
        <a:lstStyle/>
        <a:p>
          <a:r>
            <a:rPr lang="zh-CN" altLang="en-US" dirty="0" smtClean="0"/>
            <a:t>克隆虚拟机过程中，以下属性继承自原虚拟机，其他属性可自定义。</a:t>
          </a:r>
          <a:endParaRPr lang="en-US" dirty="0"/>
        </a:p>
      </dgm:t>
    </dgm:pt>
    <dgm:pt modelId="{9927A4F5-7D70-4600-BAB9-2C89A5CEC583}" type="parTrans" cxnId="{F36811FE-1927-4237-9F75-2A7E0876CB44}">
      <dgm:prSet/>
      <dgm:spPr/>
      <dgm:t>
        <a:bodyPr/>
        <a:lstStyle/>
        <a:p>
          <a:endParaRPr lang="en-US"/>
        </a:p>
      </dgm:t>
    </dgm:pt>
    <dgm:pt modelId="{6168DCE4-6D28-4371-B3CC-D115FFD2C5B4}" type="sibTrans" cxnId="{F36811FE-1927-4237-9F75-2A7E0876CB44}">
      <dgm:prSet/>
      <dgm:spPr/>
      <dgm:t>
        <a:bodyPr/>
        <a:lstStyle/>
        <a:p>
          <a:endParaRPr lang="en-US"/>
        </a:p>
      </dgm:t>
    </dgm:pt>
    <dgm:pt modelId="{8B3CF48B-447B-4DA4-8D1B-AF9D5482EB35}">
      <dgm:prSet/>
      <dgm:spPr/>
      <dgm:t>
        <a:bodyPr/>
        <a:lstStyle/>
        <a:p>
          <a:r>
            <a:rPr lang="zh-CN" altLang="en-US" dirty="0" smtClean="0"/>
            <a:t>空虚拟机创建完成后，需要在上面安装操作系统。</a:t>
          </a:r>
          <a:endParaRPr lang="en-US" altLang="en-US" dirty="0" smtClean="0"/>
        </a:p>
      </dgm:t>
    </dgm:pt>
    <dgm:pt modelId="{16EACC51-9306-40E4-8E78-907C321F8BBA}" type="parTrans" cxnId="{2BB2AD22-F9DC-477A-872F-DD505B26A3BE}">
      <dgm:prSet/>
      <dgm:spPr/>
      <dgm:t>
        <a:bodyPr/>
        <a:lstStyle/>
        <a:p>
          <a:endParaRPr lang="en-US"/>
        </a:p>
      </dgm:t>
    </dgm:pt>
    <dgm:pt modelId="{8D6C2AE9-1D24-458E-95F6-593A2AAA8BCA}" type="sibTrans" cxnId="{2BB2AD22-F9DC-477A-872F-DD505B26A3BE}">
      <dgm:prSet/>
      <dgm:spPr/>
      <dgm:t>
        <a:bodyPr/>
        <a:lstStyle/>
        <a:p>
          <a:endParaRPr lang="en-US"/>
        </a:p>
      </dgm:t>
    </dgm:pt>
    <dgm:pt modelId="{F4857DDE-E665-47E6-92D0-50348D265D53}">
      <dgm:prSet custT="1"/>
      <dgm:spPr/>
      <dgm:t>
        <a:bodyPr/>
        <a:lstStyle/>
        <a:p>
          <a:r>
            <a:rPr lang="zh-CN" altLang="en-US" sz="1400" dirty="0" smtClean="0"/>
            <a:t>虚拟机的操作系统类型和操作系统版本号</a:t>
          </a:r>
          <a:endParaRPr lang="en-US" altLang="en-US" sz="1400" dirty="0" smtClean="0"/>
        </a:p>
      </dgm:t>
    </dgm:pt>
    <dgm:pt modelId="{96BA5521-D679-4861-9394-62AA42298C48}" type="parTrans" cxnId="{D7A95E30-82E0-4189-A7FB-3E126A95B4DD}">
      <dgm:prSet/>
      <dgm:spPr/>
      <dgm:t>
        <a:bodyPr/>
        <a:lstStyle/>
        <a:p>
          <a:endParaRPr lang="en-US"/>
        </a:p>
      </dgm:t>
    </dgm:pt>
    <dgm:pt modelId="{D3D5A671-954A-4BFC-BB25-0F40BF2183F6}" type="sibTrans" cxnId="{D7A95E30-82E0-4189-A7FB-3E126A95B4DD}">
      <dgm:prSet/>
      <dgm:spPr/>
      <dgm:t>
        <a:bodyPr/>
        <a:lstStyle/>
        <a:p>
          <a:endParaRPr lang="en-US"/>
        </a:p>
      </dgm:t>
    </dgm:pt>
    <dgm:pt modelId="{E07988A3-0C31-43A1-96E8-F92FADD16B73}">
      <dgm:prSet custT="1"/>
      <dgm:spPr/>
      <dgm:t>
        <a:bodyPr/>
        <a:lstStyle/>
        <a:p>
          <a:r>
            <a:rPr lang="zh-CN" altLang="en-US" sz="1400" dirty="0" smtClean="0"/>
            <a:t>虚拟机磁盘的数量和容量</a:t>
          </a:r>
          <a:endParaRPr lang="en-US" altLang="en-US" sz="1400" dirty="0" smtClean="0"/>
        </a:p>
      </dgm:t>
    </dgm:pt>
    <dgm:pt modelId="{8643D6ED-9B8F-43A8-BE4E-D48C496635E1}" type="parTrans" cxnId="{CFDE7A99-049D-45D1-A5FE-4356A0B3D0EE}">
      <dgm:prSet/>
      <dgm:spPr/>
      <dgm:t>
        <a:bodyPr/>
        <a:lstStyle/>
        <a:p>
          <a:endParaRPr lang="en-US"/>
        </a:p>
      </dgm:t>
    </dgm:pt>
    <dgm:pt modelId="{41FA3760-FDB0-4BF4-A7BF-FF51F90763F2}" type="sibTrans" cxnId="{CFDE7A99-049D-45D1-A5FE-4356A0B3D0EE}">
      <dgm:prSet/>
      <dgm:spPr/>
      <dgm:t>
        <a:bodyPr/>
        <a:lstStyle/>
        <a:p>
          <a:endParaRPr lang="en-US"/>
        </a:p>
      </dgm:t>
    </dgm:pt>
    <dgm:pt modelId="{DC0C6F91-F47C-4DE2-8D94-FCD5A199F20A}">
      <dgm:prSet custT="1"/>
      <dgm:spPr/>
      <dgm:t>
        <a:bodyPr/>
        <a:lstStyle/>
        <a:p>
          <a:r>
            <a:rPr lang="zh-CN" altLang="en-US" sz="1400" dirty="0" smtClean="0"/>
            <a:t>虚拟机的网卡数</a:t>
          </a:r>
          <a:endParaRPr lang="en-US" altLang="en-US" sz="1400" dirty="0" smtClean="0"/>
        </a:p>
      </dgm:t>
    </dgm:pt>
    <dgm:pt modelId="{7EAF6A95-0007-4F96-B3F4-331C8CA06E13}" type="parTrans" cxnId="{B962CBE9-C59F-4B12-8737-B807D4CC7292}">
      <dgm:prSet/>
      <dgm:spPr/>
      <dgm:t>
        <a:bodyPr/>
        <a:lstStyle/>
        <a:p>
          <a:endParaRPr lang="en-US"/>
        </a:p>
      </dgm:t>
    </dgm:pt>
    <dgm:pt modelId="{357D76D8-0BD4-45E4-984F-358730E08B12}" type="sibTrans" cxnId="{B962CBE9-C59F-4B12-8737-B807D4CC7292}">
      <dgm:prSet/>
      <dgm:spPr/>
      <dgm:t>
        <a:bodyPr/>
        <a:lstStyle/>
        <a:p>
          <a:endParaRPr lang="en-US"/>
        </a:p>
      </dgm:t>
    </dgm:pt>
    <dgm:pt modelId="{D4178192-E877-40BD-811D-8799FC19458E}">
      <dgm:prSet/>
      <dgm:spPr/>
      <dgm:t>
        <a:bodyPr/>
        <a:lstStyle/>
        <a:p>
          <a:r>
            <a:rPr lang="zh-CN" altLang="en-US" dirty="0" smtClean="0"/>
            <a:t>虚拟机的操作系统类型和操作系统版本号</a:t>
          </a:r>
          <a:endParaRPr lang="en-US" altLang="en-US" dirty="0" smtClean="0"/>
        </a:p>
      </dgm:t>
    </dgm:pt>
    <dgm:pt modelId="{9D44BD9D-B157-41B6-82D8-F0B400B655F8}" type="parTrans" cxnId="{B307BCCA-65AC-4A6C-AD63-FF2AF63F305C}">
      <dgm:prSet/>
      <dgm:spPr/>
      <dgm:t>
        <a:bodyPr/>
        <a:lstStyle/>
        <a:p>
          <a:endParaRPr lang="en-US"/>
        </a:p>
      </dgm:t>
    </dgm:pt>
    <dgm:pt modelId="{6F8FBC1B-7FBA-4C4D-9FBC-16C3FFCD583C}" type="sibTrans" cxnId="{B307BCCA-65AC-4A6C-AD63-FF2AF63F305C}">
      <dgm:prSet/>
      <dgm:spPr/>
      <dgm:t>
        <a:bodyPr/>
        <a:lstStyle/>
        <a:p>
          <a:endParaRPr lang="en-US"/>
        </a:p>
      </dgm:t>
    </dgm:pt>
    <dgm:pt modelId="{5D6D51BB-FFC2-4441-8732-89015D7650EC}">
      <dgm:prSet/>
      <dgm:spPr/>
      <dgm:t>
        <a:bodyPr/>
        <a:lstStyle/>
        <a:p>
          <a:r>
            <a:rPr lang="zh-CN" altLang="en-US" dirty="0" smtClean="0"/>
            <a:t>如果有一个要经常克隆的虚拟机，可以将该虚拟机转换为模板。</a:t>
          </a:r>
          <a:endParaRPr lang="en-US" altLang="en-US" dirty="0" smtClean="0"/>
        </a:p>
      </dgm:t>
    </dgm:pt>
    <dgm:pt modelId="{85065BFC-5C46-424B-A7A9-964979711C68}" type="parTrans" cxnId="{AB141802-C0E6-4F32-8EC7-4BA2165865F3}">
      <dgm:prSet/>
      <dgm:spPr/>
      <dgm:t>
        <a:bodyPr/>
        <a:lstStyle/>
        <a:p>
          <a:endParaRPr lang="en-US"/>
        </a:p>
      </dgm:t>
    </dgm:pt>
    <dgm:pt modelId="{062DD70A-8E54-4CAB-8183-1B6E7D6A7504}" type="sibTrans" cxnId="{AB141802-C0E6-4F32-8EC7-4BA2165865F3}">
      <dgm:prSet/>
      <dgm:spPr/>
      <dgm:t>
        <a:bodyPr/>
        <a:lstStyle/>
        <a:p>
          <a:endParaRPr lang="en-US"/>
        </a:p>
      </dgm:t>
    </dgm:pt>
    <dgm:pt modelId="{D9FDB024-9276-44D9-A6EA-639E3AC08184}">
      <dgm:prSet/>
      <dgm:spPr/>
      <dgm:t>
        <a:bodyPr/>
        <a:lstStyle/>
        <a:p>
          <a:r>
            <a:rPr lang="zh-CN" altLang="en-US" dirty="0" smtClean="0"/>
            <a:t>虚拟机的网卡数</a:t>
          </a:r>
          <a:endParaRPr lang="en-US" altLang="en-US" dirty="0" smtClean="0"/>
        </a:p>
      </dgm:t>
    </dgm:pt>
    <dgm:pt modelId="{BE09C521-F7E2-47A8-B515-6BE0E481DDA2}" type="sibTrans" cxnId="{555F9CAD-08E8-4B07-B1F4-7D7027C16F25}">
      <dgm:prSet/>
      <dgm:spPr/>
      <dgm:t>
        <a:bodyPr/>
        <a:lstStyle/>
        <a:p>
          <a:endParaRPr lang="en-US"/>
        </a:p>
      </dgm:t>
    </dgm:pt>
    <dgm:pt modelId="{E712E9CC-F7EE-476A-965C-FADFF2D39AAB}" type="parTrans" cxnId="{555F9CAD-08E8-4B07-B1F4-7D7027C16F25}">
      <dgm:prSet/>
      <dgm:spPr/>
      <dgm:t>
        <a:bodyPr/>
        <a:lstStyle/>
        <a:p>
          <a:endParaRPr lang="en-US"/>
        </a:p>
      </dgm:t>
    </dgm:pt>
    <dgm:pt modelId="{8BEB8C47-3984-4F86-995B-F63F843CAE74}">
      <dgm:prSet/>
      <dgm:spPr/>
      <dgm:t>
        <a:bodyPr/>
        <a:lstStyle/>
        <a:p>
          <a:r>
            <a:rPr lang="zh-CN" altLang="en-US" dirty="0" smtClean="0"/>
            <a:t>虚拟机磁盘的数量和容量</a:t>
          </a:r>
          <a:endParaRPr lang="en-US" altLang="en-US" dirty="0" smtClean="0"/>
        </a:p>
      </dgm:t>
    </dgm:pt>
    <dgm:pt modelId="{B0D4E0ED-4A09-4635-96D0-CF0B9FD5E2C4}" type="sibTrans" cxnId="{F5C88F59-7617-478B-94A6-F85097EA1114}">
      <dgm:prSet/>
      <dgm:spPr/>
      <dgm:t>
        <a:bodyPr/>
        <a:lstStyle/>
        <a:p>
          <a:endParaRPr lang="en-US"/>
        </a:p>
      </dgm:t>
    </dgm:pt>
    <dgm:pt modelId="{096EB79B-60C4-4EE8-B65F-1C18FE9D158D}" type="parTrans" cxnId="{F5C88F59-7617-478B-94A6-F85097EA1114}">
      <dgm:prSet/>
      <dgm:spPr/>
      <dgm:t>
        <a:bodyPr/>
        <a:lstStyle/>
        <a:p>
          <a:endParaRPr lang="en-US"/>
        </a:p>
      </dgm:t>
    </dgm:pt>
    <dgm:pt modelId="{EBBDFFCF-3D73-4295-B51E-FD0B1AD37FC0}" type="pres">
      <dgm:prSet presAssocID="{78748A17-A51B-4BBD-8498-20D67E52CF6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C376CB0-E5F4-4613-8CE5-01F6C3AECC3A}" type="pres">
      <dgm:prSet presAssocID="{0A5B038A-0C52-4498-BD3D-8F89C14CA41B}" presName="composite" presStyleCnt="0"/>
      <dgm:spPr/>
      <dgm:t>
        <a:bodyPr/>
        <a:lstStyle/>
        <a:p>
          <a:endParaRPr lang="zh-CN" altLang="en-US"/>
        </a:p>
      </dgm:t>
    </dgm:pt>
    <dgm:pt modelId="{E6943FCD-86B2-4A0A-A5DD-17EB4EE9C442}" type="pres">
      <dgm:prSet presAssocID="{0A5B038A-0C52-4498-BD3D-8F89C14CA41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2D7EE7-8CED-458B-8989-C4B866C34E27}" type="pres">
      <dgm:prSet presAssocID="{0A5B038A-0C52-4498-BD3D-8F89C14CA41B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61E68A-8DB2-4DCC-83E0-01EDEC133C75}" type="pres">
      <dgm:prSet presAssocID="{D37AE10C-F2C2-408C-B3C1-CA207E79B3D0}" presName="space" presStyleCnt="0"/>
      <dgm:spPr/>
      <dgm:t>
        <a:bodyPr/>
        <a:lstStyle/>
        <a:p>
          <a:endParaRPr lang="zh-CN" altLang="en-US"/>
        </a:p>
      </dgm:t>
    </dgm:pt>
    <dgm:pt modelId="{4F402681-1962-4038-B246-88DDDECA3C10}" type="pres">
      <dgm:prSet presAssocID="{76BE9041-A60A-4823-8191-1F12BBACDF8E}" presName="composite" presStyleCnt="0"/>
      <dgm:spPr/>
      <dgm:t>
        <a:bodyPr/>
        <a:lstStyle/>
        <a:p>
          <a:endParaRPr lang="zh-CN" altLang="en-US"/>
        </a:p>
      </dgm:t>
    </dgm:pt>
    <dgm:pt modelId="{5784EBD2-338C-425C-A372-5FF004EC9C7D}" type="pres">
      <dgm:prSet presAssocID="{76BE9041-A60A-4823-8191-1F12BBACDF8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050485-2514-4B02-BE9A-769BFC9252D0}" type="pres">
      <dgm:prSet presAssocID="{76BE9041-A60A-4823-8191-1F12BBACDF8E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8EABE1-ABFD-4584-8838-E8EBB788C7E9}" type="pres">
      <dgm:prSet presAssocID="{1DE08D32-C287-41D5-9058-0A8E15EFB9A4}" presName="space" presStyleCnt="0"/>
      <dgm:spPr/>
      <dgm:t>
        <a:bodyPr/>
        <a:lstStyle/>
        <a:p>
          <a:endParaRPr lang="zh-CN" altLang="en-US"/>
        </a:p>
      </dgm:t>
    </dgm:pt>
    <dgm:pt modelId="{8B25E2E6-EFB4-4809-87BF-65F3FC04C3B3}" type="pres">
      <dgm:prSet presAssocID="{B4E78C97-2228-4FAE-BFDB-3275D6DD2B26}" presName="composite" presStyleCnt="0"/>
      <dgm:spPr/>
      <dgm:t>
        <a:bodyPr/>
        <a:lstStyle/>
        <a:p>
          <a:endParaRPr lang="zh-CN" altLang="en-US"/>
        </a:p>
      </dgm:t>
    </dgm:pt>
    <dgm:pt modelId="{511AD6E3-8F40-4758-A522-3BF6E084B995}" type="pres">
      <dgm:prSet presAssocID="{B4E78C97-2228-4FAE-BFDB-3275D6DD2B2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254DD8-9A29-4566-BD8E-DDE3473BD4A0}" type="pres">
      <dgm:prSet presAssocID="{B4E78C97-2228-4FAE-BFDB-3275D6DD2B26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D67BE35-4449-4F61-9A37-E0609B583139}" srcId="{78748A17-A51B-4BBD-8498-20D67E52CF6E}" destId="{76BE9041-A60A-4823-8191-1F12BBACDF8E}" srcOrd="1" destOrd="0" parTransId="{C2DB8C8D-E24B-4311-9665-7F1A29F26B3B}" sibTransId="{1DE08D32-C287-41D5-9058-0A8E15EFB9A4}"/>
    <dgm:cxn modelId="{8B8A7F7F-B17C-4101-8725-BB218FF370A6}" type="presOf" srcId="{5D6D51BB-FFC2-4441-8732-89015D7650EC}" destId="{6A254DD8-9A29-4566-BD8E-DDE3473BD4A0}" srcOrd="0" destOrd="4" presId="urn:microsoft.com/office/officeart/2005/8/layout/hList1"/>
    <dgm:cxn modelId="{FFA22E4D-078C-4B1D-BD54-1FC98CE4AD8B}" type="presOf" srcId="{78748A17-A51B-4BBD-8498-20D67E52CF6E}" destId="{EBBDFFCF-3D73-4295-B51E-FD0B1AD37FC0}" srcOrd="0" destOrd="0" presId="urn:microsoft.com/office/officeart/2005/8/layout/hList1"/>
    <dgm:cxn modelId="{AB141802-C0E6-4F32-8EC7-4BA2165865F3}" srcId="{B4E78C97-2228-4FAE-BFDB-3275D6DD2B26}" destId="{5D6D51BB-FFC2-4441-8732-89015D7650EC}" srcOrd="1" destOrd="0" parTransId="{85065BFC-5C46-424B-A7A9-964979711C68}" sibTransId="{062DD70A-8E54-4CAB-8183-1B6E7D6A7504}"/>
    <dgm:cxn modelId="{91636ECD-75A6-45E2-8685-C887B3EE72B3}" type="presOf" srcId="{0A5B038A-0C52-4498-BD3D-8F89C14CA41B}" destId="{E6943FCD-86B2-4A0A-A5DD-17EB4EE9C442}" srcOrd="0" destOrd="0" presId="urn:microsoft.com/office/officeart/2005/8/layout/hList1"/>
    <dgm:cxn modelId="{6DC192B8-334A-4906-A68F-8BA44CC072FD}" srcId="{78748A17-A51B-4BBD-8498-20D67E52CF6E}" destId="{0A5B038A-0C52-4498-BD3D-8F89C14CA41B}" srcOrd="0" destOrd="0" parTransId="{016BCEBC-051F-4C76-AC33-B86808DED31D}" sibTransId="{D37AE10C-F2C2-408C-B3C1-CA207E79B3D0}"/>
    <dgm:cxn modelId="{B307BCCA-65AC-4A6C-AD63-FF2AF63F305C}" srcId="{8ED37665-90AD-43B1-B41F-175C82254E73}" destId="{D4178192-E877-40BD-811D-8799FC19458E}" srcOrd="0" destOrd="0" parTransId="{9D44BD9D-B157-41B6-82D8-F0B400B655F8}" sibTransId="{6F8FBC1B-7FBA-4C4D-9FBC-16C3FFCD583C}"/>
    <dgm:cxn modelId="{6F31FA0A-F663-4196-B308-978515181ED5}" type="presOf" srcId="{D9FDB024-9276-44D9-A6EA-639E3AC08184}" destId="{6A254DD8-9A29-4566-BD8E-DDE3473BD4A0}" srcOrd="0" destOrd="3" presId="urn:microsoft.com/office/officeart/2005/8/layout/hList1"/>
    <dgm:cxn modelId="{CE1F2ECC-163D-44EE-B668-A0ECC3052009}" type="presOf" srcId="{E07988A3-0C31-43A1-96E8-F92FADD16B73}" destId="{AF050485-2514-4B02-BE9A-769BFC9252D0}" srcOrd="0" destOrd="2" presId="urn:microsoft.com/office/officeart/2005/8/layout/hList1"/>
    <dgm:cxn modelId="{69CA3B5B-09E4-4485-A114-88C67AFF2D88}" type="presOf" srcId="{8BEB8C47-3984-4F86-995B-F63F843CAE74}" destId="{6A254DD8-9A29-4566-BD8E-DDE3473BD4A0}" srcOrd="0" destOrd="2" presId="urn:microsoft.com/office/officeart/2005/8/layout/hList1"/>
    <dgm:cxn modelId="{555F9CAD-08E8-4B07-B1F4-7D7027C16F25}" srcId="{8ED37665-90AD-43B1-B41F-175C82254E73}" destId="{D9FDB024-9276-44D9-A6EA-639E3AC08184}" srcOrd="2" destOrd="0" parTransId="{E712E9CC-F7EE-476A-965C-FADFF2D39AAB}" sibTransId="{BE09C521-F7E2-47A8-B515-6BE0E481DDA2}"/>
    <dgm:cxn modelId="{D7A95E30-82E0-4189-A7FB-3E126A95B4DD}" srcId="{9A040E75-815A-40DF-8ADC-AA73C7944F6B}" destId="{F4857DDE-E665-47E6-92D0-50348D265D53}" srcOrd="0" destOrd="0" parTransId="{96BA5521-D679-4861-9394-62AA42298C48}" sibTransId="{D3D5A671-954A-4BFC-BB25-0F40BF2183F6}"/>
    <dgm:cxn modelId="{C1173B05-AC62-42EE-B777-9B4AF61BD332}" type="presOf" srcId="{F4857DDE-E665-47E6-92D0-50348D265D53}" destId="{AF050485-2514-4B02-BE9A-769BFC9252D0}" srcOrd="0" destOrd="1" presId="urn:microsoft.com/office/officeart/2005/8/layout/hList1"/>
    <dgm:cxn modelId="{C5F0C1B0-2189-41FA-A5F7-F380146E62B5}" type="presOf" srcId="{113886DF-EA9A-4A75-9851-021D912ED9D8}" destId="{F32D7EE7-8CED-458B-8989-C4B866C34E27}" srcOrd="0" destOrd="0" presId="urn:microsoft.com/office/officeart/2005/8/layout/hList1"/>
    <dgm:cxn modelId="{F5C88F59-7617-478B-94A6-F85097EA1114}" srcId="{8ED37665-90AD-43B1-B41F-175C82254E73}" destId="{8BEB8C47-3984-4F86-995B-F63F843CAE74}" srcOrd="1" destOrd="0" parTransId="{096EB79B-60C4-4EE8-B65F-1C18FE9D158D}" sibTransId="{B0D4E0ED-4A09-4635-96D0-CF0B9FD5E2C4}"/>
    <dgm:cxn modelId="{B962CBE9-C59F-4B12-8737-B807D4CC7292}" srcId="{9A040E75-815A-40DF-8ADC-AA73C7944F6B}" destId="{DC0C6F91-F47C-4DE2-8D94-FCD5A199F20A}" srcOrd="2" destOrd="0" parTransId="{7EAF6A95-0007-4F96-B3F4-331C8CA06E13}" sibTransId="{357D76D8-0BD4-45E4-984F-358730E08B12}"/>
    <dgm:cxn modelId="{903396CB-671F-4D7D-8592-1162C522C571}" type="presOf" srcId="{8ED37665-90AD-43B1-B41F-175C82254E73}" destId="{6A254DD8-9A29-4566-BD8E-DDE3473BD4A0}" srcOrd="0" destOrd="0" presId="urn:microsoft.com/office/officeart/2005/8/layout/hList1"/>
    <dgm:cxn modelId="{CFDE7A99-049D-45D1-A5FE-4356A0B3D0EE}" srcId="{9A040E75-815A-40DF-8ADC-AA73C7944F6B}" destId="{E07988A3-0C31-43A1-96E8-F92FADD16B73}" srcOrd="1" destOrd="0" parTransId="{8643D6ED-9B8F-43A8-BE4E-D48C496635E1}" sibTransId="{41FA3760-FDB0-4BF4-A7BF-FF51F90763F2}"/>
    <dgm:cxn modelId="{50388FE5-7860-47BE-A2B1-96B76C383635}" type="presOf" srcId="{8B3CF48B-447B-4DA4-8D1B-AF9D5482EB35}" destId="{F32D7EE7-8CED-458B-8989-C4B866C34E27}" srcOrd="0" destOrd="1" presId="urn:microsoft.com/office/officeart/2005/8/layout/hList1"/>
    <dgm:cxn modelId="{4C74719B-FFE6-45EF-816C-0C982B0168E4}" srcId="{0A5B038A-0C52-4498-BD3D-8F89C14CA41B}" destId="{113886DF-EA9A-4A75-9851-021D912ED9D8}" srcOrd="0" destOrd="0" parTransId="{03C22977-252B-4869-9196-BD67DA6B42AE}" sibTransId="{31899873-2808-4D60-A110-B956A6A46A6B}"/>
    <dgm:cxn modelId="{33C53EDA-B959-49D0-8FFF-C6241AA3CE30}" type="presOf" srcId="{B4E78C97-2228-4FAE-BFDB-3275D6DD2B26}" destId="{511AD6E3-8F40-4758-A522-3BF6E084B995}" srcOrd="0" destOrd="0" presId="urn:microsoft.com/office/officeart/2005/8/layout/hList1"/>
    <dgm:cxn modelId="{3C024888-8851-454C-B6BA-448590823360}" type="presOf" srcId="{DC0C6F91-F47C-4DE2-8D94-FCD5A199F20A}" destId="{AF050485-2514-4B02-BE9A-769BFC9252D0}" srcOrd="0" destOrd="3" presId="urn:microsoft.com/office/officeart/2005/8/layout/hList1"/>
    <dgm:cxn modelId="{E718F6D6-8AD9-45CF-9FB0-C276ADBDDE72}" type="presOf" srcId="{76BE9041-A60A-4823-8191-1F12BBACDF8E}" destId="{5784EBD2-338C-425C-A372-5FF004EC9C7D}" srcOrd="0" destOrd="0" presId="urn:microsoft.com/office/officeart/2005/8/layout/hList1"/>
    <dgm:cxn modelId="{F36811FE-1927-4237-9F75-2A7E0876CB44}" srcId="{B4E78C97-2228-4FAE-BFDB-3275D6DD2B26}" destId="{8ED37665-90AD-43B1-B41F-175C82254E73}" srcOrd="0" destOrd="0" parTransId="{9927A4F5-7D70-4600-BAB9-2C89A5CEC583}" sibTransId="{6168DCE4-6D28-4371-B3CC-D115FFD2C5B4}"/>
    <dgm:cxn modelId="{D99418C4-EC90-474C-B19E-130826480302}" type="presOf" srcId="{9A040E75-815A-40DF-8ADC-AA73C7944F6B}" destId="{AF050485-2514-4B02-BE9A-769BFC9252D0}" srcOrd="0" destOrd="0" presId="urn:microsoft.com/office/officeart/2005/8/layout/hList1"/>
    <dgm:cxn modelId="{48018186-0EFA-4E75-AC1F-183274B3A82A}" srcId="{78748A17-A51B-4BBD-8498-20D67E52CF6E}" destId="{B4E78C97-2228-4FAE-BFDB-3275D6DD2B26}" srcOrd="2" destOrd="0" parTransId="{42E30ABA-C5FE-4FF9-8923-BD342F8D5CDC}" sibTransId="{8C0F558D-ADA4-4F3A-AB6B-4B1004737804}"/>
    <dgm:cxn modelId="{23FA3BD4-9A87-42D4-B254-DA9BD6CB172C}" srcId="{76BE9041-A60A-4823-8191-1F12BBACDF8E}" destId="{9A040E75-815A-40DF-8ADC-AA73C7944F6B}" srcOrd="0" destOrd="0" parTransId="{AFA126B2-29C6-4A3A-B33C-86D1C0A72345}" sibTransId="{990813FA-4406-4F96-B363-BDCA870185C9}"/>
    <dgm:cxn modelId="{836BE8CA-056D-4CA6-BA71-87EAC4BB10DA}" type="presOf" srcId="{D4178192-E877-40BD-811D-8799FC19458E}" destId="{6A254DD8-9A29-4566-BD8E-DDE3473BD4A0}" srcOrd="0" destOrd="1" presId="urn:microsoft.com/office/officeart/2005/8/layout/hList1"/>
    <dgm:cxn modelId="{2BB2AD22-F9DC-477A-872F-DD505B26A3BE}" srcId="{0A5B038A-0C52-4498-BD3D-8F89C14CA41B}" destId="{8B3CF48B-447B-4DA4-8D1B-AF9D5482EB35}" srcOrd="1" destOrd="0" parTransId="{16EACC51-9306-40E4-8E78-907C321F8BBA}" sibTransId="{8D6C2AE9-1D24-458E-95F6-593A2AAA8BCA}"/>
    <dgm:cxn modelId="{D7D34DC4-CD38-4432-960D-02D0F8D038F7}" type="presParOf" srcId="{EBBDFFCF-3D73-4295-B51E-FD0B1AD37FC0}" destId="{CC376CB0-E5F4-4613-8CE5-01F6C3AECC3A}" srcOrd="0" destOrd="0" presId="urn:microsoft.com/office/officeart/2005/8/layout/hList1"/>
    <dgm:cxn modelId="{173F1217-92B3-402F-94A4-306AEFBC1035}" type="presParOf" srcId="{CC376CB0-E5F4-4613-8CE5-01F6C3AECC3A}" destId="{E6943FCD-86B2-4A0A-A5DD-17EB4EE9C442}" srcOrd="0" destOrd="0" presId="urn:microsoft.com/office/officeart/2005/8/layout/hList1"/>
    <dgm:cxn modelId="{F66D64B0-5E37-49D5-8B4F-045FD7A36393}" type="presParOf" srcId="{CC376CB0-E5F4-4613-8CE5-01F6C3AECC3A}" destId="{F32D7EE7-8CED-458B-8989-C4B866C34E27}" srcOrd="1" destOrd="0" presId="urn:microsoft.com/office/officeart/2005/8/layout/hList1"/>
    <dgm:cxn modelId="{2FB2DFBE-14DC-40AA-AC64-17E7FE80C1F1}" type="presParOf" srcId="{EBBDFFCF-3D73-4295-B51E-FD0B1AD37FC0}" destId="{5A61E68A-8DB2-4DCC-83E0-01EDEC133C75}" srcOrd="1" destOrd="0" presId="urn:microsoft.com/office/officeart/2005/8/layout/hList1"/>
    <dgm:cxn modelId="{7575612D-AB7E-4050-9659-F0FFC90747BE}" type="presParOf" srcId="{EBBDFFCF-3D73-4295-B51E-FD0B1AD37FC0}" destId="{4F402681-1962-4038-B246-88DDDECA3C10}" srcOrd="2" destOrd="0" presId="urn:microsoft.com/office/officeart/2005/8/layout/hList1"/>
    <dgm:cxn modelId="{942C1808-0281-446D-874B-74958FF39CD1}" type="presParOf" srcId="{4F402681-1962-4038-B246-88DDDECA3C10}" destId="{5784EBD2-338C-425C-A372-5FF004EC9C7D}" srcOrd="0" destOrd="0" presId="urn:microsoft.com/office/officeart/2005/8/layout/hList1"/>
    <dgm:cxn modelId="{61E209DD-AEC7-4C1B-9FCD-806D0A199B7B}" type="presParOf" srcId="{4F402681-1962-4038-B246-88DDDECA3C10}" destId="{AF050485-2514-4B02-BE9A-769BFC9252D0}" srcOrd="1" destOrd="0" presId="urn:microsoft.com/office/officeart/2005/8/layout/hList1"/>
    <dgm:cxn modelId="{601EFBB6-DBE9-44C9-8E87-F60967152DE1}" type="presParOf" srcId="{EBBDFFCF-3D73-4295-B51E-FD0B1AD37FC0}" destId="{D48EABE1-ABFD-4584-8838-E8EBB788C7E9}" srcOrd="3" destOrd="0" presId="urn:microsoft.com/office/officeart/2005/8/layout/hList1"/>
    <dgm:cxn modelId="{BA2140DC-DD5F-40E4-B47F-791BA5243A6E}" type="presParOf" srcId="{EBBDFFCF-3D73-4295-B51E-FD0B1AD37FC0}" destId="{8B25E2E6-EFB4-4809-87BF-65F3FC04C3B3}" srcOrd="4" destOrd="0" presId="urn:microsoft.com/office/officeart/2005/8/layout/hList1"/>
    <dgm:cxn modelId="{55C3FB43-C1D7-4AF0-906E-A4F9CE1E7E77}" type="presParOf" srcId="{8B25E2E6-EFB4-4809-87BF-65F3FC04C3B3}" destId="{511AD6E3-8F40-4758-A522-3BF6E084B995}" srcOrd="0" destOrd="0" presId="urn:microsoft.com/office/officeart/2005/8/layout/hList1"/>
    <dgm:cxn modelId="{44D5382F-4D73-4592-851C-D1F81AB6A9B4}" type="presParOf" srcId="{8B25E2E6-EFB4-4809-87BF-65F3FC04C3B3}" destId="{6A254DD8-9A29-4566-BD8E-DDE3473BD4A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32C2B952-B766-46C5-98AF-BBEB66B8E195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dirty="0" smtClean="0"/>
            <a:t>VRM</a:t>
          </a:r>
          <a:r>
            <a:rPr lang="zh-CN" altLang="en-US" dirty="0" smtClean="0"/>
            <a:t>节点异常</a:t>
          </a:r>
          <a:endParaRPr lang="en-US" dirty="0"/>
        </a:p>
      </dgm:t>
    </dgm:pt>
    <dgm:pt modelId="{EB228C45-8BF2-49A3-B701-DBD1C3986142}" type="parTrans" cxnId="{933D70D8-1DE0-4E13-9362-662741FC4AB1}">
      <dgm:prSet/>
      <dgm:spPr/>
      <dgm:t>
        <a:bodyPr/>
        <a:lstStyle/>
        <a:p>
          <a:endParaRPr lang="en-US"/>
        </a:p>
      </dgm:t>
    </dgm:pt>
    <dgm:pt modelId="{33D8AF80-35D6-4BFD-B229-2F93CDAC153B}" type="sibTrans" cxnId="{933D70D8-1DE0-4E13-9362-662741FC4AB1}">
      <dgm:prSet/>
      <dgm:spPr/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排除网络故障</a:t>
          </a:r>
          <a:endParaRPr lang="en-US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B171244A-2DEA-43EB-87E2-A5994247F2C6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排除</a:t>
          </a:r>
          <a:r>
            <a:rPr lang="en-US" altLang="zh-CN" dirty="0" smtClean="0"/>
            <a:t>VRM</a:t>
          </a:r>
          <a:r>
            <a:rPr lang="zh-CN" altLang="en-US" dirty="0" smtClean="0"/>
            <a:t>节点故障</a:t>
          </a:r>
          <a:endParaRPr lang="en-US" dirty="0"/>
        </a:p>
      </dgm:t>
    </dgm:pt>
    <dgm:pt modelId="{04504F71-8720-4440-8DB1-BC925E897FB4}" type="parTrans" cxnId="{70644F2B-8D9A-4F56-B61D-FF5721C1F31E}">
      <dgm:prSet/>
      <dgm:spPr/>
      <dgm:t>
        <a:bodyPr/>
        <a:lstStyle/>
        <a:p>
          <a:endParaRPr lang="en-US"/>
        </a:p>
      </dgm:t>
    </dgm:pt>
    <dgm:pt modelId="{09FD6976-A8F3-49CF-A7C6-A624F21C86E7}" type="sibTrans" cxnId="{70644F2B-8D9A-4F56-B61D-FF5721C1F31E}">
      <dgm:prSet/>
      <dgm:spPr/>
      <dgm:t>
        <a:bodyPr/>
        <a:lstStyle/>
        <a:p>
          <a:endParaRPr lang="en-US"/>
        </a:p>
      </dgm:t>
    </dgm:pt>
    <dgm:pt modelId="{24D05393-59DF-43BF-9D09-274A242FDDDE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站点配置异常</a:t>
          </a:r>
          <a:endParaRPr lang="en-US" dirty="0"/>
        </a:p>
      </dgm:t>
    </dgm:pt>
    <dgm:pt modelId="{949FE9DD-A3C1-4E42-ABE0-134D5D7A9C88}" type="parTrans" cxnId="{0C42764D-436E-4F2A-847F-3554635D5D4E}">
      <dgm:prSet/>
      <dgm:spPr/>
      <dgm:t>
        <a:bodyPr/>
        <a:lstStyle/>
        <a:p>
          <a:endParaRPr lang="en-US"/>
        </a:p>
      </dgm:t>
    </dgm:pt>
    <dgm:pt modelId="{800ADD4A-0024-4B37-B36E-2E6ED90F2976}" type="sibTrans" cxnId="{0C42764D-436E-4F2A-847F-3554635D5D4E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网络异常</a:t>
          </a:r>
          <a:endParaRPr lang="en-US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7D6A09DC-8F59-4463-8894-8A48BBE84910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修复集群配置</a:t>
          </a:r>
          <a:endParaRPr lang="en-US" dirty="0"/>
        </a:p>
      </dgm:t>
    </dgm:pt>
    <dgm:pt modelId="{3CC66B72-DF34-4BF2-97B5-FF9E6B906F36}" type="parTrans" cxnId="{0A2056E7-A053-4AFF-BF36-FD3E76FF35D4}">
      <dgm:prSet/>
      <dgm:spPr/>
      <dgm:t>
        <a:bodyPr/>
        <a:lstStyle/>
        <a:p>
          <a:endParaRPr lang="en-US"/>
        </a:p>
      </dgm:t>
    </dgm:pt>
    <dgm:pt modelId="{EE35B06E-6239-4DFC-9B3A-8FD167110C96}" type="sibTrans" cxnId="{0A2056E7-A053-4AFF-BF36-FD3E76FF35D4}">
      <dgm:prSet/>
      <dgm:spPr/>
      <dgm:t>
        <a:bodyPr/>
        <a:lstStyle/>
        <a:p>
          <a:endParaRPr lang="en-US"/>
        </a:p>
      </dgm:t>
    </dgm:pt>
    <dgm:pt modelId="{2A681194-7F1A-4EAB-BCFB-80F621486BF7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不能使用</a:t>
          </a:r>
          <a:r>
            <a:rPr lang="en-US" altLang="zh-CN" dirty="0" smtClean="0"/>
            <a:t>FusionCompute</a:t>
          </a:r>
          <a:endParaRPr lang="en-US" dirty="0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003B6C43-7413-49B1-B6B6-FFE7764256C9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集群配置异常</a:t>
          </a:r>
          <a:endParaRPr lang="en-US" dirty="0"/>
        </a:p>
      </dgm:t>
    </dgm:pt>
    <dgm:pt modelId="{1355E89F-130C-4C4F-8849-29FFE8652BED}" type="parTrans" cxnId="{47A299CC-BFC8-42DC-98F9-70102B44B309}">
      <dgm:prSet/>
      <dgm:spPr/>
      <dgm:t>
        <a:bodyPr/>
        <a:lstStyle/>
        <a:p>
          <a:endParaRPr lang="en-US"/>
        </a:p>
      </dgm:t>
    </dgm:pt>
    <dgm:pt modelId="{3B834D0E-6959-48E8-AE31-BEDCE4B11563}" type="sibTrans" cxnId="{47A299CC-BFC8-42DC-98F9-70102B44B309}">
      <dgm:prSet/>
      <dgm:spPr/>
      <dgm:t>
        <a:bodyPr/>
        <a:lstStyle/>
        <a:p>
          <a:endParaRPr lang="en-US"/>
        </a:p>
      </dgm:t>
    </dgm:pt>
    <dgm:pt modelId="{F805520B-97DF-41C3-A81B-5F49AF1740FD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修复站点配置</a:t>
          </a:r>
          <a:endParaRPr lang="en-US" dirty="0"/>
        </a:p>
      </dgm:t>
    </dgm:pt>
    <dgm:pt modelId="{DE0F8366-5A53-4E7F-9F4A-AC9F452C6B3F}" type="parTrans" cxnId="{02BFAF09-49C2-44D0-B03A-3FC8D7BE66FA}">
      <dgm:prSet/>
      <dgm:spPr/>
      <dgm:t>
        <a:bodyPr/>
        <a:lstStyle/>
        <a:p>
          <a:endParaRPr lang="en-US"/>
        </a:p>
      </dgm:t>
    </dgm:pt>
    <dgm:pt modelId="{39FA8ABA-B9B9-4E92-8407-BE822B22B895}" type="sibTrans" cxnId="{02BFAF09-49C2-44D0-B03A-3FC8D7BE66FA}">
      <dgm:prSet/>
      <dgm:spPr/>
      <dgm:t>
        <a:bodyPr/>
        <a:lstStyle/>
        <a:p>
          <a:endParaRPr lang="en-US"/>
        </a:p>
      </dgm:t>
    </dgm:pt>
    <dgm:pt modelId="{B24C1967-766B-49B3-BFF2-6E8FD511B5A7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不能配置级联</a:t>
          </a:r>
          <a:endParaRPr lang="en-US" dirty="0"/>
        </a:p>
      </dgm:t>
    </dgm:pt>
    <dgm:pt modelId="{60D1927F-ED48-404F-BE0D-7EC4A0E3B4F0}" type="parTrans" cxnId="{F31D2ED5-88A9-46FB-A400-8DC9620C7E3B}">
      <dgm:prSet/>
      <dgm:spPr/>
      <dgm:t>
        <a:bodyPr/>
        <a:lstStyle/>
        <a:p>
          <a:endParaRPr lang="en-US"/>
        </a:p>
      </dgm:t>
    </dgm:pt>
    <dgm:pt modelId="{BF8C2B6D-3020-46A0-A659-6D3B8231F2B4}" type="sibTrans" cxnId="{F31D2ED5-88A9-46FB-A400-8DC9620C7E3B}">
      <dgm:prSet/>
      <dgm:spPr/>
      <dgm:t>
        <a:bodyPr/>
        <a:lstStyle/>
        <a:p>
          <a:endParaRPr lang="en-US"/>
        </a:p>
      </dgm:t>
    </dgm:pt>
    <dgm:pt modelId="{7E715FD8-F8F6-4D4E-9118-4C7213597E64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不能创建、修改、移除集群</a:t>
          </a:r>
          <a:endParaRPr lang="en-US" dirty="0"/>
        </a:p>
      </dgm:t>
    </dgm:pt>
    <dgm:pt modelId="{36E4088E-D7C2-47C1-8790-897C61E3A695}" type="parTrans" cxnId="{D358BA6E-3E11-4B34-8304-231D0D858088}">
      <dgm:prSet/>
      <dgm:spPr/>
      <dgm:t>
        <a:bodyPr/>
        <a:lstStyle/>
        <a:p>
          <a:endParaRPr lang="en-US"/>
        </a:p>
      </dgm:t>
    </dgm:pt>
    <dgm:pt modelId="{6D1D330D-EA71-41D6-BB82-9E4F6B5E532E}" type="sibTrans" cxnId="{D358BA6E-3E11-4B34-8304-231D0D858088}">
      <dgm:prSet/>
      <dgm:spPr/>
      <dgm:t>
        <a:bodyPr/>
        <a:lstStyle/>
        <a:p>
          <a:endParaRPr lang="en-US"/>
        </a:p>
      </dgm:t>
    </dgm:pt>
    <dgm:pt modelId="{06EF3F1C-A146-4B84-B876-F885C5924A0A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集群配置故障</a:t>
          </a:r>
          <a:endParaRPr lang="en-US" dirty="0"/>
        </a:p>
      </dgm:t>
    </dgm:pt>
    <dgm:pt modelId="{8B113D08-C73C-4A5A-85E0-6D16B8B4995E}" type="parTrans" cxnId="{DC58F6B5-44B5-4E55-8CD3-5BF1F436BC9C}">
      <dgm:prSet/>
      <dgm:spPr/>
      <dgm:t>
        <a:bodyPr/>
        <a:lstStyle/>
        <a:p>
          <a:endParaRPr lang="en-US"/>
        </a:p>
      </dgm:t>
    </dgm:pt>
    <dgm:pt modelId="{32A9B4D9-FC63-4856-BBB8-41726C94ABCE}" type="sibTrans" cxnId="{DC58F6B5-44B5-4E55-8CD3-5BF1F436BC9C}">
      <dgm:prSet/>
      <dgm:spPr/>
      <dgm:t>
        <a:bodyPr/>
        <a:lstStyle/>
        <a:p>
          <a:endParaRPr 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 custLinFactNeighborX="-1178" custLinFactNeighborY="1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75FA8A19-ECF3-4FE4-AEDE-EDA105023560}" type="presOf" srcId="{F805520B-97DF-41C3-A81B-5F49AF1740FD}" destId="{B5B53094-08C2-4268-9DDA-110FE0DAFEF1}" srcOrd="1" destOrd="2" presId="urn:microsoft.com/office/officeart/2005/8/layout/hProcess4"/>
    <dgm:cxn modelId="{D682DEB5-04E3-497E-9F53-4886DB100756}" type="presOf" srcId="{B24C1967-766B-49B3-BFF2-6E8FD511B5A7}" destId="{A15452AA-01D0-4633-A199-949A608EEF6B}" srcOrd="1" destOrd="1" presId="urn:microsoft.com/office/officeart/2005/8/layout/hProcess4"/>
    <dgm:cxn modelId="{0C42764D-436E-4F2A-847F-3554635D5D4E}" srcId="{CC541090-F24D-4161-B8BF-20C156383A2D}" destId="{24D05393-59DF-43BF-9D09-274A242FDDDE}" srcOrd="2" destOrd="0" parTransId="{949FE9DD-A3C1-4E42-ABE0-134D5D7A9C88}" sibTransId="{800ADD4A-0024-4B37-B36E-2E6ED90F2976}"/>
    <dgm:cxn modelId="{BC151233-D435-405A-AEEE-8355FCCD5779}" type="presOf" srcId="{06EF3F1C-A146-4B84-B876-F885C5924A0A}" destId="{A15452AA-01D0-4633-A199-949A608EEF6B}" srcOrd="1" destOrd="3" presId="urn:microsoft.com/office/officeart/2005/8/layout/hProcess4"/>
    <dgm:cxn modelId="{70644F2B-8D9A-4F56-B61D-FF5721C1F31E}" srcId="{DBC0EE4F-F219-4167-AC52-CC8182397914}" destId="{B171244A-2DEA-43EB-87E2-A5994247F2C6}" srcOrd="1" destOrd="0" parTransId="{04504F71-8720-4440-8DB1-BC925E897FB4}" sibTransId="{09FD6976-A8F3-49CF-A7C6-A624F21C86E7}"/>
    <dgm:cxn modelId="{F31D2ED5-88A9-46FB-A400-8DC9620C7E3B}" srcId="{E2E3E26E-D468-4158-868C-AF8F81DE67F8}" destId="{B24C1967-766B-49B3-BFF2-6E8FD511B5A7}" srcOrd="1" destOrd="0" parTransId="{60D1927F-ED48-404F-BE0D-7EC4A0E3B4F0}" sibTransId="{BF8C2B6D-3020-46A0-A659-6D3B8231F2B4}"/>
    <dgm:cxn modelId="{933D70D8-1DE0-4E13-9362-662741FC4AB1}" srcId="{CC541090-F24D-4161-B8BF-20C156383A2D}" destId="{32C2B952-B766-46C5-98AF-BBEB66B8E195}" srcOrd="1" destOrd="0" parTransId="{EB228C45-8BF2-49A3-B701-DBD1C3986142}" sibTransId="{33D8AF80-35D6-4BFD-B229-2F93CDAC153B}"/>
    <dgm:cxn modelId="{1737510B-D5FE-42C0-823F-4D642B4EC2C2}" type="presOf" srcId="{32C2B952-B766-46C5-98AF-BBEB66B8E195}" destId="{01C2CB8F-F284-41D6-BF83-3064C542F19A}" srcOrd="1" destOrd="1" presId="urn:microsoft.com/office/officeart/2005/8/layout/hProcess4"/>
    <dgm:cxn modelId="{0E25D9ED-8588-4AD2-92C1-CC5DAAB4C58D}" type="presOf" srcId="{24D05393-59DF-43BF-9D09-274A242FDDDE}" destId="{840CBD2E-B313-405F-9923-034FAF7CADFD}" srcOrd="0" destOrd="2" presId="urn:microsoft.com/office/officeart/2005/8/layout/hProcess4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69B2B105-2B5C-4D2A-BFA9-F74CF6DC641E}" type="presOf" srcId="{7D6A09DC-8F59-4463-8894-8A48BBE84910}" destId="{657C0C5A-A1EA-4D4A-A01F-818BFD42F76F}" srcOrd="0" destOrd="3" presId="urn:microsoft.com/office/officeart/2005/8/layout/hProcess4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902472BF-BBAD-4541-B855-6D3DB2DDC8C8}" type="presOf" srcId="{003B6C43-7413-49B1-B6B6-FFE7764256C9}" destId="{840CBD2E-B313-405F-9923-034FAF7CADFD}" srcOrd="0" destOrd="3" presId="urn:microsoft.com/office/officeart/2005/8/layout/hProcess4"/>
    <dgm:cxn modelId="{F1A1CC5A-E6A2-4C59-B108-AC8E2F5AB1D2}" type="presOf" srcId="{81CF1D65-8E5A-4062-94D1-8556697E08D2}" destId="{657C0C5A-A1EA-4D4A-A01F-818BFD42F76F}" srcOrd="0" destOrd="0" presId="urn:microsoft.com/office/officeart/2005/8/layout/hProcess4"/>
    <dgm:cxn modelId="{5CFD10EB-B276-479F-B812-94B6EADA2D61}" type="presOf" srcId="{003B6C43-7413-49B1-B6B6-FFE7764256C9}" destId="{01C2CB8F-F284-41D6-BF83-3064C542F19A}" srcOrd="1" destOrd="3" presId="urn:microsoft.com/office/officeart/2005/8/layout/hProcess4"/>
    <dgm:cxn modelId="{B9CE8130-8686-4C35-A9B3-B5726995286D}" type="presOf" srcId="{32C2B952-B766-46C5-98AF-BBEB66B8E195}" destId="{840CBD2E-B313-405F-9923-034FAF7CADFD}" srcOrd="0" destOrd="1" presId="urn:microsoft.com/office/officeart/2005/8/layout/hProcess4"/>
    <dgm:cxn modelId="{89C8279C-FCA4-459C-A0A3-860D8BE33470}" type="presOf" srcId="{06EF3F1C-A146-4B84-B876-F885C5924A0A}" destId="{83366FF3-506B-4F3E-A405-42FFD4D81CD4}" srcOrd="0" destOrd="3" presId="urn:microsoft.com/office/officeart/2005/8/layout/hProcess4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B7EFAD76-62FB-4E66-87B2-7A60BCA4165A}" type="presOf" srcId="{B171244A-2DEA-43EB-87E2-A5994247F2C6}" destId="{657C0C5A-A1EA-4D4A-A01F-818BFD42F76F}" srcOrd="0" destOrd="1" presId="urn:microsoft.com/office/officeart/2005/8/layout/hProcess4"/>
    <dgm:cxn modelId="{13869FDD-1863-414E-A047-3C3CF37BA744}" type="presOf" srcId="{B171244A-2DEA-43EB-87E2-A5994247F2C6}" destId="{B5B53094-08C2-4268-9DDA-110FE0DAFEF1}" srcOrd="1" destOrd="1" presId="urn:microsoft.com/office/officeart/2005/8/layout/hProcess4"/>
    <dgm:cxn modelId="{BEE00D23-AC9E-4C0F-88E7-8826DDD03096}" type="presOf" srcId="{C3DC92AF-32C6-4AF6-AF6A-B0747C81F4EE}" destId="{3F03BEC2-607E-4BF5-955C-00A8FC8D4529}" srcOrd="0" destOrd="0" presId="urn:microsoft.com/office/officeart/2005/8/layout/hProcess4"/>
    <dgm:cxn modelId="{02BFAF09-49C2-44D0-B03A-3FC8D7BE66FA}" srcId="{DBC0EE4F-F219-4167-AC52-CC8182397914}" destId="{F805520B-97DF-41C3-A81B-5F49AF1740FD}" srcOrd="2" destOrd="0" parTransId="{DE0F8366-5A53-4E7F-9F4A-AC9F452C6B3F}" sibTransId="{39FA8ABA-B9B9-4E92-8407-BE822B22B895}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FF34E028-EE44-44A4-AD78-CF4F473FDAD1}" type="presOf" srcId="{81CF1D65-8E5A-4062-94D1-8556697E08D2}" destId="{B5B53094-08C2-4268-9DDA-110FE0DAFEF1}" srcOrd="1" destOrd="0" presId="urn:microsoft.com/office/officeart/2005/8/layout/hProcess4"/>
    <dgm:cxn modelId="{36B468D0-4EE6-416C-ACBB-3974998A5613}" type="presOf" srcId="{7E715FD8-F8F6-4D4E-9118-4C7213597E64}" destId="{83366FF3-506B-4F3E-A405-42FFD4D81CD4}" srcOrd="0" destOrd="2" presId="urn:microsoft.com/office/officeart/2005/8/layout/hProcess4"/>
    <dgm:cxn modelId="{82268236-0BF9-409F-A69B-3223F8F9F4E6}" type="presOf" srcId="{CC541090-F24D-4161-B8BF-20C156383A2D}" destId="{69D2B15B-DFD2-4E6C-829C-EBAFD77257A0}" srcOrd="0" destOrd="0" presId="urn:microsoft.com/office/officeart/2005/8/layout/hProcess4"/>
    <dgm:cxn modelId="{DC58F6B5-44B5-4E55-8CD3-5BF1F436BC9C}" srcId="{E2E3E26E-D468-4158-868C-AF8F81DE67F8}" destId="{06EF3F1C-A146-4B84-B876-F885C5924A0A}" srcOrd="3" destOrd="0" parTransId="{8B113D08-C73C-4A5A-85E0-6D16B8B4995E}" sibTransId="{32A9B4D9-FC63-4856-BBB8-41726C94ABCE}"/>
    <dgm:cxn modelId="{FFA5EA45-67A6-4F16-9F9A-1138E540E125}" type="presOf" srcId="{0FC23F60-4841-41C6-B9FB-366EA546081A}" destId="{01C2CB8F-F284-41D6-BF83-3064C542F19A}" srcOrd="1" destOrd="0" presId="urn:microsoft.com/office/officeart/2005/8/layout/hProcess4"/>
    <dgm:cxn modelId="{D358BA6E-3E11-4B34-8304-231D0D858088}" srcId="{E2E3E26E-D468-4158-868C-AF8F81DE67F8}" destId="{7E715FD8-F8F6-4D4E-9118-4C7213597E64}" srcOrd="2" destOrd="0" parTransId="{36E4088E-D7C2-47C1-8790-897C61E3A695}" sibTransId="{6D1D330D-EA71-41D6-BB82-9E4F6B5E532E}"/>
    <dgm:cxn modelId="{0A2056E7-A053-4AFF-BF36-FD3E76FF35D4}" srcId="{DBC0EE4F-F219-4167-AC52-CC8182397914}" destId="{7D6A09DC-8F59-4463-8894-8A48BBE84910}" srcOrd="3" destOrd="0" parTransId="{3CC66B72-DF34-4BF2-97B5-FF9E6B906F36}" sibTransId="{EE35B06E-6239-4DFC-9B3A-8FD167110C96}"/>
    <dgm:cxn modelId="{73F71F0F-D049-4B24-B774-84FE28EEDBED}" type="presOf" srcId="{2A681194-7F1A-4EAB-BCFB-80F621486BF7}" destId="{83366FF3-506B-4F3E-A405-42FFD4D81CD4}" srcOrd="0" destOrd="0" presId="urn:microsoft.com/office/officeart/2005/8/layout/hProcess4"/>
    <dgm:cxn modelId="{C2844FBB-66A1-4B82-A532-2DD3D6E41C84}" type="presOf" srcId="{0FC23F60-4841-41C6-B9FB-366EA546081A}" destId="{840CBD2E-B313-405F-9923-034FAF7CADFD}" srcOrd="0" destOrd="0" presId="urn:microsoft.com/office/officeart/2005/8/layout/hProcess4"/>
    <dgm:cxn modelId="{91D40F11-0234-49A8-9DC3-47A41E344598}" type="presOf" srcId="{24D05393-59DF-43BF-9D09-274A242FDDDE}" destId="{01C2CB8F-F284-41D6-BF83-3064C542F19A}" srcOrd="1" destOrd="2" presId="urn:microsoft.com/office/officeart/2005/8/layout/hProcess4"/>
    <dgm:cxn modelId="{4B731B2B-4A1D-4B78-8D9D-E73CA2B05AF7}" type="presOf" srcId="{76B20FB0-398A-47DE-BCF3-B0CA50B1124A}" destId="{440207D1-B04B-4FF1-97B3-2D8128D511DA}" srcOrd="0" destOrd="0" presId="urn:microsoft.com/office/officeart/2005/8/layout/hProcess4"/>
    <dgm:cxn modelId="{ECD000AB-B2BB-46A0-BAB6-C9541CBB20F0}" type="presOf" srcId="{2A681194-7F1A-4EAB-BCFB-80F621486BF7}" destId="{A15452AA-01D0-4633-A199-949A608EEF6B}" srcOrd="1" destOrd="0" presId="urn:microsoft.com/office/officeart/2005/8/layout/hProcess4"/>
    <dgm:cxn modelId="{6E8F1F5A-E4B4-4654-8F53-867F4E808AC7}" type="presOf" srcId="{DBC0EE4F-F219-4167-AC52-CC8182397914}" destId="{F72C1F4C-CC3D-47CF-98C9-1B51EB6B1864}" srcOrd="0" destOrd="0" presId="urn:microsoft.com/office/officeart/2005/8/layout/hProcess4"/>
    <dgm:cxn modelId="{E22EA25E-23BA-41C1-8E95-8544936F783D}" type="presOf" srcId="{E2E3E26E-D468-4158-868C-AF8F81DE67F8}" destId="{4C9C4A4F-B656-484E-92E5-3C1B0CE591A8}" srcOrd="0" destOrd="0" presId="urn:microsoft.com/office/officeart/2005/8/layout/hProcess4"/>
    <dgm:cxn modelId="{3F4F6C75-8538-4AEA-AC20-A56908F52B7A}" type="presOf" srcId="{0283F84E-F62C-440F-916F-B8647D894373}" destId="{FE6B4C89-E0C9-4F02-8B3A-26F3C02BF7A4}" srcOrd="0" destOrd="0" presId="urn:microsoft.com/office/officeart/2005/8/layout/hProcess4"/>
    <dgm:cxn modelId="{A5BF0A16-275A-48E9-B2B6-7E9200E52E01}" type="presOf" srcId="{B24C1967-766B-49B3-BFF2-6E8FD511B5A7}" destId="{83366FF3-506B-4F3E-A405-42FFD4D81CD4}" srcOrd="0" destOrd="1" presId="urn:microsoft.com/office/officeart/2005/8/layout/hProcess4"/>
    <dgm:cxn modelId="{0CE3C374-F1EC-45D3-A4E3-A6CC76743B24}" type="presOf" srcId="{7E715FD8-F8F6-4D4E-9118-4C7213597E64}" destId="{A15452AA-01D0-4633-A199-949A608EEF6B}" srcOrd="1" destOrd="2" presId="urn:microsoft.com/office/officeart/2005/8/layout/hProcess4"/>
    <dgm:cxn modelId="{47A299CC-BFC8-42DC-98F9-70102B44B309}" srcId="{CC541090-F24D-4161-B8BF-20C156383A2D}" destId="{003B6C43-7413-49B1-B6B6-FFE7764256C9}" srcOrd="3" destOrd="0" parTransId="{1355E89F-130C-4C4F-8849-29FFE8652BED}" sibTransId="{3B834D0E-6959-48E8-AE31-BEDCE4B11563}"/>
    <dgm:cxn modelId="{AE42F0DC-0863-4225-82D0-7608F3A72782}" type="presOf" srcId="{F805520B-97DF-41C3-A81B-5F49AF1740FD}" destId="{657C0C5A-A1EA-4D4A-A01F-818BFD42F76F}" srcOrd="0" destOrd="2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277E6644-6489-4486-98D1-010D9047954F}" type="presOf" srcId="{7D6A09DC-8F59-4463-8894-8A48BBE84910}" destId="{B5B53094-08C2-4268-9DDA-110FE0DAFEF1}" srcOrd="1" destOrd="3" presId="urn:microsoft.com/office/officeart/2005/8/layout/hProcess4"/>
    <dgm:cxn modelId="{C36E6990-3785-436A-BB71-F38BB48877DC}" type="presParOf" srcId="{440207D1-B04B-4FF1-97B3-2D8128D511DA}" destId="{D0CA3FBF-3410-4C2B-AC6A-ACB6216915B8}" srcOrd="0" destOrd="0" presId="urn:microsoft.com/office/officeart/2005/8/layout/hProcess4"/>
    <dgm:cxn modelId="{433D05B1-4072-46BF-AE0E-15247B76FAEF}" type="presParOf" srcId="{440207D1-B04B-4FF1-97B3-2D8128D511DA}" destId="{DCA53496-C836-4757-8E0E-29BF3FE87BCC}" srcOrd="1" destOrd="0" presId="urn:microsoft.com/office/officeart/2005/8/layout/hProcess4"/>
    <dgm:cxn modelId="{F70D9962-A79F-4C2E-A46A-0ECB3306E44A}" type="presParOf" srcId="{440207D1-B04B-4FF1-97B3-2D8128D511DA}" destId="{F0AF4B0B-2B4B-4333-B5BB-D6590B4907FC}" srcOrd="2" destOrd="0" presId="urn:microsoft.com/office/officeart/2005/8/layout/hProcess4"/>
    <dgm:cxn modelId="{8CF26479-42C0-4494-8DBA-D8FFF4046272}" type="presParOf" srcId="{F0AF4B0B-2B4B-4333-B5BB-D6590B4907FC}" destId="{1F6A7E7B-09B6-44A2-B573-2A834637A915}" srcOrd="0" destOrd="0" presId="urn:microsoft.com/office/officeart/2005/8/layout/hProcess4"/>
    <dgm:cxn modelId="{E17360C7-B59E-442B-80E1-150BAA0B6958}" type="presParOf" srcId="{1F6A7E7B-09B6-44A2-B573-2A834637A915}" destId="{E32E972B-F9A0-48D0-84F3-1D7FC858C1C0}" srcOrd="0" destOrd="0" presId="urn:microsoft.com/office/officeart/2005/8/layout/hProcess4"/>
    <dgm:cxn modelId="{B7D86BD7-783C-4E3E-8E17-F77EE535FDEE}" type="presParOf" srcId="{1F6A7E7B-09B6-44A2-B573-2A834637A915}" destId="{83366FF3-506B-4F3E-A405-42FFD4D81CD4}" srcOrd="1" destOrd="0" presId="urn:microsoft.com/office/officeart/2005/8/layout/hProcess4"/>
    <dgm:cxn modelId="{C1C11576-453A-42A2-83A9-6E2CBA57FC60}" type="presParOf" srcId="{1F6A7E7B-09B6-44A2-B573-2A834637A915}" destId="{A15452AA-01D0-4633-A199-949A608EEF6B}" srcOrd="2" destOrd="0" presId="urn:microsoft.com/office/officeart/2005/8/layout/hProcess4"/>
    <dgm:cxn modelId="{C428FDBA-1834-4BAA-A8BF-BDA34274D3CB}" type="presParOf" srcId="{1F6A7E7B-09B6-44A2-B573-2A834637A915}" destId="{4C9C4A4F-B656-484E-92E5-3C1B0CE591A8}" srcOrd="3" destOrd="0" presId="urn:microsoft.com/office/officeart/2005/8/layout/hProcess4"/>
    <dgm:cxn modelId="{C61A6BC0-C69F-4440-8BE6-699A6E3678F5}" type="presParOf" srcId="{1F6A7E7B-09B6-44A2-B573-2A834637A915}" destId="{A8BC3583-81DC-45B4-80CC-55C6043DD190}" srcOrd="4" destOrd="0" presId="urn:microsoft.com/office/officeart/2005/8/layout/hProcess4"/>
    <dgm:cxn modelId="{35D289E5-7313-4D2B-BEBA-A37A22A7C2AC}" type="presParOf" srcId="{F0AF4B0B-2B4B-4333-B5BB-D6590B4907FC}" destId="{3F03BEC2-607E-4BF5-955C-00A8FC8D4529}" srcOrd="1" destOrd="0" presId="urn:microsoft.com/office/officeart/2005/8/layout/hProcess4"/>
    <dgm:cxn modelId="{9A9E75A6-86A0-4F2E-A6B1-FCE9F3BC5EF6}" type="presParOf" srcId="{F0AF4B0B-2B4B-4333-B5BB-D6590B4907FC}" destId="{52F44ED2-3CAE-437A-AF00-B9BD378D5E93}" srcOrd="2" destOrd="0" presId="urn:microsoft.com/office/officeart/2005/8/layout/hProcess4"/>
    <dgm:cxn modelId="{AC06D073-9535-4F4A-960F-19187B57EDC3}" type="presParOf" srcId="{52F44ED2-3CAE-437A-AF00-B9BD378D5E93}" destId="{5D118603-89D2-4627-B1DC-40F48B233635}" srcOrd="0" destOrd="0" presId="urn:microsoft.com/office/officeart/2005/8/layout/hProcess4"/>
    <dgm:cxn modelId="{0A00C1B7-E1B1-4F89-9211-C01057205A00}" type="presParOf" srcId="{52F44ED2-3CAE-437A-AF00-B9BD378D5E93}" destId="{840CBD2E-B313-405F-9923-034FAF7CADFD}" srcOrd="1" destOrd="0" presId="urn:microsoft.com/office/officeart/2005/8/layout/hProcess4"/>
    <dgm:cxn modelId="{91323FD8-8FD4-415A-9140-3A6BFE37F0A4}" type="presParOf" srcId="{52F44ED2-3CAE-437A-AF00-B9BD378D5E93}" destId="{01C2CB8F-F284-41D6-BF83-3064C542F19A}" srcOrd="2" destOrd="0" presId="urn:microsoft.com/office/officeart/2005/8/layout/hProcess4"/>
    <dgm:cxn modelId="{85680EEF-7752-4155-9EF4-F9739B8BFB71}" type="presParOf" srcId="{52F44ED2-3CAE-437A-AF00-B9BD378D5E93}" destId="{69D2B15B-DFD2-4E6C-829C-EBAFD77257A0}" srcOrd="3" destOrd="0" presId="urn:microsoft.com/office/officeart/2005/8/layout/hProcess4"/>
    <dgm:cxn modelId="{8A2F8FF1-0BD7-46C8-9A7D-A4DE5B4462AC}" type="presParOf" srcId="{52F44ED2-3CAE-437A-AF00-B9BD378D5E93}" destId="{A0468941-D5F9-4848-9A81-438DF4081FB8}" srcOrd="4" destOrd="0" presId="urn:microsoft.com/office/officeart/2005/8/layout/hProcess4"/>
    <dgm:cxn modelId="{E0E40250-3511-44F7-A911-CA10DEF514F7}" type="presParOf" srcId="{F0AF4B0B-2B4B-4333-B5BB-D6590B4907FC}" destId="{FE6B4C89-E0C9-4F02-8B3A-26F3C02BF7A4}" srcOrd="3" destOrd="0" presId="urn:microsoft.com/office/officeart/2005/8/layout/hProcess4"/>
    <dgm:cxn modelId="{2EC198D3-64CD-4D7C-928D-626BB1F3B17E}" type="presParOf" srcId="{F0AF4B0B-2B4B-4333-B5BB-D6590B4907FC}" destId="{2EC16F4A-1CEB-40B0-8D53-1AE7D0B2E3AB}" srcOrd="4" destOrd="0" presId="urn:microsoft.com/office/officeart/2005/8/layout/hProcess4"/>
    <dgm:cxn modelId="{54EC999A-A0EF-4495-B59E-DFF2A28FFA4F}" type="presParOf" srcId="{2EC16F4A-1CEB-40B0-8D53-1AE7D0B2E3AB}" destId="{18AEB81B-731A-4D04-8034-83AAF263CBFF}" srcOrd="0" destOrd="0" presId="urn:microsoft.com/office/officeart/2005/8/layout/hProcess4"/>
    <dgm:cxn modelId="{FD66DE81-6D50-4BE8-AAAC-3E2AD0CEF2C7}" type="presParOf" srcId="{2EC16F4A-1CEB-40B0-8D53-1AE7D0B2E3AB}" destId="{657C0C5A-A1EA-4D4A-A01F-818BFD42F76F}" srcOrd="1" destOrd="0" presId="urn:microsoft.com/office/officeart/2005/8/layout/hProcess4"/>
    <dgm:cxn modelId="{44818CC5-D094-4111-8C11-4361C79E7637}" type="presParOf" srcId="{2EC16F4A-1CEB-40B0-8D53-1AE7D0B2E3AB}" destId="{B5B53094-08C2-4268-9DDA-110FE0DAFEF1}" srcOrd="2" destOrd="0" presId="urn:microsoft.com/office/officeart/2005/8/layout/hProcess4"/>
    <dgm:cxn modelId="{DE3A7783-76EB-4C8D-98D0-0E6BDECDF1E6}" type="presParOf" srcId="{2EC16F4A-1CEB-40B0-8D53-1AE7D0B2E3AB}" destId="{F72C1F4C-CC3D-47CF-98C9-1B51EB6B1864}" srcOrd="3" destOrd="0" presId="urn:microsoft.com/office/officeart/2005/8/layout/hProcess4"/>
    <dgm:cxn modelId="{1AE209A3-1683-43AA-8241-D4730520BBF6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4DE60ED-073F-4BC3-9276-42E1A7665A73}" type="doc">
      <dgm:prSet loTypeId="urn:microsoft.com/office/officeart/2005/8/layout/chevron1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2AC20F0-5C51-40B7-9909-39E846EE5A9E}">
      <dgm:prSet phldrT="[Text]" custT="1"/>
      <dgm:spPr>
        <a:solidFill>
          <a:srgbClr val="00B0F0"/>
        </a:soli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选择创建位置</a:t>
          </a:r>
          <a:endParaRPr lang="en-US" sz="1400" dirty="0">
            <a:latin typeface="+mn-ea"/>
            <a:ea typeface="+mn-ea"/>
          </a:endParaRPr>
        </a:p>
      </dgm:t>
    </dgm:pt>
    <dgm:pt modelId="{598CF9C0-33C1-4FF7-869E-558540C2D356}" type="parTrans" cxnId="{8A2D1D2C-ED8C-4F8A-A201-D95500F4ED68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AFCE2F21-9C9B-417E-AEA6-17C74AF45CF0}" type="sibTrans" cxnId="{8A2D1D2C-ED8C-4F8A-A201-D95500F4ED68}">
      <dgm:prSet custT="1"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A61F9D00-0885-4F5D-894E-ED75ADC62F66}">
      <dgm:prSet phldrT="[Text]"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集群 </a:t>
          </a:r>
          <a:r>
            <a:rPr lang="en-US" altLang="zh-CN" sz="1400" dirty="0" smtClean="0">
              <a:latin typeface="+mn-ea"/>
              <a:ea typeface="+mn-ea"/>
            </a:rPr>
            <a:t>or </a:t>
          </a:r>
          <a:r>
            <a:rPr lang="zh-CN" altLang="en-US" sz="1400" dirty="0" smtClean="0">
              <a:latin typeface="+mn-ea"/>
              <a:ea typeface="+mn-ea"/>
            </a:rPr>
            <a:t>主机</a:t>
          </a:r>
          <a:endParaRPr lang="en-US" sz="1400" dirty="0">
            <a:latin typeface="+mn-ea"/>
            <a:ea typeface="+mn-ea"/>
          </a:endParaRPr>
        </a:p>
      </dgm:t>
    </dgm:pt>
    <dgm:pt modelId="{FB6319D6-1BAE-40D8-B8CA-65813357A646}" type="parTrans" cxnId="{51735C60-339D-4E96-B359-151452CF56B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77141645-459D-4313-956F-6C51748D0D29}" type="sibTrans" cxnId="{51735C60-339D-4E96-B359-151452CF56B0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43BEF70-376E-4086-BC4E-26E869B95F2C}">
      <dgm:prSet phldrT="[Text]" custT="1"/>
      <dgm:spPr>
        <a:solidFill>
          <a:srgbClr val="00B0F0"/>
        </a:soli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设置虚拟机属性</a:t>
          </a:r>
          <a:endParaRPr lang="en-US" sz="1400" dirty="0">
            <a:latin typeface="+mn-ea"/>
            <a:ea typeface="+mn-ea"/>
          </a:endParaRPr>
        </a:p>
      </dgm:t>
    </dgm:pt>
    <dgm:pt modelId="{09ED5874-2862-44FD-BD2A-BCE6A1A220F3}" type="parTrans" cxnId="{C56138CB-3E03-4C62-AA5B-0959C1BDFD73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9C93D4C1-5C13-4AAF-873D-D7E3D178CC4C}" type="sibTrans" cxnId="{C56138CB-3E03-4C62-AA5B-0959C1BDFD73}">
      <dgm:prSet custT="1"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9FBD6F3D-6B51-46C1-9BEF-4F927B4AA8EE}">
      <dgm:prSet phldrT="[Text]"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虚拟机名称</a:t>
          </a:r>
          <a:endParaRPr lang="en-US" sz="1400" dirty="0">
            <a:latin typeface="+mn-ea"/>
            <a:ea typeface="+mn-ea"/>
          </a:endParaRPr>
        </a:p>
      </dgm:t>
    </dgm:pt>
    <dgm:pt modelId="{B1B3F412-B5EA-4E3E-87B8-A97C1140ED0B}" type="parTrans" cxnId="{E1278E2E-412B-4AC7-AE28-748A025C678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8750CA8-A3FA-4176-97D2-4A7A7F78849B}" type="sibTrans" cxnId="{E1278E2E-412B-4AC7-AE28-748A025C678D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5A5354F9-A099-4BA6-B09D-C9F9EAA2D6AF}">
      <dgm:prSet phldrT="[Text]"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操作系统类型、版本号</a:t>
          </a:r>
          <a:endParaRPr lang="en-US" sz="1400" dirty="0">
            <a:latin typeface="+mn-ea"/>
            <a:ea typeface="+mn-ea"/>
          </a:endParaRPr>
        </a:p>
      </dgm:t>
    </dgm:pt>
    <dgm:pt modelId="{4DB60516-EED7-433D-847A-C19CD986B475}" type="parTrans" cxnId="{B74C7D17-3E10-416D-8E3A-B4829A2345E7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47724A97-E8E4-4EA8-AB98-BDD0ADFE8D38}" type="sibTrans" cxnId="{B74C7D17-3E10-416D-8E3A-B4829A2345E7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37A82C70-AA3E-4405-BA35-F8B3A537E066}">
      <dgm:prSet phldrT="[Text]" custT="1"/>
      <dgm:spPr>
        <a:solidFill>
          <a:srgbClr val="00B0F0"/>
        </a:soli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设置网卡和磁盘</a:t>
          </a:r>
          <a:endParaRPr lang="en-US" sz="1400" dirty="0">
            <a:latin typeface="+mn-ea"/>
            <a:ea typeface="+mn-ea"/>
          </a:endParaRPr>
        </a:p>
      </dgm:t>
    </dgm:pt>
    <dgm:pt modelId="{974B7B65-5AB8-4B32-947F-FB2827157F7C}" type="parTrans" cxnId="{223B9C4F-EBAA-4065-AE0E-88AC0A8FD6A7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B335B151-1D76-4A27-8832-966202E340A0}" type="sibTrans" cxnId="{223B9C4F-EBAA-4065-AE0E-88AC0A8FD6A7}">
      <dgm:prSet custT="1"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18106ACE-B7CB-4059-A303-DDE7BDA504F5}">
      <dgm:prSet phldrT="[Text]" custT="1"/>
      <dgm:spPr/>
      <dgm:t>
        <a:bodyPr/>
        <a:lstStyle/>
        <a:p>
          <a:r>
            <a:rPr lang="zh-CN" altLang="en-US" sz="1400" b="0" i="0" dirty="0" smtClean="0">
              <a:latin typeface="+mn-ea"/>
              <a:ea typeface="+mn-ea"/>
            </a:rPr>
            <a:t>网卡所属的分布式交换机和端口组</a:t>
          </a:r>
          <a:endParaRPr lang="en-US" sz="1400" dirty="0">
            <a:latin typeface="+mn-ea"/>
            <a:ea typeface="+mn-ea"/>
          </a:endParaRPr>
        </a:p>
      </dgm:t>
    </dgm:pt>
    <dgm:pt modelId="{3ACD1DD9-B650-448E-898C-1FCA9A4F09BC}" type="parTrans" cxnId="{9AAE0CAB-86FA-4E99-AB94-C250706C4359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82F6D718-818D-40FE-A97E-610328DB16C0}" type="sibTrans" cxnId="{9AAE0CAB-86FA-4E99-AB94-C250706C4359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0E706EF-03E6-426C-AEEE-3FCDBD735850}">
      <dgm:prSet phldrT="[Text]"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磁盘属性 </a:t>
          </a:r>
          <a:r>
            <a:rPr lang="en-US" altLang="zh-CN" sz="1400" dirty="0" smtClean="0">
              <a:latin typeface="+mn-ea"/>
              <a:ea typeface="+mn-ea"/>
            </a:rPr>
            <a:t>(</a:t>
          </a:r>
          <a:r>
            <a:rPr lang="zh-CN" altLang="en-US" sz="1400" dirty="0" smtClean="0">
              <a:latin typeface="+mn-ea"/>
              <a:ea typeface="+mn-ea"/>
            </a:rPr>
            <a:t>数据存储、配置模式、容量、是否受快照影响、持久化</a:t>
          </a:r>
          <a:r>
            <a:rPr lang="en-US" altLang="zh-CN" sz="1400" dirty="0" smtClean="0">
              <a:latin typeface="+mn-ea"/>
              <a:ea typeface="+mn-ea"/>
            </a:rPr>
            <a:t>)</a:t>
          </a:r>
          <a:endParaRPr lang="en-US" sz="1400" dirty="0">
            <a:latin typeface="+mn-ea"/>
            <a:ea typeface="+mn-ea"/>
          </a:endParaRPr>
        </a:p>
      </dgm:t>
    </dgm:pt>
    <dgm:pt modelId="{F7401982-BAAE-4DB3-8E69-41222E05E8C4}" type="parTrans" cxnId="{8EC2F474-0D31-4668-BB12-C3810AD9C18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ECF97314-050F-486D-A736-1E8F8BE9523F}" type="sibTrans" cxnId="{8EC2F474-0D31-4668-BB12-C3810AD9C182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2B42830B-448D-4DAC-B077-EF16F2FA1D57}">
      <dgm:prSet phldrT="[Text]"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硬件规格 </a:t>
          </a:r>
          <a:r>
            <a:rPr lang="en-US" altLang="zh-CN" sz="1400" dirty="0" smtClean="0">
              <a:latin typeface="+mn-ea"/>
              <a:ea typeface="+mn-ea"/>
            </a:rPr>
            <a:t>(CPU\</a:t>
          </a:r>
          <a:r>
            <a:rPr lang="zh-CN" altLang="en-US" sz="1400" dirty="0" smtClean="0">
              <a:latin typeface="+mn-ea"/>
              <a:ea typeface="+mn-ea"/>
            </a:rPr>
            <a:t>内存</a:t>
          </a:r>
          <a:r>
            <a:rPr lang="en-US" altLang="zh-CN" sz="1400" dirty="0" smtClean="0">
              <a:latin typeface="+mn-ea"/>
              <a:ea typeface="+mn-ea"/>
            </a:rPr>
            <a:t>\</a:t>
          </a:r>
          <a:r>
            <a:rPr lang="zh-CN" altLang="en-US" sz="1400" dirty="0" smtClean="0">
              <a:latin typeface="+mn-ea"/>
              <a:ea typeface="+mn-ea"/>
            </a:rPr>
            <a:t>磁盘数</a:t>
          </a:r>
          <a:r>
            <a:rPr lang="en-US" altLang="zh-CN" sz="1400" dirty="0" smtClean="0">
              <a:latin typeface="+mn-ea"/>
              <a:ea typeface="+mn-ea"/>
            </a:rPr>
            <a:t>\</a:t>
          </a:r>
          <a:r>
            <a:rPr lang="zh-CN" altLang="en-US" sz="1400" dirty="0" smtClean="0">
              <a:latin typeface="+mn-ea"/>
              <a:ea typeface="+mn-ea"/>
            </a:rPr>
            <a:t>网卡数</a:t>
          </a:r>
          <a:r>
            <a:rPr lang="en-US" altLang="zh-CN" sz="1400" dirty="0" smtClean="0">
              <a:latin typeface="+mn-ea"/>
              <a:ea typeface="+mn-ea"/>
            </a:rPr>
            <a:t>)</a:t>
          </a:r>
          <a:endParaRPr lang="en-US" sz="1400" dirty="0">
            <a:latin typeface="+mn-ea"/>
            <a:ea typeface="+mn-ea"/>
          </a:endParaRPr>
        </a:p>
      </dgm:t>
    </dgm:pt>
    <dgm:pt modelId="{8B33B0CB-586F-44B8-A97E-E98671A2638E}" type="parTrans" cxnId="{12C31D46-311A-4654-9704-979987C3711A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B1C2159B-33EF-437F-B174-282BF8F5FDCE}" type="sibTrans" cxnId="{12C31D46-311A-4654-9704-979987C3711A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24170BBF-70C1-4218-BDEE-A44C5DDFE89F}">
      <dgm:prSet phldrT="[Text]" custT="1"/>
      <dgm:spPr/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虚拟机蓝屏策略</a:t>
          </a:r>
          <a:endParaRPr lang="en-US" sz="1400" dirty="0">
            <a:latin typeface="+mn-ea"/>
            <a:ea typeface="+mn-ea"/>
          </a:endParaRPr>
        </a:p>
      </dgm:t>
    </dgm:pt>
    <dgm:pt modelId="{0AEB70A7-CA19-4B93-B4C6-D3DA012CFDE8}" type="parTrans" cxnId="{7E8C16B3-EBCF-48C2-AF38-AA0BA5733DA1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104D0557-FEA2-4E75-A86C-19D8B3939BEE}" type="sibTrans" cxnId="{7E8C16B3-EBCF-48C2-AF38-AA0BA5733DA1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9BAC1A3-C463-4746-959E-CEBD3B7C326F}">
      <dgm:prSet phldrT="[Text]" custT="1"/>
      <dgm:spPr>
        <a:solidFill>
          <a:srgbClr val="00B0F0"/>
        </a:solidFill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创建虚拟机</a:t>
          </a:r>
          <a:endParaRPr lang="en-US" sz="1400" dirty="0">
            <a:latin typeface="+mn-ea"/>
            <a:ea typeface="+mn-ea"/>
          </a:endParaRPr>
        </a:p>
      </dgm:t>
    </dgm:pt>
    <dgm:pt modelId="{446CA9FE-1F70-433A-9336-6C60FC866D4F}" type="parTrans" cxnId="{8698851E-0131-4D88-A737-DC7D851B6F61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B4F66C62-97A4-4D48-A52F-DBEFD76BD13F}" type="sibTrans" cxnId="{8698851E-0131-4D88-A737-DC7D851B6F61}">
      <dgm:prSet/>
      <dgm:spPr/>
      <dgm:t>
        <a:bodyPr/>
        <a:lstStyle/>
        <a:p>
          <a:endParaRPr lang="en-US" sz="1400">
            <a:latin typeface="+mn-ea"/>
            <a:ea typeface="+mn-ea"/>
          </a:endParaRPr>
        </a:p>
      </dgm:t>
    </dgm:pt>
    <dgm:pt modelId="{D9EF437B-FBB6-4338-9B40-4DF2EA7BB915}">
      <dgm:prSet phldrT="[Text]" custT="1"/>
      <dgm:spPr>
        <a:noFill/>
        <a:ln>
          <a:solidFill>
            <a:srgbClr val="00B0F0"/>
          </a:solidFill>
        </a:ln>
      </dgm:spPr>
      <dgm:t>
        <a:bodyPr/>
        <a:lstStyle/>
        <a:p>
          <a:r>
            <a:rPr lang="zh-CN" altLang="en-US" sz="1400" dirty="0" smtClean="0">
              <a:latin typeface="+mn-ea"/>
              <a:ea typeface="+mn-ea"/>
            </a:rPr>
            <a:t>确认信息</a:t>
          </a:r>
          <a:endParaRPr lang="en-US" sz="1400" dirty="0">
            <a:latin typeface="+mn-ea"/>
            <a:ea typeface="+mn-ea"/>
          </a:endParaRPr>
        </a:p>
      </dgm:t>
    </dgm:pt>
    <dgm:pt modelId="{F9C21B95-E84F-4C64-855A-1C31DB8F60A7}" type="parTrans" cxnId="{2A653FFE-50A3-434D-8CA3-D700124C1FE1}">
      <dgm:prSet/>
      <dgm:spPr/>
      <dgm:t>
        <a:bodyPr/>
        <a:lstStyle/>
        <a:p>
          <a:endParaRPr lang="zh-CN" altLang="en-US"/>
        </a:p>
      </dgm:t>
    </dgm:pt>
    <dgm:pt modelId="{9868ADC1-DCA7-4AD4-885A-0DC3F484F413}" type="sibTrans" cxnId="{2A653FFE-50A3-434D-8CA3-D700124C1FE1}">
      <dgm:prSet/>
      <dgm:spPr/>
      <dgm:t>
        <a:bodyPr/>
        <a:lstStyle/>
        <a:p>
          <a:endParaRPr lang="zh-CN" altLang="en-US"/>
        </a:p>
      </dgm:t>
    </dgm:pt>
    <dgm:pt modelId="{FE1B7902-FB7E-48C8-854D-BD4816E0A28B}" type="pres">
      <dgm:prSet presAssocID="{54DE60ED-073F-4BC3-9276-42E1A7665A7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ED9B46-B376-48F7-84C3-5F3783656784}" type="pres">
      <dgm:prSet presAssocID="{F2AC20F0-5C51-40B7-9909-39E846EE5A9E}" presName="composite" presStyleCnt="0"/>
      <dgm:spPr/>
      <dgm:t>
        <a:bodyPr/>
        <a:lstStyle/>
        <a:p>
          <a:endParaRPr lang="zh-CN" altLang="en-US"/>
        </a:p>
      </dgm:t>
    </dgm:pt>
    <dgm:pt modelId="{5D19E202-704F-4817-AD3E-36280DD6D14B}" type="pres">
      <dgm:prSet presAssocID="{F2AC20F0-5C51-40B7-9909-39E846EE5A9E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D4F440-E589-41A6-BB58-7FF1E0DC79C9}" type="pres">
      <dgm:prSet presAssocID="{F2AC20F0-5C51-40B7-9909-39E846EE5A9E}" presName="desTx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6FC207-E4D8-4FF9-8404-1086CCF6707B}" type="pres">
      <dgm:prSet presAssocID="{AFCE2F21-9C9B-417E-AEA6-17C74AF45CF0}" presName="space" presStyleCnt="0"/>
      <dgm:spPr/>
      <dgm:t>
        <a:bodyPr/>
        <a:lstStyle/>
        <a:p>
          <a:endParaRPr lang="zh-CN" altLang="en-US"/>
        </a:p>
      </dgm:t>
    </dgm:pt>
    <dgm:pt modelId="{67D4BAD1-0BB4-4453-9986-E0BBF0ABEF97}" type="pres">
      <dgm:prSet presAssocID="{D43BEF70-376E-4086-BC4E-26E869B95F2C}" presName="composite" presStyleCnt="0"/>
      <dgm:spPr/>
      <dgm:t>
        <a:bodyPr/>
        <a:lstStyle/>
        <a:p>
          <a:endParaRPr lang="zh-CN" altLang="en-US"/>
        </a:p>
      </dgm:t>
    </dgm:pt>
    <dgm:pt modelId="{19C1C9DA-8BEC-445C-8F1F-4714B5E0DD41}" type="pres">
      <dgm:prSet presAssocID="{D43BEF70-376E-4086-BC4E-26E869B95F2C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308AD3-350D-4A9D-A21A-B181C0794831}" type="pres">
      <dgm:prSet presAssocID="{D43BEF70-376E-4086-BC4E-26E869B95F2C}" presName="desTx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4C20C6-3A8A-427B-A647-C4CBC2C7BFFF}" type="pres">
      <dgm:prSet presAssocID="{9C93D4C1-5C13-4AAF-873D-D7E3D178CC4C}" presName="space" presStyleCnt="0"/>
      <dgm:spPr/>
      <dgm:t>
        <a:bodyPr/>
        <a:lstStyle/>
        <a:p>
          <a:endParaRPr lang="zh-CN" altLang="en-US"/>
        </a:p>
      </dgm:t>
    </dgm:pt>
    <dgm:pt modelId="{459E8897-6CE0-491E-9526-F74BD75DE868}" type="pres">
      <dgm:prSet presAssocID="{37A82C70-AA3E-4405-BA35-F8B3A537E066}" presName="composite" presStyleCnt="0"/>
      <dgm:spPr/>
      <dgm:t>
        <a:bodyPr/>
        <a:lstStyle/>
        <a:p>
          <a:endParaRPr lang="zh-CN" altLang="en-US"/>
        </a:p>
      </dgm:t>
    </dgm:pt>
    <dgm:pt modelId="{A5AFB8A7-FD9C-43D7-9D3C-F65614C3B0F4}" type="pres">
      <dgm:prSet presAssocID="{37A82C70-AA3E-4405-BA35-F8B3A537E066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D4B713-3207-4011-AE11-7E3B4579EE1F}" type="pres">
      <dgm:prSet presAssocID="{37A82C70-AA3E-4405-BA35-F8B3A537E066}" presName="desTx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342AC-FE9B-42FB-80CC-EC690B4DF31A}" type="pres">
      <dgm:prSet presAssocID="{B335B151-1D76-4A27-8832-966202E340A0}" presName="space" presStyleCnt="0"/>
      <dgm:spPr/>
      <dgm:t>
        <a:bodyPr/>
        <a:lstStyle/>
        <a:p>
          <a:endParaRPr lang="zh-CN" altLang="en-US"/>
        </a:p>
      </dgm:t>
    </dgm:pt>
    <dgm:pt modelId="{7756DC32-ED95-4446-9AA9-1D6B9F7CDD09}" type="pres">
      <dgm:prSet presAssocID="{D9BAC1A3-C463-4746-959E-CEBD3B7C326F}" presName="composite" presStyleCnt="0"/>
      <dgm:spPr/>
      <dgm:t>
        <a:bodyPr/>
        <a:lstStyle/>
        <a:p>
          <a:endParaRPr lang="zh-CN" altLang="en-US"/>
        </a:p>
      </dgm:t>
    </dgm:pt>
    <dgm:pt modelId="{5976662B-2EAC-48A5-9597-3B778F61CB8E}" type="pres">
      <dgm:prSet presAssocID="{D9BAC1A3-C463-4746-959E-CEBD3B7C326F}" presName="parTx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FC5831-AC03-48CF-86CE-12EC5761A853}" type="pres">
      <dgm:prSet presAssocID="{D9BAC1A3-C463-4746-959E-CEBD3B7C326F}" presName="desTx" presStyleLbl="revTx" presStyleIdx="3" presStyleCnt="4" custScaleY="104187" custLinFactNeighborX="-2654" custLinFactNeighborY="194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490A763-B4B7-4AA4-BCD9-FB32D13BBB4F}" type="presOf" srcId="{A61F9D00-0885-4F5D-894E-ED75ADC62F66}" destId="{DED4F440-E589-41A6-BB58-7FF1E0DC79C9}" srcOrd="0" destOrd="0" presId="urn:microsoft.com/office/officeart/2005/8/layout/chevron1"/>
    <dgm:cxn modelId="{85719B35-2A33-42E9-95A1-B1D9DE7AD88F}" type="presOf" srcId="{F2AC20F0-5C51-40B7-9909-39E846EE5A9E}" destId="{5D19E202-704F-4817-AD3E-36280DD6D14B}" srcOrd="0" destOrd="0" presId="urn:microsoft.com/office/officeart/2005/8/layout/chevron1"/>
    <dgm:cxn modelId="{B10400E9-1D52-4239-9001-B6AD06AA3F4A}" type="presOf" srcId="{9FBD6F3D-6B51-46C1-9BEF-4F927B4AA8EE}" destId="{FF308AD3-350D-4A9D-A21A-B181C0794831}" srcOrd="0" destOrd="0" presId="urn:microsoft.com/office/officeart/2005/8/layout/chevron1"/>
    <dgm:cxn modelId="{E1278E2E-412B-4AC7-AE28-748A025C678D}" srcId="{D43BEF70-376E-4086-BC4E-26E869B95F2C}" destId="{9FBD6F3D-6B51-46C1-9BEF-4F927B4AA8EE}" srcOrd="0" destOrd="0" parTransId="{B1B3F412-B5EA-4E3E-87B8-A97C1140ED0B}" sibTransId="{48750CA8-A3FA-4176-97D2-4A7A7F78849B}"/>
    <dgm:cxn modelId="{51735C60-339D-4E96-B359-151452CF56B0}" srcId="{F2AC20F0-5C51-40B7-9909-39E846EE5A9E}" destId="{A61F9D00-0885-4F5D-894E-ED75ADC62F66}" srcOrd="0" destOrd="0" parTransId="{FB6319D6-1BAE-40D8-B8CA-65813357A646}" sibTransId="{77141645-459D-4313-956F-6C51748D0D29}"/>
    <dgm:cxn modelId="{50A0E5A9-BCDA-451A-9C3A-226435436475}" type="presOf" srcId="{18106ACE-B7CB-4059-A303-DDE7BDA504F5}" destId="{97D4B713-3207-4011-AE11-7E3B4579EE1F}" srcOrd="0" destOrd="0" presId="urn:microsoft.com/office/officeart/2005/8/layout/chevron1"/>
    <dgm:cxn modelId="{A022EE8F-8B8C-4EF7-B2ED-F92291B3A6BA}" type="presOf" srcId="{54DE60ED-073F-4BC3-9276-42E1A7665A73}" destId="{FE1B7902-FB7E-48C8-854D-BD4816E0A28B}" srcOrd="0" destOrd="0" presId="urn:microsoft.com/office/officeart/2005/8/layout/chevron1"/>
    <dgm:cxn modelId="{2A653FFE-50A3-434D-8CA3-D700124C1FE1}" srcId="{D9BAC1A3-C463-4746-959E-CEBD3B7C326F}" destId="{D9EF437B-FBB6-4338-9B40-4DF2EA7BB915}" srcOrd="0" destOrd="0" parTransId="{F9C21B95-E84F-4C64-855A-1C31DB8F60A7}" sibTransId="{9868ADC1-DCA7-4AD4-885A-0DC3F484F413}"/>
    <dgm:cxn modelId="{12C31D46-311A-4654-9704-979987C3711A}" srcId="{D43BEF70-376E-4086-BC4E-26E869B95F2C}" destId="{2B42830B-448D-4DAC-B077-EF16F2FA1D57}" srcOrd="2" destOrd="0" parTransId="{8B33B0CB-586F-44B8-A97E-E98671A2638E}" sibTransId="{B1C2159B-33EF-437F-B174-282BF8F5FDCE}"/>
    <dgm:cxn modelId="{F7E8B36E-649C-4729-845D-BEE899118F29}" type="presOf" srcId="{37A82C70-AA3E-4405-BA35-F8B3A537E066}" destId="{A5AFB8A7-FD9C-43D7-9D3C-F65614C3B0F4}" srcOrd="0" destOrd="0" presId="urn:microsoft.com/office/officeart/2005/8/layout/chevron1"/>
    <dgm:cxn modelId="{8EC2F474-0D31-4668-BB12-C3810AD9C182}" srcId="{37A82C70-AA3E-4405-BA35-F8B3A537E066}" destId="{D0E706EF-03E6-426C-AEEE-3FCDBD735850}" srcOrd="1" destOrd="0" parTransId="{F7401982-BAAE-4DB3-8E69-41222E05E8C4}" sibTransId="{ECF97314-050F-486D-A736-1E8F8BE9523F}"/>
    <dgm:cxn modelId="{25539224-3C0A-40DE-9C2E-1FD996D7653D}" type="presOf" srcId="{D0E706EF-03E6-426C-AEEE-3FCDBD735850}" destId="{97D4B713-3207-4011-AE11-7E3B4579EE1F}" srcOrd="0" destOrd="1" presId="urn:microsoft.com/office/officeart/2005/8/layout/chevron1"/>
    <dgm:cxn modelId="{5B5F2309-56FF-4BBE-A9CC-8B4052F4521C}" type="presOf" srcId="{5A5354F9-A099-4BA6-B09D-C9F9EAA2D6AF}" destId="{FF308AD3-350D-4A9D-A21A-B181C0794831}" srcOrd="0" destOrd="1" presId="urn:microsoft.com/office/officeart/2005/8/layout/chevron1"/>
    <dgm:cxn modelId="{7E8C16B3-EBCF-48C2-AF38-AA0BA5733DA1}" srcId="{D43BEF70-376E-4086-BC4E-26E869B95F2C}" destId="{24170BBF-70C1-4218-BDEE-A44C5DDFE89F}" srcOrd="3" destOrd="0" parTransId="{0AEB70A7-CA19-4B93-B4C6-D3DA012CFDE8}" sibTransId="{104D0557-FEA2-4E75-A86C-19D8B3939BEE}"/>
    <dgm:cxn modelId="{E56B0621-70DD-4EAF-A699-55D35EEB9861}" type="presOf" srcId="{D9BAC1A3-C463-4746-959E-CEBD3B7C326F}" destId="{5976662B-2EAC-48A5-9597-3B778F61CB8E}" srcOrd="0" destOrd="0" presId="urn:microsoft.com/office/officeart/2005/8/layout/chevron1"/>
    <dgm:cxn modelId="{B74C7D17-3E10-416D-8E3A-B4829A2345E7}" srcId="{D43BEF70-376E-4086-BC4E-26E869B95F2C}" destId="{5A5354F9-A099-4BA6-B09D-C9F9EAA2D6AF}" srcOrd="1" destOrd="0" parTransId="{4DB60516-EED7-433D-847A-C19CD986B475}" sibTransId="{47724A97-E8E4-4EA8-AB98-BDD0ADFE8D38}"/>
    <dgm:cxn modelId="{C56138CB-3E03-4C62-AA5B-0959C1BDFD73}" srcId="{54DE60ED-073F-4BC3-9276-42E1A7665A73}" destId="{D43BEF70-376E-4086-BC4E-26E869B95F2C}" srcOrd="1" destOrd="0" parTransId="{09ED5874-2862-44FD-BD2A-BCE6A1A220F3}" sibTransId="{9C93D4C1-5C13-4AAF-873D-D7E3D178CC4C}"/>
    <dgm:cxn modelId="{8A2D1D2C-ED8C-4F8A-A201-D95500F4ED68}" srcId="{54DE60ED-073F-4BC3-9276-42E1A7665A73}" destId="{F2AC20F0-5C51-40B7-9909-39E846EE5A9E}" srcOrd="0" destOrd="0" parTransId="{598CF9C0-33C1-4FF7-869E-558540C2D356}" sibTransId="{AFCE2F21-9C9B-417E-AEA6-17C74AF45CF0}"/>
    <dgm:cxn modelId="{9AAE0CAB-86FA-4E99-AB94-C250706C4359}" srcId="{37A82C70-AA3E-4405-BA35-F8B3A537E066}" destId="{18106ACE-B7CB-4059-A303-DDE7BDA504F5}" srcOrd="0" destOrd="0" parTransId="{3ACD1DD9-B650-448E-898C-1FCA9A4F09BC}" sibTransId="{82F6D718-818D-40FE-A97E-610328DB16C0}"/>
    <dgm:cxn modelId="{223B9C4F-EBAA-4065-AE0E-88AC0A8FD6A7}" srcId="{54DE60ED-073F-4BC3-9276-42E1A7665A73}" destId="{37A82C70-AA3E-4405-BA35-F8B3A537E066}" srcOrd="2" destOrd="0" parTransId="{974B7B65-5AB8-4B32-947F-FB2827157F7C}" sibTransId="{B335B151-1D76-4A27-8832-966202E340A0}"/>
    <dgm:cxn modelId="{8698851E-0131-4D88-A737-DC7D851B6F61}" srcId="{54DE60ED-073F-4BC3-9276-42E1A7665A73}" destId="{D9BAC1A3-C463-4746-959E-CEBD3B7C326F}" srcOrd="3" destOrd="0" parTransId="{446CA9FE-1F70-433A-9336-6C60FC866D4F}" sibTransId="{B4F66C62-97A4-4D48-A52F-DBEFD76BD13F}"/>
    <dgm:cxn modelId="{90C0335A-9C2C-48EB-921F-C3376DFA9761}" type="presOf" srcId="{2B42830B-448D-4DAC-B077-EF16F2FA1D57}" destId="{FF308AD3-350D-4A9D-A21A-B181C0794831}" srcOrd="0" destOrd="2" presId="urn:microsoft.com/office/officeart/2005/8/layout/chevron1"/>
    <dgm:cxn modelId="{96318EA5-7DE5-470F-9902-52650989C3A2}" type="presOf" srcId="{D9EF437B-FBB6-4338-9B40-4DF2EA7BB915}" destId="{92FC5831-AC03-48CF-86CE-12EC5761A853}" srcOrd="0" destOrd="0" presId="urn:microsoft.com/office/officeart/2005/8/layout/chevron1"/>
    <dgm:cxn modelId="{3AA57B4F-E820-40C4-A075-A52463839ABD}" type="presOf" srcId="{24170BBF-70C1-4218-BDEE-A44C5DDFE89F}" destId="{FF308AD3-350D-4A9D-A21A-B181C0794831}" srcOrd="0" destOrd="3" presId="urn:microsoft.com/office/officeart/2005/8/layout/chevron1"/>
    <dgm:cxn modelId="{6B23BD73-078A-4CAB-95B1-B7F01C553DBC}" type="presOf" srcId="{D43BEF70-376E-4086-BC4E-26E869B95F2C}" destId="{19C1C9DA-8BEC-445C-8F1F-4714B5E0DD41}" srcOrd="0" destOrd="0" presId="urn:microsoft.com/office/officeart/2005/8/layout/chevron1"/>
    <dgm:cxn modelId="{702DE3C1-8DCF-411D-BD43-974AA58AED66}" type="presParOf" srcId="{FE1B7902-FB7E-48C8-854D-BD4816E0A28B}" destId="{E9ED9B46-B376-48F7-84C3-5F3783656784}" srcOrd="0" destOrd="0" presId="urn:microsoft.com/office/officeart/2005/8/layout/chevron1"/>
    <dgm:cxn modelId="{2225D2FC-3067-4AD3-B2F3-DAC12DB24690}" type="presParOf" srcId="{E9ED9B46-B376-48F7-84C3-5F3783656784}" destId="{5D19E202-704F-4817-AD3E-36280DD6D14B}" srcOrd="0" destOrd="0" presId="urn:microsoft.com/office/officeart/2005/8/layout/chevron1"/>
    <dgm:cxn modelId="{6ABA7A2C-4028-4F7E-B2B7-9EFFC5AC895A}" type="presParOf" srcId="{E9ED9B46-B376-48F7-84C3-5F3783656784}" destId="{DED4F440-E589-41A6-BB58-7FF1E0DC79C9}" srcOrd="1" destOrd="0" presId="urn:microsoft.com/office/officeart/2005/8/layout/chevron1"/>
    <dgm:cxn modelId="{51C6839A-4D2F-424A-A29F-89875CA03330}" type="presParOf" srcId="{FE1B7902-FB7E-48C8-854D-BD4816E0A28B}" destId="{156FC207-E4D8-4FF9-8404-1086CCF6707B}" srcOrd="1" destOrd="0" presId="urn:microsoft.com/office/officeart/2005/8/layout/chevron1"/>
    <dgm:cxn modelId="{1F144B0C-B01A-4224-9BC6-F364298C1B1F}" type="presParOf" srcId="{FE1B7902-FB7E-48C8-854D-BD4816E0A28B}" destId="{67D4BAD1-0BB4-4453-9986-E0BBF0ABEF97}" srcOrd="2" destOrd="0" presId="urn:microsoft.com/office/officeart/2005/8/layout/chevron1"/>
    <dgm:cxn modelId="{28B86C60-8802-4493-951A-504D27CB71F8}" type="presParOf" srcId="{67D4BAD1-0BB4-4453-9986-E0BBF0ABEF97}" destId="{19C1C9DA-8BEC-445C-8F1F-4714B5E0DD41}" srcOrd="0" destOrd="0" presId="urn:microsoft.com/office/officeart/2005/8/layout/chevron1"/>
    <dgm:cxn modelId="{FE09FE03-B07A-45EE-977B-1187FEAC5712}" type="presParOf" srcId="{67D4BAD1-0BB4-4453-9986-E0BBF0ABEF97}" destId="{FF308AD3-350D-4A9D-A21A-B181C0794831}" srcOrd="1" destOrd="0" presId="urn:microsoft.com/office/officeart/2005/8/layout/chevron1"/>
    <dgm:cxn modelId="{BD55D711-10BC-489D-AE81-C8409163B697}" type="presParOf" srcId="{FE1B7902-FB7E-48C8-854D-BD4816E0A28B}" destId="{D24C20C6-3A8A-427B-A647-C4CBC2C7BFFF}" srcOrd="3" destOrd="0" presId="urn:microsoft.com/office/officeart/2005/8/layout/chevron1"/>
    <dgm:cxn modelId="{42E756DC-4EB5-4E54-B400-4B5CE8EF7350}" type="presParOf" srcId="{FE1B7902-FB7E-48C8-854D-BD4816E0A28B}" destId="{459E8897-6CE0-491E-9526-F74BD75DE868}" srcOrd="4" destOrd="0" presId="urn:microsoft.com/office/officeart/2005/8/layout/chevron1"/>
    <dgm:cxn modelId="{5EFDDF81-E9DC-4DEF-A6A0-7342754A973B}" type="presParOf" srcId="{459E8897-6CE0-491E-9526-F74BD75DE868}" destId="{A5AFB8A7-FD9C-43D7-9D3C-F65614C3B0F4}" srcOrd="0" destOrd="0" presId="urn:microsoft.com/office/officeart/2005/8/layout/chevron1"/>
    <dgm:cxn modelId="{F0A57538-9C06-4841-8679-5E66945741C0}" type="presParOf" srcId="{459E8897-6CE0-491E-9526-F74BD75DE868}" destId="{97D4B713-3207-4011-AE11-7E3B4579EE1F}" srcOrd="1" destOrd="0" presId="urn:microsoft.com/office/officeart/2005/8/layout/chevron1"/>
    <dgm:cxn modelId="{55B49DB4-4611-4F3F-AC02-CAF0CA3D5A87}" type="presParOf" srcId="{FE1B7902-FB7E-48C8-854D-BD4816E0A28B}" destId="{598342AC-FE9B-42FB-80CC-EC690B4DF31A}" srcOrd="5" destOrd="0" presId="urn:microsoft.com/office/officeart/2005/8/layout/chevron1"/>
    <dgm:cxn modelId="{BDCD1341-AA89-4A7A-A2C6-41C0FD333A17}" type="presParOf" srcId="{FE1B7902-FB7E-48C8-854D-BD4816E0A28B}" destId="{7756DC32-ED95-4446-9AA9-1D6B9F7CDD09}" srcOrd="6" destOrd="0" presId="urn:microsoft.com/office/officeart/2005/8/layout/chevron1"/>
    <dgm:cxn modelId="{D76E9572-FC4D-44D4-B152-92540D90DAFA}" type="presParOf" srcId="{7756DC32-ED95-4446-9AA9-1D6B9F7CDD09}" destId="{5976662B-2EAC-48A5-9597-3B778F61CB8E}" srcOrd="0" destOrd="0" presId="urn:microsoft.com/office/officeart/2005/8/layout/chevron1"/>
    <dgm:cxn modelId="{13B07762-26AF-4A4B-A97B-7D36C4ED3D0B}" type="presParOf" srcId="{7756DC32-ED95-4446-9AA9-1D6B9F7CDD09}" destId="{92FC5831-AC03-48CF-86CE-12EC5761A853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更换虚拟机</a:t>
          </a:r>
          <a:r>
            <a:rPr lang="en-US" altLang="zh-CN" sz="1200" dirty="0" smtClean="0"/>
            <a:t>OS</a:t>
          </a:r>
          <a:endParaRPr lang="en-US" sz="12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计算资源限制</a:t>
          </a:r>
          <a:endParaRPr lang="en-US" sz="12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创建、调整、回收虚拟机故障</a:t>
          </a:r>
          <a:endParaRPr lang="en-US" sz="1200" dirty="0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20E9E1C7-5DFA-4654-BF10-1AAE1811B9D3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网络资源限制</a:t>
          </a:r>
          <a:endParaRPr lang="en-US" sz="1200" dirty="0"/>
        </a:p>
      </dgm:t>
    </dgm:pt>
    <dgm:pt modelId="{920E256D-EDCA-46E1-99C4-C2177114F291}" type="parTrans" cxnId="{13C3C78A-FA65-4578-AC01-87DBD4C2A379}">
      <dgm:prSet/>
      <dgm:spPr/>
      <dgm:t>
        <a:bodyPr/>
        <a:lstStyle/>
        <a:p>
          <a:endParaRPr lang="en-US"/>
        </a:p>
      </dgm:t>
    </dgm:pt>
    <dgm:pt modelId="{CE0CC524-93EB-483B-81D9-0EF018F2B17A}" type="sibTrans" cxnId="{13C3C78A-FA65-4578-AC01-87DBD4C2A379}">
      <dgm:prSet/>
      <dgm:spPr/>
      <dgm:t>
        <a:bodyPr/>
        <a:lstStyle/>
        <a:p>
          <a:endParaRPr lang="en-US"/>
        </a:p>
      </dgm:t>
    </dgm:pt>
    <dgm:pt modelId="{DC2303F9-52DC-4BFC-A64C-D8099F841CC6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存储资源限制</a:t>
          </a:r>
          <a:endParaRPr lang="en-US" sz="1200" dirty="0"/>
        </a:p>
      </dgm:t>
    </dgm:pt>
    <dgm:pt modelId="{23B68E32-55AC-4C22-B71B-63A50999CD36}" type="parTrans" cxnId="{5C4C24BB-A9D7-4F81-B445-A4EBA729F002}">
      <dgm:prSet/>
      <dgm:spPr/>
      <dgm:t>
        <a:bodyPr/>
        <a:lstStyle/>
        <a:p>
          <a:endParaRPr lang="en-US"/>
        </a:p>
      </dgm:t>
    </dgm:pt>
    <dgm:pt modelId="{B6C28089-782F-4DC0-B541-31E395D56F85}" type="sibTrans" cxnId="{5C4C24BB-A9D7-4F81-B445-A4EBA729F002}">
      <dgm:prSet/>
      <dgm:spPr/>
      <dgm:t>
        <a:bodyPr/>
        <a:lstStyle/>
        <a:p>
          <a:endParaRPr lang="en-US"/>
        </a:p>
      </dgm:t>
    </dgm:pt>
    <dgm:pt modelId="{71567821-4EEF-49D4-A72E-C9E595373924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模板转换、部署、导入导出、管理故障</a:t>
          </a:r>
          <a:endParaRPr lang="en-US" sz="1200" dirty="0"/>
        </a:p>
      </dgm:t>
    </dgm:pt>
    <dgm:pt modelId="{E80EC283-C869-4970-9FFF-DA1156E9CA16}" type="parTrans" cxnId="{CCD6ADD2-919E-4B2A-A59F-403DD3B46A66}">
      <dgm:prSet/>
      <dgm:spPr/>
      <dgm:t>
        <a:bodyPr/>
        <a:lstStyle/>
        <a:p>
          <a:endParaRPr lang="en-US"/>
        </a:p>
      </dgm:t>
    </dgm:pt>
    <dgm:pt modelId="{FFC695F7-3180-4AA2-8CDD-0375B515AE06}" type="sibTrans" cxnId="{CCD6ADD2-919E-4B2A-A59F-403DD3B46A66}">
      <dgm:prSet/>
      <dgm:spPr/>
      <dgm:t>
        <a:bodyPr/>
        <a:lstStyle/>
        <a:p>
          <a:endParaRPr lang="en-US"/>
        </a:p>
      </dgm:t>
    </dgm:pt>
    <dgm:pt modelId="{967CAD28-6F4D-455F-B0BF-121602D7F94C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虚拟机</a:t>
          </a:r>
          <a:r>
            <a:rPr lang="en-US" altLang="zh-CN" sz="1200" dirty="0" smtClean="0"/>
            <a:t>OS</a:t>
          </a:r>
          <a:r>
            <a:rPr lang="zh-CN" altLang="en-US" sz="1200" dirty="0" smtClean="0"/>
            <a:t>不兼容</a:t>
          </a:r>
          <a:endParaRPr lang="en-US" sz="1200" dirty="0"/>
        </a:p>
      </dgm:t>
    </dgm:pt>
    <dgm:pt modelId="{708E5110-378A-4339-8872-BA04ECCEFAB5}" type="parTrans" cxnId="{64077537-F337-4D47-AC70-202816FAFC39}">
      <dgm:prSet/>
      <dgm:spPr/>
      <dgm:t>
        <a:bodyPr/>
        <a:lstStyle/>
        <a:p>
          <a:endParaRPr lang="en-US"/>
        </a:p>
      </dgm:t>
    </dgm:pt>
    <dgm:pt modelId="{CA3DFF4A-4F7A-4729-9704-A851E8CABA11}" type="sibTrans" cxnId="{64077537-F337-4D47-AC70-202816FAFC39}">
      <dgm:prSet/>
      <dgm:spPr/>
      <dgm:t>
        <a:bodyPr/>
        <a:lstStyle/>
        <a:p>
          <a:endParaRPr lang="en-US"/>
        </a:p>
      </dgm:t>
    </dgm:pt>
    <dgm:pt modelId="{487F5FFD-C2CB-4322-91B1-15C55AABFF6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外部共享目录访问异常</a:t>
          </a:r>
          <a:endParaRPr lang="en-US" sz="1200" dirty="0"/>
        </a:p>
      </dgm:t>
    </dgm:pt>
    <dgm:pt modelId="{054870BD-F115-46EC-81FA-72460843D34F}" type="parTrans" cxnId="{BF0AE16E-A538-4B2A-A8A8-8ABCF0212C96}">
      <dgm:prSet/>
      <dgm:spPr/>
      <dgm:t>
        <a:bodyPr/>
        <a:lstStyle/>
        <a:p>
          <a:endParaRPr lang="en-US"/>
        </a:p>
      </dgm:t>
    </dgm:pt>
    <dgm:pt modelId="{68E192D3-F711-4248-95A9-7E3C60ECBDBF}" type="sibTrans" cxnId="{BF0AE16E-A538-4B2A-A8A8-8ABCF0212C96}">
      <dgm:prSet/>
      <dgm:spPr/>
      <dgm:t>
        <a:bodyPr/>
        <a:lstStyle/>
        <a:p>
          <a:endParaRPr lang="en-US"/>
        </a:p>
      </dgm:t>
    </dgm:pt>
    <dgm:pt modelId="{C6EED530-91D9-4DC8-BB40-136C1D2809FC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满足计算资源限制</a:t>
          </a:r>
          <a:endParaRPr lang="en-US" sz="1200" dirty="0"/>
        </a:p>
      </dgm:t>
    </dgm:pt>
    <dgm:pt modelId="{ABAE6C41-D9ED-4726-9592-FE69ECC3D90A}" type="parTrans" cxnId="{0635F971-BB5C-4E91-86C1-98A0DF15189A}">
      <dgm:prSet/>
      <dgm:spPr/>
      <dgm:t>
        <a:bodyPr/>
        <a:lstStyle/>
        <a:p>
          <a:endParaRPr lang="en-US"/>
        </a:p>
      </dgm:t>
    </dgm:pt>
    <dgm:pt modelId="{7AAB4847-0990-4F6F-967A-90B6A19EDDAD}" type="sibTrans" cxnId="{0635F971-BB5C-4E91-86C1-98A0DF15189A}">
      <dgm:prSet/>
      <dgm:spPr/>
      <dgm:t>
        <a:bodyPr/>
        <a:lstStyle/>
        <a:p>
          <a:endParaRPr lang="en-US"/>
        </a:p>
      </dgm:t>
    </dgm:pt>
    <dgm:pt modelId="{4C9ED490-3179-4457-9C8B-C97B7656D975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满足网络资源限制</a:t>
          </a:r>
          <a:endParaRPr lang="en-US" sz="1200" dirty="0"/>
        </a:p>
      </dgm:t>
    </dgm:pt>
    <dgm:pt modelId="{1F1ED99B-EDA8-4436-B1DC-F0B40A82B0A3}" type="parTrans" cxnId="{103CB398-DA65-4D38-8B07-AEA3032A7217}">
      <dgm:prSet/>
      <dgm:spPr/>
      <dgm:t>
        <a:bodyPr/>
        <a:lstStyle/>
        <a:p>
          <a:endParaRPr lang="en-US"/>
        </a:p>
      </dgm:t>
    </dgm:pt>
    <dgm:pt modelId="{88B7036B-54B6-47D9-B510-C09AD768153F}" type="sibTrans" cxnId="{103CB398-DA65-4D38-8B07-AEA3032A7217}">
      <dgm:prSet/>
      <dgm:spPr/>
      <dgm:t>
        <a:bodyPr/>
        <a:lstStyle/>
        <a:p>
          <a:endParaRPr lang="en-US"/>
        </a:p>
      </dgm:t>
    </dgm:pt>
    <dgm:pt modelId="{ED29331E-8A8B-4E4E-A3E5-06DBF0A0B9B4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满足存储资源限制</a:t>
          </a:r>
          <a:endParaRPr lang="en-US" sz="1200" dirty="0"/>
        </a:p>
      </dgm:t>
    </dgm:pt>
    <dgm:pt modelId="{456DF20E-C6D1-4A62-B88A-ECF7504B3EBA}" type="parTrans" cxnId="{26CE8EA9-9596-476E-A086-B36F083F5986}">
      <dgm:prSet/>
      <dgm:spPr/>
      <dgm:t>
        <a:bodyPr/>
        <a:lstStyle/>
        <a:p>
          <a:endParaRPr lang="en-US"/>
        </a:p>
      </dgm:t>
    </dgm:pt>
    <dgm:pt modelId="{8EE47280-2B28-469E-815B-E385898E4807}" type="sibTrans" cxnId="{26CE8EA9-9596-476E-A086-B36F083F5986}">
      <dgm:prSet/>
      <dgm:spPr/>
      <dgm:t>
        <a:bodyPr/>
        <a:lstStyle/>
        <a:p>
          <a:endParaRPr lang="en-US"/>
        </a:p>
      </dgm:t>
    </dgm:pt>
    <dgm:pt modelId="{72669A29-CB62-4692-BF3C-D59EC71972DD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200" dirty="0" smtClean="0"/>
            <a:t>修复外部共享目录访问</a:t>
          </a:r>
          <a:endParaRPr lang="en-US" sz="1200" dirty="0"/>
        </a:p>
      </dgm:t>
    </dgm:pt>
    <dgm:pt modelId="{D8DF4126-5B9E-47D5-9072-1FF57B8E31E5}" type="parTrans" cxnId="{58BCB512-5C52-4765-9375-7163E1A96CF3}">
      <dgm:prSet/>
      <dgm:spPr/>
      <dgm:t>
        <a:bodyPr/>
        <a:lstStyle/>
        <a:p>
          <a:endParaRPr lang="en-US"/>
        </a:p>
      </dgm:t>
    </dgm:pt>
    <dgm:pt modelId="{D18F9D17-979C-411D-B336-9B280672B2BA}" type="sibTrans" cxnId="{58BCB512-5C52-4765-9375-7163E1A96CF3}">
      <dgm:prSet/>
      <dgm:spPr/>
      <dgm:t>
        <a:bodyPr/>
        <a:lstStyle/>
        <a:p>
          <a:endParaRPr 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0F1DE159-29CA-46B7-8CB6-D344812D4D48}" type="presOf" srcId="{DBC0EE4F-F219-4167-AC52-CC8182397914}" destId="{F72C1F4C-CC3D-47CF-98C9-1B51EB6B1864}" srcOrd="0" destOrd="0" presId="urn:microsoft.com/office/officeart/2005/8/layout/hProcess4"/>
    <dgm:cxn modelId="{E25AC677-8DA4-4B41-AA83-20BF7F3A7992}" type="presOf" srcId="{71567821-4EEF-49D4-A72E-C9E595373924}" destId="{A15452AA-01D0-4633-A199-949A608EEF6B}" srcOrd="1" destOrd="1" presId="urn:microsoft.com/office/officeart/2005/8/layout/hProcess4"/>
    <dgm:cxn modelId="{02C3C586-FB10-450F-BD10-01F69A6164A1}" type="presOf" srcId="{81CF1D65-8E5A-4062-94D1-8556697E08D2}" destId="{657C0C5A-A1EA-4D4A-A01F-818BFD42F76F}" srcOrd="0" destOrd="0" presId="urn:microsoft.com/office/officeart/2005/8/layout/hProcess4"/>
    <dgm:cxn modelId="{88623B51-956C-4527-B9D5-7117B48CC036}" type="presOf" srcId="{0FC23F60-4841-41C6-B9FB-366EA546081A}" destId="{840CBD2E-B313-405F-9923-034FAF7CADFD}" srcOrd="0" destOrd="1" presId="urn:microsoft.com/office/officeart/2005/8/layout/hProcess4"/>
    <dgm:cxn modelId="{26CE8EA9-9596-476E-A086-B36F083F5986}" srcId="{DBC0EE4F-F219-4167-AC52-CC8182397914}" destId="{ED29331E-8A8B-4E4E-A3E5-06DBF0A0B9B4}" srcOrd="3" destOrd="0" parTransId="{456DF20E-C6D1-4A62-B88A-ECF7504B3EBA}" sibTransId="{8EE47280-2B28-469E-815B-E385898E4807}"/>
    <dgm:cxn modelId="{103CB398-DA65-4D38-8B07-AEA3032A7217}" srcId="{DBC0EE4F-F219-4167-AC52-CC8182397914}" destId="{4C9ED490-3179-4457-9C8B-C97B7656D975}" srcOrd="2" destOrd="0" parTransId="{1F1ED99B-EDA8-4436-B1DC-F0B40A82B0A3}" sibTransId="{88B7036B-54B6-47D9-B510-C09AD768153F}"/>
    <dgm:cxn modelId="{F1CA9143-5FF3-4BD5-878C-09B121766813}" type="presOf" srcId="{76B20FB0-398A-47DE-BCF3-B0CA50B1124A}" destId="{440207D1-B04B-4FF1-97B3-2D8128D511DA}" srcOrd="0" destOrd="0" presId="urn:microsoft.com/office/officeart/2005/8/layout/hProcess4"/>
    <dgm:cxn modelId="{F36C0B20-C8E6-49A9-94B4-8D0508D0AB80}" type="presOf" srcId="{E2E3E26E-D468-4158-868C-AF8F81DE67F8}" destId="{4C9C4A4F-B656-484E-92E5-3C1B0CE591A8}" srcOrd="0" destOrd="0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13C3C78A-FA65-4578-AC01-87DBD4C2A379}" srcId="{CC541090-F24D-4161-B8BF-20C156383A2D}" destId="{20E9E1C7-5DFA-4654-BF10-1AAE1811B9D3}" srcOrd="2" destOrd="0" parTransId="{920E256D-EDCA-46E1-99C4-C2177114F291}" sibTransId="{CE0CC524-93EB-483B-81D9-0EF018F2B17A}"/>
    <dgm:cxn modelId="{408161C4-3E68-4E3F-887C-24CCEBEA2BC0}" type="presOf" srcId="{C3DC92AF-32C6-4AF6-AF6A-B0747C81F4EE}" destId="{3F03BEC2-607E-4BF5-955C-00A8FC8D4529}" srcOrd="0" destOrd="0" presId="urn:microsoft.com/office/officeart/2005/8/layout/hProcess4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BF0AE16E-A538-4B2A-A8A8-8ABCF0212C96}" srcId="{CC541090-F24D-4161-B8BF-20C156383A2D}" destId="{487F5FFD-C2CB-4322-91B1-15C55AABFF60}" srcOrd="4" destOrd="0" parTransId="{054870BD-F115-46EC-81FA-72460843D34F}" sibTransId="{68E192D3-F711-4248-95A9-7E3C60ECBDBF}"/>
    <dgm:cxn modelId="{BC9C60D2-993D-4E2E-AB09-EA066780B5B4}" type="presOf" srcId="{20E9E1C7-5DFA-4654-BF10-1AAE1811B9D3}" destId="{840CBD2E-B313-405F-9923-034FAF7CADFD}" srcOrd="0" destOrd="2" presId="urn:microsoft.com/office/officeart/2005/8/layout/hProcess4"/>
    <dgm:cxn modelId="{DBD39790-2B1D-4DF0-A8FC-73939EB52A33}" srcId="{CC541090-F24D-4161-B8BF-20C156383A2D}" destId="{0FC23F60-4841-41C6-B9FB-366EA546081A}" srcOrd="1" destOrd="0" parTransId="{C2752AA3-278E-4771-BCC1-3093BFCC9C44}" sibTransId="{F02A0B47-32B9-4541-AA45-C80496F6F460}"/>
    <dgm:cxn modelId="{67977C31-BDD9-4521-BE6D-6A8BB7BE6A32}" type="presOf" srcId="{2A681194-7F1A-4EAB-BCFB-80F621486BF7}" destId="{A15452AA-01D0-4633-A199-949A608EEF6B}" srcOrd="1" destOrd="0" presId="urn:microsoft.com/office/officeart/2005/8/layout/hProcess4"/>
    <dgm:cxn modelId="{A5F4B6D6-406C-40FA-8CF8-B2C562A82B69}" type="presOf" srcId="{C6EED530-91D9-4DC8-BB40-136C1D2809FC}" destId="{657C0C5A-A1EA-4D4A-A01F-818BFD42F76F}" srcOrd="0" destOrd="1" presId="urn:microsoft.com/office/officeart/2005/8/layout/hProcess4"/>
    <dgm:cxn modelId="{26ECB227-528B-4D39-B5DC-2A9557B6CF28}" type="presOf" srcId="{72669A29-CB62-4692-BF3C-D59EC71972DD}" destId="{B5B53094-08C2-4268-9DDA-110FE0DAFEF1}" srcOrd="1" destOrd="4" presId="urn:microsoft.com/office/officeart/2005/8/layout/hProcess4"/>
    <dgm:cxn modelId="{5BF70528-4D3A-422E-94E7-8BC8D1830A3A}" type="presOf" srcId="{2A681194-7F1A-4EAB-BCFB-80F621486BF7}" destId="{83366FF3-506B-4F3E-A405-42FFD4D81CD4}" srcOrd="0" destOrd="0" presId="urn:microsoft.com/office/officeart/2005/8/layout/hProcess4"/>
    <dgm:cxn modelId="{463D6875-AC02-4578-B6AF-AA1201807BC7}" type="presOf" srcId="{0283F84E-F62C-440F-916F-B8647D894373}" destId="{FE6B4C89-E0C9-4F02-8B3A-26F3C02BF7A4}" srcOrd="0" destOrd="0" presId="urn:microsoft.com/office/officeart/2005/8/layout/hProcess4"/>
    <dgm:cxn modelId="{CCD6ADD2-919E-4B2A-A59F-403DD3B46A66}" srcId="{E2E3E26E-D468-4158-868C-AF8F81DE67F8}" destId="{71567821-4EEF-49D4-A72E-C9E595373924}" srcOrd="1" destOrd="0" parTransId="{E80EC283-C869-4970-9FFF-DA1156E9CA16}" sibTransId="{FFC695F7-3180-4AA2-8CDD-0375B515AE06}"/>
    <dgm:cxn modelId="{B3D7CEA8-7ED5-46A0-A28B-A6E2EC7878F5}" type="presOf" srcId="{967CAD28-6F4D-455F-B0BF-121602D7F94C}" destId="{01C2CB8F-F284-41D6-BF83-3064C542F19A}" srcOrd="1" destOrd="0" presId="urn:microsoft.com/office/officeart/2005/8/layout/hProcess4"/>
    <dgm:cxn modelId="{502A4997-C3C6-4AC0-B7C8-EAFAA7BD78C6}" type="presOf" srcId="{4C9ED490-3179-4457-9C8B-C97B7656D975}" destId="{657C0C5A-A1EA-4D4A-A01F-818BFD42F76F}" srcOrd="0" destOrd="2" presId="urn:microsoft.com/office/officeart/2005/8/layout/hProcess4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0635F971-BB5C-4E91-86C1-98A0DF15189A}" srcId="{DBC0EE4F-F219-4167-AC52-CC8182397914}" destId="{C6EED530-91D9-4DC8-BB40-136C1D2809FC}" srcOrd="1" destOrd="0" parTransId="{ABAE6C41-D9ED-4726-9592-FE69ECC3D90A}" sibTransId="{7AAB4847-0990-4F6F-967A-90B6A19EDDAD}"/>
    <dgm:cxn modelId="{10D755D0-A617-48E9-B4E5-75B801B8EFDC}" type="presOf" srcId="{20E9E1C7-5DFA-4654-BF10-1AAE1811B9D3}" destId="{01C2CB8F-F284-41D6-BF83-3064C542F19A}" srcOrd="1" destOrd="2" presId="urn:microsoft.com/office/officeart/2005/8/layout/hProcess4"/>
    <dgm:cxn modelId="{DAF86BE5-FC6F-4830-86CE-C4E0753A208B}" type="presOf" srcId="{ED29331E-8A8B-4E4E-A3E5-06DBF0A0B9B4}" destId="{B5B53094-08C2-4268-9DDA-110FE0DAFEF1}" srcOrd="1" destOrd="3" presId="urn:microsoft.com/office/officeart/2005/8/layout/hProcess4"/>
    <dgm:cxn modelId="{67B11BBB-8A9F-4321-946F-422BF3900EAB}" type="presOf" srcId="{ED29331E-8A8B-4E4E-A3E5-06DBF0A0B9B4}" destId="{657C0C5A-A1EA-4D4A-A01F-818BFD42F76F}" srcOrd="0" destOrd="3" presId="urn:microsoft.com/office/officeart/2005/8/layout/hProcess4"/>
    <dgm:cxn modelId="{43DCB3E1-9EF7-4A48-8E04-BB2FD92F88A1}" type="presOf" srcId="{967CAD28-6F4D-455F-B0BF-121602D7F94C}" destId="{840CBD2E-B313-405F-9923-034FAF7CADFD}" srcOrd="0" destOrd="0" presId="urn:microsoft.com/office/officeart/2005/8/layout/hProcess4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64077537-F337-4D47-AC70-202816FAFC39}" srcId="{CC541090-F24D-4161-B8BF-20C156383A2D}" destId="{967CAD28-6F4D-455F-B0BF-121602D7F94C}" srcOrd="0" destOrd="0" parTransId="{708E5110-378A-4339-8872-BA04ECCEFAB5}" sibTransId="{CA3DFF4A-4F7A-4729-9704-A851E8CABA11}"/>
    <dgm:cxn modelId="{915316A7-F80A-4683-8C57-A530B3312DBF}" type="presOf" srcId="{4C9ED490-3179-4457-9C8B-C97B7656D975}" destId="{B5B53094-08C2-4268-9DDA-110FE0DAFEF1}" srcOrd="1" destOrd="2" presId="urn:microsoft.com/office/officeart/2005/8/layout/hProcess4"/>
    <dgm:cxn modelId="{58BCB512-5C52-4765-9375-7163E1A96CF3}" srcId="{DBC0EE4F-F219-4167-AC52-CC8182397914}" destId="{72669A29-CB62-4692-BF3C-D59EC71972DD}" srcOrd="4" destOrd="0" parTransId="{D8DF4126-5B9E-47D5-9072-1FF57B8E31E5}" sibTransId="{D18F9D17-979C-411D-B336-9B280672B2BA}"/>
    <dgm:cxn modelId="{DAADC929-876D-43ED-A92F-C2B8661764FF}" type="presOf" srcId="{0FC23F60-4841-41C6-B9FB-366EA546081A}" destId="{01C2CB8F-F284-41D6-BF83-3064C542F19A}" srcOrd="1" destOrd="1" presId="urn:microsoft.com/office/officeart/2005/8/layout/hProcess4"/>
    <dgm:cxn modelId="{CE83CB45-9192-4DFE-9F7A-7605CDCC78A1}" type="presOf" srcId="{487F5FFD-C2CB-4322-91B1-15C55AABFF60}" destId="{01C2CB8F-F284-41D6-BF83-3064C542F19A}" srcOrd="1" destOrd="4" presId="urn:microsoft.com/office/officeart/2005/8/layout/hProcess4"/>
    <dgm:cxn modelId="{5C4C24BB-A9D7-4F81-B445-A4EBA729F002}" srcId="{CC541090-F24D-4161-B8BF-20C156383A2D}" destId="{DC2303F9-52DC-4BFC-A64C-D8099F841CC6}" srcOrd="3" destOrd="0" parTransId="{23B68E32-55AC-4C22-B71B-63A50999CD36}" sibTransId="{B6C28089-782F-4DC0-B541-31E395D56F85}"/>
    <dgm:cxn modelId="{50126B40-0262-4C7A-8E90-09D00F202BEE}" type="presOf" srcId="{72669A29-CB62-4692-BF3C-D59EC71972DD}" destId="{657C0C5A-A1EA-4D4A-A01F-818BFD42F76F}" srcOrd="0" destOrd="4" presId="urn:microsoft.com/office/officeart/2005/8/layout/hProcess4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A6A14032-AA86-45F2-9FAB-1313FF1609FF}" type="presOf" srcId="{71567821-4EEF-49D4-A72E-C9E595373924}" destId="{83366FF3-506B-4F3E-A405-42FFD4D81CD4}" srcOrd="0" destOrd="1" presId="urn:microsoft.com/office/officeart/2005/8/layout/hProcess4"/>
    <dgm:cxn modelId="{C9D7D4E4-8E59-4864-A1D2-458BF1A23536}" type="presOf" srcId="{C6EED530-91D9-4DC8-BB40-136C1D2809FC}" destId="{B5B53094-08C2-4268-9DDA-110FE0DAFEF1}" srcOrd="1" destOrd="1" presId="urn:microsoft.com/office/officeart/2005/8/layout/hProcess4"/>
    <dgm:cxn modelId="{89B9FA37-4757-4F98-AD7E-275588F0FA8E}" type="presOf" srcId="{81CF1D65-8E5A-4062-94D1-8556697E08D2}" destId="{B5B53094-08C2-4268-9DDA-110FE0DAFEF1}" srcOrd="1" destOrd="0" presId="urn:microsoft.com/office/officeart/2005/8/layout/hProcess4"/>
    <dgm:cxn modelId="{F2432739-3A61-4A4B-8C2B-058BF3776C05}" type="presOf" srcId="{DC2303F9-52DC-4BFC-A64C-D8099F841CC6}" destId="{01C2CB8F-F284-41D6-BF83-3064C542F19A}" srcOrd="1" destOrd="3" presId="urn:microsoft.com/office/officeart/2005/8/layout/hProcess4"/>
    <dgm:cxn modelId="{5814FEF1-F486-4E72-BA66-75A9C4B9A5A3}" type="presOf" srcId="{487F5FFD-C2CB-4322-91B1-15C55AABFF60}" destId="{840CBD2E-B313-405F-9923-034FAF7CADFD}" srcOrd="0" destOrd="4" presId="urn:microsoft.com/office/officeart/2005/8/layout/hProcess4"/>
    <dgm:cxn modelId="{4EFDC791-5F43-4AF7-88CE-8C1D2444A0EC}" type="presOf" srcId="{DC2303F9-52DC-4BFC-A64C-D8099F841CC6}" destId="{840CBD2E-B313-405F-9923-034FAF7CADFD}" srcOrd="0" destOrd="3" presId="urn:microsoft.com/office/officeart/2005/8/layout/hProcess4"/>
    <dgm:cxn modelId="{E1B22014-9A8B-47A3-9196-6C1941FBE4A9}" type="presOf" srcId="{CC541090-F24D-4161-B8BF-20C156383A2D}" destId="{69D2B15B-DFD2-4E6C-829C-EBAFD77257A0}" srcOrd="0" destOrd="0" presId="urn:microsoft.com/office/officeart/2005/8/layout/hProcess4"/>
    <dgm:cxn modelId="{108AF6B4-EEFB-477B-9D30-DB6F31FFAE61}" type="presParOf" srcId="{440207D1-B04B-4FF1-97B3-2D8128D511DA}" destId="{D0CA3FBF-3410-4C2B-AC6A-ACB6216915B8}" srcOrd="0" destOrd="0" presId="urn:microsoft.com/office/officeart/2005/8/layout/hProcess4"/>
    <dgm:cxn modelId="{D7E5BD5C-C5C5-4B1E-B0D8-7100C0A58F2B}" type="presParOf" srcId="{440207D1-B04B-4FF1-97B3-2D8128D511DA}" destId="{DCA53496-C836-4757-8E0E-29BF3FE87BCC}" srcOrd="1" destOrd="0" presId="urn:microsoft.com/office/officeart/2005/8/layout/hProcess4"/>
    <dgm:cxn modelId="{02D775A9-C632-4AC8-AA94-868D9D6E09DE}" type="presParOf" srcId="{440207D1-B04B-4FF1-97B3-2D8128D511DA}" destId="{F0AF4B0B-2B4B-4333-B5BB-D6590B4907FC}" srcOrd="2" destOrd="0" presId="urn:microsoft.com/office/officeart/2005/8/layout/hProcess4"/>
    <dgm:cxn modelId="{BD09CE0A-B24A-4413-89E0-A48198C08731}" type="presParOf" srcId="{F0AF4B0B-2B4B-4333-B5BB-D6590B4907FC}" destId="{1F6A7E7B-09B6-44A2-B573-2A834637A915}" srcOrd="0" destOrd="0" presId="urn:microsoft.com/office/officeart/2005/8/layout/hProcess4"/>
    <dgm:cxn modelId="{176E2C3E-F93D-4B11-BDC6-ED970B467873}" type="presParOf" srcId="{1F6A7E7B-09B6-44A2-B573-2A834637A915}" destId="{E32E972B-F9A0-48D0-84F3-1D7FC858C1C0}" srcOrd="0" destOrd="0" presId="urn:microsoft.com/office/officeart/2005/8/layout/hProcess4"/>
    <dgm:cxn modelId="{FDA44D14-882A-46ED-ABD0-C6942BBC0838}" type="presParOf" srcId="{1F6A7E7B-09B6-44A2-B573-2A834637A915}" destId="{83366FF3-506B-4F3E-A405-42FFD4D81CD4}" srcOrd="1" destOrd="0" presId="urn:microsoft.com/office/officeart/2005/8/layout/hProcess4"/>
    <dgm:cxn modelId="{CEE9FD77-8DF5-4A70-B387-0C0C62377C86}" type="presParOf" srcId="{1F6A7E7B-09B6-44A2-B573-2A834637A915}" destId="{A15452AA-01D0-4633-A199-949A608EEF6B}" srcOrd="2" destOrd="0" presId="urn:microsoft.com/office/officeart/2005/8/layout/hProcess4"/>
    <dgm:cxn modelId="{42BB7159-33E6-43D3-982D-62950C1EC77F}" type="presParOf" srcId="{1F6A7E7B-09B6-44A2-B573-2A834637A915}" destId="{4C9C4A4F-B656-484E-92E5-3C1B0CE591A8}" srcOrd="3" destOrd="0" presId="urn:microsoft.com/office/officeart/2005/8/layout/hProcess4"/>
    <dgm:cxn modelId="{DF95E58A-52C9-4A53-8433-A093CBE6EB74}" type="presParOf" srcId="{1F6A7E7B-09B6-44A2-B573-2A834637A915}" destId="{A8BC3583-81DC-45B4-80CC-55C6043DD190}" srcOrd="4" destOrd="0" presId="urn:microsoft.com/office/officeart/2005/8/layout/hProcess4"/>
    <dgm:cxn modelId="{9C2722F5-A073-4FAC-8A09-94C15915A823}" type="presParOf" srcId="{F0AF4B0B-2B4B-4333-B5BB-D6590B4907FC}" destId="{3F03BEC2-607E-4BF5-955C-00A8FC8D4529}" srcOrd="1" destOrd="0" presId="urn:microsoft.com/office/officeart/2005/8/layout/hProcess4"/>
    <dgm:cxn modelId="{32D8537A-9561-4BF2-B013-707FACD1C164}" type="presParOf" srcId="{F0AF4B0B-2B4B-4333-B5BB-D6590B4907FC}" destId="{52F44ED2-3CAE-437A-AF00-B9BD378D5E93}" srcOrd="2" destOrd="0" presId="urn:microsoft.com/office/officeart/2005/8/layout/hProcess4"/>
    <dgm:cxn modelId="{20D3C91B-DF0E-4447-BEF1-E621C9FA02C4}" type="presParOf" srcId="{52F44ED2-3CAE-437A-AF00-B9BD378D5E93}" destId="{5D118603-89D2-4627-B1DC-40F48B233635}" srcOrd="0" destOrd="0" presId="urn:microsoft.com/office/officeart/2005/8/layout/hProcess4"/>
    <dgm:cxn modelId="{E781D822-B3D7-4ED8-9DE2-B5EC4C9F622D}" type="presParOf" srcId="{52F44ED2-3CAE-437A-AF00-B9BD378D5E93}" destId="{840CBD2E-B313-405F-9923-034FAF7CADFD}" srcOrd="1" destOrd="0" presId="urn:microsoft.com/office/officeart/2005/8/layout/hProcess4"/>
    <dgm:cxn modelId="{FE4A3490-0D9F-4E86-8862-55C4B9AA0C29}" type="presParOf" srcId="{52F44ED2-3CAE-437A-AF00-B9BD378D5E93}" destId="{01C2CB8F-F284-41D6-BF83-3064C542F19A}" srcOrd="2" destOrd="0" presId="urn:microsoft.com/office/officeart/2005/8/layout/hProcess4"/>
    <dgm:cxn modelId="{05979A04-3DF2-47CD-A95F-C76D774E265F}" type="presParOf" srcId="{52F44ED2-3CAE-437A-AF00-B9BD378D5E93}" destId="{69D2B15B-DFD2-4E6C-829C-EBAFD77257A0}" srcOrd="3" destOrd="0" presId="urn:microsoft.com/office/officeart/2005/8/layout/hProcess4"/>
    <dgm:cxn modelId="{695EDA87-FEC2-4A3F-BD2D-E97123587ABB}" type="presParOf" srcId="{52F44ED2-3CAE-437A-AF00-B9BD378D5E93}" destId="{A0468941-D5F9-4848-9A81-438DF4081FB8}" srcOrd="4" destOrd="0" presId="urn:microsoft.com/office/officeart/2005/8/layout/hProcess4"/>
    <dgm:cxn modelId="{A5C185C6-E98F-419A-A413-01374ED3A48F}" type="presParOf" srcId="{F0AF4B0B-2B4B-4333-B5BB-D6590B4907FC}" destId="{FE6B4C89-E0C9-4F02-8B3A-26F3C02BF7A4}" srcOrd="3" destOrd="0" presId="urn:microsoft.com/office/officeart/2005/8/layout/hProcess4"/>
    <dgm:cxn modelId="{4DA880D7-D837-43A0-96F1-0E6F43B63D5B}" type="presParOf" srcId="{F0AF4B0B-2B4B-4333-B5BB-D6590B4907FC}" destId="{2EC16F4A-1CEB-40B0-8D53-1AE7D0B2E3AB}" srcOrd="4" destOrd="0" presId="urn:microsoft.com/office/officeart/2005/8/layout/hProcess4"/>
    <dgm:cxn modelId="{FD15BAF9-8942-4012-8028-2FA2F499E078}" type="presParOf" srcId="{2EC16F4A-1CEB-40B0-8D53-1AE7D0B2E3AB}" destId="{18AEB81B-731A-4D04-8034-83AAF263CBFF}" srcOrd="0" destOrd="0" presId="urn:microsoft.com/office/officeart/2005/8/layout/hProcess4"/>
    <dgm:cxn modelId="{BEDD82E3-78A7-4E90-A395-A1DD89B8D8C5}" type="presParOf" srcId="{2EC16F4A-1CEB-40B0-8D53-1AE7D0B2E3AB}" destId="{657C0C5A-A1EA-4D4A-A01F-818BFD42F76F}" srcOrd="1" destOrd="0" presId="urn:microsoft.com/office/officeart/2005/8/layout/hProcess4"/>
    <dgm:cxn modelId="{8848BDE3-BB86-4CD4-8C37-1B9DCD1E3931}" type="presParOf" srcId="{2EC16F4A-1CEB-40B0-8D53-1AE7D0B2E3AB}" destId="{B5B53094-08C2-4268-9DDA-110FE0DAFEF1}" srcOrd="2" destOrd="0" presId="urn:microsoft.com/office/officeart/2005/8/layout/hProcess4"/>
    <dgm:cxn modelId="{6E2FE4F3-9A11-4F38-9F46-24E5D9E0EDCE}" type="presParOf" srcId="{2EC16F4A-1CEB-40B0-8D53-1AE7D0B2E3AB}" destId="{F72C1F4C-CC3D-47CF-98C9-1B51EB6B1864}" srcOrd="3" destOrd="0" presId="urn:microsoft.com/office/officeart/2005/8/layout/hProcess4"/>
    <dgm:cxn modelId="{C8204013-1CCB-4431-BD73-96F2A1FFA6F6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sz="1600" dirty="0" smtClean="0"/>
            <a:t>FusionCompute</a:t>
          </a:r>
          <a:r>
            <a:rPr lang="zh-CN" altLang="en-US" sz="1600" dirty="0" smtClean="0"/>
            <a:t>使用模板部署虚拟机失败</a:t>
          </a:r>
          <a:endParaRPr lang="en-US" sz="160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更改虚拟机部署位置到模板同一集群</a:t>
          </a:r>
          <a:endParaRPr lang="en-US" sz="16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3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3600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部署正常，业务正常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待部署虚拟机与模板不在同一集群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A70DB31D-A4FD-44FC-902F-91FB83EF516E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b="0" i="0" dirty="0" smtClean="0"/>
            <a:t>错误提示“指定</a:t>
          </a:r>
          <a:r>
            <a:rPr lang="en-US" altLang="zh-CN" sz="1600" b="0" i="0" dirty="0" smtClean="0"/>
            <a:t>Location</a:t>
          </a:r>
          <a:r>
            <a:rPr lang="zh-CN" altLang="en-US" sz="1600" b="0" i="0" dirty="0" smtClean="0"/>
            <a:t>下不存在网络条件满足虚拟机启动的节点”</a:t>
          </a:r>
          <a:endParaRPr lang="en-US" sz="1600" dirty="0"/>
        </a:p>
      </dgm:t>
    </dgm:pt>
    <dgm:pt modelId="{1FE7E88A-789E-4754-9450-C66D443C19EB}" type="parTrans" cxnId="{67DB3EF6-BF12-47DB-BC82-12CDC58187D3}">
      <dgm:prSet/>
      <dgm:spPr/>
      <dgm:t>
        <a:bodyPr/>
        <a:lstStyle/>
        <a:p>
          <a:endParaRPr lang="en-US"/>
        </a:p>
      </dgm:t>
    </dgm:pt>
    <dgm:pt modelId="{709D0DFC-F633-4B26-B62B-D537116A5A2E}" type="sibTrans" cxnId="{67DB3EF6-BF12-47DB-BC82-12CDC58187D3}">
      <dgm:prSet/>
      <dgm:spPr/>
      <dgm:t>
        <a:bodyPr/>
        <a:lstStyle/>
        <a:p>
          <a:endParaRPr lang="en-US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17987" custLinFactNeighborX="0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438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6726176-6C7E-4A2F-8195-9F4FAEC0E9D1}" type="presOf" srcId="{BFF7D279-ED03-482E-8CA2-AE578C906FE4}" destId="{4766E03A-E57D-461B-98D4-FB5CC2FA4774}" srcOrd="0" destOrd="0" presId="urn:microsoft.com/office/officeart/2005/8/layout/chevron2"/>
    <dgm:cxn modelId="{95970553-DC69-4683-B529-F7993DA2DF3D}" type="presOf" srcId="{A70DB31D-A4FD-44FC-902F-91FB83EF516E}" destId="{2ECE671A-7109-4D99-80EB-A84AD75837BF}" srcOrd="0" destOrd="1" presId="urn:microsoft.com/office/officeart/2005/8/layout/chevron2"/>
    <dgm:cxn modelId="{67DB3EF6-BF12-47DB-BC82-12CDC58187D3}" srcId="{E2E3E26E-D468-4158-868C-AF8F81DE67F8}" destId="{A70DB31D-A4FD-44FC-902F-91FB83EF516E}" srcOrd="1" destOrd="0" parTransId="{1FE7E88A-789E-4754-9450-C66D443C19EB}" sibTransId="{709D0DFC-F633-4B26-B62B-D537116A5A2E}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EA047FE2-9701-4495-9F49-05674377FC62}" type="presOf" srcId="{DBC0EE4F-F219-4167-AC52-CC8182397914}" destId="{278848FA-D399-41E6-907C-2B4047C12F43}" srcOrd="0" destOrd="0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66759D7D-9A58-4648-AC1C-5B3B9E49B707}" type="presOf" srcId="{81CF1D65-8E5A-4062-94D1-8556697E08D2}" destId="{AFD68E65-2DEC-4167-98F8-DD4CD087E695}" srcOrd="0" destOrd="0" presId="urn:microsoft.com/office/officeart/2005/8/layout/chevron2"/>
    <dgm:cxn modelId="{0F20D2DE-D176-4BC6-8644-76C4DBE6D554}" type="presOf" srcId="{76B20FB0-398A-47DE-BCF3-B0CA50B1124A}" destId="{DD8CD08A-30F1-4894-8AF1-E7ACA409F6F5}" srcOrd="0" destOrd="0" presId="urn:microsoft.com/office/officeart/2005/8/layout/chevron2"/>
    <dgm:cxn modelId="{C79681F4-BB99-47A0-A06B-5D38FFB9E3DE}" type="presOf" srcId="{2A681194-7F1A-4EAB-BCFB-80F621486BF7}" destId="{2ECE671A-7109-4D99-80EB-A84AD75837BF}" srcOrd="0" destOrd="0" presId="urn:microsoft.com/office/officeart/2005/8/layout/chevron2"/>
    <dgm:cxn modelId="{A9F52F94-8969-4580-A490-5EFAB841F080}" type="presOf" srcId="{E2E3E26E-D468-4158-868C-AF8F81DE67F8}" destId="{7602942D-32DC-4937-928B-D17BAA7DB034}" srcOrd="0" destOrd="0" presId="urn:microsoft.com/office/officeart/2005/8/layout/chevron2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4E1AEB72-0D4E-4A0F-88A9-5585925A0CEE}" type="presOf" srcId="{0FC23F60-4841-41C6-B9FB-366EA546081A}" destId="{701CA4A2-062F-43A7-AC80-E644628F2D29}" srcOrd="0" destOrd="0" presId="urn:microsoft.com/office/officeart/2005/8/layout/chevron2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146FBA53-D6D1-4AE7-9F39-429FFE4EBC38}" type="presOf" srcId="{8926268F-ABF8-4C20-8898-B386074352C1}" destId="{057D4B38-7AF7-494B-BA18-A025DA0FEF91}" srcOrd="0" destOrd="0" presId="urn:microsoft.com/office/officeart/2005/8/layout/chevron2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224F1756-1267-410A-B90B-9CB69387C8DB}" type="presOf" srcId="{CC541090-F24D-4161-B8BF-20C156383A2D}" destId="{F898765C-218B-43F4-979F-2247269849D4}" srcOrd="0" destOrd="0" presId="urn:microsoft.com/office/officeart/2005/8/layout/chevron2"/>
    <dgm:cxn modelId="{F4345779-DD8D-46C8-80FD-181FB1A403CF}" type="presParOf" srcId="{DD8CD08A-30F1-4894-8AF1-E7ACA409F6F5}" destId="{829E57E3-E2CC-4AE6-815D-3F76A350AB38}" srcOrd="0" destOrd="0" presId="urn:microsoft.com/office/officeart/2005/8/layout/chevron2"/>
    <dgm:cxn modelId="{AFC8A674-A730-40BE-8E10-544A779ABBF3}" type="presParOf" srcId="{829E57E3-E2CC-4AE6-815D-3F76A350AB38}" destId="{7602942D-32DC-4937-928B-D17BAA7DB034}" srcOrd="0" destOrd="0" presId="urn:microsoft.com/office/officeart/2005/8/layout/chevron2"/>
    <dgm:cxn modelId="{A7FCACEB-3701-4F3C-AA92-C98B99ECCCAE}" type="presParOf" srcId="{829E57E3-E2CC-4AE6-815D-3F76A350AB38}" destId="{2ECE671A-7109-4D99-80EB-A84AD75837BF}" srcOrd="1" destOrd="0" presId="urn:microsoft.com/office/officeart/2005/8/layout/chevron2"/>
    <dgm:cxn modelId="{336BB50E-CE90-4E19-868C-45157C4156B9}" type="presParOf" srcId="{DD8CD08A-30F1-4894-8AF1-E7ACA409F6F5}" destId="{80453E90-2760-48C2-93A9-AC4A308D4347}" srcOrd="1" destOrd="0" presId="urn:microsoft.com/office/officeart/2005/8/layout/chevron2"/>
    <dgm:cxn modelId="{0AFC6057-D490-4887-886E-4EDA5083B397}" type="presParOf" srcId="{DD8CD08A-30F1-4894-8AF1-E7ACA409F6F5}" destId="{B8E7E6F6-E76B-47D8-867C-A12DE673C583}" srcOrd="2" destOrd="0" presId="urn:microsoft.com/office/officeart/2005/8/layout/chevron2"/>
    <dgm:cxn modelId="{535930B8-AFEF-460E-82DC-8347DAE701BC}" type="presParOf" srcId="{B8E7E6F6-E76B-47D8-867C-A12DE673C583}" destId="{F898765C-218B-43F4-979F-2247269849D4}" srcOrd="0" destOrd="0" presId="urn:microsoft.com/office/officeart/2005/8/layout/chevron2"/>
    <dgm:cxn modelId="{1E54D2A6-A920-48D4-82B0-BA7261D7852B}" type="presParOf" srcId="{B8E7E6F6-E76B-47D8-867C-A12DE673C583}" destId="{701CA4A2-062F-43A7-AC80-E644628F2D29}" srcOrd="1" destOrd="0" presId="urn:microsoft.com/office/officeart/2005/8/layout/chevron2"/>
    <dgm:cxn modelId="{8DCAA7C3-76F9-4425-8E5D-AF66FC186801}" type="presParOf" srcId="{DD8CD08A-30F1-4894-8AF1-E7ACA409F6F5}" destId="{1C3E56A9-D9D0-441B-95FF-56A625C5F9C3}" srcOrd="3" destOrd="0" presId="urn:microsoft.com/office/officeart/2005/8/layout/chevron2"/>
    <dgm:cxn modelId="{AAFE09B1-E2E1-4C25-88DB-ABE18F608A1D}" type="presParOf" srcId="{DD8CD08A-30F1-4894-8AF1-E7ACA409F6F5}" destId="{DBF3169C-B7F5-4D52-AD3F-4D3402C55086}" srcOrd="4" destOrd="0" presId="urn:microsoft.com/office/officeart/2005/8/layout/chevron2"/>
    <dgm:cxn modelId="{9E93DDB0-FA22-4689-8804-0F5789473F17}" type="presParOf" srcId="{DBF3169C-B7F5-4D52-AD3F-4D3402C55086}" destId="{278848FA-D399-41E6-907C-2B4047C12F43}" srcOrd="0" destOrd="0" presId="urn:microsoft.com/office/officeart/2005/8/layout/chevron2"/>
    <dgm:cxn modelId="{B151DC00-7258-4D8B-8CA5-94124C950711}" type="presParOf" srcId="{DBF3169C-B7F5-4D52-AD3F-4D3402C55086}" destId="{AFD68E65-2DEC-4167-98F8-DD4CD087E695}" srcOrd="1" destOrd="0" presId="urn:microsoft.com/office/officeart/2005/8/layout/chevron2"/>
    <dgm:cxn modelId="{FC86CDE7-4A11-44A7-B66B-1607145CF6B0}" type="presParOf" srcId="{DD8CD08A-30F1-4894-8AF1-E7ACA409F6F5}" destId="{E0136A3A-75E3-45E9-9743-F371F349829E}" srcOrd="5" destOrd="0" presId="urn:microsoft.com/office/officeart/2005/8/layout/chevron2"/>
    <dgm:cxn modelId="{EC225AC2-115F-4AC7-A0DE-4877CEAC8D31}" type="presParOf" srcId="{DD8CD08A-30F1-4894-8AF1-E7ACA409F6F5}" destId="{37F22B2F-C02B-47FF-8FF8-53EDE9CB1A5B}" srcOrd="6" destOrd="0" presId="urn:microsoft.com/office/officeart/2005/8/layout/chevron2"/>
    <dgm:cxn modelId="{D83AF723-930E-4CAA-85E0-A94EA1EEFB93}" type="presParOf" srcId="{37F22B2F-C02B-47FF-8FF8-53EDE9CB1A5B}" destId="{4766E03A-E57D-461B-98D4-FB5CC2FA4774}" srcOrd="0" destOrd="0" presId="urn:microsoft.com/office/officeart/2005/8/layout/chevron2"/>
    <dgm:cxn modelId="{BC8DB0EE-635D-4D48-B4E1-D6DF3B5B210A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sz="1400" b="0" i="0" dirty="0" smtClean="0">
              <a:latin typeface="+mn-ea"/>
              <a:ea typeface="+mn-ea"/>
            </a:rPr>
            <a:t>FusionCompute</a:t>
          </a:r>
          <a:r>
            <a:rPr lang="zh-CN" altLang="en-US" sz="1400" b="0" i="0" dirty="0" smtClean="0">
              <a:latin typeface="+mn-ea"/>
              <a:ea typeface="+mn-ea"/>
            </a:rPr>
            <a:t>服务异常，无法启动</a:t>
          </a:r>
          <a:r>
            <a:rPr lang="en-US" altLang="zh-CN" sz="1400" b="0" i="0" dirty="0" smtClean="0">
              <a:latin typeface="+mn-ea"/>
              <a:ea typeface="+mn-ea"/>
            </a:rPr>
            <a:t>VRM</a:t>
          </a:r>
          <a:r>
            <a:rPr lang="zh-CN" altLang="en-US" sz="1400" b="0" i="0" dirty="0" smtClean="0">
              <a:latin typeface="+mn-ea"/>
              <a:ea typeface="+mn-ea"/>
            </a:rPr>
            <a:t>虚拟机</a:t>
          </a:r>
          <a:endParaRPr lang="en-US" sz="1400" dirty="0">
            <a:latin typeface="+mn-ea"/>
            <a:ea typeface="+mn-ea"/>
          </a:endParaRPr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使用“</a:t>
          </a:r>
          <a:r>
            <a:rPr lang="en-US" altLang="en-US" sz="1400" dirty="0" err="1" smtClean="0"/>
            <a:t>PuTTY</a:t>
          </a:r>
          <a:r>
            <a:rPr lang="en-US" altLang="en-US" sz="1400" dirty="0" smtClean="0"/>
            <a:t>”</a:t>
          </a:r>
          <a:r>
            <a:rPr lang="zh-CN" altLang="en-US" sz="1400" dirty="0" smtClean="0"/>
            <a:t>，登录</a:t>
          </a:r>
          <a:r>
            <a:rPr lang="en-US" altLang="en-US" sz="1400" dirty="0" smtClean="0"/>
            <a:t>VRM</a:t>
          </a:r>
          <a:r>
            <a:rPr lang="zh-CN" altLang="en-US" sz="1400" dirty="0" smtClean="0"/>
            <a:t>节点所在主机</a:t>
          </a:r>
          <a:endParaRPr lang="en-US" sz="14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3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3600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3D99C883-BEBB-4935-90C7-0C5DD1B1EB1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业务正常</a:t>
          </a:r>
          <a:endParaRPr lang="en-US" sz="1400" dirty="0"/>
        </a:p>
      </dgm:t>
    </dgm:pt>
    <dgm:pt modelId="{1D610719-268E-4EF4-A410-6B2FB7EC200F}" type="parTrans" cxnId="{F46288AC-3AD0-4C80-B312-DF22B755E4FC}">
      <dgm:prSet/>
      <dgm:spPr/>
      <dgm:t>
        <a:bodyPr/>
        <a:lstStyle/>
        <a:p>
          <a:endParaRPr lang="en-US" sz="3600"/>
        </a:p>
      </dgm:t>
    </dgm:pt>
    <dgm:pt modelId="{3EF0EBE7-35B0-44CD-BDAF-F3146246602F}" type="sibTrans" cxnId="{F46288AC-3AD0-4C80-B312-DF22B755E4F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告警消失</a:t>
          </a:r>
          <a:endParaRPr lang="en-US" sz="14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可能在</a:t>
          </a:r>
          <a:r>
            <a:rPr lang="en-US" altLang="en-US" sz="1400" dirty="0" smtClean="0"/>
            <a:t>FusionCompute</a:t>
          </a:r>
          <a:r>
            <a:rPr lang="zh-CN" altLang="en-US" sz="1400" dirty="0" smtClean="0"/>
            <a:t>中对</a:t>
          </a:r>
          <a:r>
            <a:rPr lang="en-US" altLang="zh-CN" sz="1400" dirty="0" smtClean="0"/>
            <a:t>VRM</a:t>
          </a:r>
          <a:r>
            <a:rPr lang="zh-CN" altLang="en-US" sz="1400" dirty="0" smtClean="0"/>
            <a:t>虚拟机执行过关机操作</a:t>
          </a:r>
          <a:endParaRPr lang="en-US" sz="14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361B9EC0-B4E0-45B7-9B4A-8F5F2D8DAFF0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可能在</a:t>
          </a:r>
          <a:r>
            <a:rPr lang="en-US" altLang="en-US" sz="1400" dirty="0" smtClean="0"/>
            <a:t>VRM</a:t>
          </a:r>
          <a:r>
            <a:rPr lang="zh-CN" altLang="en-US" sz="1400" dirty="0" smtClean="0"/>
            <a:t>虚拟机上执行过关机命令</a:t>
          </a:r>
          <a:endParaRPr lang="en-US" altLang="en-US" sz="1400" dirty="0" smtClean="0"/>
        </a:p>
      </dgm:t>
    </dgm:pt>
    <dgm:pt modelId="{42158F83-1FC0-423D-ADD2-466663816382}" type="parTrans" cxnId="{8C0ABC44-81B8-41F2-8322-16D3ABD23790}">
      <dgm:prSet/>
      <dgm:spPr/>
      <dgm:t>
        <a:bodyPr/>
        <a:lstStyle/>
        <a:p>
          <a:endParaRPr lang="en-US" sz="3600"/>
        </a:p>
      </dgm:t>
    </dgm:pt>
    <dgm:pt modelId="{D84F6679-0A9B-4105-8E3F-D0840B010054}" type="sibTrans" cxnId="{8C0ABC44-81B8-41F2-8322-16D3ABD23790}">
      <dgm:prSet/>
      <dgm:spPr/>
      <dgm:t>
        <a:bodyPr/>
        <a:lstStyle/>
        <a:p>
          <a:endParaRPr lang="en-US" sz="3600"/>
        </a:p>
      </dgm:t>
    </dgm:pt>
    <dgm:pt modelId="{3495A0D0-391B-401A-BCC3-F1A3FC02AA62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可能</a:t>
          </a:r>
          <a:r>
            <a:rPr lang="en-US" altLang="en-US" sz="1400" dirty="0" smtClean="0"/>
            <a:t>VRM</a:t>
          </a:r>
          <a:r>
            <a:rPr lang="zh-CN" altLang="en-US" sz="1400" dirty="0" smtClean="0"/>
            <a:t>操作系统异常而引发</a:t>
          </a:r>
          <a:r>
            <a:rPr lang="en-US" altLang="en-US" sz="1400" dirty="0" smtClean="0"/>
            <a:t>VRM</a:t>
          </a:r>
          <a:r>
            <a:rPr lang="zh-CN" altLang="en-US" sz="1400" dirty="0" smtClean="0"/>
            <a:t>自动关机</a:t>
          </a:r>
          <a:endParaRPr lang="en-US" altLang="en-US" sz="1400" dirty="0" smtClean="0"/>
        </a:p>
      </dgm:t>
    </dgm:pt>
    <dgm:pt modelId="{5B2DED45-A9DA-40EF-9613-F1B2CE823B7E}" type="parTrans" cxnId="{55AE107E-5305-4145-B65B-D3EF293BC638}">
      <dgm:prSet/>
      <dgm:spPr/>
      <dgm:t>
        <a:bodyPr/>
        <a:lstStyle/>
        <a:p>
          <a:endParaRPr lang="en-US" sz="3600"/>
        </a:p>
      </dgm:t>
    </dgm:pt>
    <dgm:pt modelId="{56A4471F-B81D-4F04-A499-CF9B3A15EB57}" type="sibTrans" cxnId="{55AE107E-5305-4145-B65B-D3EF293BC638}">
      <dgm:prSet/>
      <dgm:spPr/>
      <dgm:t>
        <a:bodyPr/>
        <a:lstStyle/>
        <a:p>
          <a:endParaRPr lang="en-US" sz="3600"/>
        </a:p>
      </dgm:t>
    </dgm:pt>
    <dgm:pt modelId="{22ECD767-FE08-46AB-8B8E-D2AFF048BF61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切换至“</a:t>
          </a:r>
          <a:r>
            <a:rPr lang="en-US" altLang="en-US" sz="1400" dirty="0" smtClean="0"/>
            <a:t>root”</a:t>
          </a:r>
          <a:r>
            <a:rPr lang="zh-CN" altLang="en-US" sz="1400" dirty="0" smtClean="0"/>
            <a:t>用户</a:t>
          </a:r>
          <a:r>
            <a:rPr lang="en-US" altLang="en-US" sz="1400" dirty="0" smtClean="0"/>
            <a:t>: su - root</a:t>
          </a:r>
        </a:p>
      </dgm:t>
    </dgm:pt>
    <dgm:pt modelId="{4BE442CA-2DD7-481A-BAD8-556C855D0B42}" type="parTrans" cxnId="{F8FD74D5-428A-4FB0-A580-85EA7E58B953}">
      <dgm:prSet/>
      <dgm:spPr/>
      <dgm:t>
        <a:bodyPr/>
        <a:lstStyle/>
        <a:p>
          <a:endParaRPr lang="en-US" sz="3600"/>
        </a:p>
      </dgm:t>
    </dgm:pt>
    <dgm:pt modelId="{367F31A5-2A1C-4958-8260-86B7DF01181E}" type="sibTrans" cxnId="{F8FD74D5-428A-4FB0-A580-85EA7E58B953}">
      <dgm:prSet/>
      <dgm:spPr/>
      <dgm:t>
        <a:bodyPr/>
        <a:lstStyle/>
        <a:p>
          <a:endParaRPr lang="en-US" sz="3600"/>
        </a:p>
      </dgm:t>
    </dgm:pt>
    <dgm:pt modelId="{FADD066A-1696-430C-9E5B-A759F6C3987A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查找</a:t>
          </a:r>
          <a:r>
            <a:rPr lang="en-US" altLang="en-US" sz="1400" dirty="0" smtClean="0"/>
            <a:t>VRM</a:t>
          </a:r>
          <a:r>
            <a:rPr lang="zh-CN" altLang="en-US" sz="1400" dirty="0" smtClean="0"/>
            <a:t>虚拟机</a:t>
          </a:r>
          <a:r>
            <a:rPr lang="en-US" altLang="en-US" sz="1400" dirty="0" smtClean="0"/>
            <a:t>id</a:t>
          </a:r>
        </a:p>
      </dgm:t>
    </dgm:pt>
    <dgm:pt modelId="{C63DBB2B-E0CC-4352-9C4A-43AA845B0EA3}" type="parTrans" cxnId="{189B7CD5-464E-4617-B8DB-9B466F6E9F37}">
      <dgm:prSet/>
      <dgm:spPr/>
      <dgm:t>
        <a:bodyPr/>
        <a:lstStyle/>
        <a:p>
          <a:endParaRPr lang="en-US" sz="3600"/>
        </a:p>
      </dgm:t>
    </dgm:pt>
    <dgm:pt modelId="{0C09C2CE-A888-4330-8C0C-E0E06259B9EF}" type="sibTrans" cxnId="{189B7CD5-464E-4617-B8DB-9B466F6E9F37}">
      <dgm:prSet/>
      <dgm:spPr/>
      <dgm:t>
        <a:bodyPr/>
        <a:lstStyle/>
        <a:p>
          <a:endParaRPr lang="en-US" sz="3600"/>
        </a:p>
      </dgm:t>
    </dgm:pt>
    <dgm:pt modelId="{0352287A-9C60-453F-9127-0812E1AD37DC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启动虚拟机</a:t>
          </a:r>
          <a:r>
            <a:rPr lang="en-US" altLang="en-US" sz="1400" dirty="0" smtClean="0"/>
            <a:t>: </a:t>
          </a:r>
          <a:r>
            <a:rPr lang="en-US" altLang="zh-CN" sz="1400" dirty="0" err="1" smtClean="0"/>
            <a:t>virsh</a:t>
          </a:r>
          <a:r>
            <a:rPr lang="en-US" altLang="zh-CN" sz="1400" dirty="0" smtClean="0"/>
            <a:t> start </a:t>
          </a:r>
          <a:r>
            <a:rPr lang="zh-CN" altLang="en-US" sz="1400" i="1" dirty="0" smtClean="0"/>
            <a:t>虚拟机</a:t>
          </a:r>
          <a:r>
            <a:rPr lang="en-US" altLang="en-US" sz="1400" i="1" dirty="0" smtClean="0"/>
            <a:t>ID</a:t>
          </a:r>
        </a:p>
      </dgm:t>
    </dgm:pt>
    <dgm:pt modelId="{EB9CF4C0-CC57-46F7-A340-0DD98B9F78BB}" type="parTrans" cxnId="{5C2DDD7A-9525-4846-BF6D-B3053745592C}">
      <dgm:prSet/>
      <dgm:spPr/>
      <dgm:t>
        <a:bodyPr/>
        <a:lstStyle/>
        <a:p>
          <a:endParaRPr lang="en-US" sz="3600"/>
        </a:p>
      </dgm:t>
    </dgm:pt>
    <dgm:pt modelId="{9B7E6C07-F75C-49DE-9351-14DF7A8E2A2B}" type="sibTrans" cxnId="{5C2DDD7A-9525-4846-BF6D-B3053745592C}">
      <dgm:prSet/>
      <dgm:spPr/>
      <dgm:t>
        <a:bodyPr/>
        <a:lstStyle/>
        <a:p>
          <a:endParaRPr lang="en-US" sz="3600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43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2857B8AD-B239-44B1-B755-A28C0DC83C68}" type="presOf" srcId="{CC541090-F24D-4161-B8BF-20C156383A2D}" destId="{F898765C-218B-43F4-979F-2247269849D4}" srcOrd="0" destOrd="0" presId="urn:microsoft.com/office/officeart/2005/8/layout/chevron2"/>
    <dgm:cxn modelId="{189B7CD5-464E-4617-B8DB-9B466F6E9F37}" srcId="{DBC0EE4F-F219-4167-AC52-CC8182397914}" destId="{FADD066A-1696-430C-9E5B-A759F6C3987A}" srcOrd="2" destOrd="0" parTransId="{C63DBB2B-E0CC-4352-9C4A-43AA845B0EA3}" sibTransId="{0C09C2CE-A888-4330-8C0C-E0E06259B9EF}"/>
    <dgm:cxn modelId="{B0F6CA68-FC13-4D8B-90BE-59B6E4A86FA1}" type="presOf" srcId="{0352287A-9C60-453F-9127-0812E1AD37DC}" destId="{AFD68E65-2DEC-4167-98F8-DD4CD087E695}" srcOrd="0" destOrd="3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5C749DD1-D796-43B7-B067-FABD7F28B1D8}" type="presOf" srcId="{E2E3E26E-D468-4158-868C-AF8F81DE67F8}" destId="{7602942D-32DC-4937-928B-D17BAA7DB034}" srcOrd="0" destOrd="0" presId="urn:microsoft.com/office/officeart/2005/8/layout/chevron2"/>
    <dgm:cxn modelId="{0C0654FC-0177-48AB-9CE2-1F00272C8CC3}" type="presOf" srcId="{3D99C883-BEBB-4935-90C7-0C5DD1B1EB16}" destId="{057D4B38-7AF7-494B-BA18-A025DA0FEF91}" srcOrd="0" destOrd="1" presId="urn:microsoft.com/office/officeart/2005/8/layout/chevron2"/>
    <dgm:cxn modelId="{43179A4D-19DC-4610-A9C5-F0A85EC0ED3A}" type="presOf" srcId="{DBC0EE4F-F219-4167-AC52-CC8182397914}" destId="{278848FA-D399-41E6-907C-2B4047C12F43}" srcOrd="0" destOrd="0" presId="urn:microsoft.com/office/officeart/2005/8/layout/chevron2"/>
    <dgm:cxn modelId="{F46288AC-3AD0-4C80-B312-DF22B755E4FC}" srcId="{BFF7D279-ED03-482E-8CA2-AE578C906FE4}" destId="{3D99C883-BEBB-4935-90C7-0C5DD1B1EB16}" srcOrd="1" destOrd="0" parTransId="{1D610719-268E-4EF4-A410-6B2FB7EC200F}" sibTransId="{3EF0EBE7-35B0-44CD-BDAF-F3146246602F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25ECB2CB-8AC0-43B2-BE95-4B0447817A25}" type="presOf" srcId="{3495A0D0-391B-401A-BCC3-F1A3FC02AA62}" destId="{701CA4A2-062F-43A7-AC80-E644628F2D29}" srcOrd="0" destOrd="2" presId="urn:microsoft.com/office/officeart/2005/8/layout/chevron2"/>
    <dgm:cxn modelId="{00BA6CB8-7D0C-4664-93E8-30B864D17772}" type="presOf" srcId="{81CF1D65-8E5A-4062-94D1-8556697E08D2}" destId="{AFD68E65-2DEC-4167-98F8-DD4CD087E695}" srcOrd="0" destOrd="0" presId="urn:microsoft.com/office/officeart/2005/8/layout/chevron2"/>
    <dgm:cxn modelId="{55AE107E-5305-4145-B65B-D3EF293BC638}" srcId="{CC541090-F24D-4161-B8BF-20C156383A2D}" destId="{3495A0D0-391B-401A-BCC3-F1A3FC02AA62}" srcOrd="2" destOrd="0" parTransId="{5B2DED45-A9DA-40EF-9613-F1B2CE823B7E}" sibTransId="{56A4471F-B81D-4F04-A499-CF9B3A15EB57}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A35EC795-1CBE-4C53-BC73-BBC37B16CBA2}" type="presOf" srcId="{22ECD767-FE08-46AB-8B8E-D2AFF048BF61}" destId="{AFD68E65-2DEC-4167-98F8-DD4CD087E695}" srcOrd="0" destOrd="1" presId="urn:microsoft.com/office/officeart/2005/8/layout/chevron2"/>
    <dgm:cxn modelId="{5C2DDD7A-9525-4846-BF6D-B3053745592C}" srcId="{DBC0EE4F-F219-4167-AC52-CC8182397914}" destId="{0352287A-9C60-453F-9127-0812E1AD37DC}" srcOrd="3" destOrd="0" parTransId="{EB9CF4C0-CC57-46F7-A340-0DD98B9F78BB}" sibTransId="{9B7E6C07-F75C-49DE-9351-14DF7A8E2A2B}"/>
    <dgm:cxn modelId="{A20870E2-6CDF-4FA2-B060-2C73C818BEF5}" type="presOf" srcId="{8926268F-ABF8-4C20-8898-B386074352C1}" destId="{057D4B38-7AF7-494B-BA18-A025DA0FEF91}" srcOrd="0" destOrd="0" presId="urn:microsoft.com/office/officeart/2005/8/layout/chevron2"/>
    <dgm:cxn modelId="{8C0ABC44-81B8-41F2-8322-16D3ABD23790}" srcId="{CC541090-F24D-4161-B8BF-20C156383A2D}" destId="{361B9EC0-B4E0-45B7-9B4A-8F5F2D8DAFF0}" srcOrd="1" destOrd="0" parTransId="{42158F83-1FC0-423D-ADD2-466663816382}" sibTransId="{D84F6679-0A9B-4105-8E3F-D0840B010054}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6A052576-B92A-4BF9-977B-D252A3C64EEA}" type="presOf" srcId="{BFF7D279-ED03-482E-8CA2-AE578C906FE4}" destId="{4766E03A-E57D-461B-98D4-FB5CC2FA4774}" srcOrd="0" destOrd="0" presId="urn:microsoft.com/office/officeart/2005/8/layout/chevron2"/>
    <dgm:cxn modelId="{808480B8-5C8E-49B1-A780-F18B0CD48166}" type="presOf" srcId="{2A681194-7F1A-4EAB-BCFB-80F621486BF7}" destId="{2ECE671A-7109-4D99-80EB-A84AD75837BF}" srcOrd="0" destOrd="0" presId="urn:microsoft.com/office/officeart/2005/8/layout/chevron2"/>
    <dgm:cxn modelId="{C3C43A98-FB9A-4D4C-A0DE-6CC57C8EC2CD}" type="presOf" srcId="{361B9EC0-B4E0-45B7-9B4A-8F5F2D8DAFF0}" destId="{701CA4A2-062F-43A7-AC80-E644628F2D29}" srcOrd="0" destOrd="1" presId="urn:microsoft.com/office/officeart/2005/8/layout/chevron2"/>
    <dgm:cxn modelId="{1C0D05AE-B2D7-4B19-9234-F3B361250729}" type="presOf" srcId="{76B20FB0-398A-47DE-BCF3-B0CA50B1124A}" destId="{DD8CD08A-30F1-4894-8AF1-E7ACA409F6F5}" srcOrd="0" destOrd="0" presId="urn:microsoft.com/office/officeart/2005/8/layout/chevron2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E68400EA-3A16-4763-BD5B-AD010ACFCD79}" type="presOf" srcId="{FADD066A-1696-430C-9E5B-A759F6C3987A}" destId="{AFD68E65-2DEC-4167-98F8-DD4CD087E695}" srcOrd="0" destOrd="2" presId="urn:microsoft.com/office/officeart/2005/8/layout/chevron2"/>
    <dgm:cxn modelId="{F8FD74D5-428A-4FB0-A580-85EA7E58B953}" srcId="{DBC0EE4F-F219-4167-AC52-CC8182397914}" destId="{22ECD767-FE08-46AB-8B8E-D2AFF048BF61}" srcOrd="1" destOrd="0" parTransId="{4BE442CA-2DD7-481A-BAD8-556C855D0B42}" sibTransId="{367F31A5-2A1C-4958-8260-86B7DF01181E}"/>
    <dgm:cxn modelId="{0493F0DF-B457-435F-8A45-CDDF2C95043D}" type="presOf" srcId="{0FC23F60-4841-41C6-B9FB-366EA546081A}" destId="{701CA4A2-062F-43A7-AC80-E644628F2D29}" srcOrd="0" destOrd="0" presId="urn:microsoft.com/office/officeart/2005/8/layout/chevron2"/>
    <dgm:cxn modelId="{1E819651-567F-4210-B2D8-5D00FF55E90C}" type="presParOf" srcId="{DD8CD08A-30F1-4894-8AF1-E7ACA409F6F5}" destId="{829E57E3-E2CC-4AE6-815D-3F76A350AB38}" srcOrd="0" destOrd="0" presId="urn:microsoft.com/office/officeart/2005/8/layout/chevron2"/>
    <dgm:cxn modelId="{A7CA6298-E2A3-4128-AAD9-2B3C2231EB56}" type="presParOf" srcId="{829E57E3-E2CC-4AE6-815D-3F76A350AB38}" destId="{7602942D-32DC-4937-928B-D17BAA7DB034}" srcOrd="0" destOrd="0" presId="urn:microsoft.com/office/officeart/2005/8/layout/chevron2"/>
    <dgm:cxn modelId="{2D0AB3BA-6A03-4046-AC9F-9BF2B6706B96}" type="presParOf" srcId="{829E57E3-E2CC-4AE6-815D-3F76A350AB38}" destId="{2ECE671A-7109-4D99-80EB-A84AD75837BF}" srcOrd="1" destOrd="0" presId="urn:microsoft.com/office/officeart/2005/8/layout/chevron2"/>
    <dgm:cxn modelId="{8D9C0CBB-34FF-4F66-9041-559B2DAE639F}" type="presParOf" srcId="{DD8CD08A-30F1-4894-8AF1-E7ACA409F6F5}" destId="{80453E90-2760-48C2-93A9-AC4A308D4347}" srcOrd="1" destOrd="0" presId="urn:microsoft.com/office/officeart/2005/8/layout/chevron2"/>
    <dgm:cxn modelId="{49A1E443-39C1-45D8-BB1A-13DAB56822EB}" type="presParOf" srcId="{DD8CD08A-30F1-4894-8AF1-E7ACA409F6F5}" destId="{B8E7E6F6-E76B-47D8-867C-A12DE673C583}" srcOrd="2" destOrd="0" presId="urn:microsoft.com/office/officeart/2005/8/layout/chevron2"/>
    <dgm:cxn modelId="{B631B1BB-C87F-49AE-8FE3-59C22C9B7F76}" type="presParOf" srcId="{B8E7E6F6-E76B-47D8-867C-A12DE673C583}" destId="{F898765C-218B-43F4-979F-2247269849D4}" srcOrd="0" destOrd="0" presId="urn:microsoft.com/office/officeart/2005/8/layout/chevron2"/>
    <dgm:cxn modelId="{46B30C08-4943-49CE-8C6D-6CAA7FDC3AF6}" type="presParOf" srcId="{B8E7E6F6-E76B-47D8-867C-A12DE673C583}" destId="{701CA4A2-062F-43A7-AC80-E644628F2D29}" srcOrd="1" destOrd="0" presId="urn:microsoft.com/office/officeart/2005/8/layout/chevron2"/>
    <dgm:cxn modelId="{202D1712-7742-4D2D-82BA-26191F2DAAD5}" type="presParOf" srcId="{DD8CD08A-30F1-4894-8AF1-E7ACA409F6F5}" destId="{1C3E56A9-D9D0-441B-95FF-56A625C5F9C3}" srcOrd="3" destOrd="0" presId="urn:microsoft.com/office/officeart/2005/8/layout/chevron2"/>
    <dgm:cxn modelId="{F5B56C7C-9189-4707-9505-97A6C85DBD1B}" type="presParOf" srcId="{DD8CD08A-30F1-4894-8AF1-E7ACA409F6F5}" destId="{DBF3169C-B7F5-4D52-AD3F-4D3402C55086}" srcOrd="4" destOrd="0" presId="urn:microsoft.com/office/officeart/2005/8/layout/chevron2"/>
    <dgm:cxn modelId="{2541BC27-42D3-4D77-B0BD-26672070D3BD}" type="presParOf" srcId="{DBF3169C-B7F5-4D52-AD3F-4D3402C55086}" destId="{278848FA-D399-41E6-907C-2B4047C12F43}" srcOrd="0" destOrd="0" presId="urn:microsoft.com/office/officeart/2005/8/layout/chevron2"/>
    <dgm:cxn modelId="{8D2FFCC5-29E5-472D-955C-41D8036DC47F}" type="presParOf" srcId="{DBF3169C-B7F5-4D52-AD3F-4D3402C55086}" destId="{AFD68E65-2DEC-4167-98F8-DD4CD087E695}" srcOrd="1" destOrd="0" presId="urn:microsoft.com/office/officeart/2005/8/layout/chevron2"/>
    <dgm:cxn modelId="{7EAC7C92-14C9-463F-B6B6-5997F323685F}" type="presParOf" srcId="{DD8CD08A-30F1-4894-8AF1-E7ACA409F6F5}" destId="{E0136A3A-75E3-45E9-9743-F371F349829E}" srcOrd="5" destOrd="0" presId="urn:microsoft.com/office/officeart/2005/8/layout/chevron2"/>
    <dgm:cxn modelId="{3E933889-66CA-446E-ADD4-590E6C96318B}" type="presParOf" srcId="{DD8CD08A-30F1-4894-8AF1-E7ACA409F6F5}" destId="{37F22B2F-C02B-47FF-8FF8-53EDE9CB1A5B}" srcOrd="6" destOrd="0" presId="urn:microsoft.com/office/officeart/2005/8/layout/chevron2"/>
    <dgm:cxn modelId="{CE4ECFE5-7A5E-4321-A7D6-F2775CFA4E47}" type="presParOf" srcId="{37F22B2F-C02B-47FF-8FF8-53EDE9CB1A5B}" destId="{4766E03A-E57D-461B-98D4-FB5CC2FA4774}" srcOrd="0" destOrd="0" presId="urn:microsoft.com/office/officeart/2005/8/layout/chevron2"/>
    <dgm:cxn modelId="{AFEECD10-B881-4198-BF99-0844F24CD93E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A681194-7F1A-4EAB-BCFB-80F621486BF7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不能添加、修改、移除主机</a:t>
          </a:r>
          <a:endParaRPr lang="en-US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32C2B952-B766-46C5-98AF-BBEB66B8E195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代理服务异常</a:t>
          </a:r>
          <a:endParaRPr lang="en-US" dirty="0"/>
        </a:p>
      </dgm:t>
    </dgm:pt>
    <dgm:pt modelId="{EB228C45-8BF2-49A3-B701-DBD1C3986142}" type="parTrans" cxnId="{933D70D8-1DE0-4E13-9362-662741FC4AB1}">
      <dgm:prSet/>
      <dgm:spPr/>
      <dgm:t>
        <a:bodyPr/>
        <a:lstStyle/>
        <a:p>
          <a:endParaRPr lang="en-US"/>
        </a:p>
      </dgm:t>
    </dgm:pt>
    <dgm:pt modelId="{33D8AF80-35D6-4BFD-B229-2F93CDAC153B}" type="sibTrans" cxnId="{933D70D8-1DE0-4E13-9362-662741FC4AB1}">
      <dgm:prSet/>
      <dgm:spPr/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排除网络故障</a:t>
          </a:r>
          <a:endParaRPr lang="en-US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B171244A-2DEA-43EB-87E2-A5994247F2C6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修复代理服务</a:t>
          </a:r>
          <a:endParaRPr lang="en-US" dirty="0"/>
        </a:p>
      </dgm:t>
    </dgm:pt>
    <dgm:pt modelId="{04504F71-8720-4440-8DB1-BC925E897FB4}" type="parTrans" cxnId="{70644F2B-8D9A-4F56-B61D-FF5721C1F31E}">
      <dgm:prSet/>
      <dgm:spPr/>
      <dgm:t>
        <a:bodyPr/>
        <a:lstStyle/>
        <a:p>
          <a:endParaRPr lang="en-US"/>
        </a:p>
      </dgm:t>
    </dgm:pt>
    <dgm:pt modelId="{09FD6976-A8F3-49CF-A7C6-A624F21C86E7}" type="sibTrans" cxnId="{70644F2B-8D9A-4F56-B61D-FF5721C1F31E}">
      <dgm:prSet/>
      <dgm:spPr/>
      <dgm:t>
        <a:bodyPr/>
        <a:lstStyle/>
        <a:p>
          <a:endParaRPr lang="en-US"/>
        </a:p>
      </dgm:t>
    </dgm:pt>
    <dgm:pt modelId="{24D05393-59DF-43BF-9D09-274A242FDDDE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系统异常</a:t>
          </a:r>
          <a:endParaRPr lang="en-US" dirty="0"/>
        </a:p>
      </dgm:t>
    </dgm:pt>
    <dgm:pt modelId="{949FE9DD-A3C1-4E42-ABE0-134D5D7A9C88}" type="parTrans" cxnId="{0C42764D-436E-4F2A-847F-3554635D5D4E}">
      <dgm:prSet/>
      <dgm:spPr/>
      <dgm:t>
        <a:bodyPr/>
        <a:lstStyle/>
        <a:p>
          <a:endParaRPr lang="en-US"/>
        </a:p>
      </dgm:t>
    </dgm:pt>
    <dgm:pt modelId="{800ADD4A-0024-4B37-B36E-2E6ED90F2976}" type="sibTrans" cxnId="{0C42764D-436E-4F2A-847F-3554635D5D4E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网络异常</a:t>
          </a:r>
          <a:endParaRPr lang="en-US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7D6A09DC-8F59-4463-8894-8A48BBE84910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重装系统</a:t>
          </a:r>
          <a:endParaRPr lang="en-US" dirty="0"/>
        </a:p>
      </dgm:t>
    </dgm:pt>
    <dgm:pt modelId="{3CC66B72-DF34-4BF2-97B5-FF9E6B906F36}" type="parTrans" cxnId="{0A2056E7-A053-4AFF-BF36-FD3E76FF35D4}">
      <dgm:prSet/>
      <dgm:spPr/>
      <dgm:t>
        <a:bodyPr/>
        <a:lstStyle/>
        <a:p>
          <a:endParaRPr lang="en-US"/>
        </a:p>
      </dgm:t>
    </dgm:pt>
    <dgm:pt modelId="{EE35B06E-6239-4DFC-9B3A-8FD167110C96}" type="sibTrans" cxnId="{0A2056E7-A053-4AFF-BF36-FD3E76FF35D4}">
      <dgm:prSet/>
      <dgm:spPr/>
      <dgm:t>
        <a:bodyPr/>
        <a:lstStyle/>
        <a:p>
          <a:endParaRPr lang="en-US"/>
        </a:p>
      </dgm:t>
    </dgm:pt>
    <dgm:pt modelId="{1942CEAE-A4DD-456F-8BB4-33A2A54E72AE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主机配置故障</a:t>
          </a:r>
          <a:endParaRPr lang="en-US" dirty="0"/>
        </a:p>
      </dgm:t>
    </dgm:pt>
    <dgm:pt modelId="{C0E2C4D9-E243-4BFF-86F0-A44705B0EC17}" type="parTrans" cxnId="{C35FAA40-03BE-4C44-B3D9-8C7519B14C2D}">
      <dgm:prSet/>
      <dgm:spPr/>
      <dgm:t>
        <a:bodyPr/>
        <a:lstStyle/>
        <a:p>
          <a:endParaRPr lang="en-US"/>
        </a:p>
      </dgm:t>
    </dgm:pt>
    <dgm:pt modelId="{811B5D71-1102-41AA-996F-72658A52B8EB}" type="sibTrans" cxnId="{C35FAA40-03BE-4C44-B3D9-8C7519B14C2D}">
      <dgm:prSet/>
      <dgm:spPr/>
      <dgm:t>
        <a:bodyPr/>
        <a:lstStyle/>
        <a:p>
          <a:endParaRPr 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558A3ABB-85A8-4106-9419-14BBF1795A5F}" type="presOf" srcId="{E2E3E26E-D468-4158-868C-AF8F81DE67F8}" destId="{4C9C4A4F-B656-484E-92E5-3C1B0CE591A8}" srcOrd="0" destOrd="0" presId="urn:microsoft.com/office/officeart/2005/8/layout/hProcess4"/>
    <dgm:cxn modelId="{0C42764D-436E-4F2A-847F-3554635D5D4E}" srcId="{CC541090-F24D-4161-B8BF-20C156383A2D}" destId="{24D05393-59DF-43BF-9D09-274A242FDDDE}" srcOrd="2" destOrd="0" parTransId="{949FE9DD-A3C1-4E42-ABE0-134D5D7A9C88}" sibTransId="{800ADD4A-0024-4B37-B36E-2E6ED90F2976}"/>
    <dgm:cxn modelId="{C35FAA40-03BE-4C44-B3D9-8C7519B14C2D}" srcId="{E2E3E26E-D468-4158-868C-AF8F81DE67F8}" destId="{1942CEAE-A4DD-456F-8BB4-33A2A54E72AE}" srcOrd="1" destOrd="0" parTransId="{C0E2C4D9-E243-4BFF-86F0-A44705B0EC17}" sibTransId="{811B5D71-1102-41AA-996F-72658A52B8EB}"/>
    <dgm:cxn modelId="{70644F2B-8D9A-4F56-B61D-FF5721C1F31E}" srcId="{DBC0EE4F-F219-4167-AC52-CC8182397914}" destId="{B171244A-2DEA-43EB-87E2-A5994247F2C6}" srcOrd="1" destOrd="0" parTransId="{04504F71-8720-4440-8DB1-BC925E897FB4}" sibTransId="{09FD6976-A8F3-49CF-A7C6-A624F21C86E7}"/>
    <dgm:cxn modelId="{A2CB61B5-EDE9-43A7-B6A1-E39107F7F68C}" type="presOf" srcId="{B171244A-2DEA-43EB-87E2-A5994247F2C6}" destId="{657C0C5A-A1EA-4D4A-A01F-818BFD42F76F}" srcOrd="0" destOrd="1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6DBDB839-6326-4914-90F2-30D5EDA70616}" type="presOf" srcId="{B171244A-2DEA-43EB-87E2-A5994247F2C6}" destId="{B5B53094-08C2-4268-9DDA-110FE0DAFEF1}" srcOrd="1" destOrd="1" presId="urn:microsoft.com/office/officeart/2005/8/layout/hProcess4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CC6840FE-E544-43DB-BC19-1BDC225DC67E}" type="presOf" srcId="{1942CEAE-A4DD-456F-8BB4-33A2A54E72AE}" destId="{83366FF3-506B-4F3E-A405-42FFD4D81CD4}" srcOrd="0" destOrd="1" presId="urn:microsoft.com/office/officeart/2005/8/layout/hProcess4"/>
    <dgm:cxn modelId="{B5329A51-F1FB-46EC-8509-095D74CB9E5A}" type="presOf" srcId="{1942CEAE-A4DD-456F-8BB4-33A2A54E72AE}" destId="{A15452AA-01D0-4633-A199-949A608EEF6B}" srcOrd="1" destOrd="1" presId="urn:microsoft.com/office/officeart/2005/8/layout/hProcess4"/>
    <dgm:cxn modelId="{E897110F-F841-477B-96C4-5CDDC7F67F81}" type="presOf" srcId="{0FC23F60-4841-41C6-B9FB-366EA546081A}" destId="{840CBD2E-B313-405F-9923-034FAF7CADFD}" srcOrd="0" destOrd="0" presId="urn:microsoft.com/office/officeart/2005/8/layout/hProcess4"/>
    <dgm:cxn modelId="{1FCB23EB-5E7E-4A3A-8590-CADBD120933D}" type="presOf" srcId="{DBC0EE4F-F219-4167-AC52-CC8182397914}" destId="{F72C1F4C-CC3D-47CF-98C9-1B51EB6B1864}" srcOrd="0" destOrd="0" presId="urn:microsoft.com/office/officeart/2005/8/layout/hProcess4"/>
    <dgm:cxn modelId="{4EC23565-0411-467C-A1F3-E0FE2C1CF448}" type="presOf" srcId="{2A681194-7F1A-4EAB-BCFB-80F621486BF7}" destId="{83366FF3-506B-4F3E-A405-42FFD4D81CD4}" srcOrd="0" destOrd="0" presId="urn:microsoft.com/office/officeart/2005/8/layout/hProcess4"/>
    <dgm:cxn modelId="{BE95DB16-3788-4AE6-A7F0-EE8ABBA7AEBB}" type="presOf" srcId="{0FC23F60-4841-41C6-B9FB-366EA546081A}" destId="{01C2CB8F-F284-41D6-BF83-3064C542F19A}" srcOrd="1" destOrd="0" presId="urn:microsoft.com/office/officeart/2005/8/layout/hProcess4"/>
    <dgm:cxn modelId="{933D70D8-1DE0-4E13-9362-662741FC4AB1}" srcId="{CC541090-F24D-4161-B8BF-20C156383A2D}" destId="{32C2B952-B766-46C5-98AF-BBEB66B8E195}" srcOrd="1" destOrd="0" parTransId="{EB228C45-8BF2-49A3-B701-DBD1C3986142}" sibTransId="{33D8AF80-35D6-4BFD-B229-2F93CDAC153B}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8DCC83F2-6C4C-4A62-B45C-C79CB34E5A41}" type="presOf" srcId="{32C2B952-B766-46C5-98AF-BBEB66B8E195}" destId="{840CBD2E-B313-405F-9923-034FAF7CADFD}" srcOrd="0" destOrd="1" presId="urn:microsoft.com/office/officeart/2005/8/layout/hProcess4"/>
    <dgm:cxn modelId="{60253F21-C2D9-461C-8EA9-9918F8E56307}" type="presOf" srcId="{7D6A09DC-8F59-4463-8894-8A48BBE84910}" destId="{B5B53094-08C2-4268-9DDA-110FE0DAFEF1}" srcOrd="1" destOrd="2" presId="urn:microsoft.com/office/officeart/2005/8/layout/hProcess4"/>
    <dgm:cxn modelId="{952C747E-2DB2-47CC-93BA-BA05E94ED110}" type="presOf" srcId="{81CF1D65-8E5A-4062-94D1-8556697E08D2}" destId="{657C0C5A-A1EA-4D4A-A01F-818BFD42F76F}" srcOrd="0" destOrd="0" presId="urn:microsoft.com/office/officeart/2005/8/layout/hProcess4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0FB7DC1D-8DA7-49D3-99B4-C50A593015AB}" type="presOf" srcId="{76B20FB0-398A-47DE-BCF3-B0CA50B1124A}" destId="{440207D1-B04B-4FF1-97B3-2D8128D511DA}" srcOrd="0" destOrd="0" presId="urn:microsoft.com/office/officeart/2005/8/layout/hProcess4"/>
    <dgm:cxn modelId="{2FBFC1EC-BA2F-469D-8675-032E60307CA9}" type="presOf" srcId="{32C2B952-B766-46C5-98AF-BBEB66B8E195}" destId="{01C2CB8F-F284-41D6-BF83-3064C542F19A}" srcOrd="1" destOrd="1" presId="urn:microsoft.com/office/officeart/2005/8/layout/hProcess4"/>
    <dgm:cxn modelId="{D7F00734-A56B-486E-A4AD-9D8065BB02A3}" type="presOf" srcId="{CC541090-F24D-4161-B8BF-20C156383A2D}" destId="{69D2B15B-DFD2-4E6C-829C-EBAFD77257A0}" srcOrd="0" destOrd="0" presId="urn:microsoft.com/office/officeart/2005/8/layout/hProcess4"/>
    <dgm:cxn modelId="{CF098ABF-BB95-4744-A994-D8902F888D43}" type="presOf" srcId="{7D6A09DC-8F59-4463-8894-8A48BBE84910}" destId="{657C0C5A-A1EA-4D4A-A01F-818BFD42F76F}" srcOrd="0" destOrd="2" presId="urn:microsoft.com/office/officeart/2005/8/layout/hProcess4"/>
    <dgm:cxn modelId="{28E7B4EB-4390-439B-BE61-E66BCFC407BD}" type="presOf" srcId="{24D05393-59DF-43BF-9D09-274A242FDDDE}" destId="{840CBD2E-B313-405F-9923-034FAF7CADFD}" srcOrd="0" destOrd="2" presId="urn:microsoft.com/office/officeart/2005/8/layout/hProcess4"/>
    <dgm:cxn modelId="{39C31EC6-AF34-4031-92E5-A197D605AC91}" type="presOf" srcId="{81CF1D65-8E5A-4062-94D1-8556697E08D2}" destId="{B5B53094-08C2-4268-9DDA-110FE0DAFEF1}" srcOrd="1" destOrd="0" presId="urn:microsoft.com/office/officeart/2005/8/layout/hProcess4"/>
    <dgm:cxn modelId="{F9860722-305F-48F7-A20D-777C1779EC4A}" type="presOf" srcId="{0283F84E-F62C-440F-916F-B8647D894373}" destId="{FE6B4C89-E0C9-4F02-8B3A-26F3C02BF7A4}" srcOrd="0" destOrd="0" presId="urn:microsoft.com/office/officeart/2005/8/layout/hProcess4"/>
    <dgm:cxn modelId="{96F0B06D-47A2-439E-B292-00EEB6C8E044}" type="presOf" srcId="{24D05393-59DF-43BF-9D09-274A242FDDDE}" destId="{01C2CB8F-F284-41D6-BF83-3064C542F19A}" srcOrd="1" destOrd="2" presId="urn:microsoft.com/office/officeart/2005/8/layout/hProcess4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0A2056E7-A053-4AFF-BF36-FD3E76FF35D4}" srcId="{DBC0EE4F-F219-4167-AC52-CC8182397914}" destId="{7D6A09DC-8F59-4463-8894-8A48BBE84910}" srcOrd="2" destOrd="0" parTransId="{3CC66B72-DF34-4BF2-97B5-FF9E6B906F36}" sibTransId="{EE35B06E-6239-4DFC-9B3A-8FD167110C96}"/>
    <dgm:cxn modelId="{6D339C11-563D-4324-8B20-4258D1E038F1}" type="presOf" srcId="{C3DC92AF-32C6-4AF6-AF6A-B0747C81F4EE}" destId="{3F03BEC2-607E-4BF5-955C-00A8FC8D4529}" srcOrd="0" destOrd="0" presId="urn:microsoft.com/office/officeart/2005/8/layout/hProcess4"/>
    <dgm:cxn modelId="{CE0D36AC-8B0B-4AC4-BC00-3E0B5DA16952}" type="presOf" srcId="{2A681194-7F1A-4EAB-BCFB-80F621486BF7}" destId="{A15452AA-01D0-4633-A199-949A608EEF6B}" srcOrd="1" destOrd="0" presId="urn:microsoft.com/office/officeart/2005/8/layout/hProcess4"/>
    <dgm:cxn modelId="{5DA9E449-5E33-4F8E-96D9-A56EA1EF6D46}" type="presParOf" srcId="{440207D1-B04B-4FF1-97B3-2D8128D511DA}" destId="{D0CA3FBF-3410-4C2B-AC6A-ACB6216915B8}" srcOrd="0" destOrd="0" presId="urn:microsoft.com/office/officeart/2005/8/layout/hProcess4"/>
    <dgm:cxn modelId="{F09B3D36-92BA-4335-AE63-A69926125360}" type="presParOf" srcId="{440207D1-B04B-4FF1-97B3-2D8128D511DA}" destId="{DCA53496-C836-4757-8E0E-29BF3FE87BCC}" srcOrd="1" destOrd="0" presId="urn:microsoft.com/office/officeart/2005/8/layout/hProcess4"/>
    <dgm:cxn modelId="{CC32222C-3C7F-4C61-B27E-F6CEF2D6A084}" type="presParOf" srcId="{440207D1-B04B-4FF1-97B3-2D8128D511DA}" destId="{F0AF4B0B-2B4B-4333-B5BB-D6590B4907FC}" srcOrd="2" destOrd="0" presId="urn:microsoft.com/office/officeart/2005/8/layout/hProcess4"/>
    <dgm:cxn modelId="{2C1C5921-26D5-4552-AD51-7278D9257455}" type="presParOf" srcId="{F0AF4B0B-2B4B-4333-B5BB-D6590B4907FC}" destId="{1F6A7E7B-09B6-44A2-B573-2A834637A915}" srcOrd="0" destOrd="0" presId="urn:microsoft.com/office/officeart/2005/8/layout/hProcess4"/>
    <dgm:cxn modelId="{3EB6498D-F405-43A2-B4C2-21EAF680483A}" type="presParOf" srcId="{1F6A7E7B-09B6-44A2-B573-2A834637A915}" destId="{E32E972B-F9A0-48D0-84F3-1D7FC858C1C0}" srcOrd="0" destOrd="0" presId="urn:microsoft.com/office/officeart/2005/8/layout/hProcess4"/>
    <dgm:cxn modelId="{1F6A4D2F-32A1-43F6-A930-B3971986120D}" type="presParOf" srcId="{1F6A7E7B-09B6-44A2-B573-2A834637A915}" destId="{83366FF3-506B-4F3E-A405-42FFD4D81CD4}" srcOrd="1" destOrd="0" presId="urn:microsoft.com/office/officeart/2005/8/layout/hProcess4"/>
    <dgm:cxn modelId="{44F7BE9B-412D-4BFC-B3B4-EF5E9C94129B}" type="presParOf" srcId="{1F6A7E7B-09B6-44A2-B573-2A834637A915}" destId="{A15452AA-01D0-4633-A199-949A608EEF6B}" srcOrd="2" destOrd="0" presId="urn:microsoft.com/office/officeart/2005/8/layout/hProcess4"/>
    <dgm:cxn modelId="{48A88D32-D56C-436B-A1E3-5DD1D1A85CEF}" type="presParOf" srcId="{1F6A7E7B-09B6-44A2-B573-2A834637A915}" destId="{4C9C4A4F-B656-484E-92E5-3C1B0CE591A8}" srcOrd="3" destOrd="0" presId="urn:microsoft.com/office/officeart/2005/8/layout/hProcess4"/>
    <dgm:cxn modelId="{74126DA0-CA85-465A-BBA5-A92317F797CC}" type="presParOf" srcId="{1F6A7E7B-09B6-44A2-B573-2A834637A915}" destId="{A8BC3583-81DC-45B4-80CC-55C6043DD190}" srcOrd="4" destOrd="0" presId="urn:microsoft.com/office/officeart/2005/8/layout/hProcess4"/>
    <dgm:cxn modelId="{7066B0F7-97B0-44F4-A0AF-B675CE53F5A3}" type="presParOf" srcId="{F0AF4B0B-2B4B-4333-B5BB-D6590B4907FC}" destId="{3F03BEC2-607E-4BF5-955C-00A8FC8D4529}" srcOrd="1" destOrd="0" presId="urn:microsoft.com/office/officeart/2005/8/layout/hProcess4"/>
    <dgm:cxn modelId="{D0195C3F-E405-44FC-88D9-AD84F783511C}" type="presParOf" srcId="{F0AF4B0B-2B4B-4333-B5BB-D6590B4907FC}" destId="{52F44ED2-3CAE-437A-AF00-B9BD378D5E93}" srcOrd="2" destOrd="0" presId="urn:microsoft.com/office/officeart/2005/8/layout/hProcess4"/>
    <dgm:cxn modelId="{079468DD-67ED-4BB1-863F-0972EC018148}" type="presParOf" srcId="{52F44ED2-3CAE-437A-AF00-B9BD378D5E93}" destId="{5D118603-89D2-4627-B1DC-40F48B233635}" srcOrd="0" destOrd="0" presId="urn:microsoft.com/office/officeart/2005/8/layout/hProcess4"/>
    <dgm:cxn modelId="{9D3BB081-60A1-48FA-879F-12401FA3A60A}" type="presParOf" srcId="{52F44ED2-3CAE-437A-AF00-B9BD378D5E93}" destId="{840CBD2E-B313-405F-9923-034FAF7CADFD}" srcOrd="1" destOrd="0" presId="urn:microsoft.com/office/officeart/2005/8/layout/hProcess4"/>
    <dgm:cxn modelId="{8B2A051B-7DEE-4E3C-96A6-AD55F2CE0FBC}" type="presParOf" srcId="{52F44ED2-3CAE-437A-AF00-B9BD378D5E93}" destId="{01C2CB8F-F284-41D6-BF83-3064C542F19A}" srcOrd="2" destOrd="0" presId="urn:microsoft.com/office/officeart/2005/8/layout/hProcess4"/>
    <dgm:cxn modelId="{0E1DDDD0-B553-4111-BA08-289192E70530}" type="presParOf" srcId="{52F44ED2-3CAE-437A-AF00-B9BD378D5E93}" destId="{69D2B15B-DFD2-4E6C-829C-EBAFD77257A0}" srcOrd="3" destOrd="0" presId="urn:microsoft.com/office/officeart/2005/8/layout/hProcess4"/>
    <dgm:cxn modelId="{076EF44A-7FEA-41FC-9040-7204720F368D}" type="presParOf" srcId="{52F44ED2-3CAE-437A-AF00-B9BD378D5E93}" destId="{A0468941-D5F9-4848-9A81-438DF4081FB8}" srcOrd="4" destOrd="0" presId="urn:microsoft.com/office/officeart/2005/8/layout/hProcess4"/>
    <dgm:cxn modelId="{630043C1-C3B6-4706-BFB1-298248306B48}" type="presParOf" srcId="{F0AF4B0B-2B4B-4333-B5BB-D6590B4907FC}" destId="{FE6B4C89-E0C9-4F02-8B3A-26F3C02BF7A4}" srcOrd="3" destOrd="0" presId="urn:microsoft.com/office/officeart/2005/8/layout/hProcess4"/>
    <dgm:cxn modelId="{9745D8EA-D97D-4EE0-9B11-1B9AA7CE8214}" type="presParOf" srcId="{F0AF4B0B-2B4B-4333-B5BB-D6590B4907FC}" destId="{2EC16F4A-1CEB-40B0-8D53-1AE7D0B2E3AB}" srcOrd="4" destOrd="0" presId="urn:microsoft.com/office/officeart/2005/8/layout/hProcess4"/>
    <dgm:cxn modelId="{07FAE54B-C191-4320-962F-7FB26C523367}" type="presParOf" srcId="{2EC16F4A-1CEB-40B0-8D53-1AE7D0B2E3AB}" destId="{18AEB81B-731A-4D04-8034-83AAF263CBFF}" srcOrd="0" destOrd="0" presId="urn:microsoft.com/office/officeart/2005/8/layout/hProcess4"/>
    <dgm:cxn modelId="{3D956DF2-B002-412A-8D07-21B1B536C9F2}" type="presParOf" srcId="{2EC16F4A-1CEB-40B0-8D53-1AE7D0B2E3AB}" destId="{657C0C5A-A1EA-4D4A-A01F-818BFD42F76F}" srcOrd="1" destOrd="0" presId="urn:microsoft.com/office/officeart/2005/8/layout/hProcess4"/>
    <dgm:cxn modelId="{56C58010-0EBE-4149-954D-2A926D818E00}" type="presParOf" srcId="{2EC16F4A-1CEB-40B0-8D53-1AE7D0B2E3AB}" destId="{B5B53094-08C2-4268-9DDA-110FE0DAFEF1}" srcOrd="2" destOrd="0" presId="urn:microsoft.com/office/officeart/2005/8/layout/hProcess4"/>
    <dgm:cxn modelId="{A3A068C2-8ECA-4748-872C-AE689D145257}" type="presParOf" srcId="{2EC16F4A-1CEB-40B0-8D53-1AE7D0B2E3AB}" destId="{F72C1F4C-CC3D-47CF-98C9-1B51EB6B1864}" srcOrd="3" destOrd="0" presId="urn:microsoft.com/office/officeart/2005/8/layout/hProcess4"/>
    <dgm:cxn modelId="{E2A087A2-AD67-406B-A61F-4E448193C559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b="0" i="0" dirty="0" smtClean="0"/>
            <a:t>在</a:t>
          </a:r>
          <a:r>
            <a:rPr lang="en-US" sz="1600" b="0" i="0" dirty="0" smtClean="0"/>
            <a:t>FusionCompute</a:t>
          </a:r>
          <a:r>
            <a:rPr lang="zh-CN" altLang="en-US" sz="1600" b="0" i="0" dirty="0" smtClean="0"/>
            <a:t>界面上添加主机失败</a:t>
          </a:r>
          <a:endParaRPr lang="en-US" sz="160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3D99C883-BEBB-4935-90C7-0C5DD1B1EB1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业务正常</a:t>
          </a:r>
          <a:endParaRPr lang="en-US" sz="1600" dirty="0"/>
        </a:p>
      </dgm:t>
    </dgm:pt>
    <dgm:pt modelId="{1D610719-268E-4EF4-A410-6B2FB7EC200F}" type="parTrans" cxnId="{F46288AC-3AD0-4C80-B312-DF22B755E4FC}">
      <dgm:prSet/>
      <dgm:spPr/>
      <dgm:t>
        <a:bodyPr/>
        <a:lstStyle/>
        <a:p>
          <a:endParaRPr lang="en-US" sz="3600"/>
        </a:p>
      </dgm:t>
    </dgm:pt>
    <dgm:pt modelId="{3EF0EBE7-35B0-44CD-BDAF-F3146246602F}" type="sibTrans" cxnId="{F46288AC-3AD0-4C80-B312-DF22B755E4F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告警消失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en-US" sz="1600" dirty="0" smtClean="0"/>
            <a:t>VRM</a:t>
          </a:r>
          <a:r>
            <a:rPr lang="zh-CN" altLang="en-US" sz="1600" dirty="0" smtClean="0"/>
            <a:t>与</a:t>
          </a:r>
          <a:r>
            <a:rPr lang="en-US" altLang="en-US" sz="1600" dirty="0" smtClean="0"/>
            <a:t>CNA</a:t>
          </a:r>
          <a:r>
            <a:rPr lang="zh-CN" altLang="en-US" sz="1600" dirty="0" smtClean="0"/>
            <a:t>节点网络链路不通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91CE35DE-D5D6-471F-AA41-3AAE4F86AEAF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添加主机失败后，主机上可能残留网络配置数据，导致再次添加主机失败</a:t>
          </a:r>
          <a:endParaRPr lang="en-US" altLang="en-US" sz="1600" dirty="0" smtClean="0"/>
        </a:p>
      </dgm:t>
    </dgm:pt>
    <dgm:pt modelId="{D717690C-8BE8-4EB9-9CD4-269CB1262FCC}" type="parTrans" cxnId="{C60CB8FD-F2C9-4D0C-A649-458C04A17985}">
      <dgm:prSet/>
      <dgm:spPr/>
      <dgm:t>
        <a:bodyPr/>
        <a:lstStyle/>
        <a:p>
          <a:endParaRPr lang="en-US"/>
        </a:p>
      </dgm:t>
    </dgm:pt>
    <dgm:pt modelId="{7F8098A3-A939-454E-81A6-08C8F0E201E7}" type="sibTrans" cxnId="{C60CB8FD-F2C9-4D0C-A649-458C04A17985}">
      <dgm:prSet/>
      <dgm:spPr/>
      <dgm:t>
        <a:bodyPr/>
        <a:lstStyle/>
        <a:p>
          <a:endParaRPr lang="en-US"/>
        </a:p>
      </dgm:t>
    </dgm:pt>
    <dgm:pt modelId="{47EC2F4A-3C0E-4F92-B3B8-8F524930A50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检查</a:t>
          </a:r>
          <a:r>
            <a:rPr lang="en-US" altLang="zh-CN" sz="1600" dirty="0" smtClean="0"/>
            <a:t>VRM</a:t>
          </a:r>
          <a:r>
            <a:rPr lang="zh-CN" altLang="en-US" sz="1600" dirty="0" smtClean="0"/>
            <a:t>与故障</a:t>
          </a:r>
          <a:r>
            <a:rPr lang="en-US" altLang="zh-CN" sz="1600" dirty="0" smtClean="0"/>
            <a:t>CNA</a:t>
          </a:r>
          <a:r>
            <a:rPr lang="zh-CN" altLang="en-US" sz="1600" dirty="0" smtClean="0"/>
            <a:t>节点网络连接</a:t>
          </a:r>
          <a:endParaRPr lang="en-US" sz="1600" dirty="0"/>
        </a:p>
      </dgm:t>
    </dgm:pt>
    <dgm:pt modelId="{144B9D0F-259F-4647-A955-0B3A0B9F9008}" type="parTrans" cxnId="{30D9F096-8C47-46DF-A18D-CC443FF44E18}">
      <dgm:prSet/>
      <dgm:spPr/>
      <dgm:t>
        <a:bodyPr/>
        <a:lstStyle/>
        <a:p>
          <a:endParaRPr lang="en-US"/>
        </a:p>
      </dgm:t>
    </dgm:pt>
    <dgm:pt modelId="{E1887088-9127-4C42-8A80-F520A50948EC}" type="sibTrans" cxnId="{30D9F096-8C47-46DF-A18D-CC443FF44E18}">
      <dgm:prSet/>
      <dgm:spPr/>
      <dgm:t>
        <a:bodyPr/>
        <a:lstStyle/>
        <a:p>
          <a:endParaRPr lang="en-US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5239C47E-B845-4DA4-B04B-E8B9EDA6743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删除故障</a:t>
          </a:r>
          <a:r>
            <a:rPr lang="en-US" altLang="zh-CN" sz="1600" dirty="0" smtClean="0"/>
            <a:t>CNA</a:t>
          </a:r>
          <a:r>
            <a:rPr lang="zh-CN" altLang="en-US" sz="1600" dirty="0" smtClean="0"/>
            <a:t>节点残留网络数据</a:t>
          </a:r>
          <a:endParaRPr lang="en-US" sz="1600" dirty="0"/>
        </a:p>
      </dgm:t>
    </dgm:pt>
    <dgm:pt modelId="{81C3621E-ED74-4F2A-AB3E-CCCA3EF4A52E}" type="parTrans" cxnId="{AFE388B7-A139-47E6-9039-CF2330193383}">
      <dgm:prSet/>
      <dgm:spPr/>
      <dgm:t>
        <a:bodyPr/>
        <a:lstStyle/>
        <a:p>
          <a:endParaRPr lang="en-US"/>
        </a:p>
      </dgm:t>
    </dgm:pt>
    <dgm:pt modelId="{2EAFEAB3-0939-4A70-AEF4-429A9B7F8E80}" type="sibTrans" cxnId="{AFE388B7-A139-47E6-9039-CF2330193383}">
      <dgm:prSet/>
      <dgm:spPr/>
      <dgm:t>
        <a:bodyPr/>
        <a:lstStyle/>
        <a:p>
          <a:endParaRPr lang="en-US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46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43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7702B696-FD5C-4CA5-A7D2-7D04CD4C05A1}" type="presOf" srcId="{0FC23F60-4841-41C6-B9FB-366EA546081A}" destId="{701CA4A2-062F-43A7-AC80-E644628F2D29}" srcOrd="0" destOrd="0" presId="urn:microsoft.com/office/officeart/2005/8/layout/chevron2"/>
    <dgm:cxn modelId="{C0C4ED70-D991-4DCC-89C2-FF5D35197891}" type="presOf" srcId="{BFF7D279-ED03-482E-8CA2-AE578C906FE4}" destId="{4766E03A-E57D-461B-98D4-FB5CC2FA4774}" srcOrd="0" destOrd="0" presId="urn:microsoft.com/office/officeart/2005/8/layout/chevron2"/>
    <dgm:cxn modelId="{B25EC194-2ADA-4965-887A-4BCA760F8719}" type="presOf" srcId="{8926268F-ABF8-4C20-8898-B386074352C1}" destId="{057D4B38-7AF7-494B-BA18-A025DA0FEF91}" srcOrd="0" destOrd="0" presId="urn:microsoft.com/office/officeart/2005/8/layout/chevron2"/>
    <dgm:cxn modelId="{E3450DC2-8816-414E-843F-5043DB87D66D}" type="presOf" srcId="{CC541090-F24D-4161-B8BF-20C156383A2D}" destId="{F898765C-218B-43F4-979F-2247269849D4}" srcOrd="0" destOrd="0" presId="urn:microsoft.com/office/officeart/2005/8/layout/chevron2"/>
    <dgm:cxn modelId="{3B5613AC-30D5-4DE3-8EB3-CEDCA1F86EF3}" type="presOf" srcId="{DBC0EE4F-F219-4167-AC52-CC8182397914}" destId="{278848FA-D399-41E6-907C-2B4047C12F43}" srcOrd="0" destOrd="0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F46288AC-3AD0-4C80-B312-DF22B755E4FC}" srcId="{BFF7D279-ED03-482E-8CA2-AE578C906FE4}" destId="{3D99C883-BEBB-4935-90C7-0C5DD1B1EB16}" srcOrd="1" destOrd="0" parTransId="{1D610719-268E-4EF4-A410-6B2FB7EC200F}" sibTransId="{3EF0EBE7-35B0-44CD-BDAF-F3146246602F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AFE388B7-A139-47E6-9039-CF2330193383}" srcId="{DBC0EE4F-F219-4167-AC52-CC8182397914}" destId="{5239C47E-B845-4DA4-B04B-E8B9EDA67432}" srcOrd="1" destOrd="0" parTransId="{81C3621E-ED74-4F2A-AB3E-CCCA3EF4A52E}" sibTransId="{2EAFEAB3-0939-4A70-AEF4-429A9B7F8E80}"/>
    <dgm:cxn modelId="{A05E7C63-B4D8-4BAC-84D4-5F6E13F0E59D}" type="presOf" srcId="{47EC2F4A-3C0E-4F92-B3B8-8F524930A501}" destId="{AFD68E65-2DEC-4167-98F8-DD4CD087E695}" srcOrd="0" destOrd="0" presId="urn:microsoft.com/office/officeart/2005/8/layout/chevron2"/>
    <dgm:cxn modelId="{BE192BF0-F41B-410B-9BF5-BE304AA5E864}" type="presOf" srcId="{3D99C883-BEBB-4935-90C7-0C5DD1B1EB16}" destId="{057D4B38-7AF7-494B-BA18-A025DA0FEF91}" srcOrd="0" destOrd="1" presId="urn:microsoft.com/office/officeart/2005/8/layout/chevron2"/>
    <dgm:cxn modelId="{30D9F096-8C47-46DF-A18D-CC443FF44E18}" srcId="{DBC0EE4F-F219-4167-AC52-CC8182397914}" destId="{47EC2F4A-3C0E-4F92-B3B8-8F524930A501}" srcOrd="0" destOrd="0" parTransId="{144B9D0F-259F-4647-A955-0B3A0B9F9008}" sibTransId="{E1887088-9127-4C42-8A80-F520A50948EC}"/>
    <dgm:cxn modelId="{E1A0A286-14B3-4C97-8CAD-AF34D1B9B73C}" type="presOf" srcId="{91CE35DE-D5D6-471F-AA41-3AAE4F86AEAF}" destId="{701CA4A2-062F-43A7-AC80-E644628F2D29}" srcOrd="0" destOrd="1" presId="urn:microsoft.com/office/officeart/2005/8/layout/chevron2"/>
    <dgm:cxn modelId="{C60CB8FD-F2C9-4D0C-A649-458C04A17985}" srcId="{CC541090-F24D-4161-B8BF-20C156383A2D}" destId="{91CE35DE-D5D6-471F-AA41-3AAE4F86AEAF}" srcOrd="1" destOrd="0" parTransId="{D717690C-8BE8-4EB9-9CD4-269CB1262FCC}" sibTransId="{7F8098A3-A939-454E-81A6-08C8F0E201E7}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B04EC05F-5D4A-474A-972A-4D08E394BD1F}" type="presOf" srcId="{2A681194-7F1A-4EAB-BCFB-80F621486BF7}" destId="{2ECE671A-7109-4D99-80EB-A84AD75837BF}" srcOrd="0" destOrd="0" presId="urn:microsoft.com/office/officeart/2005/8/layout/chevron2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494C163C-0015-4C4B-BAD4-27EE2D987831}" type="presOf" srcId="{5239C47E-B845-4DA4-B04B-E8B9EDA67432}" destId="{AFD68E65-2DEC-4167-98F8-DD4CD087E695}" srcOrd="0" destOrd="1" presId="urn:microsoft.com/office/officeart/2005/8/layout/chevron2"/>
    <dgm:cxn modelId="{987EBA03-9B6F-4F10-91ED-DE1AA9C931A7}" type="presOf" srcId="{E2E3E26E-D468-4158-868C-AF8F81DE67F8}" destId="{7602942D-32DC-4937-928B-D17BAA7DB034}" srcOrd="0" destOrd="0" presId="urn:microsoft.com/office/officeart/2005/8/layout/chevron2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10752E07-390D-43ED-A491-023033418C4D}" type="presOf" srcId="{76B20FB0-398A-47DE-BCF3-B0CA50B1124A}" destId="{DD8CD08A-30F1-4894-8AF1-E7ACA409F6F5}" srcOrd="0" destOrd="0" presId="urn:microsoft.com/office/officeart/2005/8/layout/chevron2"/>
    <dgm:cxn modelId="{5D10DD3D-9F53-4964-B1A7-AAA355652B46}" type="presParOf" srcId="{DD8CD08A-30F1-4894-8AF1-E7ACA409F6F5}" destId="{829E57E3-E2CC-4AE6-815D-3F76A350AB38}" srcOrd="0" destOrd="0" presId="urn:microsoft.com/office/officeart/2005/8/layout/chevron2"/>
    <dgm:cxn modelId="{405867CF-5D04-4552-86B7-EEF2A14DDDFB}" type="presParOf" srcId="{829E57E3-E2CC-4AE6-815D-3F76A350AB38}" destId="{7602942D-32DC-4937-928B-D17BAA7DB034}" srcOrd="0" destOrd="0" presId="urn:microsoft.com/office/officeart/2005/8/layout/chevron2"/>
    <dgm:cxn modelId="{B60F5D91-73D3-4925-8589-4948DF041ABC}" type="presParOf" srcId="{829E57E3-E2CC-4AE6-815D-3F76A350AB38}" destId="{2ECE671A-7109-4D99-80EB-A84AD75837BF}" srcOrd="1" destOrd="0" presId="urn:microsoft.com/office/officeart/2005/8/layout/chevron2"/>
    <dgm:cxn modelId="{46DDBBDD-0556-4B4A-B5F6-D5052C9F8D6C}" type="presParOf" srcId="{DD8CD08A-30F1-4894-8AF1-E7ACA409F6F5}" destId="{80453E90-2760-48C2-93A9-AC4A308D4347}" srcOrd="1" destOrd="0" presId="urn:microsoft.com/office/officeart/2005/8/layout/chevron2"/>
    <dgm:cxn modelId="{6618D24F-7AF8-4AD4-AA05-2C7E63E312E1}" type="presParOf" srcId="{DD8CD08A-30F1-4894-8AF1-E7ACA409F6F5}" destId="{B8E7E6F6-E76B-47D8-867C-A12DE673C583}" srcOrd="2" destOrd="0" presId="urn:microsoft.com/office/officeart/2005/8/layout/chevron2"/>
    <dgm:cxn modelId="{89D48BDE-96D6-430A-9AE0-820CD3FCA32D}" type="presParOf" srcId="{B8E7E6F6-E76B-47D8-867C-A12DE673C583}" destId="{F898765C-218B-43F4-979F-2247269849D4}" srcOrd="0" destOrd="0" presId="urn:microsoft.com/office/officeart/2005/8/layout/chevron2"/>
    <dgm:cxn modelId="{B48C1046-1B9A-4C27-951F-5B5F7258E643}" type="presParOf" srcId="{B8E7E6F6-E76B-47D8-867C-A12DE673C583}" destId="{701CA4A2-062F-43A7-AC80-E644628F2D29}" srcOrd="1" destOrd="0" presId="urn:microsoft.com/office/officeart/2005/8/layout/chevron2"/>
    <dgm:cxn modelId="{4D8CB00D-727C-4B90-8E63-E0FBB13FF0DB}" type="presParOf" srcId="{DD8CD08A-30F1-4894-8AF1-E7ACA409F6F5}" destId="{1C3E56A9-D9D0-441B-95FF-56A625C5F9C3}" srcOrd="3" destOrd="0" presId="urn:microsoft.com/office/officeart/2005/8/layout/chevron2"/>
    <dgm:cxn modelId="{E4881EEE-0B5E-40A2-B1DD-59A32B915B07}" type="presParOf" srcId="{DD8CD08A-30F1-4894-8AF1-E7ACA409F6F5}" destId="{DBF3169C-B7F5-4D52-AD3F-4D3402C55086}" srcOrd="4" destOrd="0" presId="urn:microsoft.com/office/officeart/2005/8/layout/chevron2"/>
    <dgm:cxn modelId="{49867973-956B-4D34-A57E-8A26021E9D0C}" type="presParOf" srcId="{DBF3169C-B7F5-4D52-AD3F-4D3402C55086}" destId="{278848FA-D399-41E6-907C-2B4047C12F43}" srcOrd="0" destOrd="0" presId="urn:microsoft.com/office/officeart/2005/8/layout/chevron2"/>
    <dgm:cxn modelId="{F859F573-CE48-4111-BCF5-E293939C6900}" type="presParOf" srcId="{DBF3169C-B7F5-4D52-AD3F-4D3402C55086}" destId="{AFD68E65-2DEC-4167-98F8-DD4CD087E695}" srcOrd="1" destOrd="0" presId="urn:microsoft.com/office/officeart/2005/8/layout/chevron2"/>
    <dgm:cxn modelId="{6627909C-4F21-49D3-9CB3-773B948F70AA}" type="presParOf" srcId="{DD8CD08A-30F1-4894-8AF1-E7ACA409F6F5}" destId="{E0136A3A-75E3-45E9-9743-F371F349829E}" srcOrd="5" destOrd="0" presId="urn:microsoft.com/office/officeart/2005/8/layout/chevron2"/>
    <dgm:cxn modelId="{37F14FA5-E3E8-4DBC-8FE6-3ED3BBCCCBF1}" type="presParOf" srcId="{DD8CD08A-30F1-4894-8AF1-E7ACA409F6F5}" destId="{37F22B2F-C02B-47FF-8FF8-53EDE9CB1A5B}" srcOrd="6" destOrd="0" presId="urn:microsoft.com/office/officeart/2005/8/layout/chevron2"/>
    <dgm:cxn modelId="{5EC027D4-ABE5-4527-93E4-3A311D2EB7EE}" type="presParOf" srcId="{37F22B2F-C02B-47FF-8FF8-53EDE9CB1A5B}" destId="{4766E03A-E57D-461B-98D4-FB5CC2FA4774}" srcOrd="0" destOrd="0" presId="urn:microsoft.com/office/officeart/2005/8/layout/chevron2"/>
    <dgm:cxn modelId="{3CD90C53-C55C-460D-949D-FD67F1011040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/>
      <dgm:spPr/>
      <dgm:t>
        <a:bodyPr/>
        <a:lstStyle/>
        <a:p>
          <a:r>
            <a:rPr lang="zh-CN" altLang="en-US" dirty="0" smtClean="0"/>
            <a:t>故障点</a:t>
          </a:r>
          <a:endParaRPr lang="en-US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2A681194-7F1A-4EAB-BCFB-80F621486BF7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网口绑定异常</a:t>
          </a:r>
          <a:endParaRPr lang="en-US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/>
        </a:p>
      </dgm:t>
    </dgm:pt>
    <dgm:pt modelId="{CC541090-F24D-4161-B8BF-20C156383A2D}">
      <dgm:prSet phldrT="[Text]"/>
      <dgm:spPr/>
      <dgm:t>
        <a:bodyPr/>
        <a:lstStyle/>
        <a:p>
          <a:r>
            <a:rPr lang="zh-CN" altLang="en-US" dirty="0" smtClean="0"/>
            <a:t>可能的故障原因</a:t>
          </a:r>
          <a:endParaRPr lang="en-US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32C2B952-B766-46C5-98AF-BBEB66B8E195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主机异常</a:t>
          </a:r>
          <a:endParaRPr lang="en-US" dirty="0"/>
        </a:p>
      </dgm:t>
    </dgm:pt>
    <dgm:pt modelId="{EB228C45-8BF2-49A3-B701-DBD1C3986142}" type="parTrans" cxnId="{933D70D8-1DE0-4E13-9362-662741FC4AB1}">
      <dgm:prSet/>
      <dgm:spPr/>
      <dgm:t>
        <a:bodyPr/>
        <a:lstStyle/>
        <a:p>
          <a:endParaRPr lang="en-US"/>
        </a:p>
      </dgm:t>
    </dgm:pt>
    <dgm:pt modelId="{33D8AF80-35D6-4BFD-B229-2F93CDAC153B}" type="sibTrans" cxnId="{933D70D8-1DE0-4E13-9362-662741FC4AB1}">
      <dgm:prSet/>
      <dgm:spPr/>
      <dgm:t>
        <a:bodyPr/>
        <a:lstStyle/>
        <a:p>
          <a:endParaRPr lang="en-US"/>
        </a:p>
      </dgm:t>
    </dgm:pt>
    <dgm:pt modelId="{DBC0EE4F-F219-4167-AC52-CC8182397914}">
      <dgm:prSet phldrT="[Text]"/>
      <dgm:spPr/>
      <dgm:t>
        <a:bodyPr/>
        <a:lstStyle/>
        <a:p>
          <a:r>
            <a:rPr lang="zh-CN" altLang="en-US" dirty="0" smtClean="0"/>
            <a:t>排除故障</a:t>
          </a:r>
          <a:endParaRPr lang="en-US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/>
        </a:p>
      </dgm:t>
    </dgm:pt>
    <dgm:pt modelId="{81CF1D65-8E5A-4062-94D1-8556697E08D2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排除网络故障</a:t>
          </a:r>
          <a:endParaRPr lang="en-US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/>
        </a:p>
      </dgm:t>
    </dgm:pt>
    <dgm:pt modelId="{B171244A-2DEA-43EB-87E2-A5994247F2C6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修复主机</a:t>
          </a:r>
          <a:endParaRPr lang="en-US" dirty="0"/>
        </a:p>
      </dgm:t>
    </dgm:pt>
    <dgm:pt modelId="{04504F71-8720-4440-8DB1-BC925E897FB4}" type="parTrans" cxnId="{70644F2B-8D9A-4F56-B61D-FF5721C1F31E}">
      <dgm:prSet/>
      <dgm:spPr/>
      <dgm:t>
        <a:bodyPr/>
        <a:lstStyle/>
        <a:p>
          <a:endParaRPr lang="en-US"/>
        </a:p>
      </dgm:t>
    </dgm:pt>
    <dgm:pt modelId="{09FD6976-A8F3-49CF-A7C6-A624F21C86E7}" type="sibTrans" cxnId="{70644F2B-8D9A-4F56-B61D-FF5721C1F31E}">
      <dgm:prSet/>
      <dgm:spPr/>
      <dgm:t>
        <a:bodyPr/>
        <a:lstStyle/>
        <a:p>
          <a:endParaRPr lang="en-US"/>
        </a:p>
      </dgm:t>
    </dgm:pt>
    <dgm:pt modelId="{24D05393-59DF-43BF-9D09-274A242FDDDE}">
      <dgm:prSet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en-US" altLang="zh-CN" dirty="0" smtClean="0"/>
            <a:t>VRM</a:t>
          </a:r>
          <a:r>
            <a:rPr lang="zh-CN" altLang="en-US" dirty="0" smtClean="0"/>
            <a:t>异常</a:t>
          </a:r>
          <a:endParaRPr lang="en-US" dirty="0"/>
        </a:p>
      </dgm:t>
    </dgm:pt>
    <dgm:pt modelId="{949FE9DD-A3C1-4E42-ABE0-134D5D7A9C88}" type="parTrans" cxnId="{0C42764D-436E-4F2A-847F-3554635D5D4E}">
      <dgm:prSet/>
      <dgm:spPr/>
      <dgm:t>
        <a:bodyPr/>
        <a:lstStyle/>
        <a:p>
          <a:endParaRPr lang="en-US"/>
        </a:p>
      </dgm:t>
    </dgm:pt>
    <dgm:pt modelId="{800ADD4A-0024-4B37-B36E-2E6ED90F2976}" type="sibTrans" cxnId="{0C42764D-436E-4F2A-847F-3554635D5D4E}">
      <dgm:prSet/>
      <dgm:spPr/>
      <dgm:t>
        <a:bodyPr/>
        <a:lstStyle/>
        <a:p>
          <a:endParaRPr lang="en-US"/>
        </a:p>
      </dgm:t>
    </dgm:pt>
    <dgm:pt modelId="{0FC23F60-4841-41C6-B9FB-366EA546081A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网络异常</a:t>
          </a:r>
          <a:endParaRPr lang="en-US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/>
        </a:p>
      </dgm:t>
    </dgm:pt>
    <dgm:pt modelId="{7D6A09DC-8F59-4463-8894-8A48BBE84910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修复</a:t>
          </a:r>
          <a:r>
            <a:rPr lang="en-US" altLang="zh-CN" dirty="0" smtClean="0"/>
            <a:t>VRM</a:t>
          </a:r>
          <a:endParaRPr lang="en-US" dirty="0"/>
        </a:p>
      </dgm:t>
    </dgm:pt>
    <dgm:pt modelId="{3CC66B72-DF34-4BF2-97B5-FF9E6B906F36}" type="parTrans" cxnId="{0A2056E7-A053-4AFF-BF36-FD3E76FF35D4}">
      <dgm:prSet/>
      <dgm:spPr/>
      <dgm:t>
        <a:bodyPr/>
        <a:lstStyle/>
        <a:p>
          <a:endParaRPr lang="en-US"/>
        </a:p>
      </dgm:t>
    </dgm:pt>
    <dgm:pt modelId="{EE35B06E-6239-4DFC-9B3A-8FD167110C96}" type="sibTrans" cxnId="{0A2056E7-A053-4AFF-BF36-FD3E76FF35D4}">
      <dgm:prSet/>
      <dgm:spPr/>
      <dgm:t>
        <a:bodyPr/>
        <a:lstStyle/>
        <a:p>
          <a:endParaRPr lang="en-US"/>
        </a:p>
      </dgm:t>
    </dgm:pt>
    <dgm:pt modelId="{76FA43A1-81C5-4F00-9FE8-29A95805A796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业务管理接口异常</a:t>
          </a:r>
          <a:endParaRPr lang="en-US" dirty="0"/>
        </a:p>
      </dgm:t>
    </dgm:pt>
    <dgm:pt modelId="{C49FB18D-DE84-450C-8204-F699C81FB9A3}" type="parTrans" cxnId="{B4E1A42E-8E0C-4B5B-9800-1DEFA414FA6E}">
      <dgm:prSet/>
      <dgm:spPr/>
      <dgm:t>
        <a:bodyPr/>
        <a:lstStyle/>
        <a:p>
          <a:endParaRPr lang="en-US"/>
        </a:p>
      </dgm:t>
    </dgm:pt>
    <dgm:pt modelId="{AB802383-3160-40D7-9E74-194DB9B63247}" type="sibTrans" cxnId="{B4E1A42E-8E0C-4B5B-9800-1DEFA414FA6E}">
      <dgm:prSet/>
      <dgm:spPr/>
      <dgm:t>
        <a:bodyPr/>
        <a:lstStyle/>
        <a:p>
          <a:endParaRPr lang="en-US"/>
        </a:p>
      </dgm:t>
    </dgm:pt>
    <dgm:pt modelId="{2E9BC4A1-6D9E-4A2F-8AB4-C7A710730F53}">
      <dgm:prSet phldrT="[Text]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dirty="0" smtClean="0"/>
            <a:t>存储接口异常</a:t>
          </a:r>
          <a:endParaRPr lang="en-US" dirty="0"/>
        </a:p>
      </dgm:t>
    </dgm:pt>
    <dgm:pt modelId="{D3EBF959-C635-4AF5-B054-36FCA94FA68F}" type="parTrans" cxnId="{874E060E-8F74-44F3-9C51-4BEE0C9CEEF9}">
      <dgm:prSet/>
      <dgm:spPr/>
      <dgm:t>
        <a:bodyPr/>
        <a:lstStyle/>
        <a:p>
          <a:endParaRPr lang="en-US"/>
        </a:p>
      </dgm:t>
    </dgm:pt>
    <dgm:pt modelId="{08E0CDB9-CE0D-4B9B-AB45-2C6E80D70B70}" type="sibTrans" cxnId="{874E060E-8F74-44F3-9C51-4BEE0C9CEEF9}">
      <dgm:prSet/>
      <dgm:spPr/>
      <dgm:t>
        <a:bodyPr/>
        <a:lstStyle/>
        <a:p>
          <a:endParaRPr lang="en-US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4F2F6DF8-FAB9-4B33-87FB-5279F4CC3D35}" type="presOf" srcId="{2E9BC4A1-6D9E-4A2F-8AB4-C7A710730F53}" destId="{A15452AA-01D0-4633-A199-949A608EEF6B}" srcOrd="1" destOrd="2" presId="urn:microsoft.com/office/officeart/2005/8/layout/hProcess4"/>
    <dgm:cxn modelId="{0C42764D-436E-4F2A-847F-3554635D5D4E}" srcId="{CC541090-F24D-4161-B8BF-20C156383A2D}" destId="{24D05393-59DF-43BF-9D09-274A242FDDDE}" srcOrd="2" destOrd="0" parTransId="{949FE9DD-A3C1-4E42-ABE0-134D5D7A9C88}" sibTransId="{800ADD4A-0024-4B37-B36E-2E6ED90F2976}"/>
    <dgm:cxn modelId="{70644F2B-8D9A-4F56-B61D-FF5721C1F31E}" srcId="{DBC0EE4F-F219-4167-AC52-CC8182397914}" destId="{B171244A-2DEA-43EB-87E2-A5994247F2C6}" srcOrd="1" destOrd="0" parTransId="{04504F71-8720-4440-8DB1-BC925E897FB4}" sibTransId="{09FD6976-A8F3-49CF-A7C6-A624F21C86E7}"/>
    <dgm:cxn modelId="{2749EF6A-1939-4378-B611-70B1D7300A92}" type="presOf" srcId="{2E9BC4A1-6D9E-4A2F-8AB4-C7A710730F53}" destId="{83366FF3-506B-4F3E-A405-42FFD4D81CD4}" srcOrd="0" destOrd="2" presId="urn:microsoft.com/office/officeart/2005/8/layout/hProcess4"/>
    <dgm:cxn modelId="{35CC7566-8BC7-4409-B7A3-66FEF2B99A44}" type="presOf" srcId="{32C2B952-B766-46C5-98AF-BBEB66B8E195}" destId="{840CBD2E-B313-405F-9923-034FAF7CADFD}" srcOrd="0" destOrd="1" presId="urn:microsoft.com/office/officeart/2005/8/layout/hProcess4"/>
    <dgm:cxn modelId="{7D7BF2A6-95E7-4009-99F9-CA811A976477}" type="presOf" srcId="{76B20FB0-398A-47DE-BCF3-B0CA50B1124A}" destId="{440207D1-B04B-4FF1-97B3-2D8128D511DA}" srcOrd="0" destOrd="0" presId="urn:microsoft.com/office/officeart/2005/8/layout/hProcess4"/>
    <dgm:cxn modelId="{408C2AB7-D20D-4E98-BCE3-24796874B443}" type="presOf" srcId="{DBC0EE4F-F219-4167-AC52-CC8182397914}" destId="{F72C1F4C-CC3D-47CF-98C9-1B51EB6B1864}" srcOrd="0" destOrd="0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7A82C9F4-DB18-484B-9150-436763FFD401}" type="presOf" srcId="{C3DC92AF-32C6-4AF6-AF6A-B0747C81F4EE}" destId="{3F03BEC2-607E-4BF5-955C-00A8FC8D4529}" srcOrd="0" destOrd="0" presId="urn:microsoft.com/office/officeart/2005/8/layout/hProcess4"/>
    <dgm:cxn modelId="{B71ED68F-67C3-4F0B-8CC5-8108A5DDBD1D}" type="presOf" srcId="{24D05393-59DF-43BF-9D09-274A242FDDDE}" destId="{840CBD2E-B313-405F-9923-034FAF7CADFD}" srcOrd="0" destOrd="2" presId="urn:microsoft.com/office/officeart/2005/8/layout/hProcess4"/>
    <dgm:cxn modelId="{874E060E-8F74-44F3-9C51-4BEE0C9CEEF9}" srcId="{E2E3E26E-D468-4158-868C-AF8F81DE67F8}" destId="{2E9BC4A1-6D9E-4A2F-8AB4-C7A710730F53}" srcOrd="2" destOrd="0" parTransId="{D3EBF959-C635-4AF5-B054-36FCA94FA68F}" sibTransId="{08E0CDB9-CE0D-4B9B-AB45-2C6E80D70B70}"/>
    <dgm:cxn modelId="{D567B63C-D80C-442A-8136-D08123D4E1C2}" type="presOf" srcId="{7D6A09DC-8F59-4463-8894-8A48BBE84910}" destId="{657C0C5A-A1EA-4D4A-A01F-818BFD42F76F}" srcOrd="0" destOrd="2" presId="urn:microsoft.com/office/officeart/2005/8/layout/hProcess4"/>
    <dgm:cxn modelId="{453A73D6-A538-494D-AECA-B36125C27204}" type="presOf" srcId="{81CF1D65-8E5A-4062-94D1-8556697E08D2}" destId="{B5B53094-08C2-4268-9DDA-110FE0DAFEF1}" srcOrd="1" destOrd="0" presId="urn:microsoft.com/office/officeart/2005/8/layout/hProcess4"/>
    <dgm:cxn modelId="{66BC73B9-A916-4EE8-B91F-08EC031EAA9B}" type="presOf" srcId="{81CF1D65-8E5A-4062-94D1-8556697E08D2}" destId="{657C0C5A-A1EA-4D4A-A01F-818BFD42F76F}" srcOrd="0" destOrd="0" presId="urn:microsoft.com/office/officeart/2005/8/layout/hProcess4"/>
    <dgm:cxn modelId="{B4E1A42E-8E0C-4B5B-9800-1DEFA414FA6E}" srcId="{E2E3E26E-D468-4158-868C-AF8F81DE67F8}" destId="{76FA43A1-81C5-4F00-9FE8-29A95805A796}" srcOrd="1" destOrd="0" parTransId="{C49FB18D-DE84-450C-8204-F699C81FB9A3}" sibTransId="{AB802383-3160-40D7-9E74-194DB9B63247}"/>
    <dgm:cxn modelId="{933D70D8-1DE0-4E13-9362-662741FC4AB1}" srcId="{CC541090-F24D-4161-B8BF-20C156383A2D}" destId="{32C2B952-B766-46C5-98AF-BBEB66B8E195}" srcOrd="1" destOrd="0" parTransId="{EB228C45-8BF2-49A3-B701-DBD1C3986142}" sibTransId="{33D8AF80-35D6-4BFD-B229-2F93CDAC153B}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AF71FCE7-9E87-4540-B476-BB876D04CE8C}" type="presOf" srcId="{76FA43A1-81C5-4F00-9FE8-29A95805A796}" destId="{83366FF3-506B-4F3E-A405-42FFD4D81CD4}" srcOrd="0" destOrd="1" presId="urn:microsoft.com/office/officeart/2005/8/layout/hProcess4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D4889378-2616-466C-A43C-E454D66C45DB}" type="presOf" srcId="{76FA43A1-81C5-4F00-9FE8-29A95805A796}" destId="{A15452AA-01D0-4633-A199-949A608EEF6B}" srcOrd="1" destOrd="1" presId="urn:microsoft.com/office/officeart/2005/8/layout/hProcess4"/>
    <dgm:cxn modelId="{8E9216E1-0E09-4FFB-8EAD-76C52D12C2F6}" type="presOf" srcId="{2A681194-7F1A-4EAB-BCFB-80F621486BF7}" destId="{83366FF3-506B-4F3E-A405-42FFD4D81CD4}" srcOrd="0" destOrd="0" presId="urn:microsoft.com/office/officeart/2005/8/layout/hProcess4"/>
    <dgm:cxn modelId="{57C61409-BBC2-403C-B715-FD984C12C635}" type="presOf" srcId="{0FC23F60-4841-41C6-B9FB-366EA546081A}" destId="{840CBD2E-B313-405F-9923-034FAF7CADFD}" srcOrd="0" destOrd="0" presId="urn:microsoft.com/office/officeart/2005/8/layout/hProcess4"/>
    <dgm:cxn modelId="{1183C80A-328D-4540-8403-20E84A6E85C0}" type="presOf" srcId="{CC541090-F24D-4161-B8BF-20C156383A2D}" destId="{69D2B15B-DFD2-4E6C-829C-EBAFD77257A0}" srcOrd="0" destOrd="0" presId="urn:microsoft.com/office/officeart/2005/8/layout/hProcess4"/>
    <dgm:cxn modelId="{89E7D430-29C4-407A-A333-EB7B11EF3698}" type="presOf" srcId="{2A681194-7F1A-4EAB-BCFB-80F621486BF7}" destId="{A15452AA-01D0-4633-A199-949A608EEF6B}" srcOrd="1" destOrd="0" presId="urn:microsoft.com/office/officeart/2005/8/layout/hProcess4"/>
    <dgm:cxn modelId="{DD00DDA9-804F-4FC7-91A5-DFCE21255EA3}" type="presOf" srcId="{0FC23F60-4841-41C6-B9FB-366EA546081A}" destId="{01C2CB8F-F284-41D6-BF83-3064C542F19A}" srcOrd="1" destOrd="0" presId="urn:microsoft.com/office/officeart/2005/8/layout/hProcess4"/>
    <dgm:cxn modelId="{E2CE8D91-FE86-487D-BBDE-57DC61EF9398}" type="presOf" srcId="{B171244A-2DEA-43EB-87E2-A5994247F2C6}" destId="{657C0C5A-A1EA-4D4A-A01F-818BFD42F76F}" srcOrd="0" destOrd="1" presId="urn:microsoft.com/office/officeart/2005/8/layout/hProcess4"/>
    <dgm:cxn modelId="{CD022771-2D8B-474A-951E-4BF0FE525217}" type="presOf" srcId="{32C2B952-B766-46C5-98AF-BBEB66B8E195}" destId="{01C2CB8F-F284-41D6-BF83-3064C542F19A}" srcOrd="1" destOrd="1" presId="urn:microsoft.com/office/officeart/2005/8/layout/hProcess4"/>
    <dgm:cxn modelId="{892B2FB9-4E06-4A42-BADE-03FCF58AA31A}" type="presOf" srcId="{B171244A-2DEA-43EB-87E2-A5994247F2C6}" destId="{B5B53094-08C2-4268-9DDA-110FE0DAFEF1}" srcOrd="1" destOrd="1" presId="urn:microsoft.com/office/officeart/2005/8/layout/hProcess4"/>
    <dgm:cxn modelId="{19CA08D5-2236-4C63-817D-AAB63163B671}" type="presOf" srcId="{E2E3E26E-D468-4158-868C-AF8F81DE67F8}" destId="{4C9C4A4F-B656-484E-92E5-3C1B0CE591A8}" srcOrd="0" destOrd="0" presId="urn:microsoft.com/office/officeart/2005/8/layout/hProcess4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359374DB-171D-4E0A-8245-00AA20B17952}" type="presOf" srcId="{7D6A09DC-8F59-4463-8894-8A48BBE84910}" destId="{B5B53094-08C2-4268-9DDA-110FE0DAFEF1}" srcOrd="1" destOrd="2" presId="urn:microsoft.com/office/officeart/2005/8/layout/hProcess4"/>
    <dgm:cxn modelId="{0A2056E7-A053-4AFF-BF36-FD3E76FF35D4}" srcId="{DBC0EE4F-F219-4167-AC52-CC8182397914}" destId="{7D6A09DC-8F59-4463-8894-8A48BBE84910}" srcOrd="2" destOrd="0" parTransId="{3CC66B72-DF34-4BF2-97B5-FF9E6B906F36}" sibTransId="{EE35B06E-6239-4DFC-9B3A-8FD167110C96}"/>
    <dgm:cxn modelId="{778D7D8F-CC02-40E1-B203-D3553834D599}" type="presOf" srcId="{24D05393-59DF-43BF-9D09-274A242FDDDE}" destId="{01C2CB8F-F284-41D6-BF83-3064C542F19A}" srcOrd="1" destOrd="2" presId="urn:microsoft.com/office/officeart/2005/8/layout/hProcess4"/>
    <dgm:cxn modelId="{D536998B-DA21-4115-BB7E-D16A55BC73EB}" type="presOf" srcId="{0283F84E-F62C-440F-916F-B8647D894373}" destId="{FE6B4C89-E0C9-4F02-8B3A-26F3C02BF7A4}" srcOrd="0" destOrd="0" presId="urn:microsoft.com/office/officeart/2005/8/layout/hProcess4"/>
    <dgm:cxn modelId="{82A60282-13D4-46DB-A78A-AAD3FF847279}" type="presParOf" srcId="{440207D1-B04B-4FF1-97B3-2D8128D511DA}" destId="{D0CA3FBF-3410-4C2B-AC6A-ACB6216915B8}" srcOrd="0" destOrd="0" presId="urn:microsoft.com/office/officeart/2005/8/layout/hProcess4"/>
    <dgm:cxn modelId="{3C8E546D-46B1-4A87-9D79-4C050178A3B8}" type="presParOf" srcId="{440207D1-B04B-4FF1-97B3-2D8128D511DA}" destId="{DCA53496-C836-4757-8E0E-29BF3FE87BCC}" srcOrd="1" destOrd="0" presId="urn:microsoft.com/office/officeart/2005/8/layout/hProcess4"/>
    <dgm:cxn modelId="{62E10DB3-EAD0-4E08-A5FA-6F9E16F09500}" type="presParOf" srcId="{440207D1-B04B-4FF1-97B3-2D8128D511DA}" destId="{F0AF4B0B-2B4B-4333-B5BB-D6590B4907FC}" srcOrd="2" destOrd="0" presId="urn:microsoft.com/office/officeart/2005/8/layout/hProcess4"/>
    <dgm:cxn modelId="{B235AC2D-3C2F-4EC0-B4BF-0C4AA83134CB}" type="presParOf" srcId="{F0AF4B0B-2B4B-4333-B5BB-D6590B4907FC}" destId="{1F6A7E7B-09B6-44A2-B573-2A834637A915}" srcOrd="0" destOrd="0" presId="urn:microsoft.com/office/officeart/2005/8/layout/hProcess4"/>
    <dgm:cxn modelId="{28C005E9-F004-49C9-AAA2-8C7288E5100F}" type="presParOf" srcId="{1F6A7E7B-09B6-44A2-B573-2A834637A915}" destId="{E32E972B-F9A0-48D0-84F3-1D7FC858C1C0}" srcOrd="0" destOrd="0" presId="urn:microsoft.com/office/officeart/2005/8/layout/hProcess4"/>
    <dgm:cxn modelId="{231D2A39-6AC6-4A4B-A629-C70BC832E7A8}" type="presParOf" srcId="{1F6A7E7B-09B6-44A2-B573-2A834637A915}" destId="{83366FF3-506B-4F3E-A405-42FFD4D81CD4}" srcOrd="1" destOrd="0" presId="urn:microsoft.com/office/officeart/2005/8/layout/hProcess4"/>
    <dgm:cxn modelId="{DFD975DC-E138-43B2-9E43-0C1437B8E707}" type="presParOf" srcId="{1F6A7E7B-09B6-44A2-B573-2A834637A915}" destId="{A15452AA-01D0-4633-A199-949A608EEF6B}" srcOrd="2" destOrd="0" presId="urn:microsoft.com/office/officeart/2005/8/layout/hProcess4"/>
    <dgm:cxn modelId="{B1B0AEFC-2027-4E33-B474-06164010B730}" type="presParOf" srcId="{1F6A7E7B-09B6-44A2-B573-2A834637A915}" destId="{4C9C4A4F-B656-484E-92E5-3C1B0CE591A8}" srcOrd="3" destOrd="0" presId="urn:microsoft.com/office/officeart/2005/8/layout/hProcess4"/>
    <dgm:cxn modelId="{DE4EA18B-74DF-400C-BCB8-22B43459CDC2}" type="presParOf" srcId="{1F6A7E7B-09B6-44A2-B573-2A834637A915}" destId="{A8BC3583-81DC-45B4-80CC-55C6043DD190}" srcOrd="4" destOrd="0" presId="urn:microsoft.com/office/officeart/2005/8/layout/hProcess4"/>
    <dgm:cxn modelId="{C59B5271-FCBD-4AF8-8A7E-73515566CA61}" type="presParOf" srcId="{F0AF4B0B-2B4B-4333-B5BB-D6590B4907FC}" destId="{3F03BEC2-607E-4BF5-955C-00A8FC8D4529}" srcOrd="1" destOrd="0" presId="urn:microsoft.com/office/officeart/2005/8/layout/hProcess4"/>
    <dgm:cxn modelId="{8DA1AD82-C27A-4B5B-B4A3-995B9E8840A4}" type="presParOf" srcId="{F0AF4B0B-2B4B-4333-B5BB-D6590B4907FC}" destId="{52F44ED2-3CAE-437A-AF00-B9BD378D5E93}" srcOrd="2" destOrd="0" presId="urn:microsoft.com/office/officeart/2005/8/layout/hProcess4"/>
    <dgm:cxn modelId="{86DED526-74E7-4FDE-8822-0A06FEB86F20}" type="presParOf" srcId="{52F44ED2-3CAE-437A-AF00-B9BD378D5E93}" destId="{5D118603-89D2-4627-B1DC-40F48B233635}" srcOrd="0" destOrd="0" presId="urn:microsoft.com/office/officeart/2005/8/layout/hProcess4"/>
    <dgm:cxn modelId="{90C58A46-F2F9-4C98-9FBB-2A8BAEA1A065}" type="presParOf" srcId="{52F44ED2-3CAE-437A-AF00-B9BD378D5E93}" destId="{840CBD2E-B313-405F-9923-034FAF7CADFD}" srcOrd="1" destOrd="0" presId="urn:microsoft.com/office/officeart/2005/8/layout/hProcess4"/>
    <dgm:cxn modelId="{10F2853A-E3D1-4EF7-BA2E-8E9FAC13E81A}" type="presParOf" srcId="{52F44ED2-3CAE-437A-AF00-B9BD378D5E93}" destId="{01C2CB8F-F284-41D6-BF83-3064C542F19A}" srcOrd="2" destOrd="0" presId="urn:microsoft.com/office/officeart/2005/8/layout/hProcess4"/>
    <dgm:cxn modelId="{60D72AFF-3107-441F-BC53-5E393033D0A7}" type="presParOf" srcId="{52F44ED2-3CAE-437A-AF00-B9BD378D5E93}" destId="{69D2B15B-DFD2-4E6C-829C-EBAFD77257A0}" srcOrd="3" destOrd="0" presId="urn:microsoft.com/office/officeart/2005/8/layout/hProcess4"/>
    <dgm:cxn modelId="{85BCF56B-D88C-46AE-B178-2102EC9A687B}" type="presParOf" srcId="{52F44ED2-3CAE-437A-AF00-B9BD378D5E93}" destId="{A0468941-D5F9-4848-9A81-438DF4081FB8}" srcOrd="4" destOrd="0" presId="urn:microsoft.com/office/officeart/2005/8/layout/hProcess4"/>
    <dgm:cxn modelId="{6E494FD1-2D77-4DE8-A830-D0DD9FBAF91B}" type="presParOf" srcId="{F0AF4B0B-2B4B-4333-B5BB-D6590B4907FC}" destId="{FE6B4C89-E0C9-4F02-8B3A-26F3C02BF7A4}" srcOrd="3" destOrd="0" presId="urn:microsoft.com/office/officeart/2005/8/layout/hProcess4"/>
    <dgm:cxn modelId="{EA3B6BDA-864C-4D25-BBDB-995F4FFD5990}" type="presParOf" srcId="{F0AF4B0B-2B4B-4333-B5BB-D6590B4907FC}" destId="{2EC16F4A-1CEB-40B0-8D53-1AE7D0B2E3AB}" srcOrd="4" destOrd="0" presId="urn:microsoft.com/office/officeart/2005/8/layout/hProcess4"/>
    <dgm:cxn modelId="{43E25132-C460-45BE-AEB3-B362D3ACE06B}" type="presParOf" srcId="{2EC16F4A-1CEB-40B0-8D53-1AE7D0B2E3AB}" destId="{18AEB81B-731A-4D04-8034-83AAF263CBFF}" srcOrd="0" destOrd="0" presId="urn:microsoft.com/office/officeart/2005/8/layout/hProcess4"/>
    <dgm:cxn modelId="{278ABC52-9597-4354-9395-0DD023FC4B3C}" type="presParOf" srcId="{2EC16F4A-1CEB-40B0-8D53-1AE7D0B2E3AB}" destId="{657C0C5A-A1EA-4D4A-A01F-818BFD42F76F}" srcOrd="1" destOrd="0" presId="urn:microsoft.com/office/officeart/2005/8/layout/hProcess4"/>
    <dgm:cxn modelId="{538368D3-7F5C-4A3E-946E-9B1642FD5C01}" type="presParOf" srcId="{2EC16F4A-1CEB-40B0-8D53-1AE7D0B2E3AB}" destId="{B5B53094-08C2-4268-9DDA-110FE0DAFEF1}" srcOrd="2" destOrd="0" presId="urn:microsoft.com/office/officeart/2005/8/layout/hProcess4"/>
    <dgm:cxn modelId="{55178F2F-11F8-4D61-BA40-7D20C99EFA4F}" type="presParOf" srcId="{2EC16F4A-1CEB-40B0-8D53-1AE7D0B2E3AB}" destId="{F72C1F4C-CC3D-47CF-98C9-1B51EB6B1864}" srcOrd="3" destOrd="0" presId="urn:microsoft.com/office/officeart/2005/8/layout/hProcess4"/>
    <dgm:cxn modelId="{6E7E5DD9-D98E-4A31-83D6-39A62BF0DA83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chevron2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1600" dirty="0" smtClean="0"/>
            <a:t>收集信息</a:t>
          </a:r>
          <a:endParaRPr lang="en-US" sz="1600" dirty="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3600"/>
        </a:p>
      </dgm:t>
    </dgm:pt>
    <dgm:pt modelId="{C3DC92AF-32C6-4AF6-AF6A-B0747C81F4EE}" type="sibTrans" cxnId="{E483CBDC-E202-45A7-B6B6-0C8A6A6EBC05}">
      <dgm:prSet/>
      <dgm:spPr/>
      <dgm:t>
        <a:bodyPr/>
        <a:lstStyle/>
        <a:p>
          <a:endParaRPr lang="en-US" sz="3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b="0" i="0" dirty="0" smtClean="0"/>
            <a:t>删除存储接口路由后，提示存储链路中断，关联虚拟机不能使用</a:t>
          </a:r>
          <a:endParaRPr lang="en-US" sz="1600" dirty="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3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3600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1600" dirty="0" smtClean="0"/>
            <a:t>定位故障</a:t>
          </a:r>
          <a:endParaRPr lang="en-US" sz="16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3600"/>
        </a:p>
      </dgm:t>
    </dgm:pt>
    <dgm:pt modelId="{0283F84E-F62C-440F-916F-B8647D894373}" type="sibTrans" cxnId="{E333B04A-1D01-4CE9-84F2-EA41415E043B}">
      <dgm:prSet/>
      <dgm:spPr/>
      <dgm:t>
        <a:bodyPr/>
        <a:lstStyle/>
        <a:p>
          <a:endParaRPr lang="en-US" sz="3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1600" dirty="0" smtClean="0"/>
            <a:t>排除故障</a:t>
          </a:r>
          <a:endParaRPr lang="en-US" sz="16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3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3600"/>
        </a:p>
      </dgm:t>
    </dgm:pt>
    <dgm:pt modelId="{3D99C883-BEBB-4935-90C7-0C5DD1B1EB1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业务正常</a:t>
          </a:r>
          <a:endParaRPr lang="en-US" sz="1600" dirty="0"/>
        </a:p>
      </dgm:t>
    </dgm:pt>
    <dgm:pt modelId="{1D610719-268E-4EF4-A410-6B2FB7EC200F}" type="parTrans" cxnId="{F46288AC-3AD0-4C80-B312-DF22B755E4FC}">
      <dgm:prSet/>
      <dgm:spPr/>
      <dgm:t>
        <a:bodyPr/>
        <a:lstStyle/>
        <a:p>
          <a:endParaRPr lang="en-US" sz="3600"/>
        </a:p>
      </dgm:t>
    </dgm:pt>
    <dgm:pt modelId="{3EF0EBE7-35B0-44CD-BDAF-F3146246602F}" type="sibTrans" cxnId="{F46288AC-3AD0-4C80-B312-DF22B755E4FC}">
      <dgm:prSet/>
      <dgm:spPr/>
      <dgm:t>
        <a:bodyPr/>
        <a:lstStyle/>
        <a:p>
          <a:endParaRPr lang="en-US" sz="3600"/>
        </a:p>
      </dgm:t>
    </dgm:pt>
    <dgm:pt modelId="{8926268F-ABF8-4C20-8898-B386074352C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告警消失</a:t>
          </a:r>
          <a:endParaRPr lang="en-US" sz="1600" dirty="0"/>
        </a:p>
      </dgm:t>
    </dgm:pt>
    <dgm:pt modelId="{D987AD42-1327-4525-B8FF-2B79618A8BB9}" type="parTrans" cxnId="{3DDC2B4C-A656-46CA-83E5-B267CF1EAEF7}">
      <dgm:prSet/>
      <dgm:spPr/>
      <dgm:t>
        <a:bodyPr/>
        <a:lstStyle/>
        <a:p>
          <a:endParaRPr lang="en-US" sz="3600"/>
        </a:p>
      </dgm:t>
    </dgm:pt>
    <dgm:pt modelId="{655EE6A9-2628-447D-B1A6-1DF7965D1357}" type="sibTrans" cxnId="{3DDC2B4C-A656-46CA-83E5-B267CF1EAEF7}">
      <dgm:prSet/>
      <dgm:spPr/>
      <dgm:t>
        <a:bodyPr/>
        <a:lstStyle/>
        <a:p>
          <a:endParaRPr lang="en-US" sz="3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主机与存储设备通过三层网络连接，</a:t>
          </a:r>
          <a:r>
            <a:rPr lang="zh-CN" altLang="en-US" sz="1600" b="0" i="0" dirty="0" smtClean="0"/>
            <a:t>主机的存储接口和存储设备的存储</a:t>
          </a:r>
          <a:r>
            <a:rPr lang="en-US" altLang="zh-CN" sz="1600" b="0" i="0" dirty="0" smtClean="0"/>
            <a:t>IP</a:t>
          </a:r>
          <a:r>
            <a:rPr lang="zh-CN" altLang="en-US" sz="1600" b="0" i="0" dirty="0" smtClean="0"/>
            <a:t>地址不在同一网段，需要设置静态路由，使存储平面能够互通</a:t>
          </a:r>
          <a:endParaRPr lang="en-US" sz="16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3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3600"/>
        </a:p>
      </dgm:t>
    </dgm:pt>
    <dgm:pt modelId="{47EC2F4A-3C0E-4F92-B3B8-8F524930A501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登录主机</a:t>
          </a:r>
          <a:endParaRPr lang="en-US" sz="1600" dirty="0"/>
        </a:p>
      </dgm:t>
    </dgm:pt>
    <dgm:pt modelId="{144B9D0F-259F-4647-A955-0B3A0B9F9008}" type="parTrans" cxnId="{30D9F096-8C47-46DF-A18D-CC443FF44E18}">
      <dgm:prSet/>
      <dgm:spPr/>
      <dgm:t>
        <a:bodyPr/>
        <a:lstStyle/>
        <a:p>
          <a:endParaRPr lang="en-US"/>
        </a:p>
      </dgm:t>
    </dgm:pt>
    <dgm:pt modelId="{E1887088-9127-4C42-8A80-F520A50948EC}" type="sibTrans" cxnId="{30D9F096-8C47-46DF-A18D-CC443FF44E18}">
      <dgm:prSet/>
      <dgm:spPr/>
      <dgm:t>
        <a:bodyPr/>
        <a:lstStyle/>
        <a:p>
          <a:endParaRPr lang="en-US"/>
        </a:p>
      </dgm:t>
    </dgm:pt>
    <dgm:pt modelId="{BFF7D279-ED03-482E-8CA2-AE578C906FE4}">
      <dgm:prSet phldrT="[Text]" custT="1"/>
      <dgm:spPr/>
      <dgm:t>
        <a:bodyPr/>
        <a:lstStyle/>
        <a:p>
          <a:r>
            <a:rPr lang="zh-CN" altLang="en-US" sz="1600" dirty="0" smtClean="0"/>
            <a:t>检查确认</a:t>
          </a:r>
          <a:endParaRPr lang="en-US" sz="1600" dirty="0"/>
        </a:p>
      </dgm:t>
    </dgm:pt>
    <dgm:pt modelId="{65D26288-8A86-410F-91D1-5C4633C86F0D}" type="sibTrans" cxnId="{8B063094-0479-491F-8063-78520F5C4EEC}">
      <dgm:prSet/>
      <dgm:spPr/>
      <dgm:t>
        <a:bodyPr/>
        <a:lstStyle/>
        <a:p>
          <a:endParaRPr lang="en-US" sz="3600"/>
        </a:p>
      </dgm:t>
    </dgm:pt>
    <dgm:pt modelId="{8E913C2C-1663-418E-90C9-EEADC774B4AD}" type="parTrans" cxnId="{8B063094-0479-491F-8063-78520F5C4EEC}">
      <dgm:prSet/>
      <dgm:spPr/>
      <dgm:t>
        <a:bodyPr/>
        <a:lstStyle/>
        <a:p>
          <a:endParaRPr lang="en-US" sz="3600"/>
        </a:p>
      </dgm:t>
    </dgm:pt>
    <dgm:pt modelId="{5239C47E-B845-4DA4-B04B-E8B9EDA6743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600" dirty="0" smtClean="0"/>
            <a:t>为主机存储接口配置静态路由</a:t>
          </a:r>
          <a:endParaRPr lang="en-US" sz="1600" dirty="0"/>
        </a:p>
      </dgm:t>
    </dgm:pt>
    <dgm:pt modelId="{81C3621E-ED74-4F2A-AB3E-CCCA3EF4A52E}" type="parTrans" cxnId="{AFE388B7-A139-47E6-9039-CF2330193383}">
      <dgm:prSet/>
      <dgm:spPr/>
      <dgm:t>
        <a:bodyPr/>
        <a:lstStyle/>
        <a:p>
          <a:endParaRPr lang="en-US"/>
        </a:p>
      </dgm:t>
    </dgm:pt>
    <dgm:pt modelId="{2EAFEAB3-0939-4A70-AEF4-429A9B7F8E80}" type="sibTrans" cxnId="{AFE388B7-A139-47E6-9039-CF2330193383}">
      <dgm:prSet/>
      <dgm:spPr/>
      <dgm:t>
        <a:bodyPr/>
        <a:lstStyle/>
        <a:p>
          <a:endParaRPr lang="en-US"/>
        </a:p>
      </dgm:t>
    </dgm:pt>
    <dgm:pt modelId="{DD8CD08A-30F1-4894-8AF1-E7ACA409F6F5}" type="pres">
      <dgm:prSet presAssocID="{76B20FB0-398A-47DE-BCF3-B0CA50B1124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9E57E3-E2CC-4AE6-815D-3F76A350AB38}" type="pres">
      <dgm:prSet presAssocID="{E2E3E26E-D468-4158-868C-AF8F81DE67F8}" presName="composite" presStyleCnt="0"/>
      <dgm:spPr/>
      <dgm:t>
        <a:bodyPr/>
        <a:lstStyle/>
        <a:p>
          <a:endParaRPr lang="en-US"/>
        </a:p>
      </dgm:t>
    </dgm:pt>
    <dgm:pt modelId="{7602942D-32DC-4937-928B-D17BAA7DB034}" type="pres">
      <dgm:prSet presAssocID="{E2E3E26E-D468-4158-868C-AF8F81DE67F8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CE671A-7109-4D99-80EB-A84AD75837BF}" type="pres">
      <dgm:prSet presAssocID="{E2E3E26E-D468-4158-868C-AF8F81DE67F8}" presName="descendantText" presStyleLbl="alignAcc1" presStyleIdx="0" presStyleCnt="4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453E90-2760-48C2-93A9-AC4A308D4347}" type="pres">
      <dgm:prSet presAssocID="{C3DC92AF-32C6-4AF6-AF6A-B0747C81F4EE}" presName="sp" presStyleCnt="0"/>
      <dgm:spPr/>
      <dgm:t>
        <a:bodyPr/>
        <a:lstStyle/>
        <a:p>
          <a:endParaRPr lang="en-US"/>
        </a:p>
      </dgm:t>
    </dgm:pt>
    <dgm:pt modelId="{B8E7E6F6-E76B-47D8-867C-A12DE673C583}" type="pres">
      <dgm:prSet presAssocID="{CC541090-F24D-4161-B8BF-20C156383A2D}" presName="composite" presStyleCnt="0"/>
      <dgm:spPr/>
      <dgm:t>
        <a:bodyPr/>
        <a:lstStyle/>
        <a:p>
          <a:endParaRPr lang="en-US"/>
        </a:p>
      </dgm:t>
    </dgm:pt>
    <dgm:pt modelId="{F898765C-218B-43F4-979F-2247269849D4}" type="pres">
      <dgm:prSet presAssocID="{CC541090-F24D-4161-B8BF-20C156383A2D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1CA4A2-062F-43A7-AC80-E644628F2D29}" type="pres">
      <dgm:prSet presAssocID="{CC541090-F24D-4161-B8BF-20C156383A2D}" presName="descendantText" presStyleLbl="alignAcc1" presStyleIdx="1" presStyleCnt="4" custScaleY="14607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3E56A9-D9D0-441B-95FF-56A625C5F9C3}" type="pres">
      <dgm:prSet presAssocID="{0283F84E-F62C-440F-916F-B8647D894373}" presName="sp" presStyleCnt="0"/>
      <dgm:spPr/>
      <dgm:t>
        <a:bodyPr/>
        <a:lstStyle/>
        <a:p>
          <a:endParaRPr lang="en-US"/>
        </a:p>
      </dgm:t>
    </dgm:pt>
    <dgm:pt modelId="{DBF3169C-B7F5-4D52-AD3F-4D3402C55086}" type="pres">
      <dgm:prSet presAssocID="{DBC0EE4F-F219-4167-AC52-CC8182397914}" presName="composite" presStyleCnt="0"/>
      <dgm:spPr/>
      <dgm:t>
        <a:bodyPr/>
        <a:lstStyle/>
        <a:p>
          <a:endParaRPr lang="en-US"/>
        </a:p>
      </dgm:t>
    </dgm:pt>
    <dgm:pt modelId="{278848FA-D399-41E6-907C-2B4047C12F43}" type="pres">
      <dgm:prSet presAssocID="{DBC0EE4F-F219-4167-AC52-CC8182397914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68E65-2DEC-4167-98F8-DD4CD087E695}" type="pres">
      <dgm:prSet presAssocID="{DBC0EE4F-F219-4167-AC52-CC8182397914}" presName="descendantText" presStyleLbl="alignAcc1" presStyleIdx="2" presStyleCnt="4" custScaleY="14396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136A3A-75E3-45E9-9743-F371F349829E}" type="pres">
      <dgm:prSet presAssocID="{118053D1-AD92-47DE-A74A-76853560F78D}" presName="sp" presStyleCnt="0"/>
      <dgm:spPr/>
      <dgm:t>
        <a:bodyPr/>
        <a:lstStyle/>
        <a:p>
          <a:endParaRPr lang="en-US"/>
        </a:p>
      </dgm:t>
    </dgm:pt>
    <dgm:pt modelId="{37F22B2F-C02B-47FF-8FF8-53EDE9CB1A5B}" type="pres">
      <dgm:prSet presAssocID="{BFF7D279-ED03-482E-8CA2-AE578C906FE4}" presName="composite" presStyleCnt="0"/>
      <dgm:spPr/>
      <dgm:t>
        <a:bodyPr/>
        <a:lstStyle/>
        <a:p>
          <a:endParaRPr lang="en-US"/>
        </a:p>
      </dgm:t>
    </dgm:pt>
    <dgm:pt modelId="{4766E03A-E57D-461B-98D4-FB5CC2FA4774}" type="pres">
      <dgm:prSet presAssocID="{BFF7D279-ED03-482E-8CA2-AE578C906FE4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7D4B38-7AF7-494B-BA18-A025DA0FEF91}" type="pres">
      <dgm:prSet presAssocID="{BFF7D279-ED03-482E-8CA2-AE578C906FE4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5FFB4C-6511-4E87-A9AB-4443F56F776F}" type="presOf" srcId="{47EC2F4A-3C0E-4F92-B3B8-8F524930A501}" destId="{AFD68E65-2DEC-4167-98F8-DD4CD087E695}" srcOrd="0" destOrd="0" presId="urn:microsoft.com/office/officeart/2005/8/layout/chevron2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09D8A3B6-B253-4894-A3C9-E871B340A7EE}" type="presOf" srcId="{DBC0EE4F-F219-4167-AC52-CC8182397914}" destId="{278848FA-D399-41E6-907C-2B4047C12F43}" srcOrd="0" destOrd="0" presId="urn:microsoft.com/office/officeart/2005/8/layout/chevron2"/>
    <dgm:cxn modelId="{0D1BDC09-4CFC-4F62-B29E-84153540D6CC}" type="presOf" srcId="{5239C47E-B845-4DA4-B04B-E8B9EDA67432}" destId="{AFD68E65-2DEC-4167-98F8-DD4CD087E695}" srcOrd="0" destOrd="1" presId="urn:microsoft.com/office/officeart/2005/8/layout/chevron2"/>
    <dgm:cxn modelId="{83EE143A-4BDF-4067-BEE6-F66B7E064454}" type="presOf" srcId="{2A681194-7F1A-4EAB-BCFB-80F621486BF7}" destId="{2ECE671A-7109-4D99-80EB-A84AD75837BF}" srcOrd="0" destOrd="0" presId="urn:microsoft.com/office/officeart/2005/8/layout/chevron2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E91CBB1E-276F-409B-8143-2E73992E0226}" type="presOf" srcId="{CC541090-F24D-4161-B8BF-20C156383A2D}" destId="{F898765C-218B-43F4-979F-2247269849D4}" srcOrd="0" destOrd="0" presId="urn:microsoft.com/office/officeart/2005/8/layout/chevron2"/>
    <dgm:cxn modelId="{F46288AC-3AD0-4C80-B312-DF22B755E4FC}" srcId="{BFF7D279-ED03-482E-8CA2-AE578C906FE4}" destId="{3D99C883-BEBB-4935-90C7-0C5DD1B1EB16}" srcOrd="1" destOrd="0" parTransId="{1D610719-268E-4EF4-A410-6B2FB7EC200F}" sibTransId="{3EF0EBE7-35B0-44CD-BDAF-F3146246602F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AFE388B7-A139-47E6-9039-CF2330193383}" srcId="{DBC0EE4F-F219-4167-AC52-CC8182397914}" destId="{5239C47E-B845-4DA4-B04B-E8B9EDA67432}" srcOrd="1" destOrd="0" parTransId="{81C3621E-ED74-4F2A-AB3E-CCCA3EF4A52E}" sibTransId="{2EAFEAB3-0939-4A70-AEF4-429A9B7F8E80}"/>
    <dgm:cxn modelId="{F2A42F95-F7DA-4CD8-BD6B-0F466F0E7598}" type="presOf" srcId="{E2E3E26E-D468-4158-868C-AF8F81DE67F8}" destId="{7602942D-32DC-4937-928B-D17BAA7DB034}" srcOrd="0" destOrd="0" presId="urn:microsoft.com/office/officeart/2005/8/layout/chevron2"/>
    <dgm:cxn modelId="{9C8945D8-B533-45AD-B2AE-2408B61E2BF7}" type="presOf" srcId="{0FC23F60-4841-41C6-B9FB-366EA546081A}" destId="{701CA4A2-062F-43A7-AC80-E644628F2D29}" srcOrd="0" destOrd="0" presId="urn:microsoft.com/office/officeart/2005/8/layout/chevron2"/>
    <dgm:cxn modelId="{30D9F096-8C47-46DF-A18D-CC443FF44E18}" srcId="{DBC0EE4F-F219-4167-AC52-CC8182397914}" destId="{47EC2F4A-3C0E-4F92-B3B8-8F524930A501}" srcOrd="0" destOrd="0" parTransId="{144B9D0F-259F-4647-A955-0B3A0B9F9008}" sibTransId="{E1887088-9127-4C42-8A80-F520A50948EC}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FF0CA41F-E48A-4035-8C54-6445B2E8F94C}" type="presOf" srcId="{BFF7D279-ED03-482E-8CA2-AE578C906FE4}" destId="{4766E03A-E57D-461B-98D4-FB5CC2FA4774}" srcOrd="0" destOrd="0" presId="urn:microsoft.com/office/officeart/2005/8/layout/chevron2"/>
    <dgm:cxn modelId="{4CE847F3-0783-4362-8950-A363DE143C91}" type="presOf" srcId="{3D99C883-BEBB-4935-90C7-0C5DD1B1EB16}" destId="{057D4B38-7AF7-494B-BA18-A025DA0FEF91}" srcOrd="0" destOrd="1" presId="urn:microsoft.com/office/officeart/2005/8/layout/chevron2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3DDC2B4C-A656-46CA-83E5-B267CF1EAEF7}" srcId="{BFF7D279-ED03-482E-8CA2-AE578C906FE4}" destId="{8926268F-ABF8-4C20-8898-B386074352C1}" srcOrd="0" destOrd="0" parTransId="{D987AD42-1327-4525-B8FF-2B79618A8BB9}" sibTransId="{655EE6A9-2628-447D-B1A6-1DF7965D1357}"/>
    <dgm:cxn modelId="{91DC2D15-8A25-414B-82FD-BECE79E529CD}" type="presOf" srcId="{76B20FB0-398A-47DE-BCF3-B0CA50B1124A}" destId="{DD8CD08A-30F1-4894-8AF1-E7ACA409F6F5}" srcOrd="0" destOrd="0" presId="urn:microsoft.com/office/officeart/2005/8/layout/chevron2"/>
    <dgm:cxn modelId="{8B063094-0479-491F-8063-78520F5C4EEC}" srcId="{76B20FB0-398A-47DE-BCF3-B0CA50B1124A}" destId="{BFF7D279-ED03-482E-8CA2-AE578C906FE4}" srcOrd="3" destOrd="0" parTransId="{8E913C2C-1663-418E-90C9-EEADC774B4AD}" sibTransId="{65D26288-8A86-410F-91D1-5C4633C86F0D}"/>
    <dgm:cxn modelId="{C475474E-4F13-409C-BEE7-E285400F813A}" type="presOf" srcId="{8926268F-ABF8-4C20-8898-B386074352C1}" destId="{057D4B38-7AF7-494B-BA18-A025DA0FEF91}" srcOrd="0" destOrd="0" presId="urn:microsoft.com/office/officeart/2005/8/layout/chevron2"/>
    <dgm:cxn modelId="{E8A7F10A-DC42-4023-A3DC-C27DF7E8DC27}" type="presParOf" srcId="{DD8CD08A-30F1-4894-8AF1-E7ACA409F6F5}" destId="{829E57E3-E2CC-4AE6-815D-3F76A350AB38}" srcOrd="0" destOrd="0" presId="urn:microsoft.com/office/officeart/2005/8/layout/chevron2"/>
    <dgm:cxn modelId="{6A4032EB-5A35-44F9-B74F-BC2CA9E0BA7E}" type="presParOf" srcId="{829E57E3-E2CC-4AE6-815D-3F76A350AB38}" destId="{7602942D-32DC-4937-928B-D17BAA7DB034}" srcOrd="0" destOrd="0" presId="urn:microsoft.com/office/officeart/2005/8/layout/chevron2"/>
    <dgm:cxn modelId="{DF3B261C-3E92-4DC1-85FD-10B3A656A235}" type="presParOf" srcId="{829E57E3-E2CC-4AE6-815D-3F76A350AB38}" destId="{2ECE671A-7109-4D99-80EB-A84AD75837BF}" srcOrd="1" destOrd="0" presId="urn:microsoft.com/office/officeart/2005/8/layout/chevron2"/>
    <dgm:cxn modelId="{CF9328C8-5F21-45F0-830F-CEA908EEEE3A}" type="presParOf" srcId="{DD8CD08A-30F1-4894-8AF1-E7ACA409F6F5}" destId="{80453E90-2760-48C2-93A9-AC4A308D4347}" srcOrd="1" destOrd="0" presId="urn:microsoft.com/office/officeart/2005/8/layout/chevron2"/>
    <dgm:cxn modelId="{6CCC054B-CE59-46DF-8800-961A3B0B7F7C}" type="presParOf" srcId="{DD8CD08A-30F1-4894-8AF1-E7ACA409F6F5}" destId="{B8E7E6F6-E76B-47D8-867C-A12DE673C583}" srcOrd="2" destOrd="0" presId="urn:microsoft.com/office/officeart/2005/8/layout/chevron2"/>
    <dgm:cxn modelId="{4E898E3E-5A26-485C-9E85-59E40AB2C7A4}" type="presParOf" srcId="{B8E7E6F6-E76B-47D8-867C-A12DE673C583}" destId="{F898765C-218B-43F4-979F-2247269849D4}" srcOrd="0" destOrd="0" presId="urn:microsoft.com/office/officeart/2005/8/layout/chevron2"/>
    <dgm:cxn modelId="{C36CCA46-B583-45AF-A32C-16A1377BD30E}" type="presParOf" srcId="{B8E7E6F6-E76B-47D8-867C-A12DE673C583}" destId="{701CA4A2-062F-43A7-AC80-E644628F2D29}" srcOrd="1" destOrd="0" presId="urn:microsoft.com/office/officeart/2005/8/layout/chevron2"/>
    <dgm:cxn modelId="{B7B63687-E673-438F-AA3A-EE22D3F381DA}" type="presParOf" srcId="{DD8CD08A-30F1-4894-8AF1-E7ACA409F6F5}" destId="{1C3E56A9-D9D0-441B-95FF-56A625C5F9C3}" srcOrd="3" destOrd="0" presId="urn:microsoft.com/office/officeart/2005/8/layout/chevron2"/>
    <dgm:cxn modelId="{DFB2CC0F-A19C-4AFB-885D-BEC38B6CB646}" type="presParOf" srcId="{DD8CD08A-30F1-4894-8AF1-E7ACA409F6F5}" destId="{DBF3169C-B7F5-4D52-AD3F-4D3402C55086}" srcOrd="4" destOrd="0" presId="urn:microsoft.com/office/officeart/2005/8/layout/chevron2"/>
    <dgm:cxn modelId="{2C91183B-FA10-4555-B41A-42CCF578BAFC}" type="presParOf" srcId="{DBF3169C-B7F5-4D52-AD3F-4D3402C55086}" destId="{278848FA-D399-41E6-907C-2B4047C12F43}" srcOrd="0" destOrd="0" presId="urn:microsoft.com/office/officeart/2005/8/layout/chevron2"/>
    <dgm:cxn modelId="{08DBB6E0-29D9-40D9-A63C-98C685EF4DF0}" type="presParOf" srcId="{DBF3169C-B7F5-4D52-AD3F-4D3402C55086}" destId="{AFD68E65-2DEC-4167-98F8-DD4CD087E695}" srcOrd="1" destOrd="0" presId="urn:microsoft.com/office/officeart/2005/8/layout/chevron2"/>
    <dgm:cxn modelId="{A684ABDD-A9A4-4EF6-AFC9-D300BA81CA7C}" type="presParOf" srcId="{DD8CD08A-30F1-4894-8AF1-E7ACA409F6F5}" destId="{E0136A3A-75E3-45E9-9743-F371F349829E}" srcOrd="5" destOrd="0" presId="urn:microsoft.com/office/officeart/2005/8/layout/chevron2"/>
    <dgm:cxn modelId="{06D06F67-2307-41A5-99E8-7360F6E2DE31}" type="presParOf" srcId="{DD8CD08A-30F1-4894-8AF1-E7ACA409F6F5}" destId="{37F22B2F-C02B-47FF-8FF8-53EDE9CB1A5B}" srcOrd="6" destOrd="0" presId="urn:microsoft.com/office/officeart/2005/8/layout/chevron2"/>
    <dgm:cxn modelId="{143C3B87-D640-42F3-B2A4-E27DDBB57452}" type="presParOf" srcId="{37F22B2F-C02B-47FF-8FF8-53EDE9CB1A5B}" destId="{4766E03A-E57D-461B-98D4-FB5CC2FA4774}" srcOrd="0" destOrd="0" presId="urn:microsoft.com/office/officeart/2005/8/layout/chevron2"/>
    <dgm:cxn modelId="{F84EF129-390D-42D5-B8EB-A862607C275E}" type="presParOf" srcId="{37F22B2F-C02B-47FF-8FF8-53EDE9CB1A5B}" destId="{057D4B38-7AF7-494B-BA18-A025DA0FEF9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77E3037-9E51-4696-95A5-E98CD2B504FD}" type="doc">
      <dgm:prSet loTypeId="urn:microsoft.com/office/officeart/2005/8/layout/lProcess2" loCatId="list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436F2078-5240-4292-A844-5920EE98E9F9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/>
            <a:t>存储设备</a:t>
          </a:r>
          <a:endParaRPr lang="en-US" altLang="zh-CN" sz="2000" dirty="0" smtClean="0"/>
        </a:p>
        <a:p>
          <a:r>
            <a:rPr lang="zh-CN" altLang="en-US" sz="2000" dirty="0" smtClean="0"/>
            <a:t>故障</a:t>
          </a:r>
          <a:endParaRPr lang="en-US" sz="2000" dirty="0"/>
        </a:p>
      </dgm:t>
    </dgm:pt>
    <dgm:pt modelId="{C82B8A1E-27E0-4432-B8F4-677CF4011922}" type="parTrans" cxnId="{9B9E4771-A21F-4068-A062-C63B209C0179}">
      <dgm:prSet/>
      <dgm:spPr/>
      <dgm:t>
        <a:bodyPr/>
        <a:lstStyle/>
        <a:p>
          <a:endParaRPr lang="en-US" sz="1600"/>
        </a:p>
      </dgm:t>
    </dgm:pt>
    <dgm:pt modelId="{16EB9190-7FCA-4B82-A8F3-40932AF8DC1B}" type="sibTrans" cxnId="{9B9E4771-A21F-4068-A062-C63B209C0179}">
      <dgm:prSet/>
      <dgm:spPr/>
      <dgm:t>
        <a:bodyPr/>
        <a:lstStyle/>
        <a:p>
          <a:endParaRPr lang="en-US" sz="1600"/>
        </a:p>
      </dgm:t>
    </dgm:pt>
    <dgm:pt modelId="{A1799344-7BB7-49D0-8002-0A38EC8DBCE5}">
      <dgm:prSet phldrT="[Text]" custT="1"/>
      <dgm:spPr/>
      <dgm:t>
        <a:bodyPr/>
        <a:lstStyle/>
        <a:p>
          <a:r>
            <a:rPr lang="zh-CN" altLang="en-US" sz="1600" dirty="0" smtClean="0"/>
            <a:t>扫描不到存储设备</a:t>
          </a:r>
          <a:endParaRPr lang="en-US" sz="1600" dirty="0"/>
        </a:p>
      </dgm:t>
    </dgm:pt>
    <dgm:pt modelId="{1A90AAC1-CF73-4340-94C6-731E5E97BF9A}" type="parTrans" cxnId="{67CE072F-BF34-4281-982E-482E161A179F}">
      <dgm:prSet/>
      <dgm:spPr/>
      <dgm:t>
        <a:bodyPr/>
        <a:lstStyle/>
        <a:p>
          <a:endParaRPr lang="en-US" sz="1600"/>
        </a:p>
      </dgm:t>
    </dgm:pt>
    <dgm:pt modelId="{BC68EE9B-61AA-42CA-8FED-7FDB8D93DF32}" type="sibTrans" cxnId="{67CE072F-BF34-4281-982E-482E161A179F}">
      <dgm:prSet/>
      <dgm:spPr/>
      <dgm:t>
        <a:bodyPr/>
        <a:lstStyle/>
        <a:p>
          <a:endParaRPr lang="en-US" sz="1600"/>
        </a:p>
      </dgm:t>
    </dgm:pt>
    <dgm:pt modelId="{43A26DC2-CF38-43E3-BD4F-2953D0CC0E1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/>
            <a:t>数据存储</a:t>
          </a:r>
          <a:endParaRPr lang="en-US" altLang="zh-CN" sz="2000" dirty="0" smtClean="0"/>
        </a:p>
        <a:p>
          <a:r>
            <a:rPr lang="zh-CN" altLang="en-US" sz="2000" dirty="0" smtClean="0"/>
            <a:t>故障</a:t>
          </a:r>
          <a:endParaRPr lang="en-US" sz="2000" dirty="0"/>
        </a:p>
      </dgm:t>
    </dgm:pt>
    <dgm:pt modelId="{0B7FA712-81F6-4129-AC7A-590E15BB5165}" type="parTrans" cxnId="{2D4FD129-8A50-410D-B11B-CDA454522624}">
      <dgm:prSet/>
      <dgm:spPr/>
      <dgm:t>
        <a:bodyPr/>
        <a:lstStyle/>
        <a:p>
          <a:endParaRPr lang="en-US" sz="1600"/>
        </a:p>
      </dgm:t>
    </dgm:pt>
    <dgm:pt modelId="{ED757849-4CBC-417F-9506-90E2B5712614}" type="sibTrans" cxnId="{2D4FD129-8A50-410D-B11B-CDA454522624}">
      <dgm:prSet/>
      <dgm:spPr/>
      <dgm:t>
        <a:bodyPr/>
        <a:lstStyle/>
        <a:p>
          <a:endParaRPr lang="en-US" sz="1600"/>
        </a:p>
      </dgm:t>
    </dgm:pt>
    <dgm:pt modelId="{C68DC2E0-367A-417F-8D37-DA6AD4B5FC0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/>
            <a:t>虚拟磁盘</a:t>
          </a:r>
          <a:endParaRPr lang="en-US" altLang="zh-CN" sz="2000" dirty="0" smtClean="0"/>
        </a:p>
        <a:p>
          <a:r>
            <a:rPr lang="zh-CN" altLang="en-US" sz="2000" dirty="0" smtClean="0"/>
            <a:t>故障</a:t>
          </a:r>
          <a:endParaRPr lang="en-US" sz="2000" dirty="0"/>
        </a:p>
      </dgm:t>
    </dgm:pt>
    <dgm:pt modelId="{309EF030-1EB6-4AC1-A8C1-C83A145964BE}" type="parTrans" cxnId="{A8F013F4-6B61-4A9B-978D-71CF080C9B92}">
      <dgm:prSet/>
      <dgm:spPr/>
      <dgm:t>
        <a:bodyPr/>
        <a:lstStyle/>
        <a:p>
          <a:endParaRPr lang="en-US" sz="1600"/>
        </a:p>
      </dgm:t>
    </dgm:pt>
    <dgm:pt modelId="{FF121C10-3D1D-47C6-8630-36080B1AA332}" type="sibTrans" cxnId="{A8F013F4-6B61-4A9B-978D-71CF080C9B92}">
      <dgm:prSet/>
      <dgm:spPr/>
      <dgm:t>
        <a:bodyPr/>
        <a:lstStyle/>
        <a:p>
          <a:endParaRPr lang="en-US" sz="1600"/>
        </a:p>
      </dgm:t>
    </dgm:pt>
    <dgm:pt modelId="{EA26E800-53C8-406D-BBF8-1E1F36258839}">
      <dgm:prSet phldrT="[Text]" custT="1"/>
      <dgm:spPr/>
      <dgm:t>
        <a:bodyPr/>
        <a:lstStyle/>
        <a:p>
          <a:r>
            <a:rPr lang="zh-CN" altLang="en-US" sz="1600" dirty="0" smtClean="0"/>
            <a:t>创建、绑定、解绑定、删除虚拟磁盘异常</a:t>
          </a:r>
          <a:endParaRPr lang="en-US" sz="1600" dirty="0"/>
        </a:p>
      </dgm:t>
    </dgm:pt>
    <dgm:pt modelId="{2CCC49F2-5B0E-45B9-851B-075C2F8C68E6}" type="parTrans" cxnId="{0330B8B3-3A1E-4508-88CE-6E70908E2C73}">
      <dgm:prSet/>
      <dgm:spPr/>
      <dgm:t>
        <a:bodyPr/>
        <a:lstStyle/>
        <a:p>
          <a:endParaRPr lang="en-US" sz="1600"/>
        </a:p>
      </dgm:t>
    </dgm:pt>
    <dgm:pt modelId="{FFD5202C-8076-484E-8BA7-2B76CC786CA4}" type="sibTrans" cxnId="{0330B8B3-3A1E-4508-88CE-6E70908E2C73}">
      <dgm:prSet/>
      <dgm:spPr/>
      <dgm:t>
        <a:bodyPr/>
        <a:lstStyle/>
        <a:p>
          <a:endParaRPr lang="en-US" sz="1600"/>
        </a:p>
      </dgm:t>
    </dgm:pt>
    <dgm:pt modelId="{A5232268-B692-4D37-B6AD-05C95746AEA9}">
      <dgm:prSet phldrT="[Text]" custT="1"/>
      <dgm:spPr/>
      <dgm:t>
        <a:bodyPr/>
        <a:lstStyle/>
        <a:p>
          <a:r>
            <a:rPr lang="zh-CN" altLang="en-US" sz="1600" dirty="0" smtClean="0"/>
            <a:t>调整容量异常</a:t>
          </a:r>
          <a:endParaRPr lang="en-US" sz="1600" dirty="0"/>
        </a:p>
      </dgm:t>
    </dgm:pt>
    <dgm:pt modelId="{7C0F8025-04C8-4175-898C-1295A53F4116}" type="parTrans" cxnId="{E269EA20-F93F-4DA3-9DAE-A63D62E8D8B1}">
      <dgm:prSet/>
      <dgm:spPr/>
      <dgm:t>
        <a:bodyPr/>
        <a:lstStyle/>
        <a:p>
          <a:endParaRPr lang="en-US" sz="1600"/>
        </a:p>
      </dgm:t>
    </dgm:pt>
    <dgm:pt modelId="{B29CE648-1C3B-445E-AC54-B6481B533F06}" type="sibTrans" cxnId="{E269EA20-F93F-4DA3-9DAE-A63D62E8D8B1}">
      <dgm:prSet/>
      <dgm:spPr/>
      <dgm:t>
        <a:bodyPr/>
        <a:lstStyle/>
        <a:p>
          <a:endParaRPr lang="en-US" sz="1600"/>
        </a:p>
      </dgm:t>
    </dgm:pt>
    <dgm:pt modelId="{81EECCA0-4171-4ADC-B748-3AF7F1FB2BD1}">
      <dgm:prSet phldrT="[Text]" custT="1"/>
      <dgm:spPr/>
      <dgm:t>
        <a:bodyPr/>
        <a:lstStyle/>
        <a:p>
          <a:r>
            <a:rPr lang="zh-CN" altLang="en-US" sz="1600" dirty="0" smtClean="0"/>
            <a:t>快照异常</a:t>
          </a:r>
          <a:endParaRPr lang="en-US" sz="1600" dirty="0"/>
        </a:p>
      </dgm:t>
    </dgm:pt>
    <dgm:pt modelId="{0D05079D-D079-452B-B890-62A2CA62CAF8}" type="parTrans" cxnId="{D56E3D75-B76F-485F-9FF4-20B51C7CA1C9}">
      <dgm:prSet/>
      <dgm:spPr/>
      <dgm:t>
        <a:bodyPr/>
        <a:lstStyle/>
        <a:p>
          <a:endParaRPr lang="en-US" sz="1600"/>
        </a:p>
      </dgm:t>
    </dgm:pt>
    <dgm:pt modelId="{38782DFA-D204-4AE4-96BF-4221B03F5981}" type="sibTrans" cxnId="{D56E3D75-B76F-485F-9FF4-20B51C7CA1C9}">
      <dgm:prSet/>
      <dgm:spPr/>
      <dgm:t>
        <a:bodyPr/>
        <a:lstStyle/>
        <a:p>
          <a:endParaRPr lang="en-US" sz="1600"/>
        </a:p>
      </dgm:t>
    </dgm:pt>
    <dgm:pt modelId="{B11CF49A-F64C-40CA-A283-7E0EFA830BBF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2000" dirty="0" smtClean="0"/>
            <a:t>存储资源</a:t>
          </a:r>
          <a:endParaRPr lang="en-US" altLang="zh-CN" sz="2000" dirty="0" smtClean="0"/>
        </a:p>
        <a:p>
          <a:r>
            <a:rPr lang="zh-CN" altLang="en-US" sz="2000" dirty="0" smtClean="0"/>
            <a:t>故障</a:t>
          </a:r>
          <a:endParaRPr lang="en-US" sz="2000" dirty="0"/>
        </a:p>
      </dgm:t>
    </dgm:pt>
    <dgm:pt modelId="{FD15337D-B893-41BC-9E15-7D82C38BEE40}" type="parTrans" cxnId="{ACC30203-ACC8-41D0-BC19-7DBCA1C077F6}">
      <dgm:prSet/>
      <dgm:spPr/>
      <dgm:t>
        <a:bodyPr/>
        <a:lstStyle/>
        <a:p>
          <a:endParaRPr lang="en-US" sz="1600"/>
        </a:p>
      </dgm:t>
    </dgm:pt>
    <dgm:pt modelId="{DE8E7690-A654-4A68-B6DC-08FE44995121}" type="sibTrans" cxnId="{ACC30203-ACC8-41D0-BC19-7DBCA1C077F6}">
      <dgm:prSet/>
      <dgm:spPr/>
      <dgm:t>
        <a:bodyPr/>
        <a:lstStyle/>
        <a:p>
          <a:endParaRPr lang="en-US" sz="1600"/>
        </a:p>
      </dgm:t>
    </dgm:pt>
    <dgm:pt modelId="{D040BF36-432F-4F07-9D48-B69ACB1F4094}">
      <dgm:prSet phldrT="[Text]" custT="1"/>
      <dgm:spPr/>
      <dgm:t>
        <a:bodyPr/>
        <a:lstStyle/>
        <a:p>
          <a:r>
            <a:rPr lang="zh-CN" altLang="en-US" sz="1600" dirty="0" smtClean="0"/>
            <a:t>不能添加、修改、删除存储资源</a:t>
          </a:r>
          <a:endParaRPr lang="en-US" sz="1600" dirty="0"/>
        </a:p>
      </dgm:t>
    </dgm:pt>
    <dgm:pt modelId="{808E7BBB-7C65-484C-ADBA-8CC363B5B302}" type="parTrans" cxnId="{CF27D018-AFE5-48E4-BC00-47804EDD5FE0}">
      <dgm:prSet/>
      <dgm:spPr/>
      <dgm:t>
        <a:bodyPr/>
        <a:lstStyle/>
        <a:p>
          <a:endParaRPr lang="en-US" sz="1600"/>
        </a:p>
      </dgm:t>
    </dgm:pt>
    <dgm:pt modelId="{160C35C3-ADE7-4823-8A1C-2E52AFEF31F7}" type="sibTrans" cxnId="{CF27D018-AFE5-48E4-BC00-47804EDD5FE0}">
      <dgm:prSet/>
      <dgm:spPr/>
      <dgm:t>
        <a:bodyPr/>
        <a:lstStyle/>
        <a:p>
          <a:endParaRPr lang="en-US" sz="1600"/>
        </a:p>
      </dgm:t>
    </dgm:pt>
    <dgm:pt modelId="{07EC7755-2A29-4B65-AB82-DF1C9BB9CC0A}">
      <dgm:prSet phldrT="[Text]" custT="1"/>
      <dgm:spPr/>
      <dgm:t>
        <a:bodyPr/>
        <a:lstStyle/>
        <a:p>
          <a:r>
            <a:rPr lang="zh-CN" altLang="en-US" sz="1600" dirty="0" smtClean="0"/>
            <a:t>数据存储异常</a:t>
          </a:r>
          <a:endParaRPr lang="en-US" sz="1600" dirty="0"/>
        </a:p>
      </dgm:t>
    </dgm:pt>
    <dgm:pt modelId="{69542C6B-4A82-4B46-B05B-DEEFF2B4BAF7}" type="sibTrans" cxnId="{6A6EA7E8-DF67-479D-BB37-BA2C43F2F6F3}">
      <dgm:prSet/>
      <dgm:spPr/>
      <dgm:t>
        <a:bodyPr/>
        <a:lstStyle/>
        <a:p>
          <a:endParaRPr lang="en-US" sz="1600"/>
        </a:p>
      </dgm:t>
    </dgm:pt>
    <dgm:pt modelId="{2DA4212C-B48F-422A-AB37-E8F40A468F42}" type="parTrans" cxnId="{6A6EA7E8-DF67-479D-BB37-BA2C43F2F6F3}">
      <dgm:prSet/>
      <dgm:spPr/>
      <dgm:t>
        <a:bodyPr/>
        <a:lstStyle/>
        <a:p>
          <a:endParaRPr lang="en-US" sz="1600"/>
        </a:p>
      </dgm:t>
    </dgm:pt>
    <dgm:pt modelId="{2BC3A202-DEC3-4928-B327-3C507C2B375A}">
      <dgm:prSet phldrT="[Text]" custT="1"/>
      <dgm:spPr/>
      <dgm:t>
        <a:bodyPr/>
        <a:lstStyle/>
        <a:p>
          <a:r>
            <a:rPr lang="zh-CN" altLang="en-US" sz="1600" dirty="0" smtClean="0"/>
            <a:t>添加、修改、移除数据存储异常</a:t>
          </a:r>
          <a:endParaRPr lang="en-US" sz="1600" dirty="0"/>
        </a:p>
      </dgm:t>
    </dgm:pt>
    <dgm:pt modelId="{04D6342C-CC02-4D68-AA40-F38887184C1C}" type="sibTrans" cxnId="{3D84204E-18C8-4B63-88DF-E1463F4AD2E4}">
      <dgm:prSet/>
      <dgm:spPr/>
      <dgm:t>
        <a:bodyPr/>
        <a:lstStyle/>
        <a:p>
          <a:endParaRPr lang="en-US" sz="1600"/>
        </a:p>
      </dgm:t>
    </dgm:pt>
    <dgm:pt modelId="{C10D4919-379A-4221-8D76-053D003B122A}" type="parTrans" cxnId="{3D84204E-18C8-4B63-88DF-E1463F4AD2E4}">
      <dgm:prSet/>
      <dgm:spPr/>
      <dgm:t>
        <a:bodyPr/>
        <a:lstStyle/>
        <a:p>
          <a:endParaRPr lang="en-US" sz="1600"/>
        </a:p>
      </dgm:t>
    </dgm:pt>
    <dgm:pt modelId="{1748AA10-7735-4FC0-A328-530C3B72BCAB}">
      <dgm:prSet phldrT="[Text]" custT="1"/>
      <dgm:spPr/>
      <dgm:t>
        <a:bodyPr/>
        <a:lstStyle/>
        <a:p>
          <a:r>
            <a:rPr lang="zh-CN" altLang="en-US" sz="1600" dirty="0" smtClean="0"/>
            <a:t>不能关联存储资源</a:t>
          </a:r>
          <a:endParaRPr lang="en-US" sz="1600" dirty="0"/>
        </a:p>
      </dgm:t>
    </dgm:pt>
    <dgm:pt modelId="{4282ECA2-C710-4900-B0BE-158316BBC915}" type="parTrans" cxnId="{BA6C52C8-04E3-4C57-886D-DD80829CB5AB}">
      <dgm:prSet/>
      <dgm:spPr/>
      <dgm:t>
        <a:bodyPr/>
        <a:lstStyle/>
        <a:p>
          <a:endParaRPr lang="en-US" sz="1600"/>
        </a:p>
      </dgm:t>
    </dgm:pt>
    <dgm:pt modelId="{BE330A2A-FF66-4F99-A0D8-56D39CBD9F58}" type="sibTrans" cxnId="{BA6C52C8-04E3-4C57-886D-DD80829CB5AB}">
      <dgm:prSet/>
      <dgm:spPr/>
      <dgm:t>
        <a:bodyPr/>
        <a:lstStyle/>
        <a:p>
          <a:endParaRPr lang="en-US" sz="1600"/>
        </a:p>
      </dgm:t>
    </dgm:pt>
    <dgm:pt modelId="{E83CACE0-0CC3-4EAB-9809-20C316EB550E}">
      <dgm:prSet phldrT="[Text]" custT="1"/>
      <dgm:spPr/>
      <dgm:t>
        <a:bodyPr/>
        <a:lstStyle/>
        <a:p>
          <a:r>
            <a:rPr lang="zh-CN" altLang="en-US" sz="1600" dirty="0" smtClean="0"/>
            <a:t>关联、解关联主机异常</a:t>
          </a:r>
          <a:endParaRPr lang="en-US" sz="1600" dirty="0"/>
        </a:p>
      </dgm:t>
    </dgm:pt>
    <dgm:pt modelId="{9B05BAFD-4FA5-4A3C-8322-3BAD7392377C}" type="parTrans" cxnId="{B3BDA784-5906-47BB-B68C-E64ED7447DF2}">
      <dgm:prSet/>
      <dgm:spPr/>
      <dgm:t>
        <a:bodyPr/>
        <a:lstStyle/>
        <a:p>
          <a:endParaRPr lang="en-US" sz="1600"/>
        </a:p>
      </dgm:t>
    </dgm:pt>
    <dgm:pt modelId="{BA37FC0E-6815-4559-B122-703F3E6B8C55}" type="sibTrans" cxnId="{B3BDA784-5906-47BB-B68C-E64ED7447DF2}">
      <dgm:prSet/>
      <dgm:spPr/>
      <dgm:t>
        <a:bodyPr/>
        <a:lstStyle/>
        <a:p>
          <a:endParaRPr lang="en-US" sz="1600"/>
        </a:p>
      </dgm:t>
    </dgm:pt>
    <dgm:pt modelId="{4921D0EA-AB5C-4F8B-BC8C-AF10A7E9550D}">
      <dgm:prSet phldrT="[Text]" custT="1"/>
      <dgm:spPr/>
      <dgm:t>
        <a:bodyPr/>
        <a:lstStyle/>
        <a:p>
          <a:r>
            <a:rPr lang="zh-CN" altLang="en-US" sz="1600" dirty="0" smtClean="0"/>
            <a:t>迁移异常</a:t>
          </a:r>
          <a:endParaRPr lang="en-US" sz="1600" dirty="0"/>
        </a:p>
      </dgm:t>
    </dgm:pt>
    <dgm:pt modelId="{16EBEA5F-88E0-478F-9315-33F11C6347EC}" type="parTrans" cxnId="{83E3E690-B527-4072-8FD1-13B5B2464D36}">
      <dgm:prSet/>
      <dgm:spPr/>
      <dgm:t>
        <a:bodyPr/>
        <a:lstStyle/>
        <a:p>
          <a:endParaRPr lang="en-US" sz="1600"/>
        </a:p>
      </dgm:t>
    </dgm:pt>
    <dgm:pt modelId="{C4DB7A24-B703-47C3-8240-0A41E6686AD5}" type="sibTrans" cxnId="{83E3E690-B527-4072-8FD1-13B5B2464D36}">
      <dgm:prSet/>
      <dgm:spPr/>
      <dgm:t>
        <a:bodyPr/>
        <a:lstStyle/>
        <a:p>
          <a:endParaRPr lang="en-US" sz="1600"/>
        </a:p>
      </dgm:t>
    </dgm:pt>
    <dgm:pt modelId="{67B26942-2263-4171-904C-B1484BE032F9}" type="pres">
      <dgm:prSet presAssocID="{F77E3037-9E51-4696-95A5-E98CD2B504FD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CF48065-D342-4F7C-8B01-E24DE2E15F61}" type="pres">
      <dgm:prSet presAssocID="{B11CF49A-F64C-40CA-A283-7E0EFA830BBF}" presName="compNode" presStyleCnt="0"/>
      <dgm:spPr/>
      <dgm:t>
        <a:bodyPr/>
        <a:lstStyle/>
        <a:p>
          <a:endParaRPr lang="zh-CN" altLang="en-US"/>
        </a:p>
      </dgm:t>
    </dgm:pt>
    <dgm:pt modelId="{65E9EB75-2E4C-4FE4-A14E-5B41530E58A1}" type="pres">
      <dgm:prSet presAssocID="{B11CF49A-F64C-40CA-A283-7E0EFA830BBF}" presName="aNode" presStyleLbl="bgShp" presStyleIdx="0" presStyleCnt="4"/>
      <dgm:spPr/>
      <dgm:t>
        <a:bodyPr/>
        <a:lstStyle/>
        <a:p>
          <a:endParaRPr lang="en-US"/>
        </a:p>
      </dgm:t>
    </dgm:pt>
    <dgm:pt modelId="{67128F1B-50CF-446C-ACFF-83DF3C9B687D}" type="pres">
      <dgm:prSet presAssocID="{B11CF49A-F64C-40CA-A283-7E0EFA830BBF}" presName="textNode" presStyleLbl="bgShp" presStyleIdx="0" presStyleCnt="4"/>
      <dgm:spPr/>
      <dgm:t>
        <a:bodyPr/>
        <a:lstStyle/>
        <a:p>
          <a:endParaRPr lang="en-US"/>
        </a:p>
      </dgm:t>
    </dgm:pt>
    <dgm:pt modelId="{28773F7B-7F0C-467F-9E27-AD34E1970EBD}" type="pres">
      <dgm:prSet presAssocID="{B11CF49A-F64C-40CA-A283-7E0EFA830BBF}" presName="compChildNode" presStyleCnt="0"/>
      <dgm:spPr/>
      <dgm:t>
        <a:bodyPr/>
        <a:lstStyle/>
        <a:p>
          <a:endParaRPr lang="zh-CN" altLang="en-US"/>
        </a:p>
      </dgm:t>
    </dgm:pt>
    <dgm:pt modelId="{6094BF54-11A1-48A2-A95A-829552F23BF4}" type="pres">
      <dgm:prSet presAssocID="{B11CF49A-F64C-40CA-A283-7E0EFA830BBF}" presName="theInnerList" presStyleCnt="0"/>
      <dgm:spPr/>
      <dgm:t>
        <a:bodyPr/>
        <a:lstStyle/>
        <a:p>
          <a:endParaRPr lang="zh-CN" altLang="en-US"/>
        </a:p>
      </dgm:t>
    </dgm:pt>
    <dgm:pt modelId="{E92C7EA9-B04A-4E78-949B-40CF8C1061CC}" type="pres">
      <dgm:prSet presAssocID="{D040BF36-432F-4F07-9D48-B69ACB1F4094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4BE356-A94D-4F0A-8643-2428FC6B4149}" type="pres">
      <dgm:prSet presAssocID="{D040BF36-432F-4F07-9D48-B69ACB1F4094}" presName="aSpace2" presStyleCnt="0"/>
      <dgm:spPr/>
      <dgm:t>
        <a:bodyPr/>
        <a:lstStyle/>
        <a:p>
          <a:endParaRPr lang="zh-CN" altLang="en-US"/>
        </a:p>
      </dgm:t>
    </dgm:pt>
    <dgm:pt modelId="{8AA354B2-6278-43CD-B461-B0458EB0CC79}" type="pres">
      <dgm:prSet presAssocID="{1748AA10-7735-4FC0-A328-530C3B72BCAB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E7E94D-7ABB-4DAC-907B-714D4C715741}" type="pres">
      <dgm:prSet presAssocID="{B11CF49A-F64C-40CA-A283-7E0EFA830BBF}" presName="aSpace" presStyleCnt="0"/>
      <dgm:spPr/>
      <dgm:t>
        <a:bodyPr/>
        <a:lstStyle/>
        <a:p>
          <a:endParaRPr lang="zh-CN" altLang="en-US"/>
        </a:p>
      </dgm:t>
    </dgm:pt>
    <dgm:pt modelId="{FF2A7014-C65C-4E6E-AE19-6E9D0C6814AA}" type="pres">
      <dgm:prSet presAssocID="{436F2078-5240-4292-A844-5920EE98E9F9}" presName="compNode" presStyleCnt="0"/>
      <dgm:spPr/>
      <dgm:t>
        <a:bodyPr/>
        <a:lstStyle/>
        <a:p>
          <a:endParaRPr lang="zh-CN" altLang="en-US"/>
        </a:p>
      </dgm:t>
    </dgm:pt>
    <dgm:pt modelId="{CFDFF7E1-7C52-4CC9-8D25-A516C9EC9755}" type="pres">
      <dgm:prSet presAssocID="{436F2078-5240-4292-A844-5920EE98E9F9}" presName="aNode" presStyleLbl="bgShp" presStyleIdx="1" presStyleCnt="4"/>
      <dgm:spPr/>
      <dgm:t>
        <a:bodyPr/>
        <a:lstStyle/>
        <a:p>
          <a:endParaRPr lang="en-US"/>
        </a:p>
      </dgm:t>
    </dgm:pt>
    <dgm:pt modelId="{8D870EE3-BDF1-427F-9293-36D89E34E647}" type="pres">
      <dgm:prSet presAssocID="{436F2078-5240-4292-A844-5920EE98E9F9}" presName="textNode" presStyleLbl="bgShp" presStyleIdx="1" presStyleCnt="4"/>
      <dgm:spPr/>
      <dgm:t>
        <a:bodyPr/>
        <a:lstStyle/>
        <a:p>
          <a:endParaRPr lang="en-US"/>
        </a:p>
      </dgm:t>
    </dgm:pt>
    <dgm:pt modelId="{0F98A143-C0D5-483E-BACC-18FDF844DA6E}" type="pres">
      <dgm:prSet presAssocID="{436F2078-5240-4292-A844-5920EE98E9F9}" presName="compChildNode" presStyleCnt="0"/>
      <dgm:spPr/>
      <dgm:t>
        <a:bodyPr/>
        <a:lstStyle/>
        <a:p>
          <a:endParaRPr lang="zh-CN" altLang="en-US"/>
        </a:p>
      </dgm:t>
    </dgm:pt>
    <dgm:pt modelId="{DB113B69-6E33-4521-9F7F-3042E0D56AD4}" type="pres">
      <dgm:prSet presAssocID="{436F2078-5240-4292-A844-5920EE98E9F9}" presName="theInnerList" presStyleCnt="0"/>
      <dgm:spPr/>
      <dgm:t>
        <a:bodyPr/>
        <a:lstStyle/>
        <a:p>
          <a:endParaRPr lang="zh-CN" altLang="en-US"/>
        </a:p>
      </dgm:t>
    </dgm:pt>
    <dgm:pt modelId="{941632DD-6806-420B-BF97-0C55843D31F1}" type="pres">
      <dgm:prSet presAssocID="{A1799344-7BB7-49D0-8002-0A38EC8DBCE5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18E56B-2E4A-4CB9-ABFB-F45494C45007}" type="pres">
      <dgm:prSet presAssocID="{436F2078-5240-4292-A844-5920EE98E9F9}" presName="aSpace" presStyleCnt="0"/>
      <dgm:spPr/>
      <dgm:t>
        <a:bodyPr/>
        <a:lstStyle/>
        <a:p>
          <a:endParaRPr lang="zh-CN" altLang="en-US"/>
        </a:p>
      </dgm:t>
    </dgm:pt>
    <dgm:pt modelId="{F2B5301D-1AC7-4819-B40C-C5C6D96D7A37}" type="pres">
      <dgm:prSet presAssocID="{43A26DC2-CF38-43E3-BD4F-2953D0CC0E17}" presName="compNode" presStyleCnt="0"/>
      <dgm:spPr/>
      <dgm:t>
        <a:bodyPr/>
        <a:lstStyle/>
        <a:p>
          <a:endParaRPr lang="zh-CN" altLang="en-US"/>
        </a:p>
      </dgm:t>
    </dgm:pt>
    <dgm:pt modelId="{81A5B38C-9DEA-4E5D-9600-3223251D4AD5}" type="pres">
      <dgm:prSet presAssocID="{43A26DC2-CF38-43E3-BD4F-2953D0CC0E17}" presName="aNode" presStyleLbl="bgShp" presStyleIdx="2" presStyleCnt="4"/>
      <dgm:spPr/>
      <dgm:t>
        <a:bodyPr/>
        <a:lstStyle/>
        <a:p>
          <a:endParaRPr lang="en-US"/>
        </a:p>
      </dgm:t>
    </dgm:pt>
    <dgm:pt modelId="{D49F8031-9ECB-4E30-887B-15B79910E14F}" type="pres">
      <dgm:prSet presAssocID="{43A26DC2-CF38-43E3-BD4F-2953D0CC0E17}" presName="textNode" presStyleLbl="bgShp" presStyleIdx="2" presStyleCnt="4"/>
      <dgm:spPr/>
      <dgm:t>
        <a:bodyPr/>
        <a:lstStyle/>
        <a:p>
          <a:endParaRPr lang="en-US"/>
        </a:p>
      </dgm:t>
    </dgm:pt>
    <dgm:pt modelId="{277644E0-85BF-4C55-8690-1172EEB736D8}" type="pres">
      <dgm:prSet presAssocID="{43A26DC2-CF38-43E3-BD4F-2953D0CC0E17}" presName="compChildNode" presStyleCnt="0"/>
      <dgm:spPr/>
      <dgm:t>
        <a:bodyPr/>
        <a:lstStyle/>
        <a:p>
          <a:endParaRPr lang="zh-CN" altLang="en-US"/>
        </a:p>
      </dgm:t>
    </dgm:pt>
    <dgm:pt modelId="{260FF66B-A028-435A-B3E7-F0F5B869F6DB}" type="pres">
      <dgm:prSet presAssocID="{43A26DC2-CF38-43E3-BD4F-2953D0CC0E17}" presName="theInnerList" presStyleCnt="0"/>
      <dgm:spPr/>
      <dgm:t>
        <a:bodyPr/>
        <a:lstStyle/>
        <a:p>
          <a:endParaRPr lang="zh-CN" altLang="en-US"/>
        </a:p>
      </dgm:t>
    </dgm:pt>
    <dgm:pt modelId="{98FD14E6-905E-470A-9F36-2002C7301371}" type="pres">
      <dgm:prSet presAssocID="{2BC3A202-DEC3-4928-B327-3C507C2B375A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F8FE2-D798-4BAC-89F9-37CA40681F92}" type="pres">
      <dgm:prSet presAssocID="{2BC3A202-DEC3-4928-B327-3C507C2B375A}" presName="aSpace2" presStyleCnt="0"/>
      <dgm:spPr/>
      <dgm:t>
        <a:bodyPr/>
        <a:lstStyle/>
        <a:p>
          <a:endParaRPr lang="zh-CN" altLang="en-US"/>
        </a:p>
      </dgm:t>
    </dgm:pt>
    <dgm:pt modelId="{8C9DE54F-B124-4EC4-A0EC-01A5CD42BB7C}" type="pres">
      <dgm:prSet presAssocID="{E83CACE0-0CC3-4EAB-9809-20C316EB550E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AAF9EA-390A-4D94-9B44-C08DD4D19501}" type="pres">
      <dgm:prSet presAssocID="{E83CACE0-0CC3-4EAB-9809-20C316EB550E}" presName="aSpace2" presStyleCnt="0"/>
      <dgm:spPr/>
      <dgm:t>
        <a:bodyPr/>
        <a:lstStyle/>
        <a:p>
          <a:endParaRPr lang="zh-CN" altLang="en-US"/>
        </a:p>
      </dgm:t>
    </dgm:pt>
    <dgm:pt modelId="{62EB096D-1D08-4318-B45E-16D53A996134}" type="pres">
      <dgm:prSet presAssocID="{07EC7755-2A29-4B65-AB82-DF1C9BB9CC0A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4C481D-CFD5-445F-8117-74203D651C4F}" type="pres">
      <dgm:prSet presAssocID="{43A26DC2-CF38-43E3-BD4F-2953D0CC0E17}" presName="aSpace" presStyleCnt="0"/>
      <dgm:spPr/>
      <dgm:t>
        <a:bodyPr/>
        <a:lstStyle/>
        <a:p>
          <a:endParaRPr lang="zh-CN" altLang="en-US"/>
        </a:p>
      </dgm:t>
    </dgm:pt>
    <dgm:pt modelId="{31BE1E5E-CA62-41E6-8CC0-53CE3DA53B94}" type="pres">
      <dgm:prSet presAssocID="{C68DC2E0-367A-417F-8D37-DA6AD4B5FC02}" presName="compNode" presStyleCnt="0"/>
      <dgm:spPr/>
      <dgm:t>
        <a:bodyPr/>
        <a:lstStyle/>
        <a:p>
          <a:endParaRPr lang="zh-CN" altLang="en-US"/>
        </a:p>
      </dgm:t>
    </dgm:pt>
    <dgm:pt modelId="{A6DF4DE5-B07E-4894-8FB4-1C2AA9441C2A}" type="pres">
      <dgm:prSet presAssocID="{C68DC2E0-367A-417F-8D37-DA6AD4B5FC02}" presName="aNode" presStyleLbl="bgShp" presStyleIdx="3" presStyleCnt="4"/>
      <dgm:spPr/>
      <dgm:t>
        <a:bodyPr/>
        <a:lstStyle/>
        <a:p>
          <a:endParaRPr lang="en-US"/>
        </a:p>
      </dgm:t>
    </dgm:pt>
    <dgm:pt modelId="{DF729121-3E1F-4B89-ACA2-2D00A9BFAB36}" type="pres">
      <dgm:prSet presAssocID="{C68DC2E0-367A-417F-8D37-DA6AD4B5FC02}" presName="textNode" presStyleLbl="bgShp" presStyleIdx="3" presStyleCnt="4"/>
      <dgm:spPr/>
      <dgm:t>
        <a:bodyPr/>
        <a:lstStyle/>
        <a:p>
          <a:endParaRPr lang="en-US"/>
        </a:p>
      </dgm:t>
    </dgm:pt>
    <dgm:pt modelId="{F4CA25A7-2E69-4318-BFD8-FCDA3CAF4F88}" type="pres">
      <dgm:prSet presAssocID="{C68DC2E0-367A-417F-8D37-DA6AD4B5FC02}" presName="compChildNode" presStyleCnt="0"/>
      <dgm:spPr/>
      <dgm:t>
        <a:bodyPr/>
        <a:lstStyle/>
        <a:p>
          <a:endParaRPr lang="zh-CN" altLang="en-US"/>
        </a:p>
      </dgm:t>
    </dgm:pt>
    <dgm:pt modelId="{E1ADC01F-CFE6-4F0E-937D-20E3A8F93BEF}" type="pres">
      <dgm:prSet presAssocID="{C68DC2E0-367A-417F-8D37-DA6AD4B5FC02}" presName="theInnerList" presStyleCnt="0"/>
      <dgm:spPr/>
      <dgm:t>
        <a:bodyPr/>
        <a:lstStyle/>
        <a:p>
          <a:endParaRPr lang="zh-CN" altLang="en-US"/>
        </a:p>
      </dgm:t>
    </dgm:pt>
    <dgm:pt modelId="{6D2332FE-7371-46B3-ACD2-A5A1AEF2B42E}" type="pres">
      <dgm:prSet presAssocID="{EA26E800-53C8-406D-BBF8-1E1F36258839}" presName="childNode" presStyleLbl="node1" presStyleIdx="6" presStyleCnt="10" custScaleY="2668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017D29-D6BC-4C03-84DD-38D551D02783}" type="pres">
      <dgm:prSet presAssocID="{EA26E800-53C8-406D-BBF8-1E1F36258839}" presName="aSpace2" presStyleCnt="0"/>
      <dgm:spPr/>
      <dgm:t>
        <a:bodyPr/>
        <a:lstStyle/>
        <a:p>
          <a:endParaRPr lang="zh-CN" altLang="en-US"/>
        </a:p>
      </dgm:t>
    </dgm:pt>
    <dgm:pt modelId="{03A54D3E-9A55-4030-A9A1-B3BB6E2C5F74}" type="pres">
      <dgm:prSet presAssocID="{A5232268-B692-4D37-B6AD-05C95746AEA9}" presName="childNode" presStyleLbl="node1" presStyleIdx="7" presStyleCnt="10" custScaleY="1326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4C0557-F664-4BDB-9A5A-B50A1040B36E}" type="pres">
      <dgm:prSet presAssocID="{A5232268-B692-4D37-B6AD-05C95746AEA9}" presName="aSpace2" presStyleCnt="0"/>
      <dgm:spPr/>
      <dgm:t>
        <a:bodyPr/>
        <a:lstStyle/>
        <a:p>
          <a:endParaRPr lang="zh-CN" altLang="en-US"/>
        </a:p>
      </dgm:t>
    </dgm:pt>
    <dgm:pt modelId="{1CBB98DC-4482-4A9C-828D-EA034994BF21}" type="pres">
      <dgm:prSet presAssocID="{81EECCA0-4171-4ADC-B748-3AF7F1FB2BD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14F9B5-88A0-48CA-BF78-DCEBC73E4B52}" type="pres">
      <dgm:prSet presAssocID="{81EECCA0-4171-4ADC-B748-3AF7F1FB2BD1}" presName="aSpace2" presStyleCnt="0"/>
      <dgm:spPr/>
      <dgm:t>
        <a:bodyPr/>
        <a:lstStyle/>
        <a:p>
          <a:endParaRPr lang="zh-CN" altLang="en-US"/>
        </a:p>
      </dgm:t>
    </dgm:pt>
    <dgm:pt modelId="{B60A1BAB-ED19-4029-89E5-94E2D69A5583}" type="pres">
      <dgm:prSet presAssocID="{4921D0EA-AB5C-4F8B-BC8C-AF10A7E9550D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6C52C8-04E3-4C57-886D-DD80829CB5AB}" srcId="{B11CF49A-F64C-40CA-A283-7E0EFA830BBF}" destId="{1748AA10-7735-4FC0-A328-530C3B72BCAB}" srcOrd="1" destOrd="0" parTransId="{4282ECA2-C710-4900-B0BE-158316BBC915}" sibTransId="{BE330A2A-FF66-4F99-A0D8-56D39CBD9F58}"/>
    <dgm:cxn modelId="{D56E3D75-B76F-485F-9FF4-20B51C7CA1C9}" srcId="{C68DC2E0-367A-417F-8D37-DA6AD4B5FC02}" destId="{81EECCA0-4171-4ADC-B748-3AF7F1FB2BD1}" srcOrd="2" destOrd="0" parTransId="{0D05079D-D079-452B-B890-62A2CA62CAF8}" sibTransId="{38782DFA-D204-4AE4-96BF-4221B03F5981}"/>
    <dgm:cxn modelId="{E269EA20-F93F-4DA3-9DAE-A63D62E8D8B1}" srcId="{C68DC2E0-367A-417F-8D37-DA6AD4B5FC02}" destId="{A5232268-B692-4D37-B6AD-05C95746AEA9}" srcOrd="1" destOrd="0" parTransId="{7C0F8025-04C8-4175-898C-1295A53F4116}" sibTransId="{B29CE648-1C3B-445E-AC54-B6481B533F06}"/>
    <dgm:cxn modelId="{517BBD5E-3432-4795-B79D-4C7E903F170E}" type="presOf" srcId="{2BC3A202-DEC3-4928-B327-3C507C2B375A}" destId="{98FD14E6-905E-470A-9F36-2002C7301371}" srcOrd="0" destOrd="0" presId="urn:microsoft.com/office/officeart/2005/8/layout/lProcess2"/>
    <dgm:cxn modelId="{4A2B78BF-504E-4848-BE82-00983BA594D2}" type="presOf" srcId="{B11CF49A-F64C-40CA-A283-7E0EFA830BBF}" destId="{67128F1B-50CF-446C-ACFF-83DF3C9B687D}" srcOrd="1" destOrd="0" presId="urn:microsoft.com/office/officeart/2005/8/layout/lProcess2"/>
    <dgm:cxn modelId="{455F986D-F5DD-4862-94EF-DB0B205D6C77}" type="presOf" srcId="{43A26DC2-CF38-43E3-BD4F-2953D0CC0E17}" destId="{81A5B38C-9DEA-4E5D-9600-3223251D4AD5}" srcOrd="0" destOrd="0" presId="urn:microsoft.com/office/officeart/2005/8/layout/lProcess2"/>
    <dgm:cxn modelId="{A5BC95A4-0131-4EB4-93BB-481EF052E108}" type="presOf" srcId="{436F2078-5240-4292-A844-5920EE98E9F9}" destId="{CFDFF7E1-7C52-4CC9-8D25-A516C9EC9755}" srcOrd="0" destOrd="0" presId="urn:microsoft.com/office/officeart/2005/8/layout/lProcess2"/>
    <dgm:cxn modelId="{A366FD8E-0A2C-48F9-9C74-EE90410EAE51}" type="presOf" srcId="{D040BF36-432F-4F07-9D48-B69ACB1F4094}" destId="{E92C7EA9-B04A-4E78-949B-40CF8C1061CC}" srcOrd="0" destOrd="0" presId="urn:microsoft.com/office/officeart/2005/8/layout/lProcess2"/>
    <dgm:cxn modelId="{B3BDA784-5906-47BB-B68C-E64ED7447DF2}" srcId="{43A26DC2-CF38-43E3-BD4F-2953D0CC0E17}" destId="{E83CACE0-0CC3-4EAB-9809-20C316EB550E}" srcOrd="1" destOrd="0" parTransId="{9B05BAFD-4FA5-4A3C-8322-3BAD7392377C}" sibTransId="{BA37FC0E-6815-4559-B122-703F3E6B8C55}"/>
    <dgm:cxn modelId="{72398A3B-7815-436A-B458-D0C404DE2866}" type="presOf" srcId="{4921D0EA-AB5C-4F8B-BC8C-AF10A7E9550D}" destId="{B60A1BAB-ED19-4029-89E5-94E2D69A5583}" srcOrd="0" destOrd="0" presId="urn:microsoft.com/office/officeart/2005/8/layout/lProcess2"/>
    <dgm:cxn modelId="{ACC30203-ACC8-41D0-BC19-7DBCA1C077F6}" srcId="{F77E3037-9E51-4696-95A5-E98CD2B504FD}" destId="{B11CF49A-F64C-40CA-A283-7E0EFA830BBF}" srcOrd="0" destOrd="0" parTransId="{FD15337D-B893-41BC-9E15-7D82C38BEE40}" sibTransId="{DE8E7690-A654-4A68-B6DC-08FE44995121}"/>
    <dgm:cxn modelId="{2D4FD129-8A50-410D-B11B-CDA454522624}" srcId="{F77E3037-9E51-4696-95A5-E98CD2B504FD}" destId="{43A26DC2-CF38-43E3-BD4F-2953D0CC0E17}" srcOrd="2" destOrd="0" parTransId="{0B7FA712-81F6-4129-AC7A-590E15BB5165}" sibTransId="{ED757849-4CBC-417F-9506-90E2B5712614}"/>
    <dgm:cxn modelId="{8F63EE08-9910-4F9E-92F4-7CA3FAA28121}" type="presOf" srcId="{F77E3037-9E51-4696-95A5-E98CD2B504FD}" destId="{67B26942-2263-4171-904C-B1484BE032F9}" srcOrd="0" destOrd="0" presId="urn:microsoft.com/office/officeart/2005/8/layout/lProcess2"/>
    <dgm:cxn modelId="{9B9E4771-A21F-4068-A062-C63B209C0179}" srcId="{F77E3037-9E51-4696-95A5-E98CD2B504FD}" destId="{436F2078-5240-4292-A844-5920EE98E9F9}" srcOrd="1" destOrd="0" parTransId="{C82B8A1E-27E0-4432-B8F4-677CF4011922}" sibTransId="{16EB9190-7FCA-4B82-A8F3-40932AF8DC1B}"/>
    <dgm:cxn modelId="{A8F013F4-6B61-4A9B-978D-71CF080C9B92}" srcId="{F77E3037-9E51-4696-95A5-E98CD2B504FD}" destId="{C68DC2E0-367A-417F-8D37-DA6AD4B5FC02}" srcOrd="3" destOrd="0" parTransId="{309EF030-1EB6-4AC1-A8C1-C83A145964BE}" sibTransId="{FF121C10-3D1D-47C6-8630-36080B1AA332}"/>
    <dgm:cxn modelId="{0330B8B3-3A1E-4508-88CE-6E70908E2C73}" srcId="{C68DC2E0-367A-417F-8D37-DA6AD4B5FC02}" destId="{EA26E800-53C8-406D-BBF8-1E1F36258839}" srcOrd="0" destOrd="0" parTransId="{2CCC49F2-5B0E-45B9-851B-075C2F8C68E6}" sibTransId="{FFD5202C-8076-484E-8BA7-2B76CC786CA4}"/>
    <dgm:cxn modelId="{721FF3E9-20F4-4623-950F-931F34E91CEE}" type="presOf" srcId="{B11CF49A-F64C-40CA-A283-7E0EFA830BBF}" destId="{65E9EB75-2E4C-4FE4-A14E-5B41530E58A1}" srcOrd="0" destOrd="0" presId="urn:microsoft.com/office/officeart/2005/8/layout/lProcess2"/>
    <dgm:cxn modelId="{3D84204E-18C8-4B63-88DF-E1463F4AD2E4}" srcId="{43A26DC2-CF38-43E3-BD4F-2953D0CC0E17}" destId="{2BC3A202-DEC3-4928-B327-3C507C2B375A}" srcOrd="0" destOrd="0" parTransId="{C10D4919-379A-4221-8D76-053D003B122A}" sibTransId="{04D6342C-CC02-4D68-AA40-F38887184C1C}"/>
    <dgm:cxn modelId="{C8670D7F-D6F0-4BED-AAF2-16A696272030}" type="presOf" srcId="{81EECCA0-4171-4ADC-B748-3AF7F1FB2BD1}" destId="{1CBB98DC-4482-4A9C-828D-EA034994BF21}" srcOrd="0" destOrd="0" presId="urn:microsoft.com/office/officeart/2005/8/layout/lProcess2"/>
    <dgm:cxn modelId="{A956E606-2A55-40D2-A2D7-AC4C27BDCEE3}" type="presOf" srcId="{A5232268-B692-4D37-B6AD-05C95746AEA9}" destId="{03A54D3E-9A55-4030-A9A1-B3BB6E2C5F74}" srcOrd="0" destOrd="0" presId="urn:microsoft.com/office/officeart/2005/8/layout/lProcess2"/>
    <dgm:cxn modelId="{C5B08ACF-5ED9-4B62-A989-FE71F0DC6FD8}" type="presOf" srcId="{C68DC2E0-367A-417F-8D37-DA6AD4B5FC02}" destId="{DF729121-3E1F-4B89-ACA2-2D00A9BFAB36}" srcOrd="1" destOrd="0" presId="urn:microsoft.com/office/officeart/2005/8/layout/lProcess2"/>
    <dgm:cxn modelId="{67CE072F-BF34-4281-982E-482E161A179F}" srcId="{436F2078-5240-4292-A844-5920EE98E9F9}" destId="{A1799344-7BB7-49D0-8002-0A38EC8DBCE5}" srcOrd="0" destOrd="0" parTransId="{1A90AAC1-CF73-4340-94C6-731E5E97BF9A}" sibTransId="{BC68EE9B-61AA-42CA-8FED-7FDB8D93DF32}"/>
    <dgm:cxn modelId="{D0B0E68E-6016-4653-B3EC-B9C294B9543D}" type="presOf" srcId="{07EC7755-2A29-4B65-AB82-DF1C9BB9CC0A}" destId="{62EB096D-1D08-4318-B45E-16D53A996134}" srcOrd="0" destOrd="0" presId="urn:microsoft.com/office/officeart/2005/8/layout/lProcess2"/>
    <dgm:cxn modelId="{537DCD26-617F-4919-B516-8D4E94006D65}" type="presOf" srcId="{EA26E800-53C8-406D-BBF8-1E1F36258839}" destId="{6D2332FE-7371-46B3-ACD2-A5A1AEF2B42E}" srcOrd="0" destOrd="0" presId="urn:microsoft.com/office/officeart/2005/8/layout/lProcess2"/>
    <dgm:cxn modelId="{6740CBA8-A161-4716-A1F2-B397F6A65D39}" type="presOf" srcId="{43A26DC2-CF38-43E3-BD4F-2953D0CC0E17}" destId="{D49F8031-9ECB-4E30-887B-15B79910E14F}" srcOrd="1" destOrd="0" presId="urn:microsoft.com/office/officeart/2005/8/layout/lProcess2"/>
    <dgm:cxn modelId="{51187EF7-D48C-4028-9D3B-E5EAA8CE627F}" type="presOf" srcId="{436F2078-5240-4292-A844-5920EE98E9F9}" destId="{8D870EE3-BDF1-427F-9293-36D89E34E647}" srcOrd="1" destOrd="0" presId="urn:microsoft.com/office/officeart/2005/8/layout/lProcess2"/>
    <dgm:cxn modelId="{6A6EA7E8-DF67-479D-BB37-BA2C43F2F6F3}" srcId="{43A26DC2-CF38-43E3-BD4F-2953D0CC0E17}" destId="{07EC7755-2A29-4B65-AB82-DF1C9BB9CC0A}" srcOrd="2" destOrd="0" parTransId="{2DA4212C-B48F-422A-AB37-E8F40A468F42}" sibTransId="{69542C6B-4A82-4B46-B05B-DEEFF2B4BAF7}"/>
    <dgm:cxn modelId="{A0ABCD30-B1B7-4C05-B915-372B37BE8C35}" type="presOf" srcId="{E83CACE0-0CC3-4EAB-9809-20C316EB550E}" destId="{8C9DE54F-B124-4EC4-A0EC-01A5CD42BB7C}" srcOrd="0" destOrd="0" presId="urn:microsoft.com/office/officeart/2005/8/layout/lProcess2"/>
    <dgm:cxn modelId="{83E3E690-B527-4072-8FD1-13B5B2464D36}" srcId="{C68DC2E0-367A-417F-8D37-DA6AD4B5FC02}" destId="{4921D0EA-AB5C-4F8B-BC8C-AF10A7E9550D}" srcOrd="3" destOrd="0" parTransId="{16EBEA5F-88E0-478F-9315-33F11C6347EC}" sibTransId="{C4DB7A24-B703-47C3-8240-0A41E6686AD5}"/>
    <dgm:cxn modelId="{4AA830D4-29F8-4C73-A684-BFCDA03673E3}" type="presOf" srcId="{1748AA10-7735-4FC0-A328-530C3B72BCAB}" destId="{8AA354B2-6278-43CD-B461-B0458EB0CC79}" srcOrd="0" destOrd="0" presId="urn:microsoft.com/office/officeart/2005/8/layout/lProcess2"/>
    <dgm:cxn modelId="{089FF795-BBF6-401E-A66B-25892A626C3B}" type="presOf" srcId="{C68DC2E0-367A-417F-8D37-DA6AD4B5FC02}" destId="{A6DF4DE5-B07E-4894-8FB4-1C2AA9441C2A}" srcOrd="0" destOrd="0" presId="urn:microsoft.com/office/officeart/2005/8/layout/lProcess2"/>
    <dgm:cxn modelId="{CF27D018-AFE5-48E4-BC00-47804EDD5FE0}" srcId="{B11CF49A-F64C-40CA-A283-7E0EFA830BBF}" destId="{D040BF36-432F-4F07-9D48-B69ACB1F4094}" srcOrd="0" destOrd="0" parTransId="{808E7BBB-7C65-484C-ADBA-8CC363B5B302}" sibTransId="{160C35C3-ADE7-4823-8A1C-2E52AFEF31F7}"/>
    <dgm:cxn modelId="{24F97299-9FA3-43ED-B737-96AF2046D42E}" type="presOf" srcId="{A1799344-7BB7-49D0-8002-0A38EC8DBCE5}" destId="{941632DD-6806-420B-BF97-0C55843D31F1}" srcOrd="0" destOrd="0" presId="urn:microsoft.com/office/officeart/2005/8/layout/lProcess2"/>
    <dgm:cxn modelId="{32ECBA53-C6DB-4081-B929-B08C45E392C2}" type="presParOf" srcId="{67B26942-2263-4171-904C-B1484BE032F9}" destId="{FCF48065-D342-4F7C-8B01-E24DE2E15F61}" srcOrd="0" destOrd="0" presId="urn:microsoft.com/office/officeart/2005/8/layout/lProcess2"/>
    <dgm:cxn modelId="{D130079B-AA52-4143-B060-FD96BD02F868}" type="presParOf" srcId="{FCF48065-D342-4F7C-8B01-E24DE2E15F61}" destId="{65E9EB75-2E4C-4FE4-A14E-5B41530E58A1}" srcOrd="0" destOrd="0" presId="urn:microsoft.com/office/officeart/2005/8/layout/lProcess2"/>
    <dgm:cxn modelId="{680D029D-0932-4551-8B67-51C54812FDA9}" type="presParOf" srcId="{FCF48065-D342-4F7C-8B01-E24DE2E15F61}" destId="{67128F1B-50CF-446C-ACFF-83DF3C9B687D}" srcOrd="1" destOrd="0" presId="urn:microsoft.com/office/officeart/2005/8/layout/lProcess2"/>
    <dgm:cxn modelId="{E178972F-6B98-48A8-B091-1D52A90351AC}" type="presParOf" srcId="{FCF48065-D342-4F7C-8B01-E24DE2E15F61}" destId="{28773F7B-7F0C-467F-9E27-AD34E1970EBD}" srcOrd="2" destOrd="0" presId="urn:microsoft.com/office/officeart/2005/8/layout/lProcess2"/>
    <dgm:cxn modelId="{E13C0F2C-236C-4353-A207-B2DC8E14CAEC}" type="presParOf" srcId="{28773F7B-7F0C-467F-9E27-AD34E1970EBD}" destId="{6094BF54-11A1-48A2-A95A-829552F23BF4}" srcOrd="0" destOrd="0" presId="urn:microsoft.com/office/officeart/2005/8/layout/lProcess2"/>
    <dgm:cxn modelId="{6FB3EEF9-B7F4-4050-8BDC-ECCD3C2E1E1C}" type="presParOf" srcId="{6094BF54-11A1-48A2-A95A-829552F23BF4}" destId="{E92C7EA9-B04A-4E78-949B-40CF8C1061CC}" srcOrd="0" destOrd="0" presId="urn:microsoft.com/office/officeart/2005/8/layout/lProcess2"/>
    <dgm:cxn modelId="{02E3928D-F699-4606-B0FA-57E2671DBA0D}" type="presParOf" srcId="{6094BF54-11A1-48A2-A95A-829552F23BF4}" destId="{E74BE356-A94D-4F0A-8643-2428FC6B4149}" srcOrd="1" destOrd="0" presId="urn:microsoft.com/office/officeart/2005/8/layout/lProcess2"/>
    <dgm:cxn modelId="{459D2974-287C-4FCA-BC18-A33117E7DC6D}" type="presParOf" srcId="{6094BF54-11A1-48A2-A95A-829552F23BF4}" destId="{8AA354B2-6278-43CD-B461-B0458EB0CC79}" srcOrd="2" destOrd="0" presId="urn:microsoft.com/office/officeart/2005/8/layout/lProcess2"/>
    <dgm:cxn modelId="{16E12242-E419-4086-8BA9-19D2CB8CD997}" type="presParOf" srcId="{67B26942-2263-4171-904C-B1484BE032F9}" destId="{64E7E94D-7ABB-4DAC-907B-714D4C715741}" srcOrd="1" destOrd="0" presId="urn:microsoft.com/office/officeart/2005/8/layout/lProcess2"/>
    <dgm:cxn modelId="{A3AE082B-0A9C-485B-9DD8-6F610C5010CC}" type="presParOf" srcId="{67B26942-2263-4171-904C-B1484BE032F9}" destId="{FF2A7014-C65C-4E6E-AE19-6E9D0C6814AA}" srcOrd="2" destOrd="0" presId="urn:microsoft.com/office/officeart/2005/8/layout/lProcess2"/>
    <dgm:cxn modelId="{9570C059-A82E-4943-B6E2-4C46D77E057C}" type="presParOf" srcId="{FF2A7014-C65C-4E6E-AE19-6E9D0C6814AA}" destId="{CFDFF7E1-7C52-4CC9-8D25-A516C9EC9755}" srcOrd="0" destOrd="0" presId="urn:microsoft.com/office/officeart/2005/8/layout/lProcess2"/>
    <dgm:cxn modelId="{2CDA53EF-242B-4BDE-A630-1EB1829CAC40}" type="presParOf" srcId="{FF2A7014-C65C-4E6E-AE19-6E9D0C6814AA}" destId="{8D870EE3-BDF1-427F-9293-36D89E34E647}" srcOrd="1" destOrd="0" presId="urn:microsoft.com/office/officeart/2005/8/layout/lProcess2"/>
    <dgm:cxn modelId="{2E29BB27-ED0E-4FAF-8E9D-4FF311B0AF5D}" type="presParOf" srcId="{FF2A7014-C65C-4E6E-AE19-6E9D0C6814AA}" destId="{0F98A143-C0D5-483E-BACC-18FDF844DA6E}" srcOrd="2" destOrd="0" presId="urn:microsoft.com/office/officeart/2005/8/layout/lProcess2"/>
    <dgm:cxn modelId="{84002119-2C8D-4736-B93F-855732606DB9}" type="presParOf" srcId="{0F98A143-C0D5-483E-BACC-18FDF844DA6E}" destId="{DB113B69-6E33-4521-9F7F-3042E0D56AD4}" srcOrd="0" destOrd="0" presId="urn:microsoft.com/office/officeart/2005/8/layout/lProcess2"/>
    <dgm:cxn modelId="{2E458F3C-4F32-469D-9962-88E5349CD769}" type="presParOf" srcId="{DB113B69-6E33-4521-9F7F-3042E0D56AD4}" destId="{941632DD-6806-420B-BF97-0C55843D31F1}" srcOrd="0" destOrd="0" presId="urn:microsoft.com/office/officeart/2005/8/layout/lProcess2"/>
    <dgm:cxn modelId="{4BB6C6AD-5722-4BAF-85F7-CFB30DA0E099}" type="presParOf" srcId="{67B26942-2263-4171-904C-B1484BE032F9}" destId="{B518E56B-2E4A-4CB9-ABFB-F45494C45007}" srcOrd="3" destOrd="0" presId="urn:microsoft.com/office/officeart/2005/8/layout/lProcess2"/>
    <dgm:cxn modelId="{DAA24657-4A26-4542-AFA7-1FFC18DDFF1D}" type="presParOf" srcId="{67B26942-2263-4171-904C-B1484BE032F9}" destId="{F2B5301D-1AC7-4819-B40C-C5C6D96D7A37}" srcOrd="4" destOrd="0" presId="urn:microsoft.com/office/officeart/2005/8/layout/lProcess2"/>
    <dgm:cxn modelId="{FC5C25C5-97E0-4DFC-AE2D-68DD1C526024}" type="presParOf" srcId="{F2B5301D-1AC7-4819-B40C-C5C6D96D7A37}" destId="{81A5B38C-9DEA-4E5D-9600-3223251D4AD5}" srcOrd="0" destOrd="0" presId="urn:microsoft.com/office/officeart/2005/8/layout/lProcess2"/>
    <dgm:cxn modelId="{2D34D6FC-CA2B-45A9-95A2-D5C64A964BDF}" type="presParOf" srcId="{F2B5301D-1AC7-4819-B40C-C5C6D96D7A37}" destId="{D49F8031-9ECB-4E30-887B-15B79910E14F}" srcOrd="1" destOrd="0" presId="urn:microsoft.com/office/officeart/2005/8/layout/lProcess2"/>
    <dgm:cxn modelId="{A2355AF9-BC10-412D-AA93-452F3F2DAAB1}" type="presParOf" srcId="{F2B5301D-1AC7-4819-B40C-C5C6D96D7A37}" destId="{277644E0-85BF-4C55-8690-1172EEB736D8}" srcOrd="2" destOrd="0" presId="urn:microsoft.com/office/officeart/2005/8/layout/lProcess2"/>
    <dgm:cxn modelId="{34B2894A-4757-4BF4-8E80-BD612033E92E}" type="presParOf" srcId="{277644E0-85BF-4C55-8690-1172EEB736D8}" destId="{260FF66B-A028-435A-B3E7-F0F5B869F6DB}" srcOrd="0" destOrd="0" presId="urn:microsoft.com/office/officeart/2005/8/layout/lProcess2"/>
    <dgm:cxn modelId="{ABB0F453-447E-4672-8C47-FB61FC290E1F}" type="presParOf" srcId="{260FF66B-A028-435A-B3E7-F0F5B869F6DB}" destId="{98FD14E6-905E-470A-9F36-2002C7301371}" srcOrd="0" destOrd="0" presId="urn:microsoft.com/office/officeart/2005/8/layout/lProcess2"/>
    <dgm:cxn modelId="{66913076-CE7E-4EAE-B2EB-A182D1D0CB50}" type="presParOf" srcId="{260FF66B-A028-435A-B3E7-F0F5B869F6DB}" destId="{5CFF8FE2-D798-4BAC-89F9-37CA40681F92}" srcOrd="1" destOrd="0" presId="urn:microsoft.com/office/officeart/2005/8/layout/lProcess2"/>
    <dgm:cxn modelId="{494F8EC9-856A-44A6-9472-A1B3541BEEAB}" type="presParOf" srcId="{260FF66B-A028-435A-B3E7-F0F5B869F6DB}" destId="{8C9DE54F-B124-4EC4-A0EC-01A5CD42BB7C}" srcOrd="2" destOrd="0" presId="urn:microsoft.com/office/officeart/2005/8/layout/lProcess2"/>
    <dgm:cxn modelId="{AE530427-A03D-4D40-AB85-DA7A6D5C06A7}" type="presParOf" srcId="{260FF66B-A028-435A-B3E7-F0F5B869F6DB}" destId="{1CAAF9EA-390A-4D94-9B44-C08DD4D19501}" srcOrd="3" destOrd="0" presId="urn:microsoft.com/office/officeart/2005/8/layout/lProcess2"/>
    <dgm:cxn modelId="{4558A566-296E-4D67-8A15-E82852EA0F4B}" type="presParOf" srcId="{260FF66B-A028-435A-B3E7-F0F5B869F6DB}" destId="{62EB096D-1D08-4318-B45E-16D53A996134}" srcOrd="4" destOrd="0" presId="urn:microsoft.com/office/officeart/2005/8/layout/lProcess2"/>
    <dgm:cxn modelId="{9D321024-78D1-475F-904D-1AC67936B6E7}" type="presParOf" srcId="{67B26942-2263-4171-904C-B1484BE032F9}" destId="{8E4C481D-CFD5-445F-8117-74203D651C4F}" srcOrd="5" destOrd="0" presId="urn:microsoft.com/office/officeart/2005/8/layout/lProcess2"/>
    <dgm:cxn modelId="{58F1673F-F23C-4544-99F9-2DBE44CE1539}" type="presParOf" srcId="{67B26942-2263-4171-904C-B1484BE032F9}" destId="{31BE1E5E-CA62-41E6-8CC0-53CE3DA53B94}" srcOrd="6" destOrd="0" presId="urn:microsoft.com/office/officeart/2005/8/layout/lProcess2"/>
    <dgm:cxn modelId="{1ACF3670-8E6D-40DA-AF4C-98508E31DF09}" type="presParOf" srcId="{31BE1E5E-CA62-41E6-8CC0-53CE3DA53B94}" destId="{A6DF4DE5-B07E-4894-8FB4-1C2AA9441C2A}" srcOrd="0" destOrd="0" presId="urn:microsoft.com/office/officeart/2005/8/layout/lProcess2"/>
    <dgm:cxn modelId="{658D733F-C487-4B6E-AFAA-A8C32834866A}" type="presParOf" srcId="{31BE1E5E-CA62-41E6-8CC0-53CE3DA53B94}" destId="{DF729121-3E1F-4B89-ACA2-2D00A9BFAB36}" srcOrd="1" destOrd="0" presId="urn:microsoft.com/office/officeart/2005/8/layout/lProcess2"/>
    <dgm:cxn modelId="{70C80727-8833-4F4D-953C-D9F0EFABB53E}" type="presParOf" srcId="{31BE1E5E-CA62-41E6-8CC0-53CE3DA53B94}" destId="{F4CA25A7-2E69-4318-BFD8-FCDA3CAF4F88}" srcOrd="2" destOrd="0" presId="urn:microsoft.com/office/officeart/2005/8/layout/lProcess2"/>
    <dgm:cxn modelId="{C578D8D6-7D8E-4495-8555-AD20F6A1901B}" type="presParOf" srcId="{F4CA25A7-2E69-4318-BFD8-FCDA3CAF4F88}" destId="{E1ADC01F-CFE6-4F0E-937D-20E3A8F93BEF}" srcOrd="0" destOrd="0" presId="urn:microsoft.com/office/officeart/2005/8/layout/lProcess2"/>
    <dgm:cxn modelId="{D627665F-8DFE-4281-8078-5AC41885381B}" type="presParOf" srcId="{E1ADC01F-CFE6-4F0E-937D-20E3A8F93BEF}" destId="{6D2332FE-7371-46B3-ACD2-A5A1AEF2B42E}" srcOrd="0" destOrd="0" presId="urn:microsoft.com/office/officeart/2005/8/layout/lProcess2"/>
    <dgm:cxn modelId="{0B88A179-D818-429F-994A-206200BB07EC}" type="presParOf" srcId="{E1ADC01F-CFE6-4F0E-937D-20E3A8F93BEF}" destId="{62017D29-D6BC-4C03-84DD-38D551D02783}" srcOrd="1" destOrd="0" presId="urn:microsoft.com/office/officeart/2005/8/layout/lProcess2"/>
    <dgm:cxn modelId="{661BA2E8-1FE1-409B-A49A-29E823937733}" type="presParOf" srcId="{E1ADC01F-CFE6-4F0E-937D-20E3A8F93BEF}" destId="{03A54D3E-9A55-4030-A9A1-B3BB6E2C5F74}" srcOrd="2" destOrd="0" presId="urn:microsoft.com/office/officeart/2005/8/layout/lProcess2"/>
    <dgm:cxn modelId="{E73B28C9-094A-4FA7-8630-B095015FB18F}" type="presParOf" srcId="{E1ADC01F-CFE6-4F0E-937D-20E3A8F93BEF}" destId="{F14C0557-F664-4BDB-9A5A-B50A1040B36E}" srcOrd="3" destOrd="0" presId="urn:microsoft.com/office/officeart/2005/8/layout/lProcess2"/>
    <dgm:cxn modelId="{B61EF4CC-B449-4AE2-85AA-C4CFF8B94A0D}" type="presParOf" srcId="{E1ADC01F-CFE6-4F0E-937D-20E3A8F93BEF}" destId="{1CBB98DC-4482-4A9C-828D-EA034994BF21}" srcOrd="4" destOrd="0" presId="urn:microsoft.com/office/officeart/2005/8/layout/lProcess2"/>
    <dgm:cxn modelId="{2EB5DD2A-3881-4DBD-B85A-743820A0B6F6}" type="presParOf" srcId="{E1ADC01F-CFE6-4F0E-937D-20E3A8F93BEF}" destId="{AC14F9B5-88A0-48CA-BF78-DCEBC73E4B52}" srcOrd="5" destOrd="0" presId="urn:microsoft.com/office/officeart/2005/8/layout/lProcess2"/>
    <dgm:cxn modelId="{77971EBA-F230-4337-B0B1-E1C70567CAA6}" type="presParOf" srcId="{E1ADC01F-CFE6-4F0E-937D-20E3A8F93BEF}" destId="{B60A1BAB-ED19-4029-89E5-94E2D69A5583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6B20FB0-398A-47DE-BCF3-B0CA50B1124A}" type="doc">
      <dgm:prSet loTypeId="urn:microsoft.com/office/officeart/2005/8/layout/hProcess4" loCatId="process" qsTypeId="urn:microsoft.com/office/officeart/2005/8/quickstyle/simple4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C541090-F24D-4161-B8BF-20C156383A2D}">
      <dgm:prSet phldrT="[Text]" custT="1"/>
      <dgm:spPr/>
      <dgm:t>
        <a:bodyPr/>
        <a:lstStyle/>
        <a:p>
          <a:r>
            <a:rPr lang="zh-CN" altLang="en-US" sz="2000" dirty="0" smtClean="0"/>
            <a:t>可能的故障原因</a:t>
          </a:r>
          <a:endParaRPr lang="en-US" sz="2000" dirty="0"/>
        </a:p>
      </dgm:t>
    </dgm:pt>
    <dgm:pt modelId="{AEAFBBFC-FC24-49AC-B7B0-0E7B7F33028E}" type="parTrans" cxnId="{E333B04A-1D01-4CE9-84F2-EA41415E043B}">
      <dgm:prSet/>
      <dgm:spPr/>
      <dgm:t>
        <a:bodyPr/>
        <a:lstStyle/>
        <a:p>
          <a:endParaRPr lang="en-US" sz="1600"/>
        </a:p>
      </dgm:t>
    </dgm:pt>
    <dgm:pt modelId="{0283F84E-F62C-440F-916F-B8647D894373}" type="sibTrans" cxnId="{E333B04A-1D01-4CE9-84F2-EA41415E043B}">
      <dgm:prSet/>
      <dgm:spPr>
        <a:solidFill>
          <a:srgbClr val="00B0F0"/>
        </a:solidFill>
      </dgm:spPr>
      <dgm:t>
        <a:bodyPr/>
        <a:lstStyle/>
        <a:p>
          <a:endParaRPr lang="en-US" sz="1600"/>
        </a:p>
      </dgm:t>
    </dgm:pt>
    <dgm:pt modelId="{32C2B952-B766-46C5-98AF-BBEB66B8E195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对端存储设备异常</a:t>
          </a:r>
          <a:endParaRPr lang="en-US" sz="1400" dirty="0"/>
        </a:p>
      </dgm:t>
    </dgm:pt>
    <dgm:pt modelId="{EB228C45-8BF2-49A3-B701-DBD1C3986142}" type="parTrans" cxnId="{933D70D8-1DE0-4E13-9362-662741FC4AB1}">
      <dgm:prSet/>
      <dgm:spPr/>
      <dgm:t>
        <a:bodyPr/>
        <a:lstStyle/>
        <a:p>
          <a:endParaRPr lang="en-US" sz="1600"/>
        </a:p>
      </dgm:t>
    </dgm:pt>
    <dgm:pt modelId="{33D8AF80-35D6-4BFD-B229-2F93CDAC153B}" type="sibTrans" cxnId="{933D70D8-1DE0-4E13-9362-662741FC4AB1}">
      <dgm:prSet/>
      <dgm:spPr/>
      <dgm:t>
        <a:bodyPr/>
        <a:lstStyle/>
        <a:p>
          <a:endParaRPr lang="en-US" sz="1600"/>
        </a:p>
      </dgm:t>
    </dgm:pt>
    <dgm:pt modelId="{DBC0EE4F-F219-4167-AC52-CC8182397914}">
      <dgm:prSet phldrT="[Text]" custT="1"/>
      <dgm:spPr/>
      <dgm:t>
        <a:bodyPr/>
        <a:lstStyle/>
        <a:p>
          <a:r>
            <a:rPr lang="zh-CN" altLang="en-US" sz="2000" dirty="0" smtClean="0"/>
            <a:t>排除故障</a:t>
          </a:r>
          <a:endParaRPr lang="en-US" sz="2000" dirty="0"/>
        </a:p>
      </dgm:t>
    </dgm:pt>
    <dgm:pt modelId="{994E3D30-FDEF-4D12-A6A2-6DCE0E64728F}" type="parTrans" cxnId="{1E322715-8E9B-4967-9344-9C11CEC4232B}">
      <dgm:prSet/>
      <dgm:spPr/>
      <dgm:t>
        <a:bodyPr/>
        <a:lstStyle/>
        <a:p>
          <a:endParaRPr lang="en-US" sz="1600"/>
        </a:p>
      </dgm:t>
    </dgm:pt>
    <dgm:pt modelId="{118053D1-AD92-47DE-A74A-76853560F78D}" type="sibTrans" cxnId="{1E322715-8E9B-4967-9344-9C11CEC4232B}">
      <dgm:prSet/>
      <dgm:spPr/>
      <dgm:t>
        <a:bodyPr/>
        <a:lstStyle/>
        <a:p>
          <a:endParaRPr lang="en-US" sz="1600"/>
        </a:p>
      </dgm:t>
    </dgm:pt>
    <dgm:pt modelId="{81CF1D65-8E5A-4062-94D1-8556697E08D2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排除存储网络链路故障</a:t>
          </a:r>
          <a:endParaRPr lang="en-US" sz="1400" dirty="0"/>
        </a:p>
      </dgm:t>
    </dgm:pt>
    <dgm:pt modelId="{0103AEBA-4D90-42BA-9293-151298914B55}" type="parTrans" cxnId="{05224F59-F6C4-464F-ABB4-6D31FDCEB6EC}">
      <dgm:prSet/>
      <dgm:spPr/>
      <dgm:t>
        <a:bodyPr/>
        <a:lstStyle/>
        <a:p>
          <a:endParaRPr lang="en-US" sz="1600"/>
        </a:p>
      </dgm:t>
    </dgm:pt>
    <dgm:pt modelId="{56E69592-0CF8-47FE-9C0F-251301CC3B1D}" type="sibTrans" cxnId="{05224F59-F6C4-464F-ABB4-6D31FDCEB6EC}">
      <dgm:prSet/>
      <dgm:spPr/>
      <dgm:t>
        <a:bodyPr/>
        <a:lstStyle/>
        <a:p>
          <a:endParaRPr lang="en-US" sz="1600"/>
        </a:p>
      </dgm:t>
    </dgm:pt>
    <dgm:pt modelId="{B171244A-2DEA-43EB-87E2-A5994247F2C6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排除对端存储设备故障</a:t>
          </a:r>
          <a:endParaRPr lang="en-US" sz="1400" dirty="0"/>
        </a:p>
      </dgm:t>
    </dgm:pt>
    <dgm:pt modelId="{04504F71-8720-4440-8DB1-BC925E897FB4}" type="parTrans" cxnId="{70644F2B-8D9A-4F56-B61D-FF5721C1F31E}">
      <dgm:prSet/>
      <dgm:spPr/>
      <dgm:t>
        <a:bodyPr/>
        <a:lstStyle/>
        <a:p>
          <a:endParaRPr lang="en-US" sz="1600"/>
        </a:p>
      </dgm:t>
    </dgm:pt>
    <dgm:pt modelId="{09FD6976-A8F3-49CF-A7C6-A624F21C86E7}" type="sibTrans" cxnId="{70644F2B-8D9A-4F56-B61D-FF5721C1F31E}">
      <dgm:prSet/>
      <dgm:spPr/>
      <dgm:t>
        <a:bodyPr/>
        <a:lstStyle/>
        <a:p>
          <a:endParaRPr lang="en-US" sz="1600"/>
        </a:p>
      </dgm:t>
    </dgm:pt>
    <dgm:pt modelId="{24D05393-59DF-43BF-9D09-274A242FDDDE}">
      <dgm:prSet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主机存储接口异常</a:t>
          </a:r>
          <a:endParaRPr lang="en-US" sz="1400" dirty="0"/>
        </a:p>
      </dgm:t>
    </dgm:pt>
    <dgm:pt modelId="{949FE9DD-A3C1-4E42-ABE0-134D5D7A9C88}" type="parTrans" cxnId="{0C42764D-436E-4F2A-847F-3554635D5D4E}">
      <dgm:prSet/>
      <dgm:spPr/>
      <dgm:t>
        <a:bodyPr/>
        <a:lstStyle/>
        <a:p>
          <a:endParaRPr lang="en-US" sz="1600"/>
        </a:p>
      </dgm:t>
    </dgm:pt>
    <dgm:pt modelId="{800ADD4A-0024-4B37-B36E-2E6ED90F2976}" type="sibTrans" cxnId="{0C42764D-436E-4F2A-847F-3554635D5D4E}">
      <dgm:prSet/>
      <dgm:spPr/>
      <dgm:t>
        <a:bodyPr/>
        <a:lstStyle/>
        <a:p>
          <a:endParaRPr lang="en-US" sz="1600"/>
        </a:p>
      </dgm:t>
    </dgm:pt>
    <dgm:pt modelId="{0FC23F60-4841-41C6-B9FB-366EA546081A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存储网络链路异常</a:t>
          </a:r>
          <a:endParaRPr lang="en-US" sz="1400" dirty="0"/>
        </a:p>
      </dgm:t>
    </dgm:pt>
    <dgm:pt modelId="{C2752AA3-278E-4771-BCC1-3093BFCC9C44}" type="parTrans" cxnId="{DBD39790-2B1D-4DF0-A8FC-73939EB52A33}">
      <dgm:prSet/>
      <dgm:spPr/>
      <dgm:t>
        <a:bodyPr/>
        <a:lstStyle/>
        <a:p>
          <a:endParaRPr lang="en-US" sz="1600"/>
        </a:p>
      </dgm:t>
    </dgm:pt>
    <dgm:pt modelId="{F02A0B47-32B9-4541-AA45-C80496F6F460}" type="sibTrans" cxnId="{DBD39790-2B1D-4DF0-A8FC-73939EB52A33}">
      <dgm:prSet/>
      <dgm:spPr/>
      <dgm:t>
        <a:bodyPr/>
        <a:lstStyle/>
        <a:p>
          <a:endParaRPr lang="en-US" sz="1600"/>
        </a:p>
      </dgm:t>
    </dgm:pt>
    <dgm:pt modelId="{7D6A09DC-8F59-4463-8894-8A48BBE84910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修复主机存储接口配置</a:t>
          </a:r>
          <a:endParaRPr lang="en-US" sz="1400" dirty="0"/>
        </a:p>
      </dgm:t>
    </dgm:pt>
    <dgm:pt modelId="{3CC66B72-DF34-4BF2-97B5-FF9E6B906F36}" type="parTrans" cxnId="{0A2056E7-A053-4AFF-BF36-FD3E76FF35D4}">
      <dgm:prSet/>
      <dgm:spPr/>
      <dgm:t>
        <a:bodyPr/>
        <a:lstStyle/>
        <a:p>
          <a:endParaRPr lang="en-US" sz="1600"/>
        </a:p>
      </dgm:t>
    </dgm:pt>
    <dgm:pt modelId="{EE35B06E-6239-4DFC-9B3A-8FD167110C96}" type="sibTrans" cxnId="{0A2056E7-A053-4AFF-BF36-FD3E76FF35D4}">
      <dgm:prSet/>
      <dgm:spPr/>
      <dgm:t>
        <a:bodyPr/>
        <a:lstStyle/>
        <a:p>
          <a:endParaRPr lang="en-US" sz="1600"/>
        </a:p>
      </dgm:t>
    </dgm:pt>
    <dgm:pt modelId="{2A681194-7F1A-4EAB-BCFB-80F621486BF7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不能添加、修改、删除存储资源</a:t>
          </a:r>
          <a:endParaRPr lang="en-US" sz="1400" dirty="0"/>
        </a:p>
      </dgm:t>
    </dgm:pt>
    <dgm:pt modelId="{E2E3E26E-D468-4158-868C-AF8F81DE67F8}">
      <dgm:prSet phldrT="[Text]" custT="1"/>
      <dgm:spPr/>
      <dgm:t>
        <a:bodyPr/>
        <a:lstStyle/>
        <a:p>
          <a:r>
            <a:rPr lang="zh-CN" altLang="en-US" sz="2000" dirty="0" smtClean="0"/>
            <a:t>故障点</a:t>
          </a:r>
          <a:endParaRPr lang="en-US" sz="2000" dirty="0"/>
        </a:p>
      </dgm:t>
    </dgm:pt>
    <dgm:pt modelId="{C3DC92AF-32C6-4AF6-AF6A-B0747C81F4EE}" type="sibTrans" cxnId="{E483CBDC-E202-45A7-B6B6-0C8A6A6EBC05}">
      <dgm:prSet/>
      <dgm:spPr>
        <a:solidFill>
          <a:srgbClr val="00B0F0"/>
        </a:solidFill>
      </dgm:spPr>
      <dgm:t>
        <a:bodyPr/>
        <a:lstStyle/>
        <a:p>
          <a:endParaRPr lang="en-US" sz="1600"/>
        </a:p>
      </dgm:t>
    </dgm:pt>
    <dgm:pt modelId="{0E12AC6A-4D61-4D2A-99EE-B71A7288EE42}" type="parTrans" cxnId="{E483CBDC-E202-45A7-B6B6-0C8A6A6EBC05}">
      <dgm:prSet/>
      <dgm:spPr/>
      <dgm:t>
        <a:bodyPr/>
        <a:lstStyle/>
        <a:p>
          <a:endParaRPr lang="en-US" sz="1600"/>
        </a:p>
      </dgm:t>
    </dgm:pt>
    <dgm:pt modelId="{B8747A9B-E6B0-43BD-AF38-8BE5B53643BD}" type="sibTrans" cxnId="{080EBBCC-A613-4133-A287-6D05352D3F38}">
      <dgm:prSet/>
      <dgm:spPr/>
      <dgm:t>
        <a:bodyPr/>
        <a:lstStyle/>
        <a:p>
          <a:endParaRPr lang="en-US" sz="1600"/>
        </a:p>
      </dgm:t>
    </dgm:pt>
    <dgm:pt modelId="{F6A8E6D7-FB6F-4ADD-9C94-8BD91126CBB0}" type="parTrans" cxnId="{080EBBCC-A613-4133-A287-6D05352D3F38}">
      <dgm:prSet/>
      <dgm:spPr/>
      <dgm:t>
        <a:bodyPr/>
        <a:lstStyle/>
        <a:p>
          <a:endParaRPr lang="en-US" sz="1600"/>
        </a:p>
      </dgm:t>
    </dgm:pt>
    <dgm:pt modelId="{7E484ECD-F34B-4BCB-91E8-910A4932DB38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不能关联存储资源</a:t>
          </a:r>
          <a:endParaRPr lang="en-US" sz="1400" dirty="0"/>
        </a:p>
      </dgm:t>
    </dgm:pt>
    <dgm:pt modelId="{7956FAA2-8FCC-4FC7-A547-C202181943BA}" type="parTrans" cxnId="{1E7AC6C8-D726-4C24-99FE-2FCC94705EA9}">
      <dgm:prSet/>
      <dgm:spPr/>
      <dgm:t>
        <a:bodyPr/>
        <a:lstStyle/>
        <a:p>
          <a:endParaRPr lang="en-US" sz="1600"/>
        </a:p>
      </dgm:t>
    </dgm:pt>
    <dgm:pt modelId="{4A23E084-6053-4BC4-98DA-216303F3458F}" type="sibTrans" cxnId="{1E7AC6C8-D726-4C24-99FE-2FCC94705EA9}">
      <dgm:prSet/>
      <dgm:spPr/>
      <dgm:t>
        <a:bodyPr/>
        <a:lstStyle/>
        <a:p>
          <a:endParaRPr lang="en-US" sz="1600"/>
        </a:p>
      </dgm:t>
    </dgm:pt>
    <dgm:pt modelId="{9FD107EB-6EE9-47EC-AD09-30BE84981B69}">
      <dgm:prSet phldrT="[Text]" custT="1"/>
      <dgm:spPr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r>
            <a:rPr lang="zh-CN" altLang="en-US" sz="1400" dirty="0" smtClean="0"/>
            <a:t>扫描不到存储设备</a:t>
          </a:r>
          <a:endParaRPr lang="en-US" sz="1400" dirty="0"/>
        </a:p>
      </dgm:t>
    </dgm:pt>
    <dgm:pt modelId="{C1DEA155-0D36-458A-9653-7BA984E4A42C}" type="parTrans" cxnId="{1D14F3D9-BCED-413B-8690-2BC9B298B24B}">
      <dgm:prSet/>
      <dgm:spPr/>
      <dgm:t>
        <a:bodyPr/>
        <a:lstStyle/>
        <a:p>
          <a:endParaRPr lang="en-US" sz="1600"/>
        </a:p>
      </dgm:t>
    </dgm:pt>
    <dgm:pt modelId="{DEEEC57A-2354-47FD-9D5B-EF6F7806AEBB}" type="sibTrans" cxnId="{1D14F3D9-BCED-413B-8690-2BC9B298B24B}">
      <dgm:prSet/>
      <dgm:spPr/>
      <dgm:t>
        <a:bodyPr/>
        <a:lstStyle/>
        <a:p>
          <a:endParaRPr lang="en-US" sz="1600"/>
        </a:p>
      </dgm:t>
    </dgm:pt>
    <dgm:pt modelId="{440207D1-B04B-4FF1-97B3-2D8128D511DA}" type="pres">
      <dgm:prSet presAssocID="{76B20FB0-398A-47DE-BCF3-B0CA50B1124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A3FBF-3410-4C2B-AC6A-ACB6216915B8}" type="pres">
      <dgm:prSet presAssocID="{76B20FB0-398A-47DE-BCF3-B0CA50B1124A}" presName="tSp" presStyleCnt="0"/>
      <dgm:spPr/>
      <dgm:t>
        <a:bodyPr/>
        <a:lstStyle/>
        <a:p>
          <a:endParaRPr lang="zh-CN" altLang="en-US"/>
        </a:p>
      </dgm:t>
    </dgm:pt>
    <dgm:pt modelId="{DCA53496-C836-4757-8E0E-29BF3FE87BCC}" type="pres">
      <dgm:prSet presAssocID="{76B20FB0-398A-47DE-BCF3-B0CA50B1124A}" presName="bSp" presStyleCnt="0"/>
      <dgm:spPr/>
      <dgm:t>
        <a:bodyPr/>
        <a:lstStyle/>
        <a:p>
          <a:endParaRPr lang="zh-CN" altLang="en-US"/>
        </a:p>
      </dgm:t>
    </dgm:pt>
    <dgm:pt modelId="{F0AF4B0B-2B4B-4333-B5BB-D6590B4907FC}" type="pres">
      <dgm:prSet presAssocID="{76B20FB0-398A-47DE-BCF3-B0CA50B1124A}" presName="process" presStyleCnt="0"/>
      <dgm:spPr/>
      <dgm:t>
        <a:bodyPr/>
        <a:lstStyle/>
        <a:p>
          <a:endParaRPr lang="zh-CN" altLang="en-US"/>
        </a:p>
      </dgm:t>
    </dgm:pt>
    <dgm:pt modelId="{1F6A7E7B-09B6-44A2-B573-2A834637A915}" type="pres">
      <dgm:prSet presAssocID="{E2E3E26E-D468-4158-868C-AF8F81DE67F8}" presName="composite1" presStyleCnt="0"/>
      <dgm:spPr/>
      <dgm:t>
        <a:bodyPr/>
        <a:lstStyle/>
        <a:p>
          <a:endParaRPr lang="zh-CN" altLang="en-US"/>
        </a:p>
      </dgm:t>
    </dgm:pt>
    <dgm:pt modelId="{E32E972B-F9A0-48D0-84F3-1D7FC858C1C0}" type="pres">
      <dgm:prSet presAssocID="{E2E3E26E-D468-4158-868C-AF8F81DE67F8}" presName="dummyNode1" presStyleLbl="node1" presStyleIdx="0" presStyleCnt="3"/>
      <dgm:spPr/>
      <dgm:t>
        <a:bodyPr/>
        <a:lstStyle/>
        <a:p>
          <a:endParaRPr lang="zh-CN" altLang="en-US"/>
        </a:p>
      </dgm:t>
    </dgm:pt>
    <dgm:pt modelId="{83366FF3-506B-4F3E-A405-42FFD4D81CD4}" type="pres">
      <dgm:prSet presAssocID="{E2E3E26E-D468-4158-868C-AF8F81DE67F8}" presName="childNode1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5452AA-01D0-4633-A199-949A608EEF6B}" type="pres">
      <dgm:prSet presAssocID="{E2E3E26E-D468-4158-868C-AF8F81DE67F8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9C4A4F-B656-484E-92E5-3C1B0CE591A8}" type="pres">
      <dgm:prSet presAssocID="{E2E3E26E-D468-4158-868C-AF8F81DE67F8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BC3583-81DC-45B4-80CC-55C6043DD190}" type="pres">
      <dgm:prSet presAssocID="{E2E3E26E-D468-4158-868C-AF8F81DE67F8}" presName="connSite1" presStyleCnt="0"/>
      <dgm:spPr/>
      <dgm:t>
        <a:bodyPr/>
        <a:lstStyle/>
        <a:p>
          <a:endParaRPr lang="zh-CN" altLang="en-US"/>
        </a:p>
      </dgm:t>
    </dgm:pt>
    <dgm:pt modelId="{3F03BEC2-607E-4BF5-955C-00A8FC8D4529}" type="pres">
      <dgm:prSet presAssocID="{C3DC92AF-32C6-4AF6-AF6A-B0747C81F4EE}" presName="Name9" presStyleLbl="sibTrans2D1" presStyleIdx="0" presStyleCnt="2"/>
      <dgm:spPr/>
      <dgm:t>
        <a:bodyPr/>
        <a:lstStyle/>
        <a:p>
          <a:endParaRPr lang="en-US"/>
        </a:p>
      </dgm:t>
    </dgm:pt>
    <dgm:pt modelId="{52F44ED2-3CAE-437A-AF00-B9BD378D5E93}" type="pres">
      <dgm:prSet presAssocID="{CC541090-F24D-4161-B8BF-20C156383A2D}" presName="composite2" presStyleCnt="0"/>
      <dgm:spPr/>
      <dgm:t>
        <a:bodyPr/>
        <a:lstStyle/>
        <a:p>
          <a:endParaRPr lang="zh-CN" altLang="en-US"/>
        </a:p>
      </dgm:t>
    </dgm:pt>
    <dgm:pt modelId="{5D118603-89D2-4627-B1DC-40F48B233635}" type="pres">
      <dgm:prSet presAssocID="{CC541090-F24D-4161-B8BF-20C156383A2D}" presName="dummyNode2" presStyleLbl="node1" presStyleIdx="0" presStyleCnt="3"/>
      <dgm:spPr/>
      <dgm:t>
        <a:bodyPr/>
        <a:lstStyle/>
        <a:p>
          <a:endParaRPr lang="zh-CN" altLang="en-US"/>
        </a:p>
      </dgm:t>
    </dgm:pt>
    <dgm:pt modelId="{840CBD2E-B313-405F-9923-034FAF7CADFD}" type="pres">
      <dgm:prSet presAssocID="{CC541090-F24D-4161-B8BF-20C156383A2D}" presName="childNode2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C2CB8F-F284-41D6-BF83-3064C542F19A}" type="pres">
      <dgm:prSet presAssocID="{CC541090-F24D-4161-B8BF-20C156383A2D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D2B15B-DFD2-4E6C-829C-EBAFD77257A0}" type="pres">
      <dgm:prSet presAssocID="{CC541090-F24D-4161-B8BF-20C156383A2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468941-D5F9-4848-9A81-438DF4081FB8}" type="pres">
      <dgm:prSet presAssocID="{CC541090-F24D-4161-B8BF-20C156383A2D}" presName="connSite2" presStyleCnt="0"/>
      <dgm:spPr/>
      <dgm:t>
        <a:bodyPr/>
        <a:lstStyle/>
        <a:p>
          <a:endParaRPr lang="zh-CN" altLang="en-US"/>
        </a:p>
      </dgm:t>
    </dgm:pt>
    <dgm:pt modelId="{FE6B4C89-E0C9-4F02-8B3A-26F3C02BF7A4}" type="pres">
      <dgm:prSet presAssocID="{0283F84E-F62C-440F-916F-B8647D894373}" presName="Name18" presStyleLbl="sibTrans2D1" presStyleIdx="1" presStyleCnt="2"/>
      <dgm:spPr/>
      <dgm:t>
        <a:bodyPr/>
        <a:lstStyle/>
        <a:p>
          <a:endParaRPr lang="en-US"/>
        </a:p>
      </dgm:t>
    </dgm:pt>
    <dgm:pt modelId="{2EC16F4A-1CEB-40B0-8D53-1AE7D0B2E3AB}" type="pres">
      <dgm:prSet presAssocID="{DBC0EE4F-F219-4167-AC52-CC8182397914}" presName="composite1" presStyleCnt="0"/>
      <dgm:spPr/>
      <dgm:t>
        <a:bodyPr/>
        <a:lstStyle/>
        <a:p>
          <a:endParaRPr lang="zh-CN" altLang="en-US"/>
        </a:p>
      </dgm:t>
    </dgm:pt>
    <dgm:pt modelId="{18AEB81B-731A-4D04-8034-83AAF263CBFF}" type="pres">
      <dgm:prSet presAssocID="{DBC0EE4F-F219-4167-AC52-CC8182397914}" presName="dummyNode1" presStyleLbl="node1" presStyleIdx="1" presStyleCnt="3"/>
      <dgm:spPr/>
      <dgm:t>
        <a:bodyPr/>
        <a:lstStyle/>
        <a:p>
          <a:endParaRPr lang="zh-CN" altLang="en-US"/>
        </a:p>
      </dgm:t>
    </dgm:pt>
    <dgm:pt modelId="{657C0C5A-A1EA-4D4A-A01F-818BFD42F76F}" type="pres">
      <dgm:prSet presAssocID="{DBC0EE4F-F219-4167-AC52-CC8182397914}" presName="childNode1" presStyleLbl="bgAcc1" presStyleIdx="2" presStyleCnt="3" custScaleX="11402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B53094-08C2-4268-9DDA-110FE0DAFEF1}" type="pres">
      <dgm:prSet presAssocID="{DBC0EE4F-F219-4167-AC52-CC8182397914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2C1F4C-CC3D-47CF-98C9-1B51EB6B1864}" type="pres">
      <dgm:prSet presAssocID="{DBC0EE4F-F219-4167-AC52-CC8182397914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4AFFCA-8171-4BAD-9E08-BAD008B52897}" type="pres">
      <dgm:prSet presAssocID="{DBC0EE4F-F219-4167-AC52-CC8182397914}" presName="connSite1" presStyleCnt="0"/>
      <dgm:spPr/>
      <dgm:t>
        <a:bodyPr/>
        <a:lstStyle/>
        <a:p>
          <a:endParaRPr lang="zh-CN" altLang="en-US"/>
        </a:p>
      </dgm:t>
    </dgm:pt>
  </dgm:ptLst>
  <dgm:cxnLst>
    <dgm:cxn modelId="{A8CBD81A-752A-47DC-9569-82CB4610DD78}" type="presOf" srcId="{24D05393-59DF-43BF-9D09-274A242FDDDE}" destId="{840CBD2E-B313-405F-9923-034FAF7CADFD}" srcOrd="0" destOrd="2" presId="urn:microsoft.com/office/officeart/2005/8/layout/hProcess4"/>
    <dgm:cxn modelId="{74AD11BE-D968-42F5-94DB-47E1FB7E6244}" type="presOf" srcId="{C3DC92AF-32C6-4AF6-AF6A-B0747C81F4EE}" destId="{3F03BEC2-607E-4BF5-955C-00A8FC8D4529}" srcOrd="0" destOrd="0" presId="urn:microsoft.com/office/officeart/2005/8/layout/hProcess4"/>
    <dgm:cxn modelId="{65EA682F-4472-471D-9803-E413F6FC22DC}" type="presOf" srcId="{24D05393-59DF-43BF-9D09-274A242FDDDE}" destId="{01C2CB8F-F284-41D6-BF83-3064C542F19A}" srcOrd="1" destOrd="2" presId="urn:microsoft.com/office/officeart/2005/8/layout/hProcess4"/>
    <dgm:cxn modelId="{13C13AE8-9E0D-4E6B-90BC-A0BF4B1CC90F}" type="presOf" srcId="{7D6A09DC-8F59-4463-8894-8A48BBE84910}" destId="{B5B53094-08C2-4268-9DDA-110FE0DAFEF1}" srcOrd="1" destOrd="2" presId="urn:microsoft.com/office/officeart/2005/8/layout/hProcess4"/>
    <dgm:cxn modelId="{01DB48F3-8A96-4936-8BE4-6E9489CDB42D}" type="presOf" srcId="{7D6A09DC-8F59-4463-8894-8A48BBE84910}" destId="{657C0C5A-A1EA-4D4A-A01F-818BFD42F76F}" srcOrd="0" destOrd="2" presId="urn:microsoft.com/office/officeart/2005/8/layout/hProcess4"/>
    <dgm:cxn modelId="{0C42764D-436E-4F2A-847F-3554635D5D4E}" srcId="{CC541090-F24D-4161-B8BF-20C156383A2D}" destId="{24D05393-59DF-43BF-9D09-274A242FDDDE}" srcOrd="2" destOrd="0" parTransId="{949FE9DD-A3C1-4E42-ABE0-134D5D7A9C88}" sibTransId="{800ADD4A-0024-4B37-B36E-2E6ED90F2976}"/>
    <dgm:cxn modelId="{A1B13E2B-B408-4B4D-BF96-3F0059035A9A}" type="presOf" srcId="{9FD107EB-6EE9-47EC-AD09-30BE84981B69}" destId="{83366FF3-506B-4F3E-A405-42FFD4D81CD4}" srcOrd="0" destOrd="2" presId="urn:microsoft.com/office/officeart/2005/8/layout/hProcess4"/>
    <dgm:cxn modelId="{70644F2B-8D9A-4F56-B61D-FF5721C1F31E}" srcId="{DBC0EE4F-F219-4167-AC52-CC8182397914}" destId="{B171244A-2DEA-43EB-87E2-A5994247F2C6}" srcOrd="1" destOrd="0" parTransId="{04504F71-8720-4440-8DB1-BC925E897FB4}" sibTransId="{09FD6976-A8F3-49CF-A7C6-A624F21C86E7}"/>
    <dgm:cxn modelId="{E7E952D5-6D6A-4856-B7EC-4A34DDD06E1F}" type="presOf" srcId="{32C2B952-B766-46C5-98AF-BBEB66B8E195}" destId="{840CBD2E-B313-405F-9923-034FAF7CADFD}" srcOrd="0" destOrd="1" presId="urn:microsoft.com/office/officeart/2005/8/layout/hProcess4"/>
    <dgm:cxn modelId="{E333B04A-1D01-4CE9-84F2-EA41415E043B}" srcId="{76B20FB0-398A-47DE-BCF3-B0CA50B1124A}" destId="{CC541090-F24D-4161-B8BF-20C156383A2D}" srcOrd="1" destOrd="0" parTransId="{AEAFBBFC-FC24-49AC-B7B0-0E7B7F33028E}" sibTransId="{0283F84E-F62C-440F-916F-B8647D894373}"/>
    <dgm:cxn modelId="{B5B23BDD-FF1E-4187-A98E-DC1DC93D579C}" type="presOf" srcId="{2A681194-7F1A-4EAB-BCFB-80F621486BF7}" destId="{83366FF3-506B-4F3E-A405-42FFD4D81CD4}" srcOrd="0" destOrd="0" presId="urn:microsoft.com/office/officeart/2005/8/layout/hProcess4"/>
    <dgm:cxn modelId="{161FD0D5-EDD1-45B9-9770-B1D4D5954865}" type="presOf" srcId="{81CF1D65-8E5A-4062-94D1-8556697E08D2}" destId="{B5B53094-08C2-4268-9DDA-110FE0DAFEF1}" srcOrd="1" destOrd="0" presId="urn:microsoft.com/office/officeart/2005/8/layout/hProcess4"/>
    <dgm:cxn modelId="{080EBBCC-A613-4133-A287-6D05352D3F38}" srcId="{E2E3E26E-D468-4158-868C-AF8F81DE67F8}" destId="{2A681194-7F1A-4EAB-BCFB-80F621486BF7}" srcOrd="0" destOrd="0" parTransId="{F6A8E6D7-FB6F-4ADD-9C94-8BD91126CBB0}" sibTransId="{B8747A9B-E6B0-43BD-AF38-8BE5B53643BD}"/>
    <dgm:cxn modelId="{2141D40D-E988-48F7-937C-AA176BF0CCE1}" type="presOf" srcId="{0283F84E-F62C-440F-916F-B8647D894373}" destId="{FE6B4C89-E0C9-4F02-8B3A-26F3C02BF7A4}" srcOrd="0" destOrd="0" presId="urn:microsoft.com/office/officeart/2005/8/layout/hProcess4"/>
    <dgm:cxn modelId="{DBD39790-2B1D-4DF0-A8FC-73939EB52A33}" srcId="{CC541090-F24D-4161-B8BF-20C156383A2D}" destId="{0FC23F60-4841-41C6-B9FB-366EA546081A}" srcOrd="0" destOrd="0" parTransId="{C2752AA3-278E-4771-BCC1-3093BFCC9C44}" sibTransId="{F02A0B47-32B9-4541-AA45-C80496F6F460}"/>
    <dgm:cxn modelId="{9BE72E4B-D1BF-4EE4-A804-9EA33F30686A}" type="presOf" srcId="{2A681194-7F1A-4EAB-BCFB-80F621486BF7}" destId="{A15452AA-01D0-4633-A199-949A608EEF6B}" srcOrd="1" destOrd="0" presId="urn:microsoft.com/office/officeart/2005/8/layout/hProcess4"/>
    <dgm:cxn modelId="{23F36984-378A-40D2-BD57-C2F174786CB1}" type="presOf" srcId="{0FC23F60-4841-41C6-B9FB-366EA546081A}" destId="{840CBD2E-B313-405F-9923-034FAF7CADFD}" srcOrd="0" destOrd="0" presId="urn:microsoft.com/office/officeart/2005/8/layout/hProcess4"/>
    <dgm:cxn modelId="{1E7AC6C8-D726-4C24-99FE-2FCC94705EA9}" srcId="{E2E3E26E-D468-4158-868C-AF8F81DE67F8}" destId="{7E484ECD-F34B-4BCB-91E8-910A4932DB38}" srcOrd="1" destOrd="0" parTransId="{7956FAA2-8FCC-4FC7-A547-C202181943BA}" sibTransId="{4A23E084-6053-4BC4-98DA-216303F3458F}"/>
    <dgm:cxn modelId="{A1510B80-C252-4B41-BDC0-89B9F7BE9657}" type="presOf" srcId="{76B20FB0-398A-47DE-BCF3-B0CA50B1124A}" destId="{440207D1-B04B-4FF1-97B3-2D8128D511DA}" srcOrd="0" destOrd="0" presId="urn:microsoft.com/office/officeart/2005/8/layout/hProcess4"/>
    <dgm:cxn modelId="{7369B756-3261-4E4B-AC8A-0AF1DF8F0526}" type="presOf" srcId="{B171244A-2DEA-43EB-87E2-A5994247F2C6}" destId="{B5B53094-08C2-4268-9DDA-110FE0DAFEF1}" srcOrd="1" destOrd="1" presId="urn:microsoft.com/office/officeart/2005/8/layout/hProcess4"/>
    <dgm:cxn modelId="{97E8C42D-1F9B-4DE7-918B-433D326A71E4}" type="presOf" srcId="{E2E3E26E-D468-4158-868C-AF8F81DE67F8}" destId="{4C9C4A4F-B656-484E-92E5-3C1B0CE591A8}" srcOrd="0" destOrd="0" presId="urn:microsoft.com/office/officeart/2005/8/layout/hProcess4"/>
    <dgm:cxn modelId="{933D70D8-1DE0-4E13-9362-662741FC4AB1}" srcId="{CC541090-F24D-4161-B8BF-20C156383A2D}" destId="{32C2B952-B766-46C5-98AF-BBEB66B8E195}" srcOrd="1" destOrd="0" parTransId="{EB228C45-8BF2-49A3-B701-DBD1C3986142}" sibTransId="{33D8AF80-35D6-4BFD-B229-2F93CDAC153B}"/>
    <dgm:cxn modelId="{1E322715-8E9B-4967-9344-9C11CEC4232B}" srcId="{76B20FB0-398A-47DE-BCF3-B0CA50B1124A}" destId="{DBC0EE4F-F219-4167-AC52-CC8182397914}" srcOrd="2" destOrd="0" parTransId="{994E3D30-FDEF-4D12-A6A2-6DCE0E64728F}" sibTransId="{118053D1-AD92-47DE-A74A-76853560F78D}"/>
    <dgm:cxn modelId="{2D9AEE9A-3FCF-4490-A91A-62E38D43DAA7}" type="presOf" srcId="{32C2B952-B766-46C5-98AF-BBEB66B8E195}" destId="{01C2CB8F-F284-41D6-BF83-3064C542F19A}" srcOrd="1" destOrd="1" presId="urn:microsoft.com/office/officeart/2005/8/layout/hProcess4"/>
    <dgm:cxn modelId="{05224F59-F6C4-464F-ABB4-6D31FDCEB6EC}" srcId="{DBC0EE4F-F219-4167-AC52-CC8182397914}" destId="{81CF1D65-8E5A-4062-94D1-8556697E08D2}" srcOrd="0" destOrd="0" parTransId="{0103AEBA-4D90-42BA-9293-151298914B55}" sibTransId="{56E69592-0CF8-47FE-9C0F-251301CC3B1D}"/>
    <dgm:cxn modelId="{83A2C025-AFED-4360-A7B1-CDB8662AD5DB}" type="presOf" srcId="{81CF1D65-8E5A-4062-94D1-8556697E08D2}" destId="{657C0C5A-A1EA-4D4A-A01F-818BFD42F76F}" srcOrd="0" destOrd="0" presId="urn:microsoft.com/office/officeart/2005/8/layout/hProcess4"/>
    <dgm:cxn modelId="{C05C4171-38B1-42AA-8000-ED097B86740B}" type="presOf" srcId="{DBC0EE4F-F219-4167-AC52-CC8182397914}" destId="{F72C1F4C-CC3D-47CF-98C9-1B51EB6B1864}" srcOrd="0" destOrd="0" presId="urn:microsoft.com/office/officeart/2005/8/layout/hProcess4"/>
    <dgm:cxn modelId="{CBABF0EA-4074-471B-A16E-3262BC055CE3}" type="presOf" srcId="{B171244A-2DEA-43EB-87E2-A5994247F2C6}" destId="{657C0C5A-A1EA-4D4A-A01F-818BFD42F76F}" srcOrd="0" destOrd="1" presId="urn:microsoft.com/office/officeart/2005/8/layout/hProcess4"/>
    <dgm:cxn modelId="{34F0FB4C-3A42-4C18-9A67-3B023530C785}" type="presOf" srcId="{CC541090-F24D-4161-B8BF-20C156383A2D}" destId="{69D2B15B-DFD2-4E6C-829C-EBAFD77257A0}" srcOrd="0" destOrd="0" presId="urn:microsoft.com/office/officeart/2005/8/layout/hProcess4"/>
    <dgm:cxn modelId="{1D14F3D9-BCED-413B-8690-2BC9B298B24B}" srcId="{E2E3E26E-D468-4158-868C-AF8F81DE67F8}" destId="{9FD107EB-6EE9-47EC-AD09-30BE84981B69}" srcOrd="2" destOrd="0" parTransId="{C1DEA155-0D36-458A-9653-7BA984E4A42C}" sibTransId="{DEEEC57A-2354-47FD-9D5B-EF6F7806AEBB}"/>
    <dgm:cxn modelId="{E483CBDC-E202-45A7-B6B6-0C8A6A6EBC05}" srcId="{76B20FB0-398A-47DE-BCF3-B0CA50B1124A}" destId="{E2E3E26E-D468-4158-868C-AF8F81DE67F8}" srcOrd="0" destOrd="0" parTransId="{0E12AC6A-4D61-4D2A-99EE-B71A7288EE42}" sibTransId="{C3DC92AF-32C6-4AF6-AF6A-B0747C81F4EE}"/>
    <dgm:cxn modelId="{0A2056E7-A053-4AFF-BF36-FD3E76FF35D4}" srcId="{DBC0EE4F-F219-4167-AC52-CC8182397914}" destId="{7D6A09DC-8F59-4463-8894-8A48BBE84910}" srcOrd="2" destOrd="0" parTransId="{3CC66B72-DF34-4BF2-97B5-FF9E6B906F36}" sibTransId="{EE35B06E-6239-4DFC-9B3A-8FD167110C96}"/>
    <dgm:cxn modelId="{FCC0388D-81ED-4766-AECE-193D22AC9891}" type="presOf" srcId="{7E484ECD-F34B-4BCB-91E8-910A4932DB38}" destId="{83366FF3-506B-4F3E-A405-42FFD4D81CD4}" srcOrd="0" destOrd="1" presId="urn:microsoft.com/office/officeart/2005/8/layout/hProcess4"/>
    <dgm:cxn modelId="{2888157D-3E28-40A8-BC92-A35FD3666EAC}" type="presOf" srcId="{9FD107EB-6EE9-47EC-AD09-30BE84981B69}" destId="{A15452AA-01D0-4633-A199-949A608EEF6B}" srcOrd="1" destOrd="2" presId="urn:microsoft.com/office/officeart/2005/8/layout/hProcess4"/>
    <dgm:cxn modelId="{24AF502E-1F51-4DB7-8173-C8BD9A8007C2}" type="presOf" srcId="{0FC23F60-4841-41C6-B9FB-366EA546081A}" destId="{01C2CB8F-F284-41D6-BF83-3064C542F19A}" srcOrd="1" destOrd="0" presId="urn:microsoft.com/office/officeart/2005/8/layout/hProcess4"/>
    <dgm:cxn modelId="{8435E7D3-CEEB-4DE7-AC52-965B799AA3AD}" type="presOf" srcId="{7E484ECD-F34B-4BCB-91E8-910A4932DB38}" destId="{A15452AA-01D0-4633-A199-949A608EEF6B}" srcOrd="1" destOrd="1" presId="urn:microsoft.com/office/officeart/2005/8/layout/hProcess4"/>
    <dgm:cxn modelId="{8E642B13-B784-489B-81B0-C2E8BEAC1272}" type="presParOf" srcId="{440207D1-B04B-4FF1-97B3-2D8128D511DA}" destId="{D0CA3FBF-3410-4C2B-AC6A-ACB6216915B8}" srcOrd="0" destOrd="0" presId="urn:microsoft.com/office/officeart/2005/8/layout/hProcess4"/>
    <dgm:cxn modelId="{81270B23-203C-44AD-90C7-079F387A07EA}" type="presParOf" srcId="{440207D1-B04B-4FF1-97B3-2D8128D511DA}" destId="{DCA53496-C836-4757-8E0E-29BF3FE87BCC}" srcOrd="1" destOrd="0" presId="urn:microsoft.com/office/officeart/2005/8/layout/hProcess4"/>
    <dgm:cxn modelId="{7865C254-3865-4D1A-9459-A9B57D19B937}" type="presParOf" srcId="{440207D1-B04B-4FF1-97B3-2D8128D511DA}" destId="{F0AF4B0B-2B4B-4333-B5BB-D6590B4907FC}" srcOrd="2" destOrd="0" presId="urn:microsoft.com/office/officeart/2005/8/layout/hProcess4"/>
    <dgm:cxn modelId="{9F6806B5-39DA-4E8D-AEC3-E638EBD21FB5}" type="presParOf" srcId="{F0AF4B0B-2B4B-4333-B5BB-D6590B4907FC}" destId="{1F6A7E7B-09B6-44A2-B573-2A834637A915}" srcOrd="0" destOrd="0" presId="urn:microsoft.com/office/officeart/2005/8/layout/hProcess4"/>
    <dgm:cxn modelId="{5E039A64-D101-4A22-9248-1979879F3C8B}" type="presParOf" srcId="{1F6A7E7B-09B6-44A2-B573-2A834637A915}" destId="{E32E972B-F9A0-48D0-84F3-1D7FC858C1C0}" srcOrd="0" destOrd="0" presId="urn:microsoft.com/office/officeart/2005/8/layout/hProcess4"/>
    <dgm:cxn modelId="{C94C1DB4-31F0-4B3E-8DFA-24D674D14D03}" type="presParOf" srcId="{1F6A7E7B-09B6-44A2-B573-2A834637A915}" destId="{83366FF3-506B-4F3E-A405-42FFD4D81CD4}" srcOrd="1" destOrd="0" presId="urn:microsoft.com/office/officeart/2005/8/layout/hProcess4"/>
    <dgm:cxn modelId="{23DE2443-55DB-4A85-BC1D-3418D1BACAE6}" type="presParOf" srcId="{1F6A7E7B-09B6-44A2-B573-2A834637A915}" destId="{A15452AA-01D0-4633-A199-949A608EEF6B}" srcOrd="2" destOrd="0" presId="urn:microsoft.com/office/officeart/2005/8/layout/hProcess4"/>
    <dgm:cxn modelId="{D1D5F819-D7EC-48B9-BDF5-BD8A07A009BD}" type="presParOf" srcId="{1F6A7E7B-09B6-44A2-B573-2A834637A915}" destId="{4C9C4A4F-B656-484E-92E5-3C1B0CE591A8}" srcOrd="3" destOrd="0" presId="urn:microsoft.com/office/officeart/2005/8/layout/hProcess4"/>
    <dgm:cxn modelId="{15598245-DB1D-4A7E-AF3B-AD15DA25AD20}" type="presParOf" srcId="{1F6A7E7B-09B6-44A2-B573-2A834637A915}" destId="{A8BC3583-81DC-45B4-80CC-55C6043DD190}" srcOrd="4" destOrd="0" presId="urn:microsoft.com/office/officeart/2005/8/layout/hProcess4"/>
    <dgm:cxn modelId="{22BAA1C0-8553-49BF-B568-923169C5517C}" type="presParOf" srcId="{F0AF4B0B-2B4B-4333-B5BB-D6590B4907FC}" destId="{3F03BEC2-607E-4BF5-955C-00A8FC8D4529}" srcOrd="1" destOrd="0" presId="urn:microsoft.com/office/officeart/2005/8/layout/hProcess4"/>
    <dgm:cxn modelId="{9F3024AE-025A-4FC9-86AA-7CFB5486F86E}" type="presParOf" srcId="{F0AF4B0B-2B4B-4333-B5BB-D6590B4907FC}" destId="{52F44ED2-3CAE-437A-AF00-B9BD378D5E93}" srcOrd="2" destOrd="0" presId="urn:microsoft.com/office/officeart/2005/8/layout/hProcess4"/>
    <dgm:cxn modelId="{7DEE6144-D894-4BA1-BB51-7DCE35F36F5D}" type="presParOf" srcId="{52F44ED2-3CAE-437A-AF00-B9BD378D5E93}" destId="{5D118603-89D2-4627-B1DC-40F48B233635}" srcOrd="0" destOrd="0" presId="urn:microsoft.com/office/officeart/2005/8/layout/hProcess4"/>
    <dgm:cxn modelId="{1F0CC582-58C7-445D-8BCB-0A9FEB12909A}" type="presParOf" srcId="{52F44ED2-3CAE-437A-AF00-B9BD378D5E93}" destId="{840CBD2E-B313-405F-9923-034FAF7CADFD}" srcOrd="1" destOrd="0" presId="urn:microsoft.com/office/officeart/2005/8/layout/hProcess4"/>
    <dgm:cxn modelId="{8BDD669E-2390-4539-BCE8-6C43070746F5}" type="presParOf" srcId="{52F44ED2-3CAE-437A-AF00-B9BD378D5E93}" destId="{01C2CB8F-F284-41D6-BF83-3064C542F19A}" srcOrd="2" destOrd="0" presId="urn:microsoft.com/office/officeart/2005/8/layout/hProcess4"/>
    <dgm:cxn modelId="{7E6B509D-8FE0-4C19-A5CC-6972C9029C46}" type="presParOf" srcId="{52F44ED2-3CAE-437A-AF00-B9BD378D5E93}" destId="{69D2B15B-DFD2-4E6C-829C-EBAFD77257A0}" srcOrd="3" destOrd="0" presId="urn:microsoft.com/office/officeart/2005/8/layout/hProcess4"/>
    <dgm:cxn modelId="{9F245598-4913-4301-9DBB-FC31E7E0BED3}" type="presParOf" srcId="{52F44ED2-3CAE-437A-AF00-B9BD378D5E93}" destId="{A0468941-D5F9-4848-9A81-438DF4081FB8}" srcOrd="4" destOrd="0" presId="urn:microsoft.com/office/officeart/2005/8/layout/hProcess4"/>
    <dgm:cxn modelId="{2A8E85F8-4C19-4DA9-8630-6B011A0EEA61}" type="presParOf" srcId="{F0AF4B0B-2B4B-4333-B5BB-D6590B4907FC}" destId="{FE6B4C89-E0C9-4F02-8B3A-26F3C02BF7A4}" srcOrd="3" destOrd="0" presId="urn:microsoft.com/office/officeart/2005/8/layout/hProcess4"/>
    <dgm:cxn modelId="{B1D2F388-87A7-4DE1-AA59-AE5D98D6F8FD}" type="presParOf" srcId="{F0AF4B0B-2B4B-4333-B5BB-D6590B4907FC}" destId="{2EC16F4A-1CEB-40B0-8D53-1AE7D0B2E3AB}" srcOrd="4" destOrd="0" presId="urn:microsoft.com/office/officeart/2005/8/layout/hProcess4"/>
    <dgm:cxn modelId="{8BF53F4F-32DE-4833-80E1-DD6FB807BD92}" type="presParOf" srcId="{2EC16F4A-1CEB-40B0-8D53-1AE7D0B2E3AB}" destId="{18AEB81B-731A-4D04-8034-83AAF263CBFF}" srcOrd="0" destOrd="0" presId="urn:microsoft.com/office/officeart/2005/8/layout/hProcess4"/>
    <dgm:cxn modelId="{9D3271D1-B28A-4158-A346-A75A36AB16B3}" type="presParOf" srcId="{2EC16F4A-1CEB-40B0-8D53-1AE7D0B2E3AB}" destId="{657C0C5A-A1EA-4D4A-A01F-818BFD42F76F}" srcOrd="1" destOrd="0" presId="urn:microsoft.com/office/officeart/2005/8/layout/hProcess4"/>
    <dgm:cxn modelId="{9D34B460-9CFF-4537-8F19-BFCE9015403C}" type="presParOf" srcId="{2EC16F4A-1CEB-40B0-8D53-1AE7D0B2E3AB}" destId="{B5B53094-08C2-4268-9DDA-110FE0DAFEF1}" srcOrd="2" destOrd="0" presId="urn:microsoft.com/office/officeart/2005/8/layout/hProcess4"/>
    <dgm:cxn modelId="{AFF71C17-D3C4-462D-8993-BA5CB76DE9A1}" type="presParOf" srcId="{2EC16F4A-1CEB-40B0-8D53-1AE7D0B2E3AB}" destId="{F72C1F4C-CC3D-47CF-98C9-1B51EB6B1864}" srcOrd="3" destOrd="0" presId="urn:microsoft.com/office/officeart/2005/8/layout/hProcess4"/>
    <dgm:cxn modelId="{07540A3C-6452-4950-BCBE-386D2E0E2AF5}" type="presParOf" srcId="{2EC16F4A-1CEB-40B0-8D53-1AE7D0B2E3AB}" destId="{D54AFFCA-8171-4BAD-9E08-BAD008B5289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9EB75-2E4C-4FE4-A14E-5B41530E58A1}">
      <dsp:nvSpPr>
        <dsp:cNvPr id="0" name=""/>
        <dsp:cNvSpPr/>
      </dsp:nvSpPr>
      <dsp:spPr>
        <a:xfrm>
          <a:off x="2248" y="0"/>
          <a:ext cx="2206210" cy="39964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站点故障</a:t>
          </a:r>
          <a:endParaRPr lang="en-US" sz="2000" kern="1200" dirty="0">
            <a:latin typeface="+mn-ea"/>
            <a:ea typeface="+mn-ea"/>
          </a:endParaRPr>
        </a:p>
      </dsp:txBody>
      <dsp:txXfrm>
        <a:off x="2248" y="0"/>
        <a:ext cx="2206210" cy="1198933"/>
      </dsp:txXfrm>
    </dsp:sp>
    <dsp:sp modelId="{E92C7EA9-B04A-4E78-949B-40CF8C1061CC}">
      <dsp:nvSpPr>
        <dsp:cNvPr id="0" name=""/>
        <dsp:cNvSpPr/>
      </dsp:nvSpPr>
      <dsp:spPr>
        <a:xfrm>
          <a:off x="222869" y="1200104"/>
          <a:ext cx="1764968" cy="120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不能使用</a:t>
          </a:r>
          <a:r>
            <a:rPr lang="en-US" altLang="zh-CN" sz="1600" kern="1200" dirty="0" smtClean="0">
              <a:latin typeface="+mn-ea"/>
              <a:ea typeface="+mn-ea"/>
            </a:rPr>
            <a:t>FusionCompute</a:t>
          </a:r>
          <a:endParaRPr lang="en-US" sz="1600" kern="1200" dirty="0">
            <a:latin typeface="+mn-ea"/>
            <a:ea typeface="+mn-ea"/>
          </a:endParaRPr>
        </a:p>
      </dsp:txBody>
      <dsp:txXfrm>
        <a:off x="258162" y="1235397"/>
        <a:ext cx="1694382" cy="1134396"/>
      </dsp:txXfrm>
    </dsp:sp>
    <dsp:sp modelId="{F9AE20AA-B943-4B96-B1A2-15BC1B145C90}">
      <dsp:nvSpPr>
        <dsp:cNvPr id="0" name=""/>
        <dsp:cNvSpPr/>
      </dsp:nvSpPr>
      <dsp:spPr>
        <a:xfrm>
          <a:off x="222869" y="2590468"/>
          <a:ext cx="1764968" cy="120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不能配置级联</a:t>
          </a:r>
          <a:endParaRPr lang="en-US" sz="1600" kern="1200" dirty="0">
            <a:latin typeface="+mn-ea"/>
            <a:ea typeface="+mn-ea"/>
          </a:endParaRPr>
        </a:p>
      </dsp:txBody>
      <dsp:txXfrm>
        <a:off x="258162" y="2625761"/>
        <a:ext cx="1694382" cy="1134396"/>
      </dsp:txXfrm>
    </dsp:sp>
    <dsp:sp modelId="{CFDFF7E1-7C52-4CC9-8D25-A516C9EC9755}">
      <dsp:nvSpPr>
        <dsp:cNvPr id="0" name=""/>
        <dsp:cNvSpPr/>
      </dsp:nvSpPr>
      <dsp:spPr>
        <a:xfrm>
          <a:off x="2373924" y="0"/>
          <a:ext cx="2206210" cy="39964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集群故障</a:t>
          </a:r>
          <a:endParaRPr lang="en-US" sz="2000" kern="1200" dirty="0">
            <a:latin typeface="+mn-ea"/>
            <a:ea typeface="+mn-ea"/>
          </a:endParaRPr>
        </a:p>
      </dsp:txBody>
      <dsp:txXfrm>
        <a:off x="2373924" y="0"/>
        <a:ext cx="2206210" cy="1198933"/>
      </dsp:txXfrm>
    </dsp:sp>
    <dsp:sp modelId="{941632DD-6806-420B-BF97-0C55843D31F1}">
      <dsp:nvSpPr>
        <dsp:cNvPr id="0" name=""/>
        <dsp:cNvSpPr/>
      </dsp:nvSpPr>
      <dsp:spPr>
        <a:xfrm>
          <a:off x="2594545" y="1200104"/>
          <a:ext cx="1764968" cy="120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不能创建、修改、移除集群</a:t>
          </a:r>
          <a:endParaRPr lang="en-US" sz="1600" kern="1200" dirty="0">
            <a:latin typeface="+mn-ea"/>
            <a:ea typeface="+mn-ea"/>
          </a:endParaRPr>
        </a:p>
      </dsp:txBody>
      <dsp:txXfrm>
        <a:off x="2629838" y="1235397"/>
        <a:ext cx="1694382" cy="1134396"/>
      </dsp:txXfrm>
    </dsp:sp>
    <dsp:sp modelId="{E19F12CD-FEF5-4C98-98EB-9E6052B00867}">
      <dsp:nvSpPr>
        <dsp:cNvPr id="0" name=""/>
        <dsp:cNvSpPr/>
      </dsp:nvSpPr>
      <dsp:spPr>
        <a:xfrm>
          <a:off x="2594545" y="2590468"/>
          <a:ext cx="1764968" cy="120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集群配置故障</a:t>
          </a:r>
          <a:endParaRPr lang="en-US" sz="1600" kern="1200" dirty="0">
            <a:latin typeface="+mn-ea"/>
            <a:ea typeface="+mn-ea"/>
          </a:endParaRPr>
        </a:p>
      </dsp:txBody>
      <dsp:txXfrm>
        <a:off x="2629838" y="2625761"/>
        <a:ext cx="1694382" cy="1134396"/>
      </dsp:txXfrm>
    </dsp:sp>
    <dsp:sp modelId="{81A5B38C-9DEA-4E5D-9600-3223251D4AD5}">
      <dsp:nvSpPr>
        <dsp:cNvPr id="0" name=""/>
        <dsp:cNvSpPr/>
      </dsp:nvSpPr>
      <dsp:spPr>
        <a:xfrm>
          <a:off x="4745600" y="0"/>
          <a:ext cx="2206210" cy="39964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主机故障</a:t>
          </a:r>
          <a:endParaRPr lang="en-US" sz="2000" kern="1200" dirty="0">
            <a:latin typeface="+mn-ea"/>
            <a:ea typeface="+mn-ea"/>
          </a:endParaRPr>
        </a:p>
      </dsp:txBody>
      <dsp:txXfrm>
        <a:off x="4745600" y="0"/>
        <a:ext cx="2206210" cy="1198933"/>
      </dsp:txXfrm>
    </dsp:sp>
    <dsp:sp modelId="{98FD14E6-905E-470A-9F36-2002C7301371}">
      <dsp:nvSpPr>
        <dsp:cNvPr id="0" name=""/>
        <dsp:cNvSpPr/>
      </dsp:nvSpPr>
      <dsp:spPr>
        <a:xfrm>
          <a:off x="4966221" y="1200104"/>
          <a:ext cx="1764968" cy="120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不能添加、修改、移除主机</a:t>
          </a:r>
          <a:endParaRPr lang="en-US" sz="1600" kern="1200" dirty="0">
            <a:latin typeface="+mn-ea"/>
            <a:ea typeface="+mn-ea"/>
          </a:endParaRPr>
        </a:p>
      </dsp:txBody>
      <dsp:txXfrm>
        <a:off x="5001514" y="1235397"/>
        <a:ext cx="1694382" cy="1134396"/>
      </dsp:txXfrm>
    </dsp:sp>
    <dsp:sp modelId="{62EB096D-1D08-4318-B45E-16D53A996134}">
      <dsp:nvSpPr>
        <dsp:cNvPr id="0" name=""/>
        <dsp:cNvSpPr/>
      </dsp:nvSpPr>
      <dsp:spPr>
        <a:xfrm>
          <a:off x="4966221" y="2590468"/>
          <a:ext cx="1764968" cy="120498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主机配置故障</a:t>
          </a:r>
          <a:endParaRPr lang="en-US" sz="1600" kern="1200" dirty="0">
            <a:latin typeface="+mn-ea"/>
            <a:ea typeface="+mn-ea"/>
          </a:endParaRPr>
        </a:p>
      </dsp:txBody>
      <dsp:txXfrm>
        <a:off x="5001514" y="2625761"/>
        <a:ext cx="1694382" cy="1134396"/>
      </dsp:txXfrm>
    </dsp:sp>
    <dsp:sp modelId="{A6DF4DE5-B07E-4894-8FB4-1C2AA9441C2A}">
      <dsp:nvSpPr>
        <dsp:cNvPr id="0" name=""/>
        <dsp:cNvSpPr/>
      </dsp:nvSpPr>
      <dsp:spPr>
        <a:xfrm>
          <a:off x="7117277" y="0"/>
          <a:ext cx="2206210" cy="399644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+mn-ea"/>
              <a:ea typeface="+mn-ea"/>
            </a:rPr>
            <a:t>系统接口故障</a:t>
          </a:r>
          <a:endParaRPr lang="en-US" sz="2000" kern="1200" dirty="0">
            <a:latin typeface="+mn-ea"/>
            <a:ea typeface="+mn-ea"/>
          </a:endParaRPr>
        </a:p>
      </dsp:txBody>
      <dsp:txXfrm>
        <a:off x="7117277" y="0"/>
        <a:ext cx="2206210" cy="1198933"/>
      </dsp:txXfrm>
    </dsp:sp>
    <dsp:sp modelId="{6D2332FE-7371-46B3-ACD2-A5A1AEF2B42E}">
      <dsp:nvSpPr>
        <dsp:cNvPr id="0" name=""/>
        <dsp:cNvSpPr/>
      </dsp:nvSpPr>
      <dsp:spPr>
        <a:xfrm>
          <a:off x="7337898" y="1199274"/>
          <a:ext cx="1764968" cy="785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网口绑定异常</a:t>
          </a:r>
          <a:endParaRPr lang="en-US" sz="1600" kern="1200" dirty="0">
            <a:latin typeface="+mn-ea"/>
            <a:ea typeface="+mn-ea"/>
          </a:endParaRPr>
        </a:p>
      </dsp:txBody>
      <dsp:txXfrm>
        <a:off x="7360894" y="1222270"/>
        <a:ext cx="1718976" cy="739149"/>
      </dsp:txXfrm>
    </dsp:sp>
    <dsp:sp modelId="{03A54D3E-9A55-4030-A9A1-B3BB6E2C5F74}">
      <dsp:nvSpPr>
        <dsp:cNvPr id="0" name=""/>
        <dsp:cNvSpPr/>
      </dsp:nvSpPr>
      <dsp:spPr>
        <a:xfrm>
          <a:off x="7337898" y="2105206"/>
          <a:ext cx="1764968" cy="785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业务管理接口异常</a:t>
          </a:r>
          <a:endParaRPr lang="en-US" sz="1600" kern="1200" dirty="0">
            <a:latin typeface="+mn-ea"/>
            <a:ea typeface="+mn-ea"/>
          </a:endParaRPr>
        </a:p>
      </dsp:txBody>
      <dsp:txXfrm>
        <a:off x="7360894" y="2128202"/>
        <a:ext cx="1718976" cy="739149"/>
      </dsp:txXfrm>
    </dsp:sp>
    <dsp:sp modelId="{1CBB98DC-4482-4A9C-828D-EA034994BF21}">
      <dsp:nvSpPr>
        <dsp:cNvPr id="0" name=""/>
        <dsp:cNvSpPr/>
      </dsp:nvSpPr>
      <dsp:spPr>
        <a:xfrm>
          <a:off x="7337898" y="3011139"/>
          <a:ext cx="1764968" cy="785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>
              <a:latin typeface="+mn-ea"/>
              <a:ea typeface="+mn-ea"/>
            </a:rPr>
            <a:t>存储接口异常</a:t>
          </a:r>
          <a:endParaRPr lang="en-US" sz="1600" kern="1200" dirty="0">
            <a:latin typeface="+mn-ea"/>
            <a:ea typeface="+mn-ea"/>
          </a:endParaRPr>
        </a:p>
      </dsp:txBody>
      <dsp:txXfrm>
        <a:off x="7360894" y="3034135"/>
        <a:ext cx="1718976" cy="7391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94368" y="199448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58606"/>
        <a:ext cx="907054" cy="388737"/>
      </dsp:txXfrm>
    </dsp:sp>
    <dsp:sp modelId="{2ECE671A-7109-4D99-80EB-A84AD75837BF}">
      <dsp:nvSpPr>
        <dsp:cNvPr id="0" name=""/>
        <dsp:cNvSpPr/>
      </dsp:nvSpPr>
      <dsp:spPr>
        <a:xfrm rot="5400000">
          <a:off x="4569248" y="-3657114"/>
          <a:ext cx="842264" cy="8166653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600" b="0" i="0" kern="1200" dirty="0" smtClean="0"/>
            <a:t>FusionCompute</a:t>
          </a:r>
          <a:r>
            <a:rPr lang="zh-CN" altLang="en-US" sz="1600" b="0" i="0" kern="1200" dirty="0" smtClean="0"/>
            <a:t>上报</a:t>
          </a:r>
          <a:r>
            <a:rPr lang="zh-CN" altLang="zh-CN" sz="1600" b="0" i="0" kern="1200" dirty="0" smtClean="0"/>
            <a:t>告警信息：</a:t>
          </a:r>
          <a:r>
            <a:rPr lang="zh-CN" altLang="en-US" sz="1600" b="0" i="0" kern="1200" dirty="0" smtClean="0"/>
            <a:t>存储资源管理链路中断</a:t>
          </a:r>
          <a:endParaRPr lang="en-US" sz="1600" b="0" i="0" kern="1200" dirty="0"/>
        </a:p>
      </dsp:txBody>
      <dsp:txXfrm rot="-5400000">
        <a:off x="907054" y="46196"/>
        <a:ext cx="8125537" cy="760032"/>
      </dsp:txXfrm>
    </dsp:sp>
    <dsp:sp modelId="{F898765C-218B-43F4-979F-2247269849D4}">
      <dsp:nvSpPr>
        <dsp:cNvPr id="0" name=""/>
        <dsp:cNvSpPr/>
      </dsp:nvSpPr>
      <dsp:spPr>
        <a:xfrm rot="5400000">
          <a:off x="-194368" y="1433280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692438"/>
        <a:ext cx="907054" cy="388737"/>
      </dsp:txXfrm>
    </dsp:sp>
    <dsp:sp modelId="{701CA4A2-062F-43A7-AC80-E644628F2D29}">
      <dsp:nvSpPr>
        <dsp:cNvPr id="0" name=""/>
        <dsp:cNvSpPr/>
      </dsp:nvSpPr>
      <dsp:spPr>
        <a:xfrm rot="5400000">
          <a:off x="4493499" y="-2423283"/>
          <a:ext cx="993762" cy="8166653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网络异常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存储资源网口故障</a:t>
          </a:r>
          <a:endParaRPr lang="en-US" altLang="en-US" sz="1600" kern="1200" dirty="0" smtClean="0"/>
        </a:p>
      </dsp:txBody>
      <dsp:txXfrm rot="-5400000">
        <a:off x="907054" y="1211673"/>
        <a:ext cx="8118142" cy="896740"/>
      </dsp:txXfrm>
    </dsp:sp>
    <dsp:sp modelId="{278848FA-D399-41E6-907C-2B4047C12F43}">
      <dsp:nvSpPr>
        <dsp:cNvPr id="0" name=""/>
        <dsp:cNvSpPr/>
      </dsp:nvSpPr>
      <dsp:spPr>
        <a:xfrm rot="5400000">
          <a:off x="-194368" y="2775974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3035132"/>
        <a:ext cx="907054" cy="388737"/>
      </dsp:txXfrm>
    </dsp:sp>
    <dsp:sp modelId="{AFD68E65-2DEC-4167-98F8-DD4CD087E695}">
      <dsp:nvSpPr>
        <dsp:cNvPr id="0" name=""/>
        <dsp:cNvSpPr/>
      </dsp:nvSpPr>
      <dsp:spPr>
        <a:xfrm rot="5400000">
          <a:off x="4384637" y="-1080588"/>
          <a:ext cx="1211487" cy="8166653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查看故障的存储资源的名称及出现故障的存储资源管理</a:t>
          </a:r>
          <a:r>
            <a:rPr lang="en-US" altLang="en-US" sz="1400" kern="1200" dirty="0" smtClean="0">
              <a:latin typeface="+mn-ea"/>
              <a:ea typeface="+mn-ea"/>
            </a:rPr>
            <a:t>IP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登录</a:t>
          </a:r>
          <a:r>
            <a:rPr lang="en-US" altLang="en-US" sz="1400" kern="1200" dirty="0" smtClean="0">
              <a:latin typeface="+mn-ea"/>
              <a:ea typeface="+mn-ea"/>
            </a:rPr>
            <a:t>VRM</a:t>
          </a:r>
          <a:r>
            <a:rPr lang="zh-CN" altLang="en-US" sz="1400" kern="1200" dirty="0" smtClean="0">
              <a:latin typeface="+mn-ea"/>
              <a:ea typeface="+mn-ea"/>
            </a:rPr>
            <a:t>节点</a:t>
          </a:r>
          <a:endParaRPr lang="en-US" altLang="en-US" sz="1400" kern="1200" dirty="0" smtClean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查看</a:t>
          </a:r>
          <a:r>
            <a:rPr lang="en-US" altLang="en-US" sz="1400" kern="1200" dirty="0" smtClean="0">
              <a:latin typeface="+mn-ea"/>
              <a:ea typeface="+mn-ea"/>
            </a:rPr>
            <a:t>VRM</a:t>
          </a:r>
          <a:r>
            <a:rPr lang="zh-CN" altLang="en-US" sz="1400" kern="1200" dirty="0" smtClean="0">
              <a:latin typeface="+mn-ea"/>
              <a:ea typeface="+mn-ea"/>
            </a:rPr>
            <a:t>与故障的管理链路的</a:t>
          </a:r>
          <a:r>
            <a:rPr lang="en-US" altLang="en-US" sz="1400" kern="1200" dirty="0" smtClean="0">
              <a:latin typeface="+mn-ea"/>
              <a:ea typeface="+mn-ea"/>
            </a:rPr>
            <a:t>IP</a:t>
          </a:r>
          <a:r>
            <a:rPr lang="zh-CN" altLang="en-US" sz="1400" kern="1200" dirty="0" smtClean="0">
              <a:latin typeface="+mn-ea"/>
              <a:ea typeface="+mn-ea"/>
            </a:rPr>
            <a:t>能否正常通信</a:t>
          </a:r>
          <a:endParaRPr lang="en-US" altLang="en-US" sz="1400" kern="1200" dirty="0" smtClean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网络排查、修复</a:t>
          </a:r>
          <a:endParaRPr lang="en-US" altLang="en-US" sz="1400" kern="1200" dirty="0" smtClean="0">
            <a:latin typeface="+mn-ea"/>
            <a:ea typeface="+mn-ea"/>
          </a:endParaRPr>
        </a:p>
      </dsp:txBody>
      <dsp:txXfrm rot="-5400000">
        <a:off x="907054" y="2456135"/>
        <a:ext cx="8107513" cy="1093207"/>
      </dsp:txXfrm>
    </dsp:sp>
    <dsp:sp modelId="{4766E03A-E57D-461B-98D4-FB5CC2FA4774}">
      <dsp:nvSpPr>
        <dsp:cNvPr id="0" name=""/>
        <dsp:cNvSpPr/>
      </dsp:nvSpPr>
      <dsp:spPr>
        <a:xfrm rot="5400000">
          <a:off x="-194368" y="3934057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193215"/>
        <a:ext cx="907054" cy="388737"/>
      </dsp:txXfrm>
    </dsp:sp>
    <dsp:sp modelId="{057D4B38-7AF7-494B-BA18-A025DA0FEF91}">
      <dsp:nvSpPr>
        <dsp:cNvPr id="0" name=""/>
        <dsp:cNvSpPr/>
      </dsp:nvSpPr>
      <dsp:spPr>
        <a:xfrm rot="5400000">
          <a:off x="4569248" y="77493"/>
          <a:ext cx="842264" cy="8166653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告警消失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业务正常</a:t>
          </a:r>
          <a:endParaRPr lang="en-US" sz="1600" kern="1200" dirty="0"/>
        </a:p>
      </dsp:txBody>
      <dsp:txXfrm rot="-5400000">
        <a:off x="907054" y="3780803"/>
        <a:ext cx="8125537" cy="7600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58824" y="1040507"/>
          <a:ext cx="2424138" cy="199940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不能添加、修改、移除数据存储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关联、解关联主机异常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数据存储异常</a:t>
          </a:r>
          <a:endParaRPr lang="en-US" sz="1400" kern="1200" dirty="0"/>
        </a:p>
      </dsp:txBody>
      <dsp:txXfrm>
        <a:off x="104836" y="1086519"/>
        <a:ext cx="2332114" cy="1478938"/>
      </dsp:txXfrm>
    </dsp:sp>
    <dsp:sp modelId="{3F03BEC2-607E-4BF5-955C-00A8FC8D4529}">
      <dsp:nvSpPr>
        <dsp:cNvPr id="0" name=""/>
        <dsp:cNvSpPr/>
      </dsp:nvSpPr>
      <dsp:spPr>
        <a:xfrm>
          <a:off x="1404825" y="1458156"/>
          <a:ext cx="2759867" cy="2759867"/>
        </a:xfrm>
        <a:prstGeom prst="leftCircularArrow">
          <a:avLst>
            <a:gd name="adj1" fmla="val 3466"/>
            <a:gd name="adj2" fmla="val 429642"/>
            <a:gd name="adj3" fmla="val 2205153"/>
            <a:gd name="adj4" fmla="val 9024489"/>
            <a:gd name="adj5" fmla="val 4043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597522" y="2611470"/>
          <a:ext cx="2154789" cy="856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故障点</a:t>
          </a:r>
          <a:endParaRPr lang="en-US" sz="2200" kern="1200" dirty="0"/>
        </a:p>
      </dsp:txBody>
      <dsp:txXfrm>
        <a:off x="622619" y="2636567"/>
        <a:ext cx="2104595" cy="806694"/>
      </dsp:txXfrm>
    </dsp:sp>
    <dsp:sp modelId="{840CBD2E-B313-405F-9923-034FAF7CADFD}">
      <dsp:nvSpPr>
        <dsp:cNvPr id="0" name=""/>
        <dsp:cNvSpPr/>
      </dsp:nvSpPr>
      <dsp:spPr>
        <a:xfrm>
          <a:off x="3207762" y="1040507"/>
          <a:ext cx="2424138" cy="199940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存储网络故障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虚拟化的本地存储文件系统损坏</a:t>
          </a:r>
          <a:endParaRPr lang="en-US" alt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对应存储设备损坏</a:t>
          </a:r>
          <a:endParaRPr lang="en-US" altLang="en-US" sz="1600" kern="1200" dirty="0" smtClean="0"/>
        </a:p>
      </dsp:txBody>
      <dsp:txXfrm>
        <a:off x="3253774" y="1514964"/>
        <a:ext cx="2332114" cy="1478938"/>
      </dsp:txXfrm>
    </dsp:sp>
    <dsp:sp modelId="{FE6B4C89-E0C9-4F02-8B3A-26F3C02BF7A4}">
      <dsp:nvSpPr>
        <dsp:cNvPr id="0" name=""/>
        <dsp:cNvSpPr/>
      </dsp:nvSpPr>
      <dsp:spPr>
        <a:xfrm>
          <a:off x="4533562" y="-215996"/>
          <a:ext cx="3069618" cy="3069618"/>
        </a:xfrm>
        <a:prstGeom prst="circularArrow">
          <a:avLst>
            <a:gd name="adj1" fmla="val 3116"/>
            <a:gd name="adj2" fmla="val 383098"/>
            <a:gd name="adj3" fmla="val 19441392"/>
            <a:gd name="adj4" fmla="val 12575511"/>
            <a:gd name="adj5" fmla="val 3635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746459" y="612063"/>
          <a:ext cx="2154789" cy="856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可能的故障原因</a:t>
          </a:r>
          <a:endParaRPr lang="en-US" sz="2200" kern="1200" dirty="0"/>
        </a:p>
      </dsp:txBody>
      <dsp:txXfrm>
        <a:off x="3771556" y="637160"/>
        <a:ext cx="2104595" cy="806694"/>
      </dsp:txXfrm>
    </dsp:sp>
    <dsp:sp modelId="{657C0C5A-A1EA-4D4A-A01F-818BFD42F76F}">
      <dsp:nvSpPr>
        <dsp:cNvPr id="0" name=""/>
        <dsp:cNvSpPr/>
      </dsp:nvSpPr>
      <dsp:spPr>
        <a:xfrm>
          <a:off x="6356700" y="1040507"/>
          <a:ext cx="2424138" cy="199940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排除存储网络故障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修复文件系统损坏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修复磁盘损坏</a:t>
          </a:r>
          <a:endParaRPr lang="en-US" sz="1400" kern="1200" dirty="0"/>
        </a:p>
      </dsp:txBody>
      <dsp:txXfrm>
        <a:off x="6402712" y="1086519"/>
        <a:ext cx="2332114" cy="1478938"/>
      </dsp:txXfrm>
    </dsp:sp>
    <dsp:sp modelId="{F72C1F4C-CC3D-47CF-98C9-1B51EB6B1864}">
      <dsp:nvSpPr>
        <dsp:cNvPr id="0" name=""/>
        <dsp:cNvSpPr/>
      </dsp:nvSpPr>
      <dsp:spPr>
        <a:xfrm>
          <a:off x="6895397" y="2611470"/>
          <a:ext cx="2154789" cy="856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排除故障</a:t>
          </a:r>
          <a:endParaRPr lang="en-US" sz="2200" kern="1200" dirty="0"/>
        </a:p>
      </dsp:txBody>
      <dsp:txXfrm>
        <a:off x="6920494" y="2636567"/>
        <a:ext cx="2104595" cy="80669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97374" y="203164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66331"/>
        <a:ext cx="921081" cy="394749"/>
      </dsp:txXfrm>
    </dsp:sp>
    <dsp:sp modelId="{2ECE671A-7109-4D99-80EB-A84AD75837BF}">
      <dsp:nvSpPr>
        <dsp:cNvPr id="0" name=""/>
        <dsp:cNvSpPr/>
      </dsp:nvSpPr>
      <dsp:spPr>
        <a:xfrm rot="5400000">
          <a:off x="4569749" y="-3642878"/>
          <a:ext cx="855290" cy="8152626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共享存储的</a:t>
          </a:r>
          <a:r>
            <a:rPr lang="en-US" altLang="zh-CN" sz="1600" kern="1200" dirty="0" smtClean="0"/>
            <a:t>VIMS</a:t>
          </a:r>
          <a:r>
            <a:rPr lang="zh-CN" altLang="en-US" sz="1600" kern="1200" dirty="0" smtClean="0"/>
            <a:t>文件系统损坏</a:t>
          </a:r>
          <a:endParaRPr lang="en-US" sz="1600" kern="1200" dirty="0"/>
        </a:p>
      </dsp:txBody>
      <dsp:txXfrm rot="-5400000">
        <a:off x="921081" y="47542"/>
        <a:ext cx="8110874" cy="771786"/>
      </dsp:txXfrm>
    </dsp:sp>
    <dsp:sp modelId="{F898765C-218B-43F4-979F-2247269849D4}">
      <dsp:nvSpPr>
        <dsp:cNvPr id="0" name=""/>
        <dsp:cNvSpPr/>
      </dsp:nvSpPr>
      <dsp:spPr>
        <a:xfrm rot="5400000">
          <a:off x="-197374" y="1455071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718238"/>
        <a:ext cx="921081" cy="394749"/>
      </dsp:txXfrm>
    </dsp:sp>
    <dsp:sp modelId="{701CA4A2-062F-43A7-AC80-E644628F2D29}">
      <dsp:nvSpPr>
        <dsp:cNvPr id="0" name=""/>
        <dsp:cNvSpPr/>
      </dsp:nvSpPr>
      <dsp:spPr>
        <a:xfrm rot="5400000">
          <a:off x="4492829" y="-2390971"/>
          <a:ext cx="1009131" cy="8152626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系统文件元数据损坏或用户文件元数据损坏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超级块损坏或文件系统根目录损坏</a:t>
          </a:r>
          <a:endParaRPr lang="en-US" altLang="en-US" sz="1600" kern="1200" dirty="0" smtClean="0"/>
        </a:p>
      </dsp:txBody>
      <dsp:txXfrm rot="-5400000">
        <a:off x="921082" y="1230038"/>
        <a:ext cx="8103364" cy="910607"/>
      </dsp:txXfrm>
    </dsp:sp>
    <dsp:sp modelId="{278848FA-D399-41E6-907C-2B4047C12F43}">
      <dsp:nvSpPr>
        <dsp:cNvPr id="0" name=""/>
        <dsp:cNvSpPr/>
      </dsp:nvSpPr>
      <dsp:spPr>
        <a:xfrm rot="5400000">
          <a:off x="-197374" y="2705323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2968490"/>
        <a:ext cx="921081" cy="394749"/>
      </dsp:txXfrm>
    </dsp:sp>
    <dsp:sp modelId="{AFD68E65-2DEC-4167-98F8-DD4CD087E695}">
      <dsp:nvSpPr>
        <dsp:cNvPr id="0" name=""/>
        <dsp:cNvSpPr/>
      </dsp:nvSpPr>
      <dsp:spPr>
        <a:xfrm rot="5400000">
          <a:off x="4494484" y="-1140719"/>
          <a:ext cx="1005821" cy="8152626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停止故障存储设备上的业务运行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/>
            <a:t>fsck</a:t>
          </a:r>
          <a:r>
            <a:rPr lang="zh-CN" altLang="en-US" sz="1600" kern="1200" dirty="0" smtClean="0"/>
            <a:t>修复只读卷</a:t>
          </a:r>
          <a:endParaRPr lang="en-US" alt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恢复故障存储设备上的业务运行</a:t>
          </a:r>
          <a:endParaRPr lang="en-US" altLang="en-US" sz="1600" kern="1200" dirty="0" smtClean="0"/>
        </a:p>
      </dsp:txBody>
      <dsp:txXfrm rot="-5400000">
        <a:off x="921082" y="2481783"/>
        <a:ext cx="8103526" cy="907621"/>
      </dsp:txXfrm>
    </dsp:sp>
    <dsp:sp modelId="{4766E03A-E57D-461B-98D4-FB5CC2FA4774}">
      <dsp:nvSpPr>
        <dsp:cNvPr id="0" name=""/>
        <dsp:cNvSpPr/>
      </dsp:nvSpPr>
      <dsp:spPr>
        <a:xfrm rot="5400000">
          <a:off x="-197374" y="3880309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143476"/>
        <a:ext cx="921081" cy="394749"/>
      </dsp:txXfrm>
    </dsp:sp>
    <dsp:sp modelId="{057D4B38-7AF7-494B-BA18-A025DA0FEF91}">
      <dsp:nvSpPr>
        <dsp:cNvPr id="0" name=""/>
        <dsp:cNvSpPr/>
      </dsp:nvSpPr>
      <dsp:spPr>
        <a:xfrm rot="5400000">
          <a:off x="4569749" y="34266"/>
          <a:ext cx="855290" cy="8152626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告警消失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业务正常</a:t>
          </a:r>
          <a:endParaRPr lang="en-US" sz="1600" kern="1200" dirty="0"/>
        </a:p>
      </dsp:txBody>
      <dsp:txXfrm rot="-5400000">
        <a:off x="921081" y="3724686"/>
        <a:ext cx="8110874" cy="7717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271943" y="1002393"/>
          <a:ext cx="2335340" cy="192616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不能创建、绑定、解绑定、删除虚拟磁盘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调整容量异常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快照异常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磁盘迁移异常</a:t>
          </a:r>
          <a:endParaRPr lang="en-US" sz="1200" kern="1200" dirty="0"/>
        </a:p>
      </dsp:txBody>
      <dsp:txXfrm>
        <a:off x="316269" y="1046719"/>
        <a:ext cx="2246688" cy="1424765"/>
      </dsp:txXfrm>
    </dsp:sp>
    <dsp:sp modelId="{3F03BEC2-607E-4BF5-955C-00A8FC8D4529}">
      <dsp:nvSpPr>
        <dsp:cNvPr id="0" name=""/>
        <dsp:cNvSpPr/>
      </dsp:nvSpPr>
      <dsp:spPr>
        <a:xfrm>
          <a:off x="1561403" y="1378756"/>
          <a:ext cx="2697161" cy="2697161"/>
        </a:xfrm>
        <a:prstGeom prst="leftCircularArrow">
          <a:avLst>
            <a:gd name="adj1" fmla="val 3602"/>
            <a:gd name="adj2" fmla="val 448078"/>
            <a:gd name="adj3" fmla="val 2223588"/>
            <a:gd name="adj4" fmla="val 9024489"/>
            <a:gd name="adj5" fmla="val 4203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790908" y="2515810"/>
          <a:ext cx="2075858" cy="82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故障点</a:t>
          </a:r>
          <a:endParaRPr lang="en-US" sz="2100" kern="1200" dirty="0"/>
        </a:p>
      </dsp:txBody>
      <dsp:txXfrm>
        <a:off x="815086" y="2539988"/>
        <a:ext cx="2027502" cy="777144"/>
      </dsp:txXfrm>
    </dsp:sp>
    <dsp:sp modelId="{840CBD2E-B313-405F-9923-034FAF7CADFD}">
      <dsp:nvSpPr>
        <dsp:cNvPr id="0" name=""/>
        <dsp:cNvSpPr/>
      </dsp:nvSpPr>
      <dsp:spPr>
        <a:xfrm>
          <a:off x="3329452" y="1002393"/>
          <a:ext cx="2335340" cy="192616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数据存储异常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磁盘类型限制</a:t>
          </a:r>
          <a:endParaRPr lang="en-US" alt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磁盘配置模式限制</a:t>
          </a:r>
          <a:endParaRPr lang="en-US" alt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虚拟机状态限制</a:t>
          </a:r>
          <a:endParaRPr lang="en-US" altLang="en-US" sz="1200" kern="1200" dirty="0" smtClean="0"/>
        </a:p>
      </dsp:txBody>
      <dsp:txXfrm>
        <a:off x="3373778" y="1459469"/>
        <a:ext cx="2246688" cy="1424765"/>
      </dsp:txXfrm>
    </dsp:sp>
    <dsp:sp modelId="{FE6B4C89-E0C9-4F02-8B3A-26F3C02BF7A4}">
      <dsp:nvSpPr>
        <dsp:cNvPr id="0" name=""/>
        <dsp:cNvSpPr/>
      </dsp:nvSpPr>
      <dsp:spPr>
        <a:xfrm>
          <a:off x="4599451" y="-220487"/>
          <a:ext cx="2995566" cy="2995566"/>
        </a:xfrm>
        <a:prstGeom prst="circularArrow">
          <a:avLst>
            <a:gd name="adj1" fmla="val 3244"/>
            <a:gd name="adj2" fmla="val 400011"/>
            <a:gd name="adj3" fmla="val 19424479"/>
            <a:gd name="adj4" fmla="val 12575511"/>
            <a:gd name="adj5" fmla="val 3784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848417" y="589643"/>
          <a:ext cx="2075858" cy="82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可能的故障原因</a:t>
          </a:r>
          <a:endParaRPr lang="en-US" sz="2100" kern="1200" dirty="0"/>
        </a:p>
      </dsp:txBody>
      <dsp:txXfrm>
        <a:off x="3872595" y="613821"/>
        <a:ext cx="2027502" cy="777144"/>
      </dsp:txXfrm>
    </dsp:sp>
    <dsp:sp modelId="{657C0C5A-A1EA-4D4A-A01F-818BFD42F76F}">
      <dsp:nvSpPr>
        <dsp:cNvPr id="0" name=""/>
        <dsp:cNvSpPr/>
      </dsp:nvSpPr>
      <dsp:spPr>
        <a:xfrm>
          <a:off x="6386961" y="1002393"/>
          <a:ext cx="2335340" cy="192616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修复数据存储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更改磁盘类型</a:t>
          </a:r>
          <a:endParaRPr lang="en-US" alt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更改磁盘配置模式</a:t>
          </a:r>
          <a:endParaRPr lang="en-US" altLang="en-US" sz="1200" kern="1200" dirty="0" smtClean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更改虚拟机状态</a:t>
          </a:r>
          <a:endParaRPr lang="en-US" altLang="en-US" sz="1200" kern="1200" dirty="0" smtClean="0"/>
        </a:p>
      </dsp:txBody>
      <dsp:txXfrm>
        <a:off x="6431287" y="1046719"/>
        <a:ext cx="2246688" cy="1424765"/>
      </dsp:txXfrm>
    </dsp:sp>
    <dsp:sp modelId="{F72C1F4C-CC3D-47CF-98C9-1B51EB6B1864}">
      <dsp:nvSpPr>
        <dsp:cNvPr id="0" name=""/>
        <dsp:cNvSpPr/>
      </dsp:nvSpPr>
      <dsp:spPr>
        <a:xfrm>
          <a:off x="6905926" y="2515810"/>
          <a:ext cx="2075858" cy="825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排除故障</a:t>
          </a:r>
          <a:endParaRPr lang="en-US" sz="2100" kern="1200" dirty="0"/>
        </a:p>
      </dsp:txBody>
      <dsp:txXfrm>
        <a:off x="6930104" y="2539988"/>
        <a:ext cx="2027502" cy="77714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97374" y="203164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66331"/>
        <a:ext cx="921081" cy="394749"/>
      </dsp:txXfrm>
    </dsp:sp>
    <dsp:sp modelId="{2ECE671A-7109-4D99-80EB-A84AD75837BF}">
      <dsp:nvSpPr>
        <dsp:cNvPr id="0" name=""/>
        <dsp:cNvSpPr/>
      </dsp:nvSpPr>
      <dsp:spPr>
        <a:xfrm rot="5400000">
          <a:off x="4695763" y="-3768892"/>
          <a:ext cx="855290" cy="840465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虚拟机磁盘不能在线扩容</a:t>
          </a:r>
          <a:endParaRPr lang="en-US" sz="1600" kern="1200" dirty="0"/>
        </a:p>
      </dsp:txBody>
      <dsp:txXfrm rot="-5400000">
        <a:off x="921081" y="47542"/>
        <a:ext cx="8362902" cy="771786"/>
      </dsp:txXfrm>
    </dsp:sp>
    <dsp:sp modelId="{F898765C-218B-43F4-979F-2247269849D4}">
      <dsp:nvSpPr>
        <dsp:cNvPr id="0" name=""/>
        <dsp:cNvSpPr/>
      </dsp:nvSpPr>
      <dsp:spPr>
        <a:xfrm rot="5400000">
          <a:off x="-197374" y="1455071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718238"/>
        <a:ext cx="921081" cy="394749"/>
      </dsp:txXfrm>
    </dsp:sp>
    <dsp:sp modelId="{701CA4A2-062F-43A7-AC80-E644628F2D29}">
      <dsp:nvSpPr>
        <dsp:cNvPr id="0" name=""/>
        <dsp:cNvSpPr/>
      </dsp:nvSpPr>
      <dsp:spPr>
        <a:xfrm rot="5400000">
          <a:off x="4618843" y="-2516985"/>
          <a:ext cx="1009131" cy="840465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磁盘所属的数据存储类型不支持扩容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磁盘配置模式不支持在线扩容</a:t>
          </a:r>
          <a:endParaRPr lang="en-US" alt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虚拟机操作系统不支持在线扩容</a:t>
          </a:r>
          <a:endParaRPr lang="en-US" altLang="en-US" sz="1600" kern="1200" dirty="0" smtClean="0"/>
        </a:p>
      </dsp:txBody>
      <dsp:txXfrm rot="-5400000">
        <a:off x="921082" y="1230038"/>
        <a:ext cx="8355392" cy="910607"/>
      </dsp:txXfrm>
    </dsp:sp>
    <dsp:sp modelId="{278848FA-D399-41E6-907C-2B4047C12F43}">
      <dsp:nvSpPr>
        <dsp:cNvPr id="0" name=""/>
        <dsp:cNvSpPr/>
      </dsp:nvSpPr>
      <dsp:spPr>
        <a:xfrm rot="5400000">
          <a:off x="-197374" y="2705323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2968490"/>
        <a:ext cx="921081" cy="394749"/>
      </dsp:txXfrm>
    </dsp:sp>
    <dsp:sp modelId="{AFD68E65-2DEC-4167-98F8-DD4CD087E695}">
      <dsp:nvSpPr>
        <dsp:cNvPr id="0" name=""/>
        <dsp:cNvSpPr/>
      </dsp:nvSpPr>
      <dsp:spPr>
        <a:xfrm rot="5400000">
          <a:off x="4620498" y="-1266733"/>
          <a:ext cx="1005821" cy="840465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迁移磁盘到支持扩容的数据存储上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更改磁盘配置模式</a:t>
          </a:r>
          <a:endParaRPr lang="en-US" alt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重启虚拟机</a:t>
          </a:r>
          <a:endParaRPr lang="en-US" altLang="en-US" sz="1600" kern="1200" dirty="0" smtClean="0"/>
        </a:p>
      </dsp:txBody>
      <dsp:txXfrm rot="-5400000">
        <a:off x="921082" y="2481783"/>
        <a:ext cx="8355554" cy="907621"/>
      </dsp:txXfrm>
    </dsp:sp>
    <dsp:sp modelId="{4766E03A-E57D-461B-98D4-FB5CC2FA4774}">
      <dsp:nvSpPr>
        <dsp:cNvPr id="0" name=""/>
        <dsp:cNvSpPr/>
      </dsp:nvSpPr>
      <dsp:spPr>
        <a:xfrm rot="5400000">
          <a:off x="-197374" y="3880309"/>
          <a:ext cx="1315830" cy="921081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143476"/>
        <a:ext cx="921081" cy="394749"/>
      </dsp:txXfrm>
    </dsp:sp>
    <dsp:sp modelId="{057D4B38-7AF7-494B-BA18-A025DA0FEF91}">
      <dsp:nvSpPr>
        <dsp:cNvPr id="0" name=""/>
        <dsp:cNvSpPr/>
      </dsp:nvSpPr>
      <dsp:spPr>
        <a:xfrm rot="5400000">
          <a:off x="4695763" y="-91747"/>
          <a:ext cx="855290" cy="840465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磁盘扩容成功，业务正常</a:t>
          </a:r>
          <a:endParaRPr lang="en-US" sz="1600" kern="1200" dirty="0"/>
        </a:p>
      </dsp:txBody>
      <dsp:txXfrm rot="-5400000">
        <a:off x="921081" y="3724687"/>
        <a:ext cx="8362902" cy="77178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295582" y="1012995"/>
          <a:ext cx="2360041" cy="194654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同一主机上，虚拟机之间通讯故障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不同主机上，虚拟机之间通讯故障</a:t>
          </a:r>
          <a:endParaRPr lang="en-US" sz="1400" kern="1200" dirty="0"/>
        </a:p>
      </dsp:txBody>
      <dsp:txXfrm>
        <a:off x="340377" y="1057790"/>
        <a:ext cx="2270451" cy="1439834"/>
      </dsp:txXfrm>
    </dsp:sp>
    <dsp:sp modelId="{3F03BEC2-607E-4BF5-955C-00A8FC8D4529}">
      <dsp:nvSpPr>
        <dsp:cNvPr id="0" name=""/>
        <dsp:cNvSpPr/>
      </dsp:nvSpPr>
      <dsp:spPr>
        <a:xfrm>
          <a:off x="1598324" y="1391433"/>
          <a:ext cx="2729392" cy="2729392"/>
        </a:xfrm>
        <a:prstGeom prst="leftCircularArrow">
          <a:avLst>
            <a:gd name="adj1" fmla="val 3615"/>
            <a:gd name="adj2" fmla="val 449816"/>
            <a:gd name="adj3" fmla="val 2227214"/>
            <a:gd name="adj4" fmla="val 9026377"/>
            <a:gd name="adj5" fmla="val 4218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820035" y="2542420"/>
          <a:ext cx="2097814" cy="83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故障点</a:t>
          </a:r>
          <a:endParaRPr lang="en-US" sz="2200" kern="1200" dirty="0"/>
        </a:p>
      </dsp:txBody>
      <dsp:txXfrm>
        <a:off x="844469" y="2566854"/>
        <a:ext cx="2048946" cy="785363"/>
      </dsp:txXfrm>
    </dsp:sp>
    <dsp:sp modelId="{840CBD2E-B313-405F-9923-034FAF7CADFD}">
      <dsp:nvSpPr>
        <dsp:cNvPr id="0" name=""/>
        <dsp:cNvSpPr/>
      </dsp:nvSpPr>
      <dsp:spPr>
        <a:xfrm>
          <a:off x="3387737" y="843652"/>
          <a:ext cx="2360041" cy="228282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端口组配置异常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zh-CN" sz="1400" kern="1200" dirty="0" smtClean="0"/>
            <a:t>分布式交换机配置异常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400" kern="1200" dirty="0" smtClean="0"/>
            <a:t>VLAN</a:t>
          </a:r>
          <a:r>
            <a:rPr lang="zh-CN" altLang="en-US" sz="1400" kern="1200" dirty="0" smtClean="0"/>
            <a:t>池配置异常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子网配置异常</a:t>
          </a:r>
          <a:endParaRPr lang="en-US" alt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······</a:t>
          </a:r>
          <a:endParaRPr lang="en-US" altLang="en-US" sz="1400" kern="1200" dirty="0" smtClean="0"/>
        </a:p>
      </dsp:txBody>
      <dsp:txXfrm>
        <a:off x="3440271" y="1385363"/>
        <a:ext cx="2254973" cy="1688580"/>
      </dsp:txXfrm>
    </dsp:sp>
    <dsp:sp modelId="{FE6B4C89-E0C9-4F02-8B3A-26F3C02BF7A4}">
      <dsp:nvSpPr>
        <dsp:cNvPr id="0" name=""/>
        <dsp:cNvSpPr/>
      </dsp:nvSpPr>
      <dsp:spPr>
        <a:xfrm>
          <a:off x="4670299" y="-224912"/>
          <a:ext cx="3030953" cy="3030953"/>
        </a:xfrm>
        <a:prstGeom prst="circularArrow">
          <a:avLst>
            <a:gd name="adj1" fmla="val 3256"/>
            <a:gd name="adj2" fmla="val 401607"/>
            <a:gd name="adj3" fmla="val 19423736"/>
            <a:gd name="adj4" fmla="val 12576365"/>
            <a:gd name="adj5" fmla="val 3798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912191" y="594678"/>
          <a:ext cx="2097814" cy="83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可能的故障原因</a:t>
          </a:r>
          <a:endParaRPr lang="en-US" sz="2200" kern="1200" dirty="0"/>
        </a:p>
      </dsp:txBody>
      <dsp:txXfrm>
        <a:off x="3936625" y="619112"/>
        <a:ext cx="2048946" cy="785363"/>
      </dsp:txXfrm>
    </dsp:sp>
    <dsp:sp modelId="{657C0C5A-A1EA-4D4A-A01F-818BFD42F76F}">
      <dsp:nvSpPr>
        <dsp:cNvPr id="0" name=""/>
        <dsp:cNvSpPr/>
      </dsp:nvSpPr>
      <dsp:spPr>
        <a:xfrm>
          <a:off x="6479893" y="930713"/>
          <a:ext cx="2360041" cy="2112288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修复端口组配置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修复分布式交换机配置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修复</a:t>
          </a:r>
          <a:r>
            <a:rPr lang="en-US" altLang="zh-CN" sz="1500" kern="1200" dirty="0" smtClean="0"/>
            <a:t>VLAN</a:t>
          </a:r>
          <a:r>
            <a:rPr lang="zh-CN" altLang="en-US" sz="1500" kern="1200" dirty="0" smtClean="0"/>
            <a:t>池配置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修复子网配置</a:t>
          </a:r>
          <a:endParaRPr lang="en-US" sz="1500" kern="1200" dirty="0"/>
        </a:p>
      </dsp:txBody>
      <dsp:txXfrm>
        <a:off x="6528503" y="979323"/>
        <a:ext cx="2262821" cy="1562435"/>
      </dsp:txXfrm>
    </dsp:sp>
    <dsp:sp modelId="{F72C1F4C-CC3D-47CF-98C9-1B51EB6B1864}">
      <dsp:nvSpPr>
        <dsp:cNvPr id="0" name=""/>
        <dsp:cNvSpPr/>
      </dsp:nvSpPr>
      <dsp:spPr>
        <a:xfrm>
          <a:off x="7004347" y="2543012"/>
          <a:ext cx="2097814" cy="8342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/>
            <a:t>排除故障</a:t>
          </a:r>
          <a:endParaRPr lang="en-US" sz="2200" kern="1200" dirty="0"/>
        </a:p>
      </dsp:txBody>
      <dsp:txXfrm>
        <a:off x="7028781" y="2567446"/>
        <a:ext cx="2048946" cy="78536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94368" y="199448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58606"/>
        <a:ext cx="907054" cy="388737"/>
      </dsp:txXfrm>
    </dsp:sp>
    <dsp:sp modelId="{2ECE671A-7109-4D99-80EB-A84AD75837BF}">
      <dsp:nvSpPr>
        <dsp:cNvPr id="0" name=""/>
        <dsp:cNvSpPr/>
      </dsp:nvSpPr>
      <dsp:spPr>
        <a:xfrm rot="5400000">
          <a:off x="4587250" y="-3675116"/>
          <a:ext cx="842264" cy="8202657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i="0" kern="1200" dirty="0" smtClean="0"/>
            <a:t>同一主机上的两台虚拟机无法通讯</a:t>
          </a:r>
          <a:endParaRPr lang="en-US" sz="1600" b="0" i="0" kern="1200" dirty="0"/>
        </a:p>
      </dsp:txBody>
      <dsp:txXfrm rot="-5400000">
        <a:off x="907054" y="46196"/>
        <a:ext cx="8161541" cy="760032"/>
      </dsp:txXfrm>
    </dsp:sp>
    <dsp:sp modelId="{F898765C-218B-43F4-979F-2247269849D4}">
      <dsp:nvSpPr>
        <dsp:cNvPr id="0" name=""/>
        <dsp:cNvSpPr/>
      </dsp:nvSpPr>
      <dsp:spPr>
        <a:xfrm rot="5400000">
          <a:off x="-194368" y="1433280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692438"/>
        <a:ext cx="907054" cy="388737"/>
      </dsp:txXfrm>
    </dsp:sp>
    <dsp:sp modelId="{701CA4A2-062F-43A7-AC80-E644628F2D29}">
      <dsp:nvSpPr>
        <dsp:cNvPr id="0" name=""/>
        <dsp:cNvSpPr/>
      </dsp:nvSpPr>
      <dsp:spPr>
        <a:xfrm rot="5400000">
          <a:off x="4511501" y="-2441285"/>
          <a:ext cx="993762" cy="8202657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虚拟机自身网络异常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虚拟机所属的端口组不同</a:t>
          </a:r>
          <a:endParaRPr lang="en-US" alt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虚拟机所属的分布式交换机不同</a:t>
          </a:r>
          <a:endParaRPr lang="en-US" altLang="en-US" sz="1600" kern="1200" dirty="0" smtClean="0"/>
        </a:p>
      </dsp:txBody>
      <dsp:txXfrm rot="-5400000">
        <a:off x="907054" y="1211673"/>
        <a:ext cx="8154146" cy="896740"/>
      </dsp:txXfrm>
    </dsp:sp>
    <dsp:sp modelId="{278848FA-D399-41E6-907C-2B4047C12F43}">
      <dsp:nvSpPr>
        <dsp:cNvPr id="0" name=""/>
        <dsp:cNvSpPr/>
      </dsp:nvSpPr>
      <dsp:spPr>
        <a:xfrm rot="5400000">
          <a:off x="-194368" y="2775974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3035132"/>
        <a:ext cx="907054" cy="388737"/>
      </dsp:txXfrm>
    </dsp:sp>
    <dsp:sp modelId="{AFD68E65-2DEC-4167-98F8-DD4CD087E695}">
      <dsp:nvSpPr>
        <dsp:cNvPr id="0" name=""/>
        <dsp:cNvSpPr/>
      </dsp:nvSpPr>
      <dsp:spPr>
        <a:xfrm rot="5400000">
          <a:off x="4402639" y="-1098590"/>
          <a:ext cx="1211487" cy="8202657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修复故障虚拟机自身网络配置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更改故障虚拟机所属端口组</a:t>
          </a:r>
          <a:endParaRPr lang="en-US" altLang="en-US" sz="1600" kern="1200" dirty="0" smtClean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检查所属的分布式交换机</a:t>
          </a:r>
          <a:endParaRPr lang="en-US" altLang="en-US" sz="1600" kern="1200" dirty="0" smtClean="0"/>
        </a:p>
      </dsp:txBody>
      <dsp:txXfrm rot="-5400000">
        <a:off x="907054" y="2456135"/>
        <a:ext cx="8143517" cy="1093207"/>
      </dsp:txXfrm>
    </dsp:sp>
    <dsp:sp modelId="{4766E03A-E57D-461B-98D4-FB5CC2FA4774}">
      <dsp:nvSpPr>
        <dsp:cNvPr id="0" name=""/>
        <dsp:cNvSpPr/>
      </dsp:nvSpPr>
      <dsp:spPr>
        <a:xfrm rot="5400000">
          <a:off x="-194368" y="3934057"/>
          <a:ext cx="1295791" cy="90705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193215"/>
        <a:ext cx="907054" cy="388737"/>
      </dsp:txXfrm>
    </dsp:sp>
    <dsp:sp modelId="{057D4B38-7AF7-494B-BA18-A025DA0FEF91}">
      <dsp:nvSpPr>
        <dsp:cNvPr id="0" name=""/>
        <dsp:cNvSpPr/>
      </dsp:nvSpPr>
      <dsp:spPr>
        <a:xfrm rot="5400000">
          <a:off x="4587250" y="59491"/>
          <a:ext cx="842264" cy="8202657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网络正常，业务正常</a:t>
          </a:r>
          <a:endParaRPr lang="en-US" sz="1600" kern="1200" dirty="0"/>
        </a:p>
      </dsp:txBody>
      <dsp:txXfrm rot="-5400000">
        <a:off x="907054" y="3780803"/>
        <a:ext cx="8161541" cy="76003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415043" y="982229"/>
          <a:ext cx="2288364" cy="188742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虚拟机不能访问外部网络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虚拟机访问外部网络慢</a:t>
          </a:r>
          <a:endParaRPr lang="en-US" sz="1400" kern="1200" dirty="0"/>
        </a:p>
      </dsp:txBody>
      <dsp:txXfrm>
        <a:off x="458478" y="1025664"/>
        <a:ext cx="2201494" cy="1396104"/>
      </dsp:txXfrm>
    </dsp:sp>
    <dsp:sp modelId="{3F03BEC2-607E-4BF5-955C-00A8FC8D4529}">
      <dsp:nvSpPr>
        <dsp:cNvPr id="0" name=""/>
        <dsp:cNvSpPr/>
      </dsp:nvSpPr>
      <dsp:spPr>
        <a:xfrm>
          <a:off x="1673572" y="1333087"/>
          <a:ext cx="2669402" cy="2669402"/>
        </a:xfrm>
        <a:prstGeom prst="leftCircularArrow">
          <a:avLst>
            <a:gd name="adj1" fmla="val 3697"/>
            <a:gd name="adj2" fmla="val 460821"/>
            <a:gd name="adj3" fmla="val 2236332"/>
            <a:gd name="adj4" fmla="val 9024489"/>
            <a:gd name="adj5" fmla="val 4313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923569" y="2465204"/>
          <a:ext cx="2034101" cy="8088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故障点</a:t>
          </a:r>
          <a:endParaRPr lang="en-US" sz="2100" kern="1200" dirty="0"/>
        </a:p>
      </dsp:txBody>
      <dsp:txXfrm>
        <a:off x="947261" y="2488896"/>
        <a:ext cx="1986717" cy="761511"/>
      </dsp:txXfrm>
    </dsp:sp>
    <dsp:sp modelId="{840CBD2E-B313-405F-9923-034FAF7CADFD}">
      <dsp:nvSpPr>
        <dsp:cNvPr id="0" name=""/>
        <dsp:cNvSpPr/>
      </dsp:nvSpPr>
      <dsp:spPr>
        <a:xfrm>
          <a:off x="3427558" y="982229"/>
          <a:ext cx="2288364" cy="188742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上行链路异常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主机网络服务异常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外部交换机配置异常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硬件故障</a:t>
          </a:r>
          <a:endParaRPr lang="en-US" altLang="en-US" sz="1300" kern="1200" dirty="0" smtClean="0"/>
        </a:p>
      </dsp:txBody>
      <dsp:txXfrm>
        <a:off x="3470993" y="1430112"/>
        <a:ext cx="2201494" cy="1396104"/>
      </dsp:txXfrm>
    </dsp:sp>
    <dsp:sp modelId="{FE6B4C89-E0C9-4F02-8B3A-26F3C02BF7A4}">
      <dsp:nvSpPr>
        <dsp:cNvPr id="0" name=""/>
        <dsp:cNvSpPr/>
      </dsp:nvSpPr>
      <dsp:spPr>
        <a:xfrm>
          <a:off x="4667017" y="-224612"/>
          <a:ext cx="2961805" cy="2961805"/>
        </a:xfrm>
        <a:prstGeom prst="circularArrow">
          <a:avLst>
            <a:gd name="adj1" fmla="val 3332"/>
            <a:gd name="adj2" fmla="val 411725"/>
            <a:gd name="adj3" fmla="val 19412764"/>
            <a:gd name="adj4" fmla="val 12575511"/>
            <a:gd name="adj5" fmla="val 3887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936083" y="577782"/>
          <a:ext cx="2034101" cy="8088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可能的故障原因</a:t>
          </a:r>
          <a:endParaRPr lang="en-US" sz="2100" kern="1200" dirty="0"/>
        </a:p>
      </dsp:txBody>
      <dsp:txXfrm>
        <a:off x="3959775" y="601474"/>
        <a:ext cx="1986717" cy="761511"/>
      </dsp:txXfrm>
    </dsp:sp>
    <dsp:sp modelId="{657C0C5A-A1EA-4D4A-A01F-818BFD42F76F}">
      <dsp:nvSpPr>
        <dsp:cNvPr id="0" name=""/>
        <dsp:cNvSpPr/>
      </dsp:nvSpPr>
      <dsp:spPr>
        <a:xfrm>
          <a:off x="6440072" y="982229"/>
          <a:ext cx="2288364" cy="1887422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修复上行链路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修复主机网络服务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修复外部交换机配置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300" kern="1200" dirty="0" smtClean="0"/>
            <a:t>排除硬件故障</a:t>
          </a:r>
          <a:endParaRPr lang="en-US" altLang="en-US" sz="1300" kern="1200" dirty="0" smtClean="0"/>
        </a:p>
      </dsp:txBody>
      <dsp:txXfrm>
        <a:off x="6483507" y="1025664"/>
        <a:ext cx="2201494" cy="1396104"/>
      </dsp:txXfrm>
    </dsp:sp>
    <dsp:sp modelId="{F72C1F4C-CC3D-47CF-98C9-1B51EB6B1864}">
      <dsp:nvSpPr>
        <dsp:cNvPr id="0" name=""/>
        <dsp:cNvSpPr/>
      </dsp:nvSpPr>
      <dsp:spPr>
        <a:xfrm>
          <a:off x="6948598" y="2465204"/>
          <a:ext cx="2034101" cy="80889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100" kern="1200" dirty="0" smtClean="0"/>
            <a:t>排除故障</a:t>
          </a:r>
          <a:endParaRPr lang="en-US" sz="2100" kern="1200" dirty="0"/>
        </a:p>
      </dsp:txBody>
      <dsp:txXfrm>
        <a:off x="6972290" y="2488896"/>
        <a:ext cx="1986717" cy="76151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88322" y="189048"/>
          <a:ext cx="1255481" cy="8788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40143"/>
        <a:ext cx="878836" cy="376645"/>
      </dsp:txXfrm>
    </dsp:sp>
    <dsp:sp modelId="{2ECE671A-7109-4D99-80EB-A84AD75837BF}">
      <dsp:nvSpPr>
        <dsp:cNvPr id="0" name=""/>
        <dsp:cNvSpPr/>
      </dsp:nvSpPr>
      <dsp:spPr>
        <a:xfrm rot="5400000">
          <a:off x="4694255" y="-3814691"/>
          <a:ext cx="816062" cy="8446899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FusionCompute</a:t>
          </a:r>
          <a:r>
            <a:rPr lang="zh-CN" altLang="en-US" sz="1600" kern="1200" dirty="0" smtClean="0"/>
            <a:t>绑定网口后网络不通</a:t>
          </a:r>
          <a:endParaRPr lang="en-US" sz="1600" kern="1200" dirty="0"/>
        </a:p>
      </dsp:txBody>
      <dsp:txXfrm rot="-5400000">
        <a:off x="878837" y="40564"/>
        <a:ext cx="8407062" cy="736388"/>
      </dsp:txXfrm>
    </dsp:sp>
    <dsp:sp modelId="{F898765C-218B-43F4-979F-2247269849D4}">
      <dsp:nvSpPr>
        <dsp:cNvPr id="0" name=""/>
        <dsp:cNvSpPr/>
      </dsp:nvSpPr>
      <dsp:spPr>
        <a:xfrm rot="5400000">
          <a:off x="-188322" y="1379556"/>
          <a:ext cx="1255481" cy="8788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630651"/>
        <a:ext cx="878836" cy="376645"/>
      </dsp:txXfrm>
    </dsp:sp>
    <dsp:sp modelId="{701CA4A2-062F-43A7-AC80-E644628F2D29}">
      <dsp:nvSpPr>
        <dsp:cNvPr id="0" name=""/>
        <dsp:cNvSpPr/>
      </dsp:nvSpPr>
      <dsp:spPr>
        <a:xfrm rot="5400000">
          <a:off x="4620862" y="-2624184"/>
          <a:ext cx="962848" cy="8446899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上行链路绑定模式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外部交换机链路汇聚模式</a:t>
          </a:r>
          <a:endParaRPr lang="en-US" altLang="en-US" sz="1600" kern="1200" dirty="0" smtClean="0"/>
        </a:p>
      </dsp:txBody>
      <dsp:txXfrm rot="-5400000">
        <a:off x="878837" y="1164843"/>
        <a:ext cx="8399897" cy="868844"/>
      </dsp:txXfrm>
    </dsp:sp>
    <dsp:sp modelId="{278848FA-D399-41E6-907C-2B4047C12F43}">
      <dsp:nvSpPr>
        <dsp:cNvPr id="0" name=""/>
        <dsp:cNvSpPr/>
      </dsp:nvSpPr>
      <dsp:spPr>
        <a:xfrm rot="5400000">
          <a:off x="-188322" y="2675539"/>
          <a:ext cx="1255481" cy="8788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2926634"/>
        <a:ext cx="878836" cy="376645"/>
      </dsp:txXfrm>
    </dsp:sp>
    <dsp:sp modelId="{AFD68E65-2DEC-4167-98F8-DD4CD087E695}">
      <dsp:nvSpPr>
        <dsp:cNvPr id="0" name=""/>
        <dsp:cNvSpPr/>
      </dsp:nvSpPr>
      <dsp:spPr>
        <a:xfrm rot="5400000">
          <a:off x="4515386" y="-1328200"/>
          <a:ext cx="1173800" cy="8446899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修改上行链路绑定模式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修改外部交换机端口汇聚模式</a:t>
          </a:r>
          <a:endParaRPr lang="en-US" altLang="en-US" sz="1600" kern="1200" dirty="0" smtClean="0"/>
        </a:p>
      </dsp:txBody>
      <dsp:txXfrm rot="-5400000">
        <a:off x="878837" y="2365649"/>
        <a:ext cx="8389599" cy="1059200"/>
      </dsp:txXfrm>
    </dsp:sp>
    <dsp:sp modelId="{4766E03A-E57D-461B-98D4-FB5CC2FA4774}">
      <dsp:nvSpPr>
        <dsp:cNvPr id="0" name=""/>
        <dsp:cNvSpPr/>
      </dsp:nvSpPr>
      <dsp:spPr>
        <a:xfrm rot="5400000">
          <a:off x="-188322" y="3792654"/>
          <a:ext cx="1255481" cy="878836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043749"/>
        <a:ext cx="878836" cy="376645"/>
      </dsp:txXfrm>
    </dsp:sp>
    <dsp:sp modelId="{057D4B38-7AF7-494B-BA18-A025DA0FEF91}">
      <dsp:nvSpPr>
        <dsp:cNvPr id="0" name=""/>
        <dsp:cNvSpPr/>
      </dsp:nvSpPr>
      <dsp:spPr>
        <a:xfrm rot="5400000">
          <a:off x="4694255" y="-211086"/>
          <a:ext cx="816062" cy="8446899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网络正常，业务正常</a:t>
          </a:r>
          <a:endParaRPr lang="en-US" sz="1600" kern="1200" dirty="0"/>
        </a:p>
      </dsp:txBody>
      <dsp:txXfrm rot="-5400000">
        <a:off x="878837" y="3644169"/>
        <a:ext cx="8407062" cy="736388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43FCD-86B2-4A0A-A5DD-17EB4EE9C442}">
      <dsp:nvSpPr>
        <dsp:cNvPr id="0" name=""/>
        <dsp:cNvSpPr/>
      </dsp:nvSpPr>
      <dsp:spPr>
        <a:xfrm>
          <a:off x="2846" y="52290"/>
          <a:ext cx="2775615" cy="955256"/>
        </a:xfrm>
        <a:prstGeom prst="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创建空虚拟机</a:t>
          </a:r>
          <a:endParaRPr lang="en-US" sz="2000" kern="1200" dirty="0"/>
        </a:p>
      </dsp:txBody>
      <dsp:txXfrm>
        <a:off x="2846" y="52290"/>
        <a:ext cx="2775615" cy="955256"/>
      </dsp:txXfrm>
    </dsp:sp>
    <dsp:sp modelId="{F32D7EE7-8CED-458B-8989-C4B866C34E27}">
      <dsp:nvSpPr>
        <dsp:cNvPr id="0" name=""/>
        <dsp:cNvSpPr/>
      </dsp:nvSpPr>
      <dsp:spPr>
        <a:xfrm>
          <a:off x="2846" y="1007547"/>
          <a:ext cx="2775615" cy="340465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创建空虚拟机时，可选择创建在主机或集群上，并可自定义</a:t>
          </a:r>
          <a:r>
            <a:rPr lang="en-US" altLang="en-US" sz="1500" kern="1200" dirty="0" smtClean="0"/>
            <a:t>CPU</a:t>
          </a:r>
          <a:r>
            <a:rPr lang="zh-CN" altLang="en-US" sz="1500" kern="1200" dirty="0" smtClean="0"/>
            <a:t>、内存、磁盘、网卡等规格。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空虚拟机创建完成后，需要在上面安装操作系统。</a:t>
          </a:r>
          <a:endParaRPr lang="en-US" altLang="en-US" sz="1500" kern="1200" dirty="0" smtClean="0"/>
        </a:p>
      </dsp:txBody>
      <dsp:txXfrm>
        <a:off x="2846" y="1007547"/>
        <a:ext cx="2775615" cy="3404657"/>
      </dsp:txXfrm>
    </dsp:sp>
    <dsp:sp modelId="{5784EBD2-338C-425C-A372-5FF004EC9C7D}">
      <dsp:nvSpPr>
        <dsp:cNvPr id="0" name=""/>
        <dsp:cNvSpPr/>
      </dsp:nvSpPr>
      <dsp:spPr>
        <a:xfrm>
          <a:off x="3167048" y="52290"/>
          <a:ext cx="2775615" cy="955256"/>
        </a:xfrm>
        <a:prstGeom prst="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使用模板创建虚拟机</a:t>
          </a:r>
          <a:endParaRPr lang="en-US" sz="2000" kern="1200" dirty="0"/>
        </a:p>
      </dsp:txBody>
      <dsp:txXfrm>
        <a:off x="3167048" y="52290"/>
        <a:ext cx="2775615" cy="955256"/>
      </dsp:txXfrm>
    </dsp:sp>
    <dsp:sp modelId="{AF050485-2514-4B02-BE9A-769BFC9252D0}">
      <dsp:nvSpPr>
        <dsp:cNvPr id="0" name=""/>
        <dsp:cNvSpPr/>
      </dsp:nvSpPr>
      <dsp:spPr>
        <a:xfrm>
          <a:off x="3167048" y="1007547"/>
          <a:ext cx="2775615" cy="340465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按模板部署虚拟机或模板导入虚拟机时，以下属性继承自模板，其他属性可自定义。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虚拟机的操作系统类型和操作系统版本号</a:t>
          </a:r>
          <a:endParaRPr lang="en-US" alt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虚拟机磁盘的数量和容量</a:t>
          </a:r>
          <a:endParaRPr lang="en-US" altLang="en-US" sz="1400" kern="1200" dirty="0" smtClean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虚拟机的网卡数</a:t>
          </a:r>
          <a:endParaRPr lang="en-US" altLang="en-US" sz="1400" kern="1200" dirty="0" smtClean="0"/>
        </a:p>
      </dsp:txBody>
      <dsp:txXfrm>
        <a:off x="3167048" y="1007547"/>
        <a:ext cx="2775615" cy="3404657"/>
      </dsp:txXfrm>
    </dsp:sp>
    <dsp:sp modelId="{511AD6E3-8F40-4758-A522-3BF6E084B995}">
      <dsp:nvSpPr>
        <dsp:cNvPr id="0" name=""/>
        <dsp:cNvSpPr/>
      </dsp:nvSpPr>
      <dsp:spPr>
        <a:xfrm>
          <a:off x="6331249" y="52290"/>
          <a:ext cx="2775615" cy="955256"/>
        </a:xfrm>
        <a:prstGeom prst="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i="0" kern="1200" dirty="0" smtClean="0"/>
            <a:t>使用虚拟机创建虚拟机</a:t>
          </a:r>
          <a:endParaRPr lang="en-US" sz="2000" kern="1200" dirty="0"/>
        </a:p>
      </dsp:txBody>
      <dsp:txXfrm>
        <a:off x="6331249" y="52290"/>
        <a:ext cx="2775615" cy="955256"/>
      </dsp:txXfrm>
    </dsp:sp>
    <dsp:sp modelId="{6A254DD8-9A29-4566-BD8E-DDE3473BD4A0}">
      <dsp:nvSpPr>
        <dsp:cNvPr id="0" name=""/>
        <dsp:cNvSpPr/>
      </dsp:nvSpPr>
      <dsp:spPr>
        <a:xfrm>
          <a:off x="6331249" y="1007547"/>
          <a:ext cx="2775615" cy="340465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克隆虚拟机过程中，以下属性继承自原虚拟机，其他属性可自定义。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虚拟机的操作系统类型和操作系统版本号</a:t>
          </a:r>
          <a:endParaRPr lang="en-US" altLang="en-US" sz="1500" kern="1200" dirty="0" smtClean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虚拟机磁盘的数量和容量</a:t>
          </a:r>
          <a:endParaRPr lang="en-US" altLang="en-US" sz="1500" kern="1200" dirty="0" smtClean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虚拟机的网卡数</a:t>
          </a:r>
          <a:endParaRPr lang="en-US" altLang="en-US" sz="1500" kern="1200" dirty="0" smtClean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500" kern="1200" dirty="0" smtClean="0"/>
            <a:t>如果有一个要经常克隆的虚拟机，可以将该虚拟机转换为模板。</a:t>
          </a:r>
          <a:endParaRPr lang="en-US" altLang="en-US" sz="1500" kern="1200" dirty="0" smtClean="0"/>
        </a:p>
      </dsp:txBody>
      <dsp:txXfrm>
        <a:off x="6331249" y="1007547"/>
        <a:ext cx="2775615" cy="34046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2191" y="1104526"/>
          <a:ext cx="2519638" cy="20781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不能使用</a:t>
          </a:r>
          <a:r>
            <a:rPr lang="en-US" altLang="zh-CN" sz="1400" kern="1200" dirty="0" smtClean="0"/>
            <a:t>FusionCompute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不能配置级联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不能创建、修改、移除集群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集群配置故障</a:t>
          </a:r>
          <a:endParaRPr lang="en-US" sz="1400" kern="1200" dirty="0"/>
        </a:p>
      </dsp:txBody>
      <dsp:txXfrm>
        <a:off x="50016" y="1152351"/>
        <a:ext cx="2423988" cy="1537201"/>
      </dsp:txXfrm>
    </dsp:sp>
    <dsp:sp modelId="{3F03BEC2-607E-4BF5-955C-00A8FC8D4529}">
      <dsp:nvSpPr>
        <dsp:cNvPr id="0" name=""/>
        <dsp:cNvSpPr/>
      </dsp:nvSpPr>
      <dsp:spPr>
        <a:xfrm>
          <a:off x="1404884" y="1551791"/>
          <a:ext cx="2849148" cy="2849148"/>
        </a:xfrm>
        <a:prstGeom prst="leftCircularArrow">
          <a:avLst>
            <a:gd name="adj1" fmla="val 3400"/>
            <a:gd name="adj2" fmla="val 420845"/>
            <a:gd name="adj3" fmla="val 2196356"/>
            <a:gd name="adj4" fmla="val 9024489"/>
            <a:gd name="adj5" fmla="val 3967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562111" y="2737378"/>
          <a:ext cx="2239679" cy="890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故障点</a:t>
          </a:r>
          <a:endParaRPr lang="en-US" sz="2300" kern="1200" dirty="0"/>
        </a:p>
      </dsp:txBody>
      <dsp:txXfrm>
        <a:off x="588197" y="2763464"/>
        <a:ext cx="2187507" cy="838474"/>
      </dsp:txXfrm>
    </dsp:sp>
    <dsp:sp modelId="{840CBD2E-B313-405F-9923-034FAF7CADFD}">
      <dsp:nvSpPr>
        <dsp:cNvPr id="0" name=""/>
        <dsp:cNvSpPr/>
      </dsp:nvSpPr>
      <dsp:spPr>
        <a:xfrm>
          <a:off x="3263068" y="1104526"/>
          <a:ext cx="2519638" cy="20781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网络异常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kern="1200" dirty="0" smtClean="0"/>
            <a:t>VRM</a:t>
          </a:r>
          <a:r>
            <a:rPr lang="zh-CN" altLang="en-US" sz="1400" kern="1200" dirty="0" smtClean="0"/>
            <a:t>节点异常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站点配置异常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集群配置异常</a:t>
          </a:r>
          <a:endParaRPr lang="en-US" sz="1400" kern="1200" dirty="0"/>
        </a:p>
      </dsp:txBody>
      <dsp:txXfrm>
        <a:off x="3310893" y="1597674"/>
        <a:ext cx="2423988" cy="1537201"/>
      </dsp:txXfrm>
    </dsp:sp>
    <dsp:sp modelId="{FE6B4C89-E0C9-4F02-8B3A-26F3C02BF7A4}">
      <dsp:nvSpPr>
        <dsp:cNvPr id="0" name=""/>
        <dsp:cNvSpPr/>
      </dsp:nvSpPr>
      <dsp:spPr>
        <a:xfrm>
          <a:off x="4644764" y="-195195"/>
          <a:ext cx="3171102" cy="3171102"/>
        </a:xfrm>
        <a:prstGeom prst="circularArrow">
          <a:avLst>
            <a:gd name="adj1" fmla="val 3055"/>
            <a:gd name="adj2" fmla="val 375041"/>
            <a:gd name="adj3" fmla="val 19449448"/>
            <a:gd name="adj4" fmla="val 12575511"/>
            <a:gd name="adj5" fmla="val 3564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822988" y="659203"/>
          <a:ext cx="2239679" cy="890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可能的故障原因</a:t>
          </a:r>
          <a:endParaRPr lang="en-US" sz="2300" kern="1200" dirty="0"/>
        </a:p>
      </dsp:txBody>
      <dsp:txXfrm>
        <a:off x="3849074" y="685289"/>
        <a:ext cx="2187507" cy="838474"/>
      </dsp:txXfrm>
    </dsp:sp>
    <dsp:sp modelId="{657C0C5A-A1EA-4D4A-A01F-818BFD42F76F}">
      <dsp:nvSpPr>
        <dsp:cNvPr id="0" name=""/>
        <dsp:cNvSpPr/>
      </dsp:nvSpPr>
      <dsp:spPr>
        <a:xfrm>
          <a:off x="6523945" y="1104526"/>
          <a:ext cx="2519638" cy="207817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排除网络故障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排除</a:t>
          </a:r>
          <a:r>
            <a:rPr lang="en-US" altLang="zh-CN" sz="1400" kern="1200" dirty="0" smtClean="0"/>
            <a:t>VRM</a:t>
          </a:r>
          <a:r>
            <a:rPr lang="zh-CN" altLang="en-US" sz="1400" kern="1200" dirty="0" smtClean="0"/>
            <a:t>节点故障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修复站点配置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修复集群配置</a:t>
          </a:r>
          <a:endParaRPr lang="en-US" sz="1400" kern="1200" dirty="0"/>
        </a:p>
      </dsp:txBody>
      <dsp:txXfrm>
        <a:off x="6571770" y="1152351"/>
        <a:ext cx="2423988" cy="1537201"/>
      </dsp:txXfrm>
    </dsp:sp>
    <dsp:sp modelId="{F72C1F4C-CC3D-47CF-98C9-1B51EB6B1864}">
      <dsp:nvSpPr>
        <dsp:cNvPr id="0" name=""/>
        <dsp:cNvSpPr/>
      </dsp:nvSpPr>
      <dsp:spPr>
        <a:xfrm>
          <a:off x="7057481" y="2739052"/>
          <a:ext cx="2239679" cy="8906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排除故障</a:t>
          </a:r>
          <a:endParaRPr lang="en-US" sz="2300" kern="1200" dirty="0"/>
        </a:p>
      </dsp:txBody>
      <dsp:txXfrm>
        <a:off x="7083567" y="2765138"/>
        <a:ext cx="2187507" cy="83847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9E202-704F-4817-AD3E-36280DD6D14B}">
      <dsp:nvSpPr>
        <dsp:cNvPr id="0" name=""/>
        <dsp:cNvSpPr/>
      </dsp:nvSpPr>
      <dsp:spPr>
        <a:xfrm>
          <a:off x="350" y="43887"/>
          <a:ext cx="2529087" cy="101163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ea"/>
              <a:ea typeface="+mn-ea"/>
            </a:rPr>
            <a:t>选择创建位置</a:t>
          </a:r>
          <a:endParaRPr lang="en-US" sz="1400" kern="1200" dirty="0">
            <a:latin typeface="+mn-ea"/>
            <a:ea typeface="+mn-ea"/>
          </a:endParaRPr>
        </a:p>
      </dsp:txBody>
      <dsp:txXfrm>
        <a:off x="506168" y="43887"/>
        <a:ext cx="1517452" cy="1011635"/>
      </dsp:txXfrm>
    </dsp:sp>
    <dsp:sp modelId="{DED4F440-E589-41A6-BB58-7FF1E0DC79C9}">
      <dsp:nvSpPr>
        <dsp:cNvPr id="0" name=""/>
        <dsp:cNvSpPr/>
      </dsp:nvSpPr>
      <dsp:spPr>
        <a:xfrm>
          <a:off x="350" y="1181977"/>
          <a:ext cx="2023270" cy="153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集群 </a:t>
          </a:r>
          <a:r>
            <a:rPr lang="en-US" altLang="zh-CN" sz="1400" kern="1200" dirty="0" smtClean="0">
              <a:latin typeface="+mn-ea"/>
              <a:ea typeface="+mn-ea"/>
            </a:rPr>
            <a:t>or </a:t>
          </a:r>
          <a:r>
            <a:rPr lang="zh-CN" altLang="en-US" sz="1400" kern="1200" dirty="0" smtClean="0">
              <a:latin typeface="+mn-ea"/>
              <a:ea typeface="+mn-ea"/>
            </a:rPr>
            <a:t>主机</a:t>
          </a:r>
          <a:endParaRPr lang="en-US" sz="1400" kern="1200" dirty="0">
            <a:latin typeface="+mn-ea"/>
            <a:ea typeface="+mn-ea"/>
          </a:endParaRPr>
        </a:p>
      </dsp:txBody>
      <dsp:txXfrm>
        <a:off x="350" y="1181977"/>
        <a:ext cx="2023270" cy="1530162"/>
      </dsp:txXfrm>
    </dsp:sp>
    <dsp:sp modelId="{19C1C9DA-8BEC-445C-8F1F-4714B5E0DD41}">
      <dsp:nvSpPr>
        <dsp:cNvPr id="0" name=""/>
        <dsp:cNvSpPr/>
      </dsp:nvSpPr>
      <dsp:spPr>
        <a:xfrm>
          <a:off x="2313438" y="43887"/>
          <a:ext cx="2529087" cy="101163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ea"/>
              <a:ea typeface="+mn-ea"/>
            </a:rPr>
            <a:t>设置虚拟机属性</a:t>
          </a:r>
          <a:endParaRPr lang="en-US" sz="1400" kern="1200" dirty="0">
            <a:latin typeface="+mn-ea"/>
            <a:ea typeface="+mn-ea"/>
          </a:endParaRPr>
        </a:p>
      </dsp:txBody>
      <dsp:txXfrm>
        <a:off x="2819256" y="43887"/>
        <a:ext cx="1517452" cy="1011635"/>
      </dsp:txXfrm>
    </dsp:sp>
    <dsp:sp modelId="{FF308AD3-350D-4A9D-A21A-B181C0794831}">
      <dsp:nvSpPr>
        <dsp:cNvPr id="0" name=""/>
        <dsp:cNvSpPr/>
      </dsp:nvSpPr>
      <dsp:spPr>
        <a:xfrm>
          <a:off x="2313438" y="1181977"/>
          <a:ext cx="2023270" cy="153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虚拟机名称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操作系统类型、版本号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硬件规格 </a:t>
          </a:r>
          <a:r>
            <a:rPr lang="en-US" altLang="zh-CN" sz="1400" kern="1200" dirty="0" smtClean="0">
              <a:latin typeface="+mn-ea"/>
              <a:ea typeface="+mn-ea"/>
            </a:rPr>
            <a:t>(CPU\</a:t>
          </a:r>
          <a:r>
            <a:rPr lang="zh-CN" altLang="en-US" sz="1400" kern="1200" dirty="0" smtClean="0">
              <a:latin typeface="+mn-ea"/>
              <a:ea typeface="+mn-ea"/>
            </a:rPr>
            <a:t>内存</a:t>
          </a:r>
          <a:r>
            <a:rPr lang="en-US" altLang="zh-CN" sz="1400" kern="1200" dirty="0" smtClean="0">
              <a:latin typeface="+mn-ea"/>
              <a:ea typeface="+mn-ea"/>
            </a:rPr>
            <a:t>\</a:t>
          </a:r>
          <a:r>
            <a:rPr lang="zh-CN" altLang="en-US" sz="1400" kern="1200" dirty="0" smtClean="0">
              <a:latin typeface="+mn-ea"/>
              <a:ea typeface="+mn-ea"/>
            </a:rPr>
            <a:t>磁盘数</a:t>
          </a:r>
          <a:r>
            <a:rPr lang="en-US" altLang="zh-CN" sz="1400" kern="1200" dirty="0" smtClean="0">
              <a:latin typeface="+mn-ea"/>
              <a:ea typeface="+mn-ea"/>
            </a:rPr>
            <a:t>\</a:t>
          </a:r>
          <a:r>
            <a:rPr lang="zh-CN" altLang="en-US" sz="1400" kern="1200" dirty="0" smtClean="0">
              <a:latin typeface="+mn-ea"/>
              <a:ea typeface="+mn-ea"/>
            </a:rPr>
            <a:t>网卡数</a:t>
          </a:r>
          <a:r>
            <a:rPr lang="en-US" altLang="zh-CN" sz="1400" kern="1200" dirty="0" smtClean="0">
              <a:latin typeface="+mn-ea"/>
              <a:ea typeface="+mn-ea"/>
            </a:rPr>
            <a:t>)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虚拟机蓝屏策略</a:t>
          </a:r>
          <a:endParaRPr lang="en-US" sz="1400" kern="1200" dirty="0">
            <a:latin typeface="+mn-ea"/>
            <a:ea typeface="+mn-ea"/>
          </a:endParaRPr>
        </a:p>
      </dsp:txBody>
      <dsp:txXfrm>
        <a:off x="2313438" y="1181977"/>
        <a:ext cx="2023270" cy="1530162"/>
      </dsp:txXfrm>
    </dsp:sp>
    <dsp:sp modelId="{A5AFB8A7-FD9C-43D7-9D3C-F65614C3B0F4}">
      <dsp:nvSpPr>
        <dsp:cNvPr id="0" name=""/>
        <dsp:cNvSpPr/>
      </dsp:nvSpPr>
      <dsp:spPr>
        <a:xfrm>
          <a:off x="4626526" y="43887"/>
          <a:ext cx="2529087" cy="101163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ea"/>
              <a:ea typeface="+mn-ea"/>
            </a:rPr>
            <a:t>设置网卡和磁盘</a:t>
          </a:r>
          <a:endParaRPr lang="en-US" sz="1400" kern="1200" dirty="0">
            <a:latin typeface="+mn-ea"/>
            <a:ea typeface="+mn-ea"/>
          </a:endParaRPr>
        </a:p>
      </dsp:txBody>
      <dsp:txXfrm>
        <a:off x="5132344" y="43887"/>
        <a:ext cx="1517452" cy="1011635"/>
      </dsp:txXfrm>
    </dsp:sp>
    <dsp:sp modelId="{97D4B713-3207-4011-AE11-7E3B4579EE1F}">
      <dsp:nvSpPr>
        <dsp:cNvPr id="0" name=""/>
        <dsp:cNvSpPr/>
      </dsp:nvSpPr>
      <dsp:spPr>
        <a:xfrm>
          <a:off x="4626526" y="1181977"/>
          <a:ext cx="2023270" cy="1530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b="0" i="0" kern="1200" dirty="0" smtClean="0">
              <a:latin typeface="+mn-ea"/>
              <a:ea typeface="+mn-ea"/>
            </a:rPr>
            <a:t>网卡所属的分布式交换机和端口组</a:t>
          </a:r>
          <a:endParaRPr lang="en-US" sz="1400" kern="1200" dirty="0">
            <a:latin typeface="+mn-ea"/>
            <a:ea typeface="+mn-ea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磁盘属性 </a:t>
          </a:r>
          <a:r>
            <a:rPr lang="en-US" altLang="zh-CN" sz="1400" kern="1200" dirty="0" smtClean="0">
              <a:latin typeface="+mn-ea"/>
              <a:ea typeface="+mn-ea"/>
            </a:rPr>
            <a:t>(</a:t>
          </a:r>
          <a:r>
            <a:rPr lang="zh-CN" altLang="en-US" sz="1400" kern="1200" dirty="0" smtClean="0">
              <a:latin typeface="+mn-ea"/>
              <a:ea typeface="+mn-ea"/>
            </a:rPr>
            <a:t>数据存储、配置模式、容量、是否受快照影响、持久化</a:t>
          </a:r>
          <a:r>
            <a:rPr lang="en-US" altLang="zh-CN" sz="1400" kern="1200" dirty="0" smtClean="0">
              <a:latin typeface="+mn-ea"/>
              <a:ea typeface="+mn-ea"/>
            </a:rPr>
            <a:t>)</a:t>
          </a:r>
          <a:endParaRPr lang="en-US" sz="1400" kern="1200" dirty="0">
            <a:latin typeface="+mn-ea"/>
            <a:ea typeface="+mn-ea"/>
          </a:endParaRPr>
        </a:p>
      </dsp:txBody>
      <dsp:txXfrm>
        <a:off x="4626526" y="1181977"/>
        <a:ext cx="2023270" cy="1530162"/>
      </dsp:txXfrm>
    </dsp:sp>
    <dsp:sp modelId="{5976662B-2EAC-48A5-9597-3B778F61CB8E}">
      <dsp:nvSpPr>
        <dsp:cNvPr id="0" name=""/>
        <dsp:cNvSpPr/>
      </dsp:nvSpPr>
      <dsp:spPr>
        <a:xfrm>
          <a:off x="6939613" y="27870"/>
          <a:ext cx="2529087" cy="1011635"/>
        </a:xfrm>
        <a:prstGeom prst="chevron">
          <a:avLst/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400" kern="1200" dirty="0" smtClean="0">
              <a:latin typeface="+mn-ea"/>
              <a:ea typeface="+mn-ea"/>
            </a:rPr>
            <a:t>创建虚拟机</a:t>
          </a:r>
          <a:endParaRPr lang="en-US" sz="1400" kern="1200" dirty="0">
            <a:latin typeface="+mn-ea"/>
            <a:ea typeface="+mn-ea"/>
          </a:endParaRPr>
        </a:p>
      </dsp:txBody>
      <dsp:txXfrm>
        <a:off x="7445431" y="27870"/>
        <a:ext cx="1517452" cy="1011635"/>
      </dsp:txXfrm>
    </dsp:sp>
    <dsp:sp modelId="{92FC5831-AC03-48CF-86CE-12EC5761A853}">
      <dsp:nvSpPr>
        <dsp:cNvPr id="0" name=""/>
        <dsp:cNvSpPr/>
      </dsp:nvSpPr>
      <dsp:spPr>
        <a:xfrm>
          <a:off x="6885916" y="1161796"/>
          <a:ext cx="2023270" cy="1594230"/>
        </a:xfrm>
        <a:prstGeom prst="rect">
          <a:avLst/>
        </a:prstGeom>
        <a:noFill/>
        <a:ln>
          <a:solidFill>
            <a:srgbClr val="00B0F0"/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>
              <a:latin typeface="+mn-ea"/>
              <a:ea typeface="+mn-ea"/>
            </a:rPr>
            <a:t>确认信息</a:t>
          </a:r>
          <a:endParaRPr lang="en-US" sz="1400" kern="1200" dirty="0">
            <a:latin typeface="+mn-ea"/>
            <a:ea typeface="+mn-ea"/>
          </a:endParaRPr>
        </a:p>
      </dsp:txBody>
      <dsp:txXfrm>
        <a:off x="6885916" y="1161796"/>
        <a:ext cx="2023270" cy="159423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1913" y="1288719"/>
          <a:ext cx="2549834" cy="210308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创建、调整、回收虚拟机故障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模板转换、部署、导入导出、管理故障</a:t>
          </a:r>
          <a:endParaRPr lang="en-US" sz="1200" kern="1200" dirty="0"/>
        </a:p>
      </dsp:txBody>
      <dsp:txXfrm>
        <a:off x="50311" y="1337117"/>
        <a:ext cx="2453038" cy="1555624"/>
      </dsp:txXfrm>
    </dsp:sp>
    <dsp:sp modelId="{3F03BEC2-607E-4BF5-955C-00A8FC8D4529}">
      <dsp:nvSpPr>
        <dsp:cNvPr id="0" name=""/>
        <dsp:cNvSpPr/>
      </dsp:nvSpPr>
      <dsp:spPr>
        <a:xfrm>
          <a:off x="1432782" y="1782166"/>
          <a:ext cx="2822987" cy="2822987"/>
        </a:xfrm>
        <a:prstGeom prst="leftCircularArrow">
          <a:avLst>
            <a:gd name="adj1" fmla="val 3193"/>
            <a:gd name="adj2" fmla="val 393303"/>
            <a:gd name="adj3" fmla="val 2168814"/>
            <a:gd name="adj4" fmla="val 9024489"/>
            <a:gd name="adj5" fmla="val 3725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568543" y="2941140"/>
          <a:ext cx="2266519" cy="901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故障点</a:t>
          </a:r>
          <a:endParaRPr lang="en-US" sz="2300" kern="1200" dirty="0"/>
        </a:p>
      </dsp:txBody>
      <dsp:txXfrm>
        <a:off x="594942" y="2967539"/>
        <a:ext cx="2213721" cy="848522"/>
      </dsp:txXfrm>
    </dsp:sp>
    <dsp:sp modelId="{840CBD2E-B313-405F-9923-034FAF7CADFD}">
      <dsp:nvSpPr>
        <dsp:cNvPr id="0" name=""/>
        <dsp:cNvSpPr/>
      </dsp:nvSpPr>
      <dsp:spPr>
        <a:xfrm>
          <a:off x="3264295" y="1288719"/>
          <a:ext cx="2549834" cy="210308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虚拟机</a:t>
          </a:r>
          <a:r>
            <a:rPr lang="en-US" altLang="zh-CN" sz="1200" kern="1200" dirty="0" smtClean="0"/>
            <a:t>OS</a:t>
          </a:r>
          <a:r>
            <a:rPr lang="zh-CN" altLang="en-US" sz="1200" kern="1200" dirty="0" smtClean="0"/>
            <a:t>不兼容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计算资源限制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网络资源限制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存储资源限制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外部共享目录访问异常</a:t>
          </a:r>
          <a:endParaRPr lang="en-US" sz="1200" kern="1200" dirty="0"/>
        </a:p>
      </dsp:txBody>
      <dsp:txXfrm>
        <a:off x="3312693" y="1787777"/>
        <a:ext cx="2453038" cy="1555624"/>
      </dsp:txXfrm>
    </dsp:sp>
    <dsp:sp modelId="{FE6B4C89-E0C9-4F02-8B3A-26F3C02BF7A4}">
      <dsp:nvSpPr>
        <dsp:cNvPr id="0" name=""/>
        <dsp:cNvSpPr/>
      </dsp:nvSpPr>
      <dsp:spPr>
        <a:xfrm>
          <a:off x="4673915" y="-7094"/>
          <a:ext cx="3148799" cy="3148799"/>
        </a:xfrm>
        <a:prstGeom prst="circularArrow">
          <a:avLst>
            <a:gd name="adj1" fmla="val 2863"/>
            <a:gd name="adj2" fmla="val 349877"/>
            <a:gd name="adj3" fmla="val 19474613"/>
            <a:gd name="adj4" fmla="val 12575511"/>
            <a:gd name="adj5" fmla="val 334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830925" y="838059"/>
          <a:ext cx="2266519" cy="901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可能的故障原因</a:t>
          </a:r>
          <a:endParaRPr lang="en-US" sz="2300" kern="1200" dirty="0"/>
        </a:p>
      </dsp:txBody>
      <dsp:txXfrm>
        <a:off x="3857324" y="864458"/>
        <a:ext cx="2213721" cy="848522"/>
      </dsp:txXfrm>
    </dsp:sp>
    <dsp:sp modelId="{657C0C5A-A1EA-4D4A-A01F-818BFD42F76F}">
      <dsp:nvSpPr>
        <dsp:cNvPr id="0" name=""/>
        <dsp:cNvSpPr/>
      </dsp:nvSpPr>
      <dsp:spPr>
        <a:xfrm>
          <a:off x="6526676" y="1288719"/>
          <a:ext cx="2549834" cy="2103080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更换虚拟机</a:t>
          </a:r>
          <a:r>
            <a:rPr lang="en-US" altLang="zh-CN" sz="1200" kern="1200" dirty="0" smtClean="0"/>
            <a:t>OS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满足计算资源限制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满足网络资源限制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满足存储资源限制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200" kern="1200" dirty="0" smtClean="0"/>
            <a:t>修复外部共享目录访问</a:t>
          </a:r>
          <a:endParaRPr lang="en-US" sz="1200" kern="1200" dirty="0"/>
        </a:p>
      </dsp:txBody>
      <dsp:txXfrm>
        <a:off x="6575074" y="1337117"/>
        <a:ext cx="2453038" cy="1555624"/>
      </dsp:txXfrm>
    </dsp:sp>
    <dsp:sp modelId="{F72C1F4C-CC3D-47CF-98C9-1B51EB6B1864}">
      <dsp:nvSpPr>
        <dsp:cNvPr id="0" name=""/>
        <dsp:cNvSpPr/>
      </dsp:nvSpPr>
      <dsp:spPr>
        <a:xfrm>
          <a:off x="7093306" y="2941140"/>
          <a:ext cx="2266519" cy="90132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排除故障</a:t>
          </a:r>
          <a:endParaRPr lang="en-US" sz="2300" kern="1200" dirty="0"/>
        </a:p>
      </dsp:txBody>
      <dsp:txXfrm>
        <a:off x="7119705" y="2967539"/>
        <a:ext cx="2213721" cy="84852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89358" y="193182"/>
          <a:ext cx="1262390" cy="88367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45661"/>
        <a:ext cx="883673" cy="378717"/>
      </dsp:txXfrm>
    </dsp:sp>
    <dsp:sp modelId="{2ECE671A-7109-4D99-80EB-A84AD75837BF}">
      <dsp:nvSpPr>
        <dsp:cNvPr id="0" name=""/>
        <dsp:cNvSpPr/>
      </dsp:nvSpPr>
      <dsp:spPr>
        <a:xfrm rot="5400000">
          <a:off x="4748433" y="-3860936"/>
          <a:ext cx="820553" cy="855007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FusionCompute</a:t>
          </a:r>
          <a:r>
            <a:rPr lang="zh-CN" altLang="en-US" sz="1600" kern="1200" dirty="0" smtClean="0"/>
            <a:t>使用模板部署虚拟机失败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i="0" kern="1200" dirty="0" smtClean="0"/>
            <a:t>错误提示“指定</a:t>
          </a:r>
          <a:r>
            <a:rPr lang="en-US" altLang="zh-CN" sz="1600" b="0" i="0" kern="1200" dirty="0" smtClean="0"/>
            <a:t>Location</a:t>
          </a:r>
          <a:r>
            <a:rPr lang="zh-CN" altLang="en-US" sz="1600" b="0" i="0" kern="1200" dirty="0" smtClean="0"/>
            <a:t>下不存在网络条件满足虚拟机启动的节点”</a:t>
          </a:r>
          <a:endParaRPr lang="en-US" sz="1600" kern="1200" dirty="0"/>
        </a:p>
      </dsp:txBody>
      <dsp:txXfrm rot="-5400000">
        <a:off x="883673" y="43880"/>
        <a:ext cx="8510018" cy="740441"/>
      </dsp:txXfrm>
    </dsp:sp>
    <dsp:sp modelId="{F898765C-218B-43F4-979F-2247269849D4}">
      <dsp:nvSpPr>
        <dsp:cNvPr id="0" name=""/>
        <dsp:cNvSpPr/>
      </dsp:nvSpPr>
      <dsp:spPr>
        <a:xfrm rot="5400000">
          <a:off x="-189358" y="1391264"/>
          <a:ext cx="1262390" cy="88367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643743"/>
        <a:ext cx="883673" cy="378717"/>
      </dsp:txXfrm>
    </dsp:sp>
    <dsp:sp modelId="{701CA4A2-062F-43A7-AC80-E644628F2D29}">
      <dsp:nvSpPr>
        <dsp:cNvPr id="0" name=""/>
        <dsp:cNvSpPr/>
      </dsp:nvSpPr>
      <dsp:spPr>
        <a:xfrm rot="5400000">
          <a:off x="4674637" y="-2662854"/>
          <a:ext cx="968146" cy="855007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待部署虚拟机与模板不在同一集群</a:t>
          </a:r>
          <a:endParaRPr lang="en-US" sz="1600" kern="1200" dirty="0"/>
        </a:p>
      </dsp:txBody>
      <dsp:txXfrm rot="-5400000">
        <a:off x="883674" y="1175370"/>
        <a:ext cx="8502813" cy="873624"/>
      </dsp:txXfrm>
    </dsp:sp>
    <dsp:sp modelId="{278848FA-D399-41E6-907C-2B4047C12F43}">
      <dsp:nvSpPr>
        <dsp:cNvPr id="0" name=""/>
        <dsp:cNvSpPr/>
      </dsp:nvSpPr>
      <dsp:spPr>
        <a:xfrm rot="5400000">
          <a:off x="-189358" y="2695402"/>
          <a:ext cx="1262390" cy="88367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2947881"/>
        <a:ext cx="883673" cy="378717"/>
      </dsp:txXfrm>
    </dsp:sp>
    <dsp:sp modelId="{AFD68E65-2DEC-4167-98F8-DD4CD087E695}">
      <dsp:nvSpPr>
        <dsp:cNvPr id="0" name=""/>
        <dsp:cNvSpPr/>
      </dsp:nvSpPr>
      <dsp:spPr>
        <a:xfrm rot="5400000">
          <a:off x="4568580" y="-1358716"/>
          <a:ext cx="1180259" cy="855007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更改虚拟机部署位置到模板同一集群</a:t>
          </a:r>
          <a:endParaRPr lang="en-US" sz="1600" kern="1200" dirty="0"/>
        </a:p>
      </dsp:txBody>
      <dsp:txXfrm rot="-5400000">
        <a:off x="883673" y="2383806"/>
        <a:ext cx="8492459" cy="1065029"/>
      </dsp:txXfrm>
    </dsp:sp>
    <dsp:sp modelId="{4766E03A-E57D-461B-98D4-FB5CC2FA4774}">
      <dsp:nvSpPr>
        <dsp:cNvPr id="0" name=""/>
        <dsp:cNvSpPr/>
      </dsp:nvSpPr>
      <dsp:spPr>
        <a:xfrm rot="5400000">
          <a:off x="-189358" y="3819688"/>
          <a:ext cx="1262390" cy="88367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072167"/>
        <a:ext cx="883673" cy="378717"/>
      </dsp:txXfrm>
    </dsp:sp>
    <dsp:sp modelId="{057D4B38-7AF7-494B-BA18-A025DA0FEF91}">
      <dsp:nvSpPr>
        <dsp:cNvPr id="0" name=""/>
        <dsp:cNvSpPr/>
      </dsp:nvSpPr>
      <dsp:spPr>
        <a:xfrm rot="5400000">
          <a:off x="4748433" y="-234431"/>
          <a:ext cx="820553" cy="855007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部署正常，业务正常</a:t>
          </a:r>
          <a:endParaRPr lang="en-US" sz="1600" kern="1200" dirty="0"/>
        </a:p>
      </dsp:txBody>
      <dsp:txXfrm rot="-5400000">
        <a:off x="883673" y="3670385"/>
        <a:ext cx="8510018" cy="7404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93451" y="198318"/>
          <a:ext cx="1289679" cy="90277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2" y="456254"/>
        <a:ext cx="902775" cy="386904"/>
      </dsp:txXfrm>
    </dsp:sp>
    <dsp:sp modelId="{2ECE671A-7109-4D99-80EB-A84AD75837BF}">
      <dsp:nvSpPr>
        <dsp:cNvPr id="0" name=""/>
        <dsp:cNvSpPr/>
      </dsp:nvSpPr>
      <dsp:spPr>
        <a:xfrm rot="5400000">
          <a:off x="4172701" y="-3265059"/>
          <a:ext cx="838291" cy="737814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400" b="0" i="0" kern="1200" dirty="0" smtClean="0">
              <a:latin typeface="+mn-ea"/>
              <a:ea typeface="+mn-ea"/>
            </a:rPr>
            <a:t>FusionCompute</a:t>
          </a:r>
          <a:r>
            <a:rPr lang="zh-CN" altLang="en-US" sz="1400" b="0" i="0" kern="1200" dirty="0" smtClean="0">
              <a:latin typeface="+mn-ea"/>
              <a:ea typeface="+mn-ea"/>
            </a:rPr>
            <a:t>服务异常，无法启动</a:t>
          </a:r>
          <a:r>
            <a:rPr lang="en-US" altLang="zh-CN" sz="1400" b="0" i="0" kern="1200" dirty="0" smtClean="0">
              <a:latin typeface="+mn-ea"/>
              <a:ea typeface="+mn-ea"/>
            </a:rPr>
            <a:t>VRM</a:t>
          </a:r>
          <a:r>
            <a:rPr lang="zh-CN" altLang="en-US" sz="1400" b="0" i="0" kern="1200" dirty="0" smtClean="0">
              <a:latin typeface="+mn-ea"/>
              <a:ea typeface="+mn-ea"/>
            </a:rPr>
            <a:t>虚拟机</a:t>
          </a:r>
          <a:endParaRPr lang="en-US" sz="1400" kern="1200" dirty="0">
            <a:latin typeface="+mn-ea"/>
            <a:ea typeface="+mn-ea"/>
          </a:endParaRPr>
        </a:p>
      </dsp:txBody>
      <dsp:txXfrm rot="-5400000">
        <a:off x="902775" y="45789"/>
        <a:ext cx="7337222" cy="756447"/>
      </dsp:txXfrm>
    </dsp:sp>
    <dsp:sp modelId="{F898765C-218B-43F4-979F-2247269849D4}">
      <dsp:nvSpPr>
        <dsp:cNvPr id="0" name=""/>
        <dsp:cNvSpPr/>
      </dsp:nvSpPr>
      <dsp:spPr>
        <a:xfrm rot="5400000">
          <a:off x="-193451" y="1347937"/>
          <a:ext cx="1289679" cy="90277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2" y="1605873"/>
        <a:ext cx="902775" cy="386904"/>
      </dsp:txXfrm>
    </dsp:sp>
    <dsp:sp modelId="{701CA4A2-062F-43A7-AC80-E644628F2D29}">
      <dsp:nvSpPr>
        <dsp:cNvPr id="0" name=""/>
        <dsp:cNvSpPr/>
      </dsp:nvSpPr>
      <dsp:spPr>
        <a:xfrm rot="5400000">
          <a:off x="4172701" y="-2115440"/>
          <a:ext cx="838291" cy="737814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可能在</a:t>
          </a:r>
          <a:r>
            <a:rPr lang="en-US" altLang="en-US" sz="1400" kern="1200" dirty="0" smtClean="0"/>
            <a:t>FusionCompute</a:t>
          </a:r>
          <a:r>
            <a:rPr lang="zh-CN" altLang="en-US" sz="1400" kern="1200" dirty="0" smtClean="0"/>
            <a:t>中对</a:t>
          </a:r>
          <a:r>
            <a:rPr lang="en-US" altLang="zh-CN" sz="1400" kern="1200" dirty="0" smtClean="0"/>
            <a:t>VRM</a:t>
          </a:r>
          <a:r>
            <a:rPr lang="zh-CN" altLang="en-US" sz="1400" kern="1200" dirty="0" smtClean="0"/>
            <a:t>虚拟机执行过关机操作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可能在</a:t>
          </a:r>
          <a:r>
            <a:rPr lang="en-US" altLang="en-US" sz="1400" kern="1200" dirty="0" smtClean="0"/>
            <a:t>VRM</a:t>
          </a:r>
          <a:r>
            <a:rPr lang="zh-CN" altLang="en-US" sz="1400" kern="1200" dirty="0" smtClean="0"/>
            <a:t>虚拟机上执行过关机命令</a:t>
          </a:r>
          <a:endParaRPr lang="en-US" altLang="en-US" sz="1400" kern="1200" dirty="0" smtClean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可能</a:t>
          </a:r>
          <a:r>
            <a:rPr lang="en-US" altLang="en-US" sz="1400" kern="1200" dirty="0" smtClean="0"/>
            <a:t>VRM</a:t>
          </a:r>
          <a:r>
            <a:rPr lang="zh-CN" altLang="en-US" sz="1400" kern="1200" dirty="0" smtClean="0"/>
            <a:t>操作系统异常而引发</a:t>
          </a:r>
          <a:r>
            <a:rPr lang="en-US" altLang="en-US" sz="1400" kern="1200" dirty="0" smtClean="0"/>
            <a:t>VRM</a:t>
          </a:r>
          <a:r>
            <a:rPr lang="zh-CN" altLang="en-US" sz="1400" kern="1200" dirty="0" smtClean="0"/>
            <a:t>自动关机</a:t>
          </a:r>
          <a:endParaRPr lang="en-US" altLang="en-US" sz="1400" kern="1200" dirty="0" smtClean="0"/>
        </a:p>
      </dsp:txBody>
      <dsp:txXfrm rot="-5400000">
        <a:off x="902775" y="1195408"/>
        <a:ext cx="7337222" cy="756447"/>
      </dsp:txXfrm>
    </dsp:sp>
    <dsp:sp modelId="{278848FA-D399-41E6-907C-2B4047C12F43}">
      <dsp:nvSpPr>
        <dsp:cNvPr id="0" name=""/>
        <dsp:cNvSpPr/>
      </dsp:nvSpPr>
      <dsp:spPr>
        <a:xfrm rot="5400000">
          <a:off x="-193451" y="2681834"/>
          <a:ext cx="1289679" cy="90277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2" y="2939770"/>
        <a:ext cx="902775" cy="386904"/>
      </dsp:txXfrm>
    </dsp:sp>
    <dsp:sp modelId="{AFD68E65-2DEC-4167-98F8-DD4CD087E695}">
      <dsp:nvSpPr>
        <dsp:cNvPr id="0" name=""/>
        <dsp:cNvSpPr/>
      </dsp:nvSpPr>
      <dsp:spPr>
        <a:xfrm rot="5400000">
          <a:off x="3988424" y="-781543"/>
          <a:ext cx="1206846" cy="737814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使用“</a:t>
          </a:r>
          <a:r>
            <a:rPr lang="en-US" altLang="en-US" sz="1400" kern="1200" dirty="0" err="1" smtClean="0"/>
            <a:t>PuTTY</a:t>
          </a:r>
          <a:r>
            <a:rPr lang="en-US" altLang="en-US" sz="1400" kern="1200" dirty="0" smtClean="0"/>
            <a:t>”</a:t>
          </a:r>
          <a:r>
            <a:rPr lang="zh-CN" altLang="en-US" sz="1400" kern="1200" dirty="0" smtClean="0"/>
            <a:t>，登录</a:t>
          </a:r>
          <a:r>
            <a:rPr lang="en-US" altLang="en-US" sz="1400" kern="1200" dirty="0" smtClean="0"/>
            <a:t>VRM</a:t>
          </a:r>
          <a:r>
            <a:rPr lang="zh-CN" altLang="en-US" sz="1400" kern="1200" dirty="0" smtClean="0"/>
            <a:t>节点所在主机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切换至“</a:t>
          </a:r>
          <a:r>
            <a:rPr lang="en-US" altLang="en-US" sz="1400" kern="1200" dirty="0" smtClean="0"/>
            <a:t>root”</a:t>
          </a:r>
          <a:r>
            <a:rPr lang="zh-CN" altLang="en-US" sz="1400" kern="1200" dirty="0" smtClean="0"/>
            <a:t>用户</a:t>
          </a:r>
          <a:r>
            <a:rPr lang="en-US" altLang="en-US" sz="1400" kern="1200" dirty="0" smtClean="0"/>
            <a:t>: su - root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查找</a:t>
          </a:r>
          <a:r>
            <a:rPr lang="en-US" altLang="en-US" sz="1400" kern="1200" dirty="0" smtClean="0"/>
            <a:t>VRM</a:t>
          </a:r>
          <a:r>
            <a:rPr lang="zh-CN" altLang="en-US" sz="1400" kern="1200" dirty="0" smtClean="0"/>
            <a:t>虚拟机</a:t>
          </a:r>
          <a:r>
            <a:rPr lang="en-US" altLang="en-US" sz="1400" kern="1200" dirty="0" smtClean="0"/>
            <a:t>id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启动虚拟机</a:t>
          </a:r>
          <a:r>
            <a:rPr lang="en-US" altLang="en-US" sz="1400" kern="1200" dirty="0" smtClean="0"/>
            <a:t>: </a:t>
          </a:r>
          <a:r>
            <a:rPr lang="en-US" altLang="zh-CN" sz="1400" kern="1200" dirty="0" err="1" smtClean="0"/>
            <a:t>virsh</a:t>
          </a:r>
          <a:r>
            <a:rPr lang="en-US" altLang="zh-CN" sz="1400" kern="1200" dirty="0" smtClean="0"/>
            <a:t> start </a:t>
          </a:r>
          <a:r>
            <a:rPr lang="zh-CN" altLang="en-US" sz="1400" i="1" kern="1200" dirty="0" smtClean="0"/>
            <a:t>虚拟机</a:t>
          </a:r>
          <a:r>
            <a:rPr lang="en-US" altLang="en-US" sz="1400" i="1" kern="1200" dirty="0" smtClean="0"/>
            <a:t>ID</a:t>
          </a:r>
        </a:p>
      </dsp:txBody>
      <dsp:txXfrm rot="-5400000">
        <a:off x="902776" y="2363018"/>
        <a:ext cx="7319231" cy="1089020"/>
      </dsp:txXfrm>
    </dsp:sp>
    <dsp:sp modelId="{4766E03A-E57D-461B-98D4-FB5CC2FA4774}">
      <dsp:nvSpPr>
        <dsp:cNvPr id="0" name=""/>
        <dsp:cNvSpPr/>
      </dsp:nvSpPr>
      <dsp:spPr>
        <a:xfrm rot="5400000">
          <a:off x="-193451" y="3831453"/>
          <a:ext cx="1289679" cy="902775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2" y="4089389"/>
        <a:ext cx="902775" cy="386904"/>
      </dsp:txXfrm>
    </dsp:sp>
    <dsp:sp modelId="{057D4B38-7AF7-494B-BA18-A025DA0FEF91}">
      <dsp:nvSpPr>
        <dsp:cNvPr id="0" name=""/>
        <dsp:cNvSpPr/>
      </dsp:nvSpPr>
      <dsp:spPr>
        <a:xfrm rot="5400000">
          <a:off x="4172701" y="368075"/>
          <a:ext cx="838291" cy="7378144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告警消失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业务正常</a:t>
          </a:r>
          <a:endParaRPr lang="en-US" sz="1400" kern="1200" dirty="0"/>
        </a:p>
      </dsp:txBody>
      <dsp:txXfrm rot="-5400000">
        <a:off x="902775" y="3678923"/>
        <a:ext cx="7337222" cy="7564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2063" y="1113093"/>
          <a:ext cx="2539181" cy="209429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不能添加、修改、移除主机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主机配置故障</a:t>
          </a:r>
          <a:endParaRPr lang="en-US" sz="2200" kern="1200" dirty="0"/>
        </a:p>
      </dsp:txBody>
      <dsp:txXfrm>
        <a:off x="50259" y="1161289"/>
        <a:ext cx="2442789" cy="1549124"/>
      </dsp:txXfrm>
    </dsp:sp>
    <dsp:sp modelId="{3F03BEC2-607E-4BF5-955C-00A8FC8D4529}">
      <dsp:nvSpPr>
        <dsp:cNvPr id="0" name=""/>
        <dsp:cNvSpPr/>
      </dsp:nvSpPr>
      <dsp:spPr>
        <a:xfrm>
          <a:off x="1415640" y="1563844"/>
          <a:ext cx="2871221" cy="2871221"/>
        </a:xfrm>
        <a:prstGeom prst="leftCircularArrow">
          <a:avLst>
            <a:gd name="adj1" fmla="val 3400"/>
            <a:gd name="adj2" fmla="val 420834"/>
            <a:gd name="adj3" fmla="val 2196344"/>
            <a:gd name="adj4" fmla="val 9024489"/>
            <a:gd name="adj5" fmla="val 3966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566325" y="2758609"/>
          <a:ext cx="2257050" cy="89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故障点</a:t>
          </a:r>
          <a:endParaRPr lang="en-US" sz="2300" kern="1200" dirty="0"/>
        </a:p>
      </dsp:txBody>
      <dsp:txXfrm>
        <a:off x="592613" y="2784897"/>
        <a:ext cx="2204474" cy="844978"/>
      </dsp:txXfrm>
    </dsp:sp>
    <dsp:sp modelId="{840CBD2E-B313-405F-9923-034FAF7CADFD}">
      <dsp:nvSpPr>
        <dsp:cNvPr id="0" name=""/>
        <dsp:cNvSpPr/>
      </dsp:nvSpPr>
      <dsp:spPr>
        <a:xfrm>
          <a:off x="3288215" y="1113093"/>
          <a:ext cx="2539181" cy="209429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网络异常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代理服务异常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系统异常</a:t>
          </a:r>
          <a:endParaRPr lang="en-US" sz="2200" kern="1200" dirty="0"/>
        </a:p>
      </dsp:txBody>
      <dsp:txXfrm>
        <a:off x="3336411" y="1610066"/>
        <a:ext cx="2442789" cy="1549124"/>
      </dsp:txXfrm>
    </dsp:sp>
    <dsp:sp modelId="{FE6B4C89-E0C9-4F02-8B3A-26F3C02BF7A4}">
      <dsp:nvSpPr>
        <dsp:cNvPr id="0" name=""/>
        <dsp:cNvSpPr/>
      </dsp:nvSpPr>
      <dsp:spPr>
        <a:xfrm>
          <a:off x="4680632" y="-196701"/>
          <a:ext cx="3195672" cy="3195672"/>
        </a:xfrm>
        <a:prstGeom prst="circularArrow">
          <a:avLst>
            <a:gd name="adj1" fmla="val 3055"/>
            <a:gd name="adj2" fmla="val 375031"/>
            <a:gd name="adj3" fmla="val 19449459"/>
            <a:gd name="adj4" fmla="val 12575511"/>
            <a:gd name="adj5" fmla="val 3564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852478" y="664315"/>
          <a:ext cx="2257050" cy="89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可能的故障原因</a:t>
          </a:r>
          <a:endParaRPr lang="en-US" sz="2300" kern="1200" dirty="0"/>
        </a:p>
      </dsp:txBody>
      <dsp:txXfrm>
        <a:off x="3878766" y="690603"/>
        <a:ext cx="2204474" cy="844978"/>
      </dsp:txXfrm>
    </dsp:sp>
    <dsp:sp modelId="{657C0C5A-A1EA-4D4A-A01F-818BFD42F76F}">
      <dsp:nvSpPr>
        <dsp:cNvPr id="0" name=""/>
        <dsp:cNvSpPr/>
      </dsp:nvSpPr>
      <dsp:spPr>
        <a:xfrm>
          <a:off x="6574367" y="1113093"/>
          <a:ext cx="2539181" cy="2094293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排除网络故障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修复代理服务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200" kern="1200" dirty="0" smtClean="0"/>
            <a:t>重装系统</a:t>
          </a:r>
          <a:endParaRPr lang="en-US" sz="2200" kern="1200" dirty="0"/>
        </a:p>
      </dsp:txBody>
      <dsp:txXfrm>
        <a:off x="6622563" y="1161289"/>
        <a:ext cx="2442789" cy="1549124"/>
      </dsp:txXfrm>
    </dsp:sp>
    <dsp:sp modelId="{F72C1F4C-CC3D-47CF-98C9-1B51EB6B1864}">
      <dsp:nvSpPr>
        <dsp:cNvPr id="0" name=""/>
        <dsp:cNvSpPr/>
      </dsp:nvSpPr>
      <dsp:spPr>
        <a:xfrm>
          <a:off x="7138630" y="2758609"/>
          <a:ext cx="2257050" cy="897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排除故障</a:t>
          </a:r>
          <a:endParaRPr lang="en-US" sz="2300" kern="1200" dirty="0"/>
        </a:p>
      </dsp:txBody>
      <dsp:txXfrm>
        <a:off x="7164918" y="2784897"/>
        <a:ext cx="2204474" cy="8449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86054" y="192182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40255"/>
        <a:ext cx="868253" cy="372109"/>
      </dsp:txXfrm>
    </dsp:sp>
    <dsp:sp modelId="{2ECE671A-7109-4D99-80EB-A84AD75837BF}">
      <dsp:nvSpPr>
        <dsp:cNvPr id="0" name=""/>
        <dsp:cNvSpPr/>
      </dsp:nvSpPr>
      <dsp:spPr>
        <a:xfrm rot="5400000">
          <a:off x="4108185" y="-3233802"/>
          <a:ext cx="806235" cy="7286098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i="0" kern="1200" dirty="0" smtClean="0"/>
            <a:t>在</a:t>
          </a:r>
          <a:r>
            <a:rPr lang="en-US" sz="1600" b="0" i="0" kern="1200" dirty="0" smtClean="0"/>
            <a:t>FusionCompute</a:t>
          </a:r>
          <a:r>
            <a:rPr lang="zh-CN" altLang="en-US" sz="1600" b="0" i="0" kern="1200" dirty="0" smtClean="0"/>
            <a:t>界面上添加主机失败</a:t>
          </a:r>
          <a:endParaRPr lang="en-US" sz="1600" kern="1200" dirty="0"/>
        </a:p>
      </dsp:txBody>
      <dsp:txXfrm rot="-5400000">
        <a:off x="868254" y="45486"/>
        <a:ext cx="7246741" cy="727521"/>
      </dsp:txXfrm>
    </dsp:sp>
    <dsp:sp modelId="{F898765C-218B-43F4-979F-2247269849D4}">
      <dsp:nvSpPr>
        <dsp:cNvPr id="0" name=""/>
        <dsp:cNvSpPr/>
      </dsp:nvSpPr>
      <dsp:spPr>
        <a:xfrm rot="5400000">
          <a:off x="-186054" y="1483565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731638"/>
        <a:ext cx="868253" cy="372109"/>
      </dsp:txXfrm>
    </dsp:sp>
    <dsp:sp modelId="{701CA4A2-062F-43A7-AC80-E644628F2D29}">
      <dsp:nvSpPr>
        <dsp:cNvPr id="0" name=""/>
        <dsp:cNvSpPr/>
      </dsp:nvSpPr>
      <dsp:spPr>
        <a:xfrm rot="5400000">
          <a:off x="3922460" y="-1942420"/>
          <a:ext cx="1177684" cy="7286098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en-US" sz="1600" kern="1200" dirty="0" smtClean="0"/>
            <a:t>VRM</a:t>
          </a:r>
          <a:r>
            <a:rPr lang="zh-CN" altLang="en-US" sz="1600" kern="1200" dirty="0" smtClean="0"/>
            <a:t>与</a:t>
          </a:r>
          <a:r>
            <a:rPr lang="en-US" altLang="en-US" sz="1600" kern="1200" dirty="0" smtClean="0"/>
            <a:t>CNA</a:t>
          </a:r>
          <a:r>
            <a:rPr lang="zh-CN" altLang="en-US" sz="1600" kern="1200" dirty="0" smtClean="0"/>
            <a:t>节点网络链路不通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添加主机失败后，主机上可能残留网络配置数据，导致再次添加主机失败</a:t>
          </a:r>
          <a:endParaRPr lang="en-US" altLang="en-US" sz="1600" kern="1200" dirty="0" smtClean="0"/>
        </a:p>
      </dsp:txBody>
      <dsp:txXfrm rot="-5400000">
        <a:off x="868253" y="1169277"/>
        <a:ext cx="7228608" cy="1062704"/>
      </dsp:txXfrm>
    </dsp:sp>
    <dsp:sp modelId="{278848FA-D399-41E6-907C-2B4047C12F43}">
      <dsp:nvSpPr>
        <dsp:cNvPr id="0" name=""/>
        <dsp:cNvSpPr/>
      </dsp:nvSpPr>
      <dsp:spPr>
        <a:xfrm rot="5400000">
          <a:off x="-186054" y="2766453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3014526"/>
        <a:ext cx="868253" cy="372109"/>
      </dsp:txXfrm>
    </dsp:sp>
    <dsp:sp modelId="{AFD68E65-2DEC-4167-98F8-DD4CD087E695}">
      <dsp:nvSpPr>
        <dsp:cNvPr id="0" name=""/>
        <dsp:cNvSpPr/>
      </dsp:nvSpPr>
      <dsp:spPr>
        <a:xfrm rot="5400000">
          <a:off x="3930954" y="-659532"/>
          <a:ext cx="1160697" cy="7286098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检查</a:t>
          </a:r>
          <a:r>
            <a:rPr lang="en-US" altLang="zh-CN" sz="1600" kern="1200" dirty="0" smtClean="0"/>
            <a:t>VRM</a:t>
          </a:r>
          <a:r>
            <a:rPr lang="zh-CN" altLang="en-US" sz="1600" kern="1200" dirty="0" smtClean="0"/>
            <a:t>与故障</a:t>
          </a:r>
          <a:r>
            <a:rPr lang="en-US" altLang="zh-CN" sz="1600" kern="1200" dirty="0" smtClean="0"/>
            <a:t>CNA</a:t>
          </a:r>
          <a:r>
            <a:rPr lang="zh-CN" altLang="en-US" sz="1600" kern="1200" dirty="0" smtClean="0"/>
            <a:t>节点网络连接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删除故障</a:t>
          </a:r>
          <a:r>
            <a:rPr lang="en-US" altLang="zh-CN" sz="1600" kern="1200" dirty="0" smtClean="0"/>
            <a:t>CNA</a:t>
          </a:r>
          <a:r>
            <a:rPr lang="zh-CN" altLang="en-US" sz="1600" kern="1200" dirty="0" smtClean="0"/>
            <a:t>节点残留网络数据</a:t>
          </a:r>
          <a:endParaRPr lang="en-US" sz="1600" kern="1200" dirty="0"/>
        </a:p>
      </dsp:txBody>
      <dsp:txXfrm rot="-5400000">
        <a:off x="868254" y="2459829"/>
        <a:ext cx="7229437" cy="1047375"/>
      </dsp:txXfrm>
    </dsp:sp>
    <dsp:sp modelId="{4766E03A-E57D-461B-98D4-FB5CC2FA4774}">
      <dsp:nvSpPr>
        <dsp:cNvPr id="0" name=""/>
        <dsp:cNvSpPr/>
      </dsp:nvSpPr>
      <dsp:spPr>
        <a:xfrm rot="5400000">
          <a:off x="-186054" y="3872111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120184"/>
        <a:ext cx="868253" cy="372109"/>
      </dsp:txXfrm>
    </dsp:sp>
    <dsp:sp modelId="{057D4B38-7AF7-494B-BA18-A025DA0FEF91}">
      <dsp:nvSpPr>
        <dsp:cNvPr id="0" name=""/>
        <dsp:cNvSpPr/>
      </dsp:nvSpPr>
      <dsp:spPr>
        <a:xfrm rot="5400000">
          <a:off x="4108185" y="446125"/>
          <a:ext cx="806235" cy="7286098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告警消失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业务正常</a:t>
          </a:r>
          <a:endParaRPr lang="en-US" sz="1600" kern="1200" dirty="0"/>
        </a:p>
      </dsp:txBody>
      <dsp:txXfrm rot="-5400000">
        <a:off x="868254" y="3725414"/>
        <a:ext cx="7246741" cy="7275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48299" y="1055817"/>
          <a:ext cx="2459805" cy="202882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网口绑定异常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业务管理接口异常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存储接口异常</a:t>
          </a:r>
          <a:endParaRPr lang="en-US" sz="2000" kern="1200" dirty="0"/>
        </a:p>
      </dsp:txBody>
      <dsp:txXfrm>
        <a:off x="94988" y="1102506"/>
        <a:ext cx="2366427" cy="1500699"/>
      </dsp:txXfrm>
    </dsp:sp>
    <dsp:sp modelId="{3F03BEC2-607E-4BF5-955C-00A8FC8D4529}">
      <dsp:nvSpPr>
        <dsp:cNvPr id="0" name=""/>
        <dsp:cNvSpPr/>
      </dsp:nvSpPr>
      <dsp:spPr>
        <a:xfrm>
          <a:off x="1414487" y="1480986"/>
          <a:ext cx="2798443" cy="2798443"/>
        </a:xfrm>
        <a:prstGeom prst="leftCircularArrow">
          <a:avLst>
            <a:gd name="adj1" fmla="val 3459"/>
            <a:gd name="adj2" fmla="val 428705"/>
            <a:gd name="adj3" fmla="val 2204216"/>
            <a:gd name="adj4" fmla="val 9024489"/>
            <a:gd name="adj5" fmla="val 4035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594922" y="2649894"/>
          <a:ext cx="2186494" cy="86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故障点</a:t>
          </a:r>
          <a:endParaRPr lang="en-US" sz="2300" kern="1200" dirty="0"/>
        </a:p>
      </dsp:txBody>
      <dsp:txXfrm>
        <a:off x="620389" y="2675361"/>
        <a:ext cx="2135560" cy="818562"/>
      </dsp:txXfrm>
    </dsp:sp>
    <dsp:sp modelId="{840CBD2E-B313-405F-9923-034FAF7CADFD}">
      <dsp:nvSpPr>
        <dsp:cNvPr id="0" name=""/>
        <dsp:cNvSpPr/>
      </dsp:nvSpPr>
      <dsp:spPr>
        <a:xfrm>
          <a:off x="3242303" y="1055817"/>
          <a:ext cx="2459805" cy="202882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网络异常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主机异常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2000" kern="1200" dirty="0" smtClean="0"/>
            <a:t>VRM</a:t>
          </a:r>
          <a:r>
            <a:rPr lang="zh-CN" altLang="en-US" sz="2000" kern="1200" dirty="0" smtClean="0"/>
            <a:t>异常</a:t>
          </a:r>
          <a:endParaRPr lang="en-US" sz="2000" kern="1200" dirty="0"/>
        </a:p>
      </dsp:txBody>
      <dsp:txXfrm>
        <a:off x="3288992" y="1537254"/>
        <a:ext cx="2366427" cy="1500699"/>
      </dsp:txXfrm>
    </dsp:sp>
    <dsp:sp modelId="{FE6B4C89-E0C9-4F02-8B3A-26F3C02BF7A4}">
      <dsp:nvSpPr>
        <dsp:cNvPr id="0" name=""/>
        <dsp:cNvSpPr/>
      </dsp:nvSpPr>
      <dsp:spPr>
        <a:xfrm>
          <a:off x="4587992" y="-218517"/>
          <a:ext cx="3112751" cy="3112751"/>
        </a:xfrm>
        <a:prstGeom prst="circularArrow">
          <a:avLst>
            <a:gd name="adj1" fmla="val 3109"/>
            <a:gd name="adj2" fmla="val 382239"/>
            <a:gd name="adj3" fmla="val 19442250"/>
            <a:gd name="adj4" fmla="val 12575511"/>
            <a:gd name="adj5" fmla="val 3628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788926" y="621069"/>
          <a:ext cx="2186494" cy="86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可能的故障原因</a:t>
          </a:r>
          <a:endParaRPr lang="en-US" sz="2300" kern="1200" dirty="0"/>
        </a:p>
      </dsp:txBody>
      <dsp:txXfrm>
        <a:off x="3814393" y="646536"/>
        <a:ext cx="2135560" cy="818562"/>
      </dsp:txXfrm>
    </dsp:sp>
    <dsp:sp modelId="{657C0C5A-A1EA-4D4A-A01F-818BFD42F76F}">
      <dsp:nvSpPr>
        <dsp:cNvPr id="0" name=""/>
        <dsp:cNvSpPr/>
      </dsp:nvSpPr>
      <dsp:spPr>
        <a:xfrm>
          <a:off x="6436307" y="1055817"/>
          <a:ext cx="2459805" cy="2028825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排除网络故障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修复主机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000" kern="1200" dirty="0" smtClean="0"/>
            <a:t>修复</a:t>
          </a:r>
          <a:r>
            <a:rPr lang="en-US" altLang="zh-CN" sz="2000" kern="1200" dirty="0" smtClean="0"/>
            <a:t>VRM</a:t>
          </a:r>
          <a:endParaRPr lang="en-US" sz="2000" kern="1200" dirty="0"/>
        </a:p>
      </dsp:txBody>
      <dsp:txXfrm>
        <a:off x="6482996" y="1102506"/>
        <a:ext cx="2366427" cy="1500699"/>
      </dsp:txXfrm>
    </dsp:sp>
    <dsp:sp modelId="{F72C1F4C-CC3D-47CF-98C9-1B51EB6B1864}">
      <dsp:nvSpPr>
        <dsp:cNvPr id="0" name=""/>
        <dsp:cNvSpPr/>
      </dsp:nvSpPr>
      <dsp:spPr>
        <a:xfrm>
          <a:off x="6982930" y="2649894"/>
          <a:ext cx="2186494" cy="86949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300" kern="1200" dirty="0" smtClean="0"/>
            <a:t>排除故障</a:t>
          </a:r>
          <a:endParaRPr lang="en-US" sz="2300" kern="1200" dirty="0"/>
        </a:p>
      </dsp:txBody>
      <dsp:txXfrm>
        <a:off x="7008397" y="2675361"/>
        <a:ext cx="2135560" cy="8185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2942D-32DC-4937-928B-D17BAA7DB034}">
      <dsp:nvSpPr>
        <dsp:cNvPr id="0" name=""/>
        <dsp:cNvSpPr/>
      </dsp:nvSpPr>
      <dsp:spPr>
        <a:xfrm rot="5400000">
          <a:off x="-186054" y="192182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收集信息</a:t>
          </a:r>
          <a:endParaRPr lang="en-US" sz="1600" kern="1200" dirty="0"/>
        </a:p>
      </dsp:txBody>
      <dsp:txXfrm rot="-5400000">
        <a:off x="1" y="440255"/>
        <a:ext cx="868253" cy="372109"/>
      </dsp:txXfrm>
    </dsp:sp>
    <dsp:sp modelId="{2ECE671A-7109-4D99-80EB-A84AD75837BF}">
      <dsp:nvSpPr>
        <dsp:cNvPr id="0" name=""/>
        <dsp:cNvSpPr/>
      </dsp:nvSpPr>
      <dsp:spPr>
        <a:xfrm rot="5400000">
          <a:off x="4243477" y="-3369094"/>
          <a:ext cx="806235" cy="75566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b="0" i="0" kern="1200" dirty="0" smtClean="0"/>
            <a:t>删除存储接口路由后，提示存储链路中断，关联虚拟机不能使用</a:t>
          </a:r>
          <a:endParaRPr lang="en-US" sz="1600" kern="1200" dirty="0"/>
        </a:p>
      </dsp:txBody>
      <dsp:txXfrm rot="-5400000">
        <a:off x="868254" y="45486"/>
        <a:ext cx="7517325" cy="727521"/>
      </dsp:txXfrm>
    </dsp:sp>
    <dsp:sp modelId="{F898765C-218B-43F4-979F-2247269849D4}">
      <dsp:nvSpPr>
        <dsp:cNvPr id="0" name=""/>
        <dsp:cNvSpPr/>
      </dsp:nvSpPr>
      <dsp:spPr>
        <a:xfrm rot="5400000">
          <a:off x="-186054" y="1483565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定位故障</a:t>
          </a:r>
          <a:endParaRPr lang="en-US" sz="1600" kern="1200" dirty="0"/>
        </a:p>
      </dsp:txBody>
      <dsp:txXfrm rot="-5400000">
        <a:off x="1" y="1731638"/>
        <a:ext cx="868253" cy="372109"/>
      </dsp:txXfrm>
    </dsp:sp>
    <dsp:sp modelId="{701CA4A2-062F-43A7-AC80-E644628F2D29}">
      <dsp:nvSpPr>
        <dsp:cNvPr id="0" name=""/>
        <dsp:cNvSpPr/>
      </dsp:nvSpPr>
      <dsp:spPr>
        <a:xfrm rot="5400000">
          <a:off x="4057752" y="-2077712"/>
          <a:ext cx="1177684" cy="75566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主机与存储设备通过三层网络连接，</a:t>
          </a:r>
          <a:r>
            <a:rPr lang="zh-CN" altLang="en-US" sz="1600" b="0" i="0" kern="1200" dirty="0" smtClean="0"/>
            <a:t>主机的存储接口和存储设备的存储</a:t>
          </a:r>
          <a:r>
            <a:rPr lang="en-US" altLang="zh-CN" sz="1600" b="0" i="0" kern="1200" dirty="0" smtClean="0"/>
            <a:t>IP</a:t>
          </a:r>
          <a:r>
            <a:rPr lang="zh-CN" altLang="en-US" sz="1600" b="0" i="0" kern="1200" dirty="0" smtClean="0"/>
            <a:t>地址不在同一网段，需要设置静态路由，使存储平面能够互通</a:t>
          </a:r>
          <a:endParaRPr lang="en-US" sz="1600" kern="1200" dirty="0"/>
        </a:p>
      </dsp:txBody>
      <dsp:txXfrm rot="-5400000">
        <a:off x="868253" y="1169277"/>
        <a:ext cx="7499192" cy="1062704"/>
      </dsp:txXfrm>
    </dsp:sp>
    <dsp:sp modelId="{278848FA-D399-41E6-907C-2B4047C12F43}">
      <dsp:nvSpPr>
        <dsp:cNvPr id="0" name=""/>
        <dsp:cNvSpPr/>
      </dsp:nvSpPr>
      <dsp:spPr>
        <a:xfrm rot="5400000">
          <a:off x="-186054" y="2766453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排除故障</a:t>
          </a:r>
          <a:endParaRPr lang="en-US" sz="1600" kern="1200" dirty="0"/>
        </a:p>
      </dsp:txBody>
      <dsp:txXfrm rot="-5400000">
        <a:off x="1" y="3014526"/>
        <a:ext cx="868253" cy="372109"/>
      </dsp:txXfrm>
    </dsp:sp>
    <dsp:sp modelId="{AFD68E65-2DEC-4167-98F8-DD4CD087E695}">
      <dsp:nvSpPr>
        <dsp:cNvPr id="0" name=""/>
        <dsp:cNvSpPr/>
      </dsp:nvSpPr>
      <dsp:spPr>
        <a:xfrm rot="5400000">
          <a:off x="4066246" y="-794824"/>
          <a:ext cx="1160697" cy="75566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登录主机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为主机存储接口配置静态路由</a:t>
          </a:r>
          <a:endParaRPr lang="en-US" sz="1600" kern="1200" dirty="0"/>
        </a:p>
      </dsp:txBody>
      <dsp:txXfrm rot="-5400000">
        <a:off x="868254" y="2459829"/>
        <a:ext cx="7500021" cy="1047375"/>
      </dsp:txXfrm>
    </dsp:sp>
    <dsp:sp modelId="{4766E03A-E57D-461B-98D4-FB5CC2FA4774}">
      <dsp:nvSpPr>
        <dsp:cNvPr id="0" name=""/>
        <dsp:cNvSpPr/>
      </dsp:nvSpPr>
      <dsp:spPr>
        <a:xfrm rot="5400000">
          <a:off x="-186054" y="3872111"/>
          <a:ext cx="1240362" cy="868253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检查确认</a:t>
          </a:r>
          <a:endParaRPr lang="en-US" sz="1600" kern="1200" dirty="0"/>
        </a:p>
      </dsp:txBody>
      <dsp:txXfrm rot="-5400000">
        <a:off x="1" y="4120184"/>
        <a:ext cx="868253" cy="372109"/>
      </dsp:txXfrm>
    </dsp:sp>
    <dsp:sp modelId="{057D4B38-7AF7-494B-BA18-A025DA0FEF91}">
      <dsp:nvSpPr>
        <dsp:cNvPr id="0" name=""/>
        <dsp:cNvSpPr/>
      </dsp:nvSpPr>
      <dsp:spPr>
        <a:xfrm rot="5400000">
          <a:off x="4243477" y="310833"/>
          <a:ext cx="806235" cy="7556682"/>
        </a:xfrm>
        <a:prstGeom prst="round2SameRect">
          <a:avLst/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告警消失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600" kern="1200" dirty="0" smtClean="0"/>
            <a:t>业务正常</a:t>
          </a:r>
          <a:endParaRPr lang="en-US" sz="1600" kern="1200" dirty="0"/>
        </a:p>
      </dsp:txBody>
      <dsp:txXfrm rot="-5400000">
        <a:off x="868254" y="3725414"/>
        <a:ext cx="7517325" cy="7275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E9EB75-2E4C-4FE4-A14E-5B41530E58A1}">
      <dsp:nvSpPr>
        <dsp:cNvPr id="0" name=""/>
        <dsp:cNvSpPr/>
      </dsp:nvSpPr>
      <dsp:spPr>
        <a:xfrm>
          <a:off x="2187" y="0"/>
          <a:ext cx="2146587" cy="454826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存储资源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故障</a:t>
          </a:r>
          <a:endParaRPr lang="en-US" sz="2000" kern="1200" dirty="0"/>
        </a:p>
      </dsp:txBody>
      <dsp:txXfrm>
        <a:off x="2187" y="0"/>
        <a:ext cx="2146587" cy="1364479"/>
      </dsp:txXfrm>
    </dsp:sp>
    <dsp:sp modelId="{E92C7EA9-B04A-4E78-949B-40CF8C1061CC}">
      <dsp:nvSpPr>
        <dsp:cNvPr id="0" name=""/>
        <dsp:cNvSpPr/>
      </dsp:nvSpPr>
      <dsp:spPr>
        <a:xfrm>
          <a:off x="216846" y="1365811"/>
          <a:ext cx="1717270" cy="1371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不能添加、修改、删除存储资源</a:t>
          </a:r>
          <a:endParaRPr lang="en-US" sz="1600" kern="1200" dirty="0"/>
        </a:p>
      </dsp:txBody>
      <dsp:txXfrm>
        <a:off x="257012" y="1405977"/>
        <a:ext cx="1636938" cy="1291031"/>
      </dsp:txXfrm>
    </dsp:sp>
    <dsp:sp modelId="{8AA354B2-6278-43CD-B461-B0458EB0CC79}">
      <dsp:nvSpPr>
        <dsp:cNvPr id="0" name=""/>
        <dsp:cNvSpPr/>
      </dsp:nvSpPr>
      <dsp:spPr>
        <a:xfrm>
          <a:off x="216846" y="2948154"/>
          <a:ext cx="1717270" cy="137136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不能关联存储资源</a:t>
          </a:r>
          <a:endParaRPr lang="en-US" sz="1600" kern="1200" dirty="0"/>
        </a:p>
      </dsp:txBody>
      <dsp:txXfrm>
        <a:off x="257012" y="2988320"/>
        <a:ext cx="1636938" cy="1291031"/>
      </dsp:txXfrm>
    </dsp:sp>
    <dsp:sp modelId="{CFDFF7E1-7C52-4CC9-8D25-A516C9EC9755}">
      <dsp:nvSpPr>
        <dsp:cNvPr id="0" name=""/>
        <dsp:cNvSpPr/>
      </dsp:nvSpPr>
      <dsp:spPr>
        <a:xfrm>
          <a:off x="2309769" y="0"/>
          <a:ext cx="2146587" cy="454826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存储设备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故障</a:t>
          </a:r>
          <a:endParaRPr lang="en-US" sz="2000" kern="1200" dirty="0"/>
        </a:p>
      </dsp:txBody>
      <dsp:txXfrm>
        <a:off x="2309769" y="0"/>
        <a:ext cx="2146587" cy="1364479"/>
      </dsp:txXfrm>
    </dsp:sp>
    <dsp:sp modelId="{941632DD-6806-420B-BF97-0C55843D31F1}">
      <dsp:nvSpPr>
        <dsp:cNvPr id="0" name=""/>
        <dsp:cNvSpPr/>
      </dsp:nvSpPr>
      <dsp:spPr>
        <a:xfrm>
          <a:off x="2524428" y="1364479"/>
          <a:ext cx="1717270" cy="29563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扫描不到存储设备</a:t>
          </a:r>
          <a:endParaRPr lang="en-US" sz="1600" kern="1200" dirty="0"/>
        </a:p>
      </dsp:txBody>
      <dsp:txXfrm>
        <a:off x="2574725" y="1414776"/>
        <a:ext cx="1616676" cy="2855777"/>
      </dsp:txXfrm>
    </dsp:sp>
    <dsp:sp modelId="{81A5B38C-9DEA-4E5D-9600-3223251D4AD5}">
      <dsp:nvSpPr>
        <dsp:cNvPr id="0" name=""/>
        <dsp:cNvSpPr/>
      </dsp:nvSpPr>
      <dsp:spPr>
        <a:xfrm>
          <a:off x="4617351" y="0"/>
          <a:ext cx="2146587" cy="454826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数据存储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故障</a:t>
          </a:r>
          <a:endParaRPr lang="en-US" sz="2000" kern="1200" dirty="0"/>
        </a:p>
      </dsp:txBody>
      <dsp:txXfrm>
        <a:off x="4617351" y="0"/>
        <a:ext cx="2146587" cy="1364479"/>
      </dsp:txXfrm>
    </dsp:sp>
    <dsp:sp modelId="{98FD14E6-905E-470A-9F36-2002C7301371}">
      <dsp:nvSpPr>
        <dsp:cNvPr id="0" name=""/>
        <dsp:cNvSpPr/>
      </dsp:nvSpPr>
      <dsp:spPr>
        <a:xfrm>
          <a:off x="4832009" y="1364867"/>
          <a:ext cx="1717270" cy="893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添加、修改、移除数据存储异常</a:t>
          </a:r>
          <a:endParaRPr lang="en-US" sz="1600" kern="1200" dirty="0"/>
        </a:p>
      </dsp:txBody>
      <dsp:txXfrm>
        <a:off x="4858180" y="1391038"/>
        <a:ext cx="1664928" cy="841209"/>
      </dsp:txXfrm>
    </dsp:sp>
    <dsp:sp modelId="{8C9DE54F-B124-4EC4-A0EC-01A5CD42BB7C}">
      <dsp:nvSpPr>
        <dsp:cNvPr id="0" name=""/>
        <dsp:cNvSpPr/>
      </dsp:nvSpPr>
      <dsp:spPr>
        <a:xfrm>
          <a:off x="4832009" y="2395889"/>
          <a:ext cx="1717270" cy="893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关联、解关联主机异常</a:t>
          </a:r>
          <a:endParaRPr lang="en-US" sz="1600" kern="1200" dirty="0"/>
        </a:p>
      </dsp:txBody>
      <dsp:txXfrm>
        <a:off x="4858180" y="2422060"/>
        <a:ext cx="1664928" cy="841209"/>
      </dsp:txXfrm>
    </dsp:sp>
    <dsp:sp modelId="{62EB096D-1D08-4318-B45E-16D53A996134}">
      <dsp:nvSpPr>
        <dsp:cNvPr id="0" name=""/>
        <dsp:cNvSpPr/>
      </dsp:nvSpPr>
      <dsp:spPr>
        <a:xfrm>
          <a:off x="4832009" y="3426910"/>
          <a:ext cx="1717270" cy="8935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数据存储异常</a:t>
          </a:r>
          <a:endParaRPr lang="en-US" sz="1600" kern="1200" dirty="0"/>
        </a:p>
      </dsp:txBody>
      <dsp:txXfrm>
        <a:off x="4858180" y="3453081"/>
        <a:ext cx="1664928" cy="841209"/>
      </dsp:txXfrm>
    </dsp:sp>
    <dsp:sp modelId="{A6DF4DE5-B07E-4894-8FB4-1C2AA9441C2A}">
      <dsp:nvSpPr>
        <dsp:cNvPr id="0" name=""/>
        <dsp:cNvSpPr/>
      </dsp:nvSpPr>
      <dsp:spPr>
        <a:xfrm>
          <a:off x="6924932" y="0"/>
          <a:ext cx="2146587" cy="4548264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虚拟磁盘</a:t>
          </a:r>
          <a:endParaRPr lang="en-US" altLang="zh-CN" sz="2000" kern="1200" dirty="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故障</a:t>
          </a:r>
          <a:endParaRPr lang="en-US" sz="2000" kern="1200" dirty="0"/>
        </a:p>
      </dsp:txBody>
      <dsp:txXfrm>
        <a:off x="6924932" y="0"/>
        <a:ext cx="2146587" cy="1364479"/>
      </dsp:txXfrm>
    </dsp:sp>
    <dsp:sp modelId="{6D2332FE-7371-46B3-ACD2-A5A1AEF2B42E}">
      <dsp:nvSpPr>
        <dsp:cNvPr id="0" name=""/>
        <dsp:cNvSpPr/>
      </dsp:nvSpPr>
      <dsp:spPr>
        <a:xfrm>
          <a:off x="7139591" y="1365403"/>
          <a:ext cx="1717270" cy="122128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创建、绑定、解绑定、删除虚拟磁盘异常</a:t>
          </a:r>
          <a:endParaRPr lang="en-US" sz="1600" kern="1200" dirty="0"/>
        </a:p>
      </dsp:txBody>
      <dsp:txXfrm>
        <a:off x="7175361" y="1401173"/>
        <a:ext cx="1645730" cy="1149746"/>
      </dsp:txXfrm>
    </dsp:sp>
    <dsp:sp modelId="{03A54D3E-9A55-4030-A9A1-B3BB6E2C5F74}">
      <dsp:nvSpPr>
        <dsp:cNvPr id="0" name=""/>
        <dsp:cNvSpPr/>
      </dsp:nvSpPr>
      <dsp:spPr>
        <a:xfrm>
          <a:off x="7139591" y="2657089"/>
          <a:ext cx="1717270" cy="6068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调整容量异常</a:t>
          </a:r>
          <a:endParaRPr lang="en-US" sz="1600" kern="1200" dirty="0"/>
        </a:p>
      </dsp:txBody>
      <dsp:txXfrm>
        <a:off x="7157364" y="2674862"/>
        <a:ext cx="1681724" cy="571285"/>
      </dsp:txXfrm>
    </dsp:sp>
    <dsp:sp modelId="{1CBB98DC-4482-4A9C-828D-EA034994BF21}">
      <dsp:nvSpPr>
        <dsp:cNvPr id="0" name=""/>
        <dsp:cNvSpPr/>
      </dsp:nvSpPr>
      <dsp:spPr>
        <a:xfrm>
          <a:off x="7139591" y="3334321"/>
          <a:ext cx="1717270" cy="457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快照异常</a:t>
          </a:r>
          <a:endParaRPr lang="en-US" sz="1600" kern="1200" dirty="0"/>
        </a:p>
      </dsp:txBody>
      <dsp:txXfrm>
        <a:off x="7152994" y="3347724"/>
        <a:ext cx="1690464" cy="430796"/>
      </dsp:txXfrm>
    </dsp:sp>
    <dsp:sp modelId="{B60A1BAB-ED19-4029-89E5-94E2D69A5583}">
      <dsp:nvSpPr>
        <dsp:cNvPr id="0" name=""/>
        <dsp:cNvSpPr/>
      </dsp:nvSpPr>
      <dsp:spPr>
        <a:xfrm>
          <a:off x="7139591" y="3862324"/>
          <a:ext cx="1717270" cy="45760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迁移异常</a:t>
          </a:r>
          <a:endParaRPr lang="en-US" sz="1600" kern="1200" dirty="0"/>
        </a:p>
      </dsp:txBody>
      <dsp:txXfrm>
        <a:off x="7152994" y="3875727"/>
        <a:ext cx="1690464" cy="43079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66FF3-506B-4F3E-A405-42FFD4D81CD4}">
      <dsp:nvSpPr>
        <dsp:cNvPr id="0" name=""/>
        <dsp:cNvSpPr/>
      </dsp:nvSpPr>
      <dsp:spPr>
        <a:xfrm>
          <a:off x="3593" y="1075990"/>
          <a:ext cx="2366743" cy="195206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不能添加、修改、删除存储资源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不能关联存储资源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扫描不到存储设备</a:t>
          </a:r>
          <a:endParaRPr lang="en-US" sz="1400" kern="1200" dirty="0"/>
        </a:p>
      </dsp:txBody>
      <dsp:txXfrm>
        <a:off x="48516" y="1120913"/>
        <a:ext cx="2276897" cy="1443921"/>
      </dsp:txXfrm>
    </dsp:sp>
    <dsp:sp modelId="{3F03BEC2-607E-4BF5-955C-00A8FC8D4529}">
      <dsp:nvSpPr>
        <dsp:cNvPr id="0" name=""/>
        <dsp:cNvSpPr/>
      </dsp:nvSpPr>
      <dsp:spPr>
        <a:xfrm>
          <a:off x="1321143" y="1496023"/>
          <a:ext cx="2676391" cy="2676391"/>
        </a:xfrm>
        <a:prstGeom prst="leftCircularArrow">
          <a:avLst>
            <a:gd name="adj1" fmla="val 3400"/>
            <a:gd name="adj2" fmla="val 420910"/>
            <a:gd name="adj3" fmla="val 2196421"/>
            <a:gd name="adj4" fmla="val 9024489"/>
            <a:gd name="adj5" fmla="val 3967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C9C4A4F-B656-484E-92E5-3C1B0CE591A8}">
      <dsp:nvSpPr>
        <dsp:cNvPr id="0" name=""/>
        <dsp:cNvSpPr/>
      </dsp:nvSpPr>
      <dsp:spPr>
        <a:xfrm>
          <a:off x="529536" y="2609757"/>
          <a:ext cx="2103771" cy="836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故障点</a:t>
          </a:r>
          <a:endParaRPr lang="en-US" sz="2000" kern="1200" dirty="0"/>
        </a:p>
      </dsp:txBody>
      <dsp:txXfrm>
        <a:off x="554039" y="2634260"/>
        <a:ext cx="2054765" cy="787594"/>
      </dsp:txXfrm>
    </dsp:sp>
    <dsp:sp modelId="{840CBD2E-B313-405F-9923-034FAF7CADFD}">
      <dsp:nvSpPr>
        <dsp:cNvPr id="0" name=""/>
        <dsp:cNvSpPr/>
      </dsp:nvSpPr>
      <dsp:spPr>
        <a:xfrm>
          <a:off x="3066678" y="1075990"/>
          <a:ext cx="2366743" cy="195206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存储网络链路异常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对端存储设备异常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主机存储接口异常</a:t>
          </a:r>
          <a:endParaRPr lang="en-US" sz="1400" kern="1200" dirty="0"/>
        </a:p>
      </dsp:txBody>
      <dsp:txXfrm>
        <a:off x="3111601" y="1539213"/>
        <a:ext cx="2276897" cy="1443921"/>
      </dsp:txXfrm>
    </dsp:sp>
    <dsp:sp modelId="{FE6B4C89-E0C9-4F02-8B3A-26F3C02BF7A4}">
      <dsp:nvSpPr>
        <dsp:cNvPr id="0" name=""/>
        <dsp:cNvSpPr/>
      </dsp:nvSpPr>
      <dsp:spPr>
        <a:xfrm>
          <a:off x="4352060" y="-193197"/>
          <a:ext cx="3169616" cy="3169616"/>
        </a:xfrm>
        <a:prstGeom prst="circularArrow">
          <a:avLst>
            <a:gd name="adj1" fmla="val 2871"/>
            <a:gd name="adj2" fmla="val 351000"/>
            <a:gd name="adj3" fmla="val 19473489"/>
            <a:gd name="adj4" fmla="val 12575511"/>
            <a:gd name="adj5" fmla="val 335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D2B15B-DFD2-4E6C-829C-EBAFD77257A0}">
      <dsp:nvSpPr>
        <dsp:cNvPr id="0" name=""/>
        <dsp:cNvSpPr/>
      </dsp:nvSpPr>
      <dsp:spPr>
        <a:xfrm>
          <a:off x="3592620" y="657689"/>
          <a:ext cx="2103771" cy="836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可能的故障原因</a:t>
          </a:r>
          <a:endParaRPr lang="en-US" sz="2000" kern="1200" dirty="0"/>
        </a:p>
      </dsp:txBody>
      <dsp:txXfrm>
        <a:off x="3617123" y="682192"/>
        <a:ext cx="2054765" cy="787594"/>
      </dsp:txXfrm>
    </dsp:sp>
    <dsp:sp modelId="{657C0C5A-A1EA-4D4A-A01F-818BFD42F76F}">
      <dsp:nvSpPr>
        <dsp:cNvPr id="0" name=""/>
        <dsp:cNvSpPr/>
      </dsp:nvSpPr>
      <dsp:spPr>
        <a:xfrm>
          <a:off x="6129762" y="1075990"/>
          <a:ext cx="2698584" cy="1952067"/>
        </a:xfrm>
        <a:prstGeom prst="roundRect">
          <a:avLst>
            <a:gd name="adj" fmla="val 10000"/>
          </a:avLst>
        </a:prstGeom>
        <a:gradFill flip="none" rotWithShape="0">
          <a:gsLst>
            <a:gs pos="0">
              <a:srgbClr val="00B0F0">
                <a:tint val="66000"/>
                <a:satMod val="160000"/>
              </a:srgbClr>
            </a:gs>
            <a:gs pos="50000">
              <a:srgbClr val="00B0F0">
                <a:tint val="44500"/>
                <a:satMod val="160000"/>
              </a:srgbClr>
            </a:gs>
            <a:gs pos="100000">
              <a:srgbClr val="00B0F0">
                <a:tint val="23500"/>
                <a:satMod val="160000"/>
              </a:srgbClr>
            </a:gs>
          </a:gsLst>
          <a:lin ang="5400000" scaled="1"/>
          <a:tileRect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排除存储网络链路故障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排除对端存储设备故障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400" kern="1200" dirty="0" smtClean="0"/>
            <a:t>修复主机存储接口配置</a:t>
          </a:r>
          <a:endParaRPr lang="en-US" sz="1400" kern="1200" dirty="0"/>
        </a:p>
      </dsp:txBody>
      <dsp:txXfrm>
        <a:off x="6174685" y="1120913"/>
        <a:ext cx="2608738" cy="1443921"/>
      </dsp:txXfrm>
    </dsp:sp>
    <dsp:sp modelId="{F72C1F4C-CC3D-47CF-98C9-1B51EB6B1864}">
      <dsp:nvSpPr>
        <dsp:cNvPr id="0" name=""/>
        <dsp:cNvSpPr/>
      </dsp:nvSpPr>
      <dsp:spPr>
        <a:xfrm>
          <a:off x="6821625" y="2609757"/>
          <a:ext cx="2103771" cy="8366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/>
            <a:t>排除故障</a:t>
          </a:r>
          <a:endParaRPr lang="en-US" sz="2000" kern="1200" dirty="0"/>
        </a:p>
      </dsp:txBody>
      <dsp:txXfrm>
        <a:off x="6846128" y="2634260"/>
        <a:ext cx="2054765" cy="787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请将此处改为本章标题</a:t>
            </a:r>
            <a:endParaRPr lang="en-US" altLang="zh-CN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b" anchorCtr="0" compatLnSpc="1">
            <a:prstTxWarp prst="textNoShape">
              <a:avLst/>
            </a:prstTxWarp>
          </a:bodyPr>
          <a:lstStyle>
            <a:lvl1pPr algn="r" defTabSz="968375" fontAlgn="base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FB0E886-5559-4133-9D2D-4B2631545D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47443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3903" y="4616450"/>
            <a:ext cx="5931494" cy="5109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791" tIns="48396" rIns="96791" bIns="483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dirty="0" smtClean="0"/>
              <a:t>Click here to add content</a:t>
            </a:r>
            <a:endParaRPr lang="en-US" altLang="zh-CN" noProof="0" dirty="0"/>
          </a:p>
          <a:p>
            <a:pPr lvl="1"/>
            <a:r>
              <a:rPr lang="en-US" altLang="zh-CN" noProof="0" dirty="0"/>
              <a:t>Click here to add content</a:t>
            </a:r>
          </a:p>
          <a:p>
            <a:pPr lvl="2"/>
            <a:r>
              <a:rPr lang="en-US" altLang="zh-CN" noProof="0" dirty="0"/>
              <a:t>Click here to add content</a:t>
            </a:r>
          </a:p>
        </p:txBody>
      </p:sp>
      <p:sp>
        <p:nvSpPr>
          <p:cNvPr id="6861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83903" y="765609"/>
            <a:ext cx="5931493" cy="3336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881672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180975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60000"/>
      <a:buFont typeface="Wingdings" pitchFamily="2" charset="2"/>
      <a:buChar char="l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541338" indent="-18097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p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895350" indent="-174625" algn="l" rtl="0" eaLnBrk="1" fontAlgn="base" hangingPunct="1">
      <a:lnSpc>
        <a:spcPct val="125000"/>
      </a:lnSpc>
      <a:spcBef>
        <a:spcPct val="0"/>
      </a:spcBef>
      <a:spcAft>
        <a:spcPts val="600"/>
      </a:spcAft>
      <a:buSzPct val="50000"/>
      <a:buFont typeface="Wingdings" pitchFamily="2" charset="2"/>
      <a:buChar char="n"/>
      <a:defRPr sz="11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6002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4pPr>
    <a:lvl5pPr marL="2057400" indent="-228600" algn="just" rtl="0" eaLnBrk="0" fontAlgn="base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FrutigerNext LT Regular" pitchFamily="34" charset="0"/>
        <a:ea typeface="华文细黑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orient="horz" pos="2908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备注占位符 2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08388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95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系统管理中，可以查看任务与日志，可以修改系统权限、系统配置、业务配置、第三方对接和网络变更。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73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66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01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在安装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时制定登录模式。一旦确定，无法修改。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248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723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系统默认在每日凌晨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02:00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自动进行备份。</a:t>
            </a: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系统默认每小时第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30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分钟备份管理数据 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不包括监控数据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到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VRM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节点的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var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/backup/manual/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目录。若没有可使用的第三方备份服务器，也可以选择配置一个主机，系统每小时自动将此管理数据拷贝到主机的“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/opt/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backupdb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”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目录下。主机上最多只保留一天的数据。</a:t>
            </a: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系统默认在每月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日取最新的自动备份文件进行月备份，最多保存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份备份文件，即本月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日的自动备份文件和上月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日的自动备份文件。</a:t>
            </a: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本地自动备份和手工备份文件未超过最多保留份数时，新备份文件不覆盖旧备份文件；超过最多保留份数时，系统会自动清理创建时间最早的备份文件。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若存在可使用的第三方备份服务器，则开启第三方备份后，在完成本地自动与手工备份后</a:t>
            </a:r>
            <a:r>
              <a:rPr lang="en-US" altLang="zh-CN" sz="1100" b="0" i="0" kern="1200" dirty="0" err="1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FusionCompute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会自动将备份文件上传到第三方服务器。</a:t>
            </a: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当第三方备份服务器上的备份文件未超过最多保留份数时，新备份文件不覆盖旧备份文件；超过最多保留份数时，系统会自动清理创建时间最早的备份文件。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1355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65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949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此处仅列出故障举例。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912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幻灯片图像占位符 8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10" name="备注占位符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备注占位符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0883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94617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4011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27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275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781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439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636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573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0975" marR="0" lvl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 smtClean="0"/>
              <a:t>如果使用</a:t>
            </a:r>
            <a:r>
              <a:rPr lang="en-US" altLang="zh-CN" dirty="0" smtClean="0"/>
              <a:t>IP SAN</a:t>
            </a:r>
            <a:r>
              <a:rPr lang="zh-CN" altLang="en-US" dirty="0" smtClean="0"/>
              <a:t>，需提前在相应主机上添加存储接口，再执行该部分存储资源创建流程。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FusionCompute</a:t>
            </a:r>
            <a:r>
              <a:rPr lang="zh-CN" altLang="en-US" dirty="0" smtClean="0"/>
              <a:t>存储资源创建流程：</a:t>
            </a:r>
          </a:p>
          <a:p>
            <a:pPr lvl="1"/>
            <a:r>
              <a:rPr lang="zh-CN" altLang="en-US" dirty="0" smtClean="0"/>
              <a:t>本地存储、裸设备映射存储：</a:t>
            </a:r>
          </a:p>
          <a:p>
            <a:pPr lvl="2"/>
            <a:r>
              <a:rPr lang="zh-CN" altLang="en-US" dirty="0" smtClean="0"/>
              <a:t>扫描存储设备</a:t>
            </a:r>
          </a:p>
          <a:p>
            <a:pPr lvl="2"/>
            <a:r>
              <a:rPr lang="zh-CN" altLang="en-US" dirty="0" smtClean="0"/>
              <a:t>添加数据存储</a:t>
            </a:r>
          </a:p>
          <a:p>
            <a:pPr lvl="2"/>
            <a:r>
              <a:rPr lang="zh-CN" altLang="en-US" dirty="0" smtClean="0"/>
              <a:t>创建磁盘</a:t>
            </a:r>
          </a:p>
          <a:p>
            <a:pPr lvl="1"/>
            <a:r>
              <a:rPr lang="en-US" altLang="zh-CN" dirty="0" smtClean="0"/>
              <a:t>IP SAN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FC SAN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Advanced SAN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NAS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FusionStorage</a:t>
            </a:r>
            <a:r>
              <a:rPr lang="zh-CN" altLang="en-US" dirty="0" smtClean="0"/>
              <a:t>：</a:t>
            </a:r>
          </a:p>
          <a:p>
            <a:pPr lvl="2"/>
            <a:r>
              <a:rPr lang="zh-CN" altLang="en-US" dirty="0" smtClean="0"/>
              <a:t>向站点添加存储资源</a:t>
            </a:r>
          </a:p>
          <a:p>
            <a:pPr lvl="2"/>
            <a:r>
              <a:rPr lang="zh-CN" altLang="en-US" dirty="0" smtClean="0"/>
              <a:t>添加数据存储</a:t>
            </a:r>
          </a:p>
          <a:p>
            <a:pPr lvl="2"/>
            <a:r>
              <a:rPr lang="zh-CN" altLang="en-US" dirty="0" smtClean="0"/>
              <a:t>创建磁盘主机配置完成后，还需要执行配置主机存储和配置主机网络的相关操作，才满足在主机上创建虚拟机的条件。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1786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dirty="0" err="1" smtClean="0"/>
              <a:t>FusionCompute</a:t>
            </a:r>
            <a:r>
              <a:rPr lang="zh-CN" altLang="en-US" dirty="0" smtClean="0"/>
              <a:t>存储资源常见的故障点主要包括存储资源、存储设备、数据存储和虚拟机磁盘故障，后面会逐一介绍故障处理方法。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其中存储资源和存储设备都和物理存储设备及主机配置有关系，排错思路和方法类似，本章节放到一起介绍故障排除方法。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9018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91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专用的存储设备与主机之间应通过网线或光纤连通。</a:t>
            </a:r>
          </a:p>
          <a:p>
            <a:r>
              <a:rPr lang="zh-CN" altLang="en-US" dirty="0" smtClean="0"/>
              <a:t>存储接口是指主机与存储设备连接所用的端口。可以将主机上的一个物理网卡，或者多个物理网卡的绑定设置为存储接口。</a:t>
            </a:r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iSCSI</a:t>
            </a:r>
            <a:r>
              <a:rPr lang="zh-CN" altLang="en-US" dirty="0" smtClean="0"/>
              <a:t>存储</a:t>
            </a:r>
          </a:p>
          <a:p>
            <a:pPr lvl="1"/>
            <a:r>
              <a:rPr lang="en-US" altLang="zh-CN" dirty="0" smtClean="0"/>
              <a:t>iSCSI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TCP/IP</a:t>
            </a:r>
            <a:r>
              <a:rPr lang="zh-CN" altLang="en-US" dirty="0" smtClean="0"/>
              <a:t>协议，以普通网线建立主机与存储设备的连接。</a:t>
            </a:r>
          </a:p>
          <a:p>
            <a:pPr lvl="1"/>
            <a:r>
              <a:rPr lang="zh-CN" altLang="en-US" dirty="0" smtClean="0"/>
              <a:t>为使主机能够正常访问</a:t>
            </a:r>
            <a:r>
              <a:rPr lang="en-US" altLang="zh-CN" dirty="0" smtClean="0"/>
              <a:t>iSCSI</a:t>
            </a:r>
            <a:r>
              <a:rPr lang="zh-CN" altLang="en-US" dirty="0" smtClean="0"/>
              <a:t>存储设备，需要通过主机与存储设备连接后生成的</a:t>
            </a:r>
            <a:r>
              <a:rPr lang="en-US" altLang="zh-CN" dirty="0" smtClean="0"/>
              <a:t>WWN</a:t>
            </a:r>
            <a:r>
              <a:rPr lang="zh-CN" altLang="en-US" dirty="0" smtClean="0"/>
              <a:t>值配置</a:t>
            </a:r>
            <a:r>
              <a:rPr lang="en-US" altLang="zh-CN" dirty="0" smtClean="0"/>
              <a:t>iSCSI</a:t>
            </a:r>
            <a:r>
              <a:rPr lang="zh-CN" altLang="en-US" dirty="0" smtClean="0"/>
              <a:t>启动器。</a:t>
            </a:r>
          </a:p>
          <a:p>
            <a:r>
              <a:rPr lang="zh-CN" altLang="en-US" dirty="0" smtClean="0"/>
              <a:t>使用光纤通道存储</a:t>
            </a:r>
          </a:p>
          <a:p>
            <a:pPr lvl="1"/>
            <a:r>
              <a:rPr lang="zh-CN" altLang="en-US" dirty="0" smtClean="0"/>
              <a:t>存储设备通过光纤与主机的</a:t>
            </a:r>
            <a:r>
              <a:rPr lang="en-US" altLang="zh-CN" dirty="0" smtClean="0"/>
              <a:t>FC HBA</a:t>
            </a:r>
            <a:r>
              <a:rPr lang="zh-CN" altLang="en-US" dirty="0" smtClean="0"/>
              <a:t>卡连接，提供高速的数据传输。</a:t>
            </a:r>
          </a:p>
          <a:p>
            <a:pPr lvl="1"/>
            <a:r>
              <a:rPr lang="zh-CN" altLang="en-US" dirty="0" smtClean="0"/>
              <a:t>为使主机能够正常访问使用光纤通道的存储设备，需要通过主机</a:t>
            </a:r>
            <a:r>
              <a:rPr lang="en-US" altLang="zh-CN" dirty="0" smtClean="0"/>
              <a:t>FC HBA</a:t>
            </a:r>
            <a:r>
              <a:rPr lang="zh-CN" altLang="en-US" dirty="0" smtClean="0"/>
              <a:t>卡与存储设备连接后生成的</a:t>
            </a:r>
            <a:r>
              <a:rPr lang="en-US" altLang="zh-CN" dirty="0" smtClean="0"/>
              <a:t>WWN</a:t>
            </a:r>
            <a:r>
              <a:rPr lang="zh-CN" altLang="en-US" dirty="0" smtClean="0"/>
              <a:t>值配置</a:t>
            </a:r>
            <a:r>
              <a:rPr lang="en-US" altLang="zh-CN" dirty="0" smtClean="0"/>
              <a:t>FC</a:t>
            </a:r>
            <a:r>
              <a:rPr lang="zh-CN" altLang="en-US" dirty="0" smtClean="0"/>
              <a:t>启动器。</a:t>
            </a:r>
            <a:endParaRPr lang="en-US" altLang="zh-CN" dirty="0" smtClean="0"/>
          </a:p>
          <a:p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FusionCompute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存储资源、存储设备故障涉及到对端存储设备配置，存储链路，存储接口等，需要逐步排错。</a:t>
            </a:r>
            <a:endParaRPr lang="en-US" altLang="zh-CN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9627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7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当</a:t>
            </a:r>
            <a:r>
              <a:rPr lang="en-US" altLang="zh-CN" sz="1100" b="0" i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CNA</a:t>
            </a:r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节点上的数据存储出现故障时，会对虚拟机业务的功能产生影响。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marL="180975" marR="0" indent="-180975" algn="l" defTabSz="914400" rtl="0" eaLnBrk="0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600"/>
              </a:spcAft>
              <a:buClrTx/>
              <a:buSzPct val="60000"/>
              <a:buFont typeface="Wingdings" pitchFamily="2" charset="2"/>
              <a:buChar char="l"/>
              <a:tabLst/>
              <a:defRPr/>
            </a:pP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FusionCompute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数据存储涉及到虚拟化和非虚拟化数据存储，也就是文件系统和块存储，需要重点关注这两类故障。</a:t>
            </a:r>
            <a:endParaRPr lang="en-US" altLang="zh-CN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r>
              <a:rPr lang="zh-CN" altLang="en-US" sz="1100" b="0" i="0" kern="1200" dirty="0" smtClean="0">
                <a:solidFill>
                  <a:schemeClr val="tx1"/>
                </a:solidFill>
                <a:effectLst/>
                <a:latin typeface="FrutigerNext LT Regular" pitchFamily="34" charset="0"/>
                <a:ea typeface="华文细黑" pitchFamily="2" charset="-122"/>
                <a:cs typeface="+mn-cs"/>
              </a:rPr>
              <a:t>数据存储故障可能的原因基本如下：</a:t>
            </a:r>
            <a:endParaRPr lang="en-US" altLang="zh-CN" sz="1100" b="0" i="0" kern="1200" dirty="0" smtClean="0">
              <a:solidFill>
                <a:schemeClr val="tx1"/>
              </a:solidFill>
              <a:effectLst/>
              <a:latin typeface="FrutigerNext LT Regular" pitchFamily="34" charset="0"/>
              <a:ea typeface="华文细黑" pitchFamily="2" charset="-122"/>
              <a:cs typeface="+mn-cs"/>
            </a:endParaRPr>
          </a:p>
          <a:p>
            <a:pPr lvl="1"/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CNA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节点与存储设备的网络连接故障。</a:t>
            </a:r>
          </a:p>
          <a:p>
            <a:pPr lvl="1"/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CNA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节点上虚拟化的本地存储文件系统损坏。</a:t>
            </a:r>
          </a:p>
          <a:p>
            <a:pPr lvl="1"/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CNA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节点上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NAS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共享存储文件系统损坏。</a:t>
            </a:r>
          </a:p>
          <a:p>
            <a:pPr lvl="1"/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CNA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节点上虚拟化的共享存储文件系统损坏。</a:t>
            </a:r>
          </a:p>
          <a:p>
            <a:pPr lvl="1"/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存储设备的磁盘损坏。</a:t>
            </a:r>
          </a:p>
          <a:p>
            <a:pPr lvl="1"/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CNA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节点上的本地磁盘损坏。</a:t>
            </a:r>
          </a:p>
          <a:p>
            <a:pPr lvl="1"/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CNA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节点上的</a:t>
            </a:r>
            <a:r>
              <a:rPr lang="en-US" altLang="zh-CN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SAN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存储被格式化成</a:t>
            </a:r>
            <a:r>
              <a:rPr lang="en-US" altLang="zh-CN" sz="1100" kern="1200" dirty="0" err="1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gpt</a:t>
            </a:r>
            <a:r>
              <a:rPr lang="zh-CN" altLang="en-US" sz="1100" kern="1200" dirty="0" smtClean="0">
                <a:solidFill>
                  <a:schemeClr val="tx1"/>
                </a:solidFill>
                <a:latin typeface="FrutigerNext LT Regular" pitchFamily="34" charset="0"/>
                <a:ea typeface="华文细黑" pitchFamily="2" charset="-122"/>
                <a:cs typeface="+mn-cs"/>
              </a:rPr>
              <a:t>分区。</a:t>
            </a:r>
            <a:endParaRPr lang="en-US" altLang="zh-CN" sz="1100" kern="1200" dirty="0" smtClean="0">
              <a:solidFill>
                <a:schemeClr val="tx1"/>
              </a:solidFill>
              <a:latin typeface="FrutigerNext LT Regular" pitchFamily="34" charset="0"/>
              <a:ea typeface="华文细黑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0104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修复步骤：</a:t>
            </a:r>
            <a:endParaRPr lang="en-US" altLang="zh-CN" smtClean="0"/>
          </a:p>
          <a:p>
            <a:pPr lvl="1"/>
            <a:r>
              <a:rPr lang="zh-CN" altLang="en-US" smtClean="0"/>
              <a:t>停止故障存储设备上的业务运行</a:t>
            </a:r>
          </a:p>
          <a:p>
            <a:pPr lvl="1"/>
            <a:r>
              <a:rPr lang="en-US" altLang="zh-CN" smtClean="0"/>
              <a:t>fsck</a:t>
            </a:r>
            <a:r>
              <a:rPr lang="zh-CN" altLang="en-US" smtClean="0"/>
              <a:t>修复只读卷</a:t>
            </a:r>
            <a:endParaRPr lang="en-US" altLang="zh-CN" smtClean="0"/>
          </a:p>
          <a:p>
            <a:pPr lvl="1"/>
            <a:r>
              <a:rPr lang="zh-CN" altLang="en-US" smtClean="0"/>
              <a:t>恢复故障存储设备上的业务运行</a:t>
            </a:r>
            <a:endParaRPr lang="en-US" altLang="zh-CN" dirty="0" smtClean="0"/>
          </a:p>
        </p:txBody>
      </p:sp>
      <p:sp>
        <p:nvSpPr>
          <p:cNvPr id="11" name="幻灯片图像占位符 10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871294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379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337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9471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FusionCompute</a:t>
            </a:r>
            <a:r>
              <a:rPr lang="zh-CN" altLang="en-US" smtClean="0"/>
              <a:t>网络资源创建流程：</a:t>
            </a:r>
          </a:p>
          <a:p>
            <a:pPr lvl="1"/>
            <a:r>
              <a:rPr lang="zh-CN" altLang="en-US" smtClean="0"/>
              <a:t>创建分布式交换机</a:t>
            </a:r>
          </a:p>
          <a:p>
            <a:pPr lvl="1"/>
            <a:r>
              <a:rPr lang="zh-CN" altLang="en-US" smtClean="0"/>
              <a:t>添加上行链路</a:t>
            </a:r>
          </a:p>
          <a:p>
            <a:pPr lvl="1"/>
            <a:r>
              <a:rPr lang="zh-CN" altLang="en-US" smtClean="0"/>
              <a:t>如果端口组连接方式为</a:t>
            </a:r>
            <a:r>
              <a:rPr lang="en-US" altLang="zh-CN" smtClean="0"/>
              <a:t>VLAN</a:t>
            </a:r>
            <a:r>
              <a:rPr lang="zh-CN" altLang="en-US" smtClean="0"/>
              <a:t>，需执行添加</a:t>
            </a:r>
            <a:r>
              <a:rPr lang="en-US" altLang="zh-CN" smtClean="0"/>
              <a:t>VLAN</a:t>
            </a:r>
            <a:r>
              <a:rPr lang="zh-CN" altLang="en-US" smtClean="0"/>
              <a:t>池</a:t>
            </a:r>
          </a:p>
          <a:p>
            <a:pPr lvl="1"/>
            <a:r>
              <a:rPr lang="zh-CN" altLang="en-US" smtClean="0"/>
              <a:t>如果端口组连接方式为子网，需执行添加子网</a:t>
            </a:r>
          </a:p>
          <a:p>
            <a:pPr lvl="1"/>
            <a:r>
              <a:rPr lang="zh-CN" altLang="en-US" smtClean="0"/>
              <a:t>如果需要在</a:t>
            </a:r>
            <a:r>
              <a:rPr lang="en-US" altLang="zh-CN" smtClean="0"/>
              <a:t>FusionManager</a:t>
            </a:r>
            <a:r>
              <a:rPr lang="zh-CN" altLang="en-US" smtClean="0"/>
              <a:t>中使用</a:t>
            </a:r>
            <a:r>
              <a:rPr lang="en-US" altLang="zh-CN" smtClean="0"/>
              <a:t>VxLAN</a:t>
            </a:r>
            <a:r>
              <a:rPr lang="zh-CN" altLang="en-US" smtClean="0"/>
              <a:t>，需执行配置</a:t>
            </a:r>
            <a:r>
              <a:rPr lang="en-US" altLang="zh-CN" smtClean="0"/>
              <a:t>VTEP</a:t>
            </a:r>
            <a:r>
              <a:rPr lang="zh-CN" altLang="en-US" smtClean="0"/>
              <a:t>网络</a:t>
            </a:r>
          </a:p>
          <a:p>
            <a:pPr lvl="1"/>
            <a:r>
              <a:rPr lang="zh-CN" altLang="en-US" smtClean="0"/>
              <a:t>创建端口组</a:t>
            </a:r>
            <a:endParaRPr lang="en-US" altLang="zh-CN" smtClean="0"/>
          </a:p>
          <a:p>
            <a:pPr lvl="0"/>
            <a:r>
              <a:rPr lang="en-US" altLang="zh-CN" smtClean="0"/>
              <a:t>FusionCompute</a:t>
            </a:r>
            <a:r>
              <a:rPr lang="zh-CN" altLang="en-US" smtClean="0"/>
              <a:t>的网络池相关故障可以概括如下：</a:t>
            </a:r>
            <a:endParaRPr lang="en-US" altLang="zh-CN" smtClean="0"/>
          </a:p>
          <a:p>
            <a:pPr lvl="1"/>
            <a:r>
              <a:rPr lang="zh-CN" altLang="en-US" smtClean="0"/>
              <a:t>虚拟机之间通讯故障</a:t>
            </a:r>
          </a:p>
          <a:p>
            <a:pPr lvl="1"/>
            <a:r>
              <a:rPr lang="zh-CN" altLang="en-US" smtClean="0"/>
              <a:t>虚拟机和外部网络通讯故障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39841373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虚拟机之间通讯故障涉及的原因很多，这里暂时只考虑和</a:t>
            </a:r>
            <a:r>
              <a:rPr lang="en-US" altLang="zh-CN" smtClean="0"/>
              <a:t>FusionCompute</a:t>
            </a:r>
            <a:r>
              <a:rPr lang="zh-CN" altLang="en-US" smtClean="0"/>
              <a:t>相关的因素，底层和外部网络不能连通稍后讨论。</a:t>
            </a:r>
            <a:endParaRPr lang="en-US" altLang="zh-CN" smtClean="0"/>
          </a:p>
          <a:p>
            <a:pPr lvl="1"/>
            <a:r>
              <a:rPr lang="zh-CN" altLang="en-US" smtClean="0"/>
              <a:t>虚拟机网络配置异常：虚拟机自身</a:t>
            </a:r>
            <a:r>
              <a:rPr lang="en-US" altLang="zh-CN" smtClean="0"/>
              <a:t>IP</a:t>
            </a:r>
            <a:r>
              <a:rPr lang="zh-CN" altLang="en-US" smtClean="0"/>
              <a:t>地址、网关、</a:t>
            </a:r>
            <a:r>
              <a:rPr lang="en-US" altLang="zh-CN" smtClean="0"/>
              <a:t>DNS</a:t>
            </a:r>
            <a:r>
              <a:rPr lang="zh-CN" altLang="en-US" smtClean="0"/>
              <a:t>等配置异常</a:t>
            </a:r>
            <a:endParaRPr lang="en-US" smtClean="0"/>
          </a:p>
          <a:p>
            <a:pPr lvl="1"/>
            <a:r>
              <a:rPr lang="zh-CN" altLang="en-US" smtClean="0"/>
              <a:t>端口组配置异常：虚拟机属于不同端口组</a:t>
            </a:r>
            <a:endParaRPr lang="en-US" altLang="zh-CN" smtClean="0"/>
          </a:p>
          <a:p>
            <a:pPr lvl="1"/>
            <a:r>
              <a:rPr lang="zh-CN" altLang="en-US" smtClean="0"/>
              <a:t>上行链路配置异常：上行链路绑定异常</a:t>
            </a:r>
            <a:endParaRPr lang="en-US" altLang="zh-CN" smtClean="0"/>
          </a:p>
          <a:p>
            <a:pPr lvl="1"/>
            <a:r>
              <a:rPr lang="zh-CN" altLang="zh-CN" smtClean="0"/>
              <a:t>分布式交换机配置异常</a:t>
            </a:r>
            <a:r>
              <a:rPr lang="zh-CN" altLang="en-US" smtClean="0"/>
              <a:t>：虚拟机属于不同分布式交换机</a:t>
            </a:r>
            <a:endParaRPr lang="en-US" altLang="zh-CN" smtClean="0"/>
          </a:p>
          <a:p>
            <a:pPr lvl="1"/>
            <a:r>
              <a:rPr lang="en-US" altLang="en-US" smtClean="0"/>
              <a:t>VLAN</a:t>
            </a:r>
            <a:r>
              <a:rPr lang="zh-CN" altLang="en-US" smtClean="0"/>
              <a:t>池配置异常：端口组使用不同</a:t>
            </a:r>
            <a:r>
              <a:rPr lang="en-US" altLang="zh-CN" smtClean="0"/>
              <a:t>VLAN</a:t>
            </a:r>
          </a:p>
          <a:p>
            <a:pPr lvl="1"/>
            <a:r>
              <a:rPr lang="zh-CN" altLang="en-US" smtClean="0"/>
              <a:t>子网配置异常：端口组使用不同子网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5761674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更改故障虚拟机所属端口组</a:t>
            </a:r>
            <a:endParaRPr lang="en-US" altLang="en-US" smtClean="0"/>
          </a:p>
          <a:p>
            <a:pPr lvl="1"/>
            <a:r>
              <a:rPr lang="zh-CN" altLang="en-US" smtClean="0"/>
              <a:t>在</a:t>
            </a:r>
            <a:r>
              <a:rPr lang="en-US" altLang="zh-CN" smtClean="0"/>
              <a:t>FusionCompute</a:t>
            </a:r>
            <a:r>
              <a:rPr lang="zh-CN" altLang="en-US" smtClean="0"/>
              <a:t>的“虚拟机和模板 </a:t>
            </a:r>
            <a:r>
              <a:rPr lang="en-US" altLang="zh-CN" smtClean="0"/>
              <a:t>&gt; </a:t>
            </a:r>
            <a:r>
              <a:rPr lang="zh-CN" altLang="en-US" smtClean="0"/>
              <a:t>虚拟机”页面上，搜索到故障虚拟机。</a:t>
            </a:r>
            <a:endParaRPr lang="en-US" altLang="zh-CN" smtClean="0"/>
          </a:p>
          <a:p>
            <a:pPr lvl="1"/>
            <a:r>
              <a:rPr lang="zh-CN" altLang="en-US" smtClean="0"/>
              <a:t>点击故障虚拟机名称，在“硬件</a:t>
            </a:r>
            <a:r>
              <a:rPr lang="en-US" altLang="zh-CN" smtClean="0"/>
              <a:t>&gt;</a:t>
            </a:r>
            <a:r>
              <a:rPr lang="zh-CN" altLang="en-US" smtClean="0"/>
              <a:t>网卡”页面可以检查、修改所属端口组。</a:t>
            </a:r>
            <a:endParaRPr lang="zh-CN" altLang="en-US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836031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2006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虚拟机不能访问外部故障涉及的原因很多，和</a:t>
            </a:r>
            <a:r>
              <a:rPr lang="en-US" altLang="zh-CN" smtClean="0"/>
              <a:t>FusionCompute</a:t>
            </a:r>
            <a:r>
              <a:rPr lang="zh-CN" altLang="en-US" smtClean="0"/>
              <a:t>相关的因素和前面类似，这里只讨论底层和外部网络连通。</a:t>
            </a:r>
            <a:endParaRPr lang="en-US" altLang="zh-CN" smtClean="0"/>
          </a:p>
          <a:p>
            <a:pPr lvl="1"/>
            <a:r>
              <a:rPr lang="zh-CN" altLang="en-US" smtClean="0"/>
              <a:t>上行链路异常：绑定模式，绑定端口类型等错误</a:t>
            </a:r>
            <a:endParaRPr lang="en-US" altLang="zh-CN" smtClean="0"/>
          </a:p>
          <a:p>
            <a:pPr lvl="1"/>
            <a:r>
              <a:rPr lang="zh-CN" altLang="en-US" smtClean="0"/>
              <a:t>主机网络服务异常：虚拟机所在主机的网络服务异常，网络配置异常</a:t>
            </a:r>
            <a:endParaRPr lang="en-US" altLang="zh-CN" smtClean="0"/>
          </a:p>
          <a:p>
            <a:pPr lvl="1"/>
            <a:r>
              <a:rPr lang="zh-CN" altLang="en-US" smtClean="0"/>
              <a:t>外部交换机配置异常：端口汇聚、</a:t>
            </a:r>
            <a:r>
              <a:rPr lang="en-US" altLang="zh-CN" smtClean="0"/>
              <a:t>VLAN</a:t>
            </a:r>
            <a:r>
              <a:rPr lang="zh-CN" altLang="en-US" smtClean="0"/>
              <a:t>、</a:t>
            </a:r>
            <a:r>
              <a:rPr lang="en-US" altLang="zh-CN" smtClean="0"/>
              <a:t>STP</a:t>
            </a:r>
            <a:r>
              <a:rPr lang="zh-CN" altLang="en-US" smtClean="0"/>
              <a:t>等配置错误</a:t>
            </a:r>
            <a:endParaRPr lang="en-US" altLang="zh-CN" smtClean="0"/>
          </a:p>
          <a:p>
            <a:pPr lvl="1"/>
            <a:r>
              <a:rPr lang="zh-CN" altLang="en-US" smtClean="0"/>
              <a:t>硬件故障：主机网卡、网线、交换机端口等硬件故障</a:t>
            </a:r>
            <a:endParaRPr lang="en-US" altLang="zh-CN" dirty="0" smtClean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0946845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60775" y="1725613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-101568" rIns="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sng" strike="noStrike" cap="none" normalizeH="0" baseline="0" smtClean="0">
                <a:ln>
                  <a:noFill/>
                </a:ln>
                <a:solidFill>
                  <a:srgbClr val="A3A3A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kumimoji="0" lang="en-US" sz="900" b="1" i="0" u="sng" strike="noStrike" cap="none" normalizeH="0" baseline="0" smtClean="0">
                <a:ln>
                  <a:noFill/>
                </a:ln>
                <a:solidFill>
                  <a:srgbClr val="A3A3A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9938097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4963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7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/>
          <a:lstStyle>
            <a:lvl1pPr algn="just">
              <a:lnSpc>
                <a:spcPct val="125000"/>
              </a:lnSpc>
              <a:spcAft>
                <a:spcPts val="600"/>
              </a:spcAft>
              <a:buSzPct val="60000"/>
              <a:buFont typeface="Wingdings" panose="05000000000000000000" pitchFamily="2" charset="2"/>
              <a:buChar char="l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1pPr>
            <a:lvl2pPr marL="742950" indent="-28575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p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2pPr>
            <a:lvl3pPr marL="1143000" indent="-228600" algn="just">
              <a:lnSpc>
                <a:spcPct val="125000"/>
              </a:lnSpc>
              <a:spcAft>
                <a:spcPts val="600"/>
              </a:spcAft>
              <a:buSzPct val="50000"/>
              <a:buFont typeface="Wingdings" panose="05000000000000000000" pitchFamily="2" charset="2"/>
              <a:buChar char="n"/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3pPr>
            <a:lvl4pPr marL="16002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4pPr>
            <a:lvl5pPr marL="2057400" indent="-228600" algn="just">
              <a:spcBef>
                <a:spcPct val="30000"/>
              </a:spcBef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5pPr>
            <a:lvl6pPr marL="25146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6pPr>
            <a:lvl7pPr marL="29718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7pPr>
            <a:lvl8pPr marL="34290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8pPr>
            <a:lvl9pPr marL="3886200" indent="-228600" algn="just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FrutigerNext LT Regular" pitchFamily="34" charset="0"/>
                <a:ea typeface="华文细黑" panose="02010600040101010101" pitchFamily="2" charset="-122"/>
              </a:defRPr>
            </a:lvl9pPr>
          </a:lstStyle>
          <a:p>
            <a:pPr algn="l" eaLnBrk="1" fontAlgn="t" hangingPunct="1">
              <a:lnSpc>
                <a:spcPct val="100000"/>
              </a:lnSpc>
              <a:spcAft>
                <a:spcPct val="0"/>
              </a:spcAft>
              <a:buSzTx/>
              <a:buFontTx/>
              <a:buNone/>
            </a:pPr>
            <a:fld id="{F662B6FB-4CD4-495D-969D-7F0931D4A446}" type="slidenum">
              <a:rPr lang="zh-CN" altLang="en-US" sz="1000">
                <a:ea typeface="宋体" panose="02010600030101010101" pitchFamily="2" charset="-122"/>
              </a:rPr>
              <a:pPr algn="l" eaLnBrk="1" fontAlgn="t" hangingPunct="1">
                <a:lnSpc>
                  <a:spcPct val="100000"/>
                </a:lnSpc>
                <a:spcAft>
                  <a:spcPct val="0"/>
                </a:spcAft>
                <a:buSzTx/>
                <a:buFontTx/>
                <a:buNone/>
              </a:pPr>
              <a:t>43</a:t>
            </a:fld>
            <a:endParaRPr lang="en-US" altLang="zh-CN" sz="1000">
              <a:ea typeface="宋体" panose="02010600030101010101" pitchFamily="2" charset="-122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31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虚拟机创建、调整、回收、操作和虚拟机模板转换、管理等故障都可以参考该流程逐一检查：</a:t>
            </a:r>
            <a:endParaRPr lang="en-US" altLang="zh-CN" smtClean="0"/>
          </a:p>
          <a:p>
            <a:pPr lvl="1"/>
            <a:r>
              <a:rPr lang="zh-CN" altLang="en-US" smtClean="0"/>
              <a:t>虚拟机</a:t>
            </a:r>
            <a:r>
              <a:rPr lang="en-US" altLang="zh-CN" smtClean="0"/>
              <a:t>OS</a:t>
            </a:r>
            <a:r>
              <a:rPr lang="zh-CN" altLang="en-US" smtClean="0"/>
              <a:t>不兼容</a:t>
            </a:r>
            <a:endParaRPr lang="en-US" smtClean="0"/>
          </a:p>
          <a:p>
            <a:pPr lvl="1"/>
            <a:r>
              <a:rPr lang="zh-CN" altLang="en-US" smtClean="0"/>
              <a:t>计算资源限制</a:t>
            </a:r>
            <a:endParaRPr lang="en-US" smtClean="0"/>
          </a:p>
          <a:p>
            <a:pPr lvl="1"/>
            <a:r>
              <a:rPr lang="zh-CN" altLang="en-US" smtClean="0"/>
              <a:t>网络资源限制</a:t>
            </a:r>
            <a:endParaRPr lang="en-US" smtClean="0"/>
          </a:p>
          <a:p>
            <a:pPr lvl="1"/>
            <a:r>
              <a:rPr lang="zh-CN" altLang="en-US" smtClean="0"/>
              <a:t>存储资源限制</a:t>
            </a:r>
            <a:endParaRPr lang="en-US" smtClean="0"/>
          </a:p>
          <a:p>
            <a:pPr lvl="1"/>
            <a:r>
              <a:rPr lang="zh-CN" altLang="en-US" smtClean="0"/>
              <a:t>外部共享目录访问异常</a:t>
            </a:r>
            <a:endParaRPr lang="en-US" dirty="0"/>
          </a:p>
        </p:txBody>
      </p:sp>
      <p:sp>
        <p:nvSpPr>
          <p:cNvPr id="7" name="幻灯片图像占位符 6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10504787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106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使用模板发放虚拟机时，必须与模板在同一个集群内才能成功发放。</a:t>
            </a:r>
          </a:p>
          <a:p>
            <a:r>
              <a:rPr lang="zh-CN" altLang="en-US" smtClean="0"/>
              <a:t>为避免出现该问题，按照以下步骤执行“按照模板部署虚拟机”操作，以确保虚拟机和模板处于同一集群内：</a:t>
            </a:r>
          </a:p>
          <a:p>
            <a:pPr lvl="1"/>
            <a:r>
              <a:rPr lang="en-US" altLang="zh-CN" smtClean="0"/>
              <a:t>1</a:t>
            </a:r>
            <a:r>
              <a:rPr lang="zh-CN" altLang="en-US" smtClean="0"/>
              <a:t>、选择“虚拟数据中心管理”项目的“主机和集群”子项；</a:t>
            </a:r>
          </a:p>
          <a:p>
            <a:pPr lvl="1"/>
            <a:r>
              <a:rPr lang="en-US" altLang="zh-CN" smtClean="0"/>
              <a:t>2</a:t>
            </a:r>
            <a:r>
              <a:rPr lang="zh-CN" altLang="en-US" smtClean="0"/>
              <a:t>、在左侧集群列表中选择将要部署的虚拟机所在集群；</a:t>
            </a:r>
          </a:p>
          <a:p>
            <a:pPr lvl="1"/>
            <a:r>
              <a:rPr lang="en-US" altLang="zh-CN" smtClean="0"/>
              <a:t>3</a:t>
            </a:r>
            <a:r>
              <a:rPr lang="zh-CN" altLang="en-US" smtClean="0"/>
              <a:t>、选择右侧列表中的“虚拟机”按钮；</a:t>
            </a:r>
          </a:p>
          <a:p>
            <a:pPr lvl="1"/>
            <a:r>
              <a:rPr lang="en-US" altLang="zh-CN" smtClean="0"/>
              <a:t>4</a:t>
            </a:r>
            <a:r>
              <a:rPr lang="zh-CN" altLang="en-US" smtClean="0"/>
              <a:t>、在搜索项目栏的“类型”项目的下拉列表中选择“模板虚拟机”后，点击“搜索”按钮；  </a:t>
            </a:r>
          </a:p>
          <a:p>
            <a:pPr lvl="1"/>
            <a:r>
              <a:rPr lang="en-US" altLang="zh-CN" smtClean="0"/>
              <a:t>5</a:t>
            </a:r>
            <a:r>
              <a:rPr lang="zh-CN" altLang="en-US" smtClean="0"/>
              <a:t>、搜索完成后，右侧列表中显示的是本集群中可用的模板虚拟机，选择将要部署的虚拟机需要使用的模板；</a:t>
            </a:r>
          </a:p>
          <a:p>
            <a:pPr lvl="1"/>
            <a:r>
              <a:rPr lang="en-US" altLang="zh-CN" smtClean="0"/>
              <a:t>6</a:t>
            </a:r>
            <a:r>
              <a:rPr lang="zh-CN" altLang="en-US" smtClean="0"/>
              <a:t>、选择模板后，系统转入“虚拟机和模板”子项，列出步骤</a:t>
            </a:r>
            <a:r>
              <a:rPr lang="en-US" altLang="zh-CN" smtClean="0"/>
              <a:t>5</a:t>
            </a:r>
            <a:r>
              <a:rPr lang="zh-CN" altLang="en-US" smtClean="0"/>
              <a:t>中选择的模板详细信息。选择“按模板部署虚拟机”选项；</a:t>
            </a:r>
          </a:p>
          <a:p>
            <a:pPr lvl="1"/>
            <a:r>
              <a:rPr lang="en-US" altLang="zh-CN" smtClean="0"/>
              <a:t>7</a:t>
            </a:r>
            <a:r>
              <a:rPr lang="zh-CN" altLang="en-US" smtClean="0"/>
              <a:t>、进入创建虚拟机流程，在选择“创建位置”时，确认系统默认选择的集群与步骤</a:t>
            </a:r>
            <a:r>
              <a:rPr lang="en-US" altLang="zh-CN" smtClean="0"/>
              <a:t>2</a:t>
            </a:r>
            <a:r>
              <a:rPr lang="zh-CN" altLang="en-US" smtClean="0"/>
              <a:t>中选择的集群一致。若创建位置选择主机，需保证所选主机位于步骤</a:t>
            </a:r>
            <a:r>
              <a:rPr lang="en-US" altLang="zh-CN" smtClean="0"/>
              <a:t>2</a:t>
            </a:r>
            <a:r>
              <a:rPr lang="zh-CN" altLang="en-US" smtClean="0"/>
              <a:t>中选择的集群中；</a:t>
            </a:r>
          </a:p>
          <a:p>
            <a:pPr lvl="1"/>
            <a:r>
              <a:rPr lang="en-US" altLang="zh-CN" smtClean="0"/>
              <a:t>8</a:t>
            </a:r>
            <a:r>
              <a:rPr lang="zh-CN" altLang="en-US" smtClean="0"/>
              <a:t>、按照系统提示完成虚拟机创建。</a:t>
            </a:r>
            <a:endParaRPr lang="en-US" altLang="zh-CN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660775" y="1725613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2218" tIns="-101568" rIns="0" bIns="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900" b="1" i="0" u="sng" strike="noStrike" cap="none" normalizeH="0" baseline="0" smtClean="0">
                <a:ln>
                  <a:noFill/>
                </a:ln>
                <a:solidFill>
                  <a:srgbClr val="A3A3A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/>
            </a:r>
            <a:br>
              <a:rPr kumimoji="0" lang="en-US" sz="900" b="1" i="0" u="sng" strike="noStrike" cap="none" normalizeH="0" baseline="0" smtClean="0">
                <a:ln>
                  <a:noFill/>
                </a:ln>
                <a:solidFill>
                  <a:srgbClr val="A3A3A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幻灯片图像占位符 7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4080794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客户信息、现网信息、设备型号、网络架构、软件版本、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、客户近期操作、运行日志、告警信息</a:t>
            </a:r>
            <a:r>
              <a:rPr lang="en-US" altLang="zh-CN" dirty="0" smtClean="0"/>
              <a:t>…..</a:t>
            </a:r>
          </a:p>
          <a:p>
            <a:r>
              <a:rPr lang="zh-CN" altLang="en-US" dirty="0" smtClean="0"/>
              <a:t>物理层面网线问题、网卡问题、系统</a:t>
            </a:r>
            <a:r>
              <a:rPr lang="en-US" altLang="zh-CN" dirty="0" smtClean="0"/>
              <a:t>IP</a:t>
            </a:r>
            <a:r>
              <a:rPr lang="zh-CN" altLang="en-US" dirty="0" smtClean="0"/>
              <a:t>配置、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、防火墙策略、路由、交换机配置等</a:t>
            </a:r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1503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参考答案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BD</a:t>
            </a:r>
            <a:endParaRPr lang="zh-CN" altLang="en-US" dirty="0"/>
          </a:p>
        </p:txBody>
      </p:sp>
      <p:sp>
        <p:nvSpPr>
          <p:cNvPr id="5" name="幻灯片图像占位符 4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</p:spTree>
    <p:extLst>
      <p:ext uri="{BB962C8B-B14F-4D97-AF65-F5344CB8AC3E}">
        <p14:creationId xmlns:p14="http://schemas.microsoft.com/office/powerpoint/2010/main" val="21683224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5" name="备注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51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36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9605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FusionCompute</a:t>
            </a:r>
            <a:r>
              <a:rPr lang="zh-CN" altLang="en-US" dirty="0" smtClean="0"/>
              <a:t>告警分为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个等级：紧急、重要、次要、提示。在有告警时，先处理高级别告警，再处理低级别告警。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928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FusionCompute</a:t>
            </a:r>
            <a:r>
              <a:rPr lang="zh-CN" altLang="en-US" dirty="0" smtClean="0"/>
              <a:t>可以针对集群、主机、数据存储和虚拟机监控资源占用信息。呈现方式可以是单对象多指标或者是单指标多对象，从多个角度显示资源占用曲线。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314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363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#修订记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7508034"/>
              </p:ext>
            </p:extLst>
          </p:nvPr>
        </p:nvGraphicFramePr>
        <p:xfrm>
          <a:off x="1007533" y="1254489"/>
          <a:ext cx="10464801" cy="1082675"/>
        </p:xfrm>
        <a:graphic>
          <a:graphicData uri="http://schemas.openxmlformats.org/drawingml/2006/table">
            <a:tbl>
              <a:tblPr/>
              <a:tblGrid>
                <a:gridCol w="31202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课程编码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适用产品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产品版本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课程版本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2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5112825"/>
              </p:ext>
            </p:extLst>
          </p:nvPr>
        </p:nvGraphicFramePr>
        <p:xfrm>
          <a:off x="1007533" y="2776901"/>
          <a:ext cx="10464800" cy="3038475"/>
        </p:xfrm>
        <a:graphic>
          <a:graphicData uri="http://schemas.openxmlformats.org/drawingml/2006/table">
            <a:tbl>
              <a:tblPr/>
              <a:tblGrid>
                <a:gridCol w="312024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682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24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3519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作者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时间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审核人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工号</a:t>
                      </a: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新开发/优化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2699" marR="102699" marT="40053" marB="4005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808080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4344" marR="104344" marT="39127" marB="391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文本占位符 7"/>
          <p:cNvSpPr>
            <a:spLocks noGrp="1"/>
          </p:cNvSpPr>
          <p:nvPr>
            <p:ph type="body" sz="quarter" idx="17" hasCustomPrompt="1"/>
          </p:nvPr>
        </p:nvSpPr>
        <p:spPr>
          <a:xfrm>
            <a:off x="1007533" y="1825691"/>
            <a:ext cx="3120248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课程编码</a:t>
            </a:r>
          </a:p>
        </p:txBody>
      </p:sp>
      <p:sp>
        <p:nvSpPr>
          <p:cNvPr id="36" name="文本占位符 7"/>
          <p:cNvSpPr>
            <a:spLocks noGrp="1"/>
          </p:cNvSpPr>
          <p:nvPr>
            <p:ph type="body" sz="quarter" idx="18" hasCustomPrompt="1"/>
          </p:nvPr>
        </p:nvSpPr>
        <p:spPr>
          <a:xfrm>
            <a:off x="4127781" y="1825691"/>
            <a:ext cx="1968219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适用的产品</a:t>
            </a:r>
          </a:p>
        </p:txBody>
      </p:sp>
      <p:sp>
        <p:nvSpPr>
          <p:cNvPr id="37" name="文本占位符 7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825691"/>
            <a:ext cx="3024336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V5R2</a:t>
            </a:r>
            <a:endParaRPr lang="zh-CN" altLang="en-US" dirty="0"/>
          </a:p>
        </p:txBody>
      </p:sp>
      <p:sp>
        <p:nvSpPr>
          <p:cNvPr id="38" name="文本占位符 7"/>
          <p:cNvSpPr>
            <a:spLocks noGrp="1"/>
          </p:cNvSpPr>
          <p:nvPr>
            <p:ph type="body" sz="quarter" idx="20" hasCustomPrompt="1"/>
          </p:nvPr>
        </p:nvSpPr>
        <p:spPr>
          <a:xfrm>
            <a:off x="9120336" y="1825691"/>
            <a:ext cx="2351997" cy="50488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V1R1</a:t>
            </a:r>
            <a:endParaRPr lang="zh-CN" altLang="en-US" dirty="0"/>
          </a:p>
        </p:txBody>
      </p:sp>
      <p:sp>
        <p:nvSpPr>
          <p:cNvPr id="4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1007435" y="337386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4127781" y="337386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5" name="文本占位符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337386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6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9120336" y="3337858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新开发</a:t>
            </a:r>
          </a:p>
        </p:txBody>
      </p:sp>
      <p:sp>
        <p:nvSpPr>
          <p:cNvPr id="63" name="Rectangle 2"/>
          <p:cNvSpPr>
            <a:spLocks noChangeArrowheads="1"/>
          </p:cNvSpPr>
          <p:nvPr userDrawn="1"/>
        </p:nvSpPr>
        <p:spPr bwMode="auto">
          <a:xfrm>
            <a:off x="952501" y="368660"/>
            <a:ext cx="2803239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8258" tIns="39127" rIns="78258" bIns="39127" anchor="ctr"/>
          <a:lstStyle/>
          <a:p>
            <a:pPr algn="l" defTabSz="1001624" rtl="0" eaLnBrk="0" fontAlgn="t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5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修订记录</a:t>
            </a:r>
          </a:p>
        </p:txBody>
      </p:sp>
      <p:sp>
        <p:nvSpPr>
          <p:cNvPr id="64" name="Text Box 58"/>
          <p:cNvSpPr txBox="1">
            <a:spLocks noChangeArrowheads="1"/>
          </p:cNvSpPr>
          <p:nvPr userDrawn="1"/>
        </p:nvSpPr>
        <p:spPr bwMode="auto">
          <a:xfrm>
            <a:off x="8904312" y="296652"/>
            <a:ext cx="2772308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4000" i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Arial" panose="020B0604020202020204" pitchFamily="34" charset="0"/>
              </a:rPr>
              <a:t>本页不打印</a:t>
            </a:r>
          </a:p>
        </p:txBody>
      </p:sp>
      <p:sp>
        <p:nvSpPr>
          <p:cNvPr id="39" name="文本占位符 7"/>
          <p:cNvSpPr>
            <a:spLocks noGrp="1"/>
          </p:cNvSpPr>
          <p:nvPr>
            <p:ph type="body" sz="quarter" idx="21" hasCustomPrompt="1"/>
          </p:nvPr>
        </p:nvSpPr>
        <p:spPr>
          <a:xfrm>
            <a:off x="1007435" y="3877918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0" name="文本占位符 7"/>
          <p:cNvSpPr>
            <a:spLocks noGrp="1"/>
          </p:cNvSpPr>
          <p:nvPr>
            <p:ph type="body" sz="quarter" idx="22" hasCustomPrompt="1"/>
          </p:nvPr>
        </p:nvSpPr>
        <p:spPr>
          <a:xfrm>
            <a:off x="4127781" y="3877918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41" name="文本占位符 7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00" y="3877918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42" name="文本占位符 7"/>
          <p:cNvSpPr>
            <a:spLocks noGrp="1"/>
          </p:cNvSpPr>
          <p:nvPr>
            <p:ph type="body" sz="quarter" idx="24" hasCustomPrompt="1"/>
          </p:nvPr>
        </p:nvSpPr>
        <p:spPr>
          <a:xfrm>
            <a:off x="9120336" y="3841914"/>
            <a:ext cx="2352261" cy="504056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5" name="文本占位符 7"/>
          <p:cNvSpPr>
            <a:spLocks noGrp="1"/>
          </p:cNvSpPr>
          <p:nvPr>
            <p:ph type="body" sz="quarter" idx="25" hasCustomPrompt="1"/>
          </p:nvPr>
        </p:nvSpPr>
        <p:spPr>
          <a:xfrm>
            <a:off x="1007435" y="434597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6" name="文本占位符 7"/>
          <p:cNvSpPr>
            <a:spLocks noGrp="1"/>
          </p:cNvSpPr>
          <p:nvPr>
            <p:ph type="body" sz="quarter" idx="26" hasCustomPrompt="1"/>
          </p:nvPr>
        </p:nvSpPr>
        <p:spPr>
          <a:xfrm>
            <a:off x="4127781" y="434597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67" name="文本占位符 7"/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434597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68" name="文本占位符 7"/>
          <p:cNvSpPr>
            <a:spLocks noGrp="1"/>
          </p:cNvSpPr>
          <p:nvPr>
            <p:ph type="body" sz="quarter" idx="28" hasCustomPrompt="1"/>
          </p:nvPr>
        </p:nvSpPr>
        <p:spPr>
          <a:xfrm>
            <a:off x="9120336" y="434597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69" name="文本占位符 7"/>
          <p:cNvSpPr>
            <a:spLocks noGrp="1"/>
          </p:cNvSpPr>
          <p:nvPr>
            <p:ph type="body" sz="quarter" idx="29" hasCustomPrompt="1"/>
          </p:nvPr>
        </p:nvSpPr>
        <p:spPr>
          <a:xfrm>
            <a:off x="1007435" y="4886030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0" name="文本占位符 7"/>
          <p:cNvSpPr>
            <a:spLocks noGrp="1"/>
          </p:cNvSpPr>
          <p:nvPr>
            <p:ph type="body" sz="quarter" idx="30" hasCustomPrompt="1"/>
          </p:nvPr>
        </p:nvSpPr>
        <p:spPr>
          <a:xfrm>
            <a:off x="4127781" y="4886030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1" name="文本占位符 7"/>
          <p:cNvSpPr>
            <a:spLocks noGrp="1"/>
          </p:cNvSpPr>
          <p:nvPr>
            <p:ph type="body" sz="quarter" idx="31" hasCustomPrompt="1"/>
          </p:nvPr>
        </p:nvSpPr>
        <p:spPr>
          <a:xfrm>
            <a:off x="6096000" y="4886030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2" name="文本占位符 7"/>
          <p:cNvSpPr>
            <a:spLocks noGrp="1"/>
          </p:cNvSpPr>
          <p:nvPr>
            <p:ph type="body" sz="quarter" idx="32" hasCustomPrompt="1"/>
          </p:nvPr>
        </p:nvSpPr>
        <p:spPr>
          <a:xfrm>
            <a:off x="9120336" y="4886030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  <p:sp>
        <p:nvSpPr>
          <p:cNvPr id="73" name="文本占位符 7"/>
          <p:cNvSpPr>
            <a:spLocks noGrp="1"/>
          </p:cNvSpPr>
          <p:nvPr>
            <p:ph type="body" sz="quarter" idx="33" hasCustomPrompt="1"/>
          </p:nvPr>
        </p:nvSpPr>
        <p:spPr>
          <a:xfrm>
            <a:off x="1007435" y="5354082"/>
            <a:ext cx="3120347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4" name="文本占位符 7"/>
          <p:cNvSpPr>
            <a:spLocks noGrp="1"/>
          </p:cNvSpPr>
          <p:nvPr>
            <p:ph type="body" sz="quarter" idx="34" hasCustomPrompt="1"/>
          </p:nvPr>
        </p:nvSpPr>
        <p:spPr>
          <a:xfrm>
            <a:off x="4127781" y="5354082"/>
            <a:ext cx="1968219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2015.01.25</a:t>
            </a:r>
            <a:endParaRPr lang="zh-CN" altLang="en-US" dirty="0"/>
          </a:p>
        </p:txBody>
      </p:sp>
      <p:sp>
        <p:nvSpPr>
          <p:cNvPr id="75" name="文本占位符 7"/>
          <p:cNvSpPr>
            <a:spLocks noGrp="1"/>
          </p:cNvSpPr>
          <p:nvPr>
            <p:ph type="body" sz="quarter" idx="35" hasCustomPrompt="1"/>
          </p:nvPr>
        </p:nvSpPr>
        <p:spPr>
          <a:xfrm>
            <a:off x="6096000" y="5354082"/>
            <a:ext cx="3024336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姓名</a:t>
            </a:r>
            <a:r>
              <a:rPr lang="en-US" altLang="zh-CN" dirty="0"/>
              <a:t>/</a:t>
            </a:r>
            <a:r>
              <a:rPr lang="zh-CN" altLang="en-US" dirty="0"/>
              <a:t>工号</a:t>
            </a:r>
          </a:p>
        </p:txBody>
      </p:sp>
      <p:sp>
        <p:nvSpPr>
          <p:cNvPr id="76" name="文本占位符 7"/>
          <p:cNvSpPr>
            <a:spLocks noGrp="1"/>
          </p:cNvSpPr>
          <p:nvPr>
            <p:ph type="body" sz="quarter" idx="36" hasCustomPrompt="1"/>
          </p:nvPr>
        </p:nvSpPr>
        <p:spPr>
          <a:xfrm>
            <a:off x="9120336" y="5354082"/>
            <a:ext cx="2352261" cy="468052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buNone/>
              <a:defRPr sz="1600"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100000"/>
              <a:buFont typeface="+mj-lt"/>
              <a:buAutoNum type="arabicPeriod"/>
              <a:tabLst/>
              <a:defRPr sz="2000">
                <a:latin typeface="+mn-ea"/>
                <a:ea typeface="+mn-ea"/>
                <a:cs typeface="Arial" panose="020B0604020202020204" pitchFamily="34" charset="0"/>
              </a:defRPr>
            </a:lvl1pPr>
            <a:lvl2pPr marL="401637" indent="0" algn="just">
              <a:buSzPct val="100000"/>
              <a:buFont typeface="+mj-lt"/>
              <a:buNone/>
              <a:defRPr sz="1800"/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</a:t>
            </a:r>
            <a:r>
              <a:rPr lang="en-US" altLang="zh-CN" dirty="0"/>
              <a:t>-201501</a:t>
            </a:r>
            <a:r>
              <a:rPr lang="zh-CN" altLang="en-US" dirty="0"/>
              <a:t>具体格式（序号格式需以模板展示</a:t>
            </a:r>
            <a:r>
              <a:rPr lang="zh-CN" altLang="en-US" dirty="0" smtClean="0"/>
              <a:t>）</a:t>
            </a:r>
            <a:endParaRPr lang="en-US" altLang="zh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思考题</a:t>
            </a: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79376" y="424270"/>
            <a:ext cx="495619" cy="592462"/>
            <a:chOff x="5554662" y="2422526"/>
            <a:chExt cx="690564" cy="825500"/>
          </a:xfrm>
          <a:solidFill>
            <a:schemeClr val="bg1"/>
          </a:solidFill>
        </p:grpSpPr>
        <p:sp>
          <p:nvSpPr>
            <p:cNvPr id="11" name="Freeform 30"/>
            <p:cNvSpPr>
              <a:spLocks/>
            </p:cNvSpPr>
            <p:nvPr/>
          </p:nvSpPr>
          <p:spPr bwMode="auto">
            <a:xfrm>
              <a:off x="5554662" y="2487613"/>
              <a:ext cx="258763" cy="760413"/>
            </a:xfrm>
            <a:custGeom>
              <a:avLst/>
              <a:gdLst>
                <a:gd name="T0" fmla="*/ 233 w 245"/>
                <a:gd name="T1" fmla="*/ 722 h 722"/>
                <a:gd name="T2" fmla="*/ 245 w 245"/>
                <a:gd name="T3" fmla="*/ 710 h 722"/>
                <a:gd name="T4" fmla="*/ 245 w 245"/>
                <a:gd name="T5" fmla="*/ 614 h 722"/>
                <a:gd name="T6" fmla="*/ 187 w 245"/>
                <a:gd name="T7" fmla="*/ 559 h 722"/>
                <a:gd name="T8" fmla="*/ 93 w 245"/>
                <a:gd name="T9" fmla="*/ 499 h 722"/>
                <a:gd name="T10" fmla="*/ 93 w 245"/>
                <a:gd name="T11" fmla="*/ 401 h 722"/>
                <a:gd name="T12" fmla="*/ 82 w 245"/>
                <a:gd name="T13" fmla="*/ 398 h 722"/>
                <a:gd name="T14" fmla="*/ 38 w 245"/>
                <a:gd name="T15" fmla="*/ 381 h 722"/>
                <a:gd name="T16" fmla="*/ 102 w 245"/>
                <a:gd name="T17" fmla="*/ 255 h 722"/>
                <a:gd name="T18" fmla="*/ 106 w 245"/>
                <a:gd name="T19" fmla="*/ 250 h 722"/>
                <a:gd name="T20" fmla="*/ 105 w 245"/>
                <a:gd name="T21" fmla="*/ 244 h 722"/>
                <a:gd name="T22" fmla="*/ 218 w 245"/>
                <a:gd name="T23" fmla="*/ 31 h 722"/>
                <a:gd name="T24" fmla="*/ 225 w 245"/>
                <a:gd name="T25" fmla="*/ 15 h 722"/>
                <a:gd name="T26" fmla="*/ 222 w 245"/>
                <a:gd name="T27" fmla="*/ 9 h 722"/>
                <a:gd name="T28" fmla="*/ 207 w 245"/>
                <a:gd name="T29" fmla="*/ 3 h 722"/>
                <a:gd name="T30" fmla="*/ 86 w 245"/>
                <a:gd name="T31" fmla="*/ 148 h 722"/>
                <a:gd name="T32" fmla="*/ 75 w 245"/>
                <a:gd name="T33" fmla="*/ 240 h 722"/>
                <a:gd name="T34" fmla="*/ 8 w 245"/>
                <a:gd name="T35" fmla="*/ 390 h 722"/>
                <a:gd name="T36" fmla="*/ 8 w 245"/>
                <a:gd name="T37" fmla="*/ 391 h 722"/>
                <a:gd name="T38" fmla="*/ 8 w 245"/>
                <a:gd name="T39" fmla="*/ 393 h 722"/>
                <a:gd name="T40" fmla="*/ 63 w 245"/>
                <a:gd name="T41" fmla="*/ 424 h 722"/>
                <a:gd name="T42" fmla="*/ 63 w 245"/>
                <a:gd name="T43" fmla="*/ 500 h 722"/>
                <a:gd name="T44" fmla="*/ 179 w 245"/>
                <a:gd name="T45" fmla="*/ 588 h 722"/>
                <a:gd name="T46" fmla="*/ 215 w 245"/>
                <a:gd name="T47" fmla="*/ 612 h 722"/>
                <a:gd name="T48" fmla="*/ 215 w 245"/>
                <a:gd name="T49" fmla="*/ 614 h 722"/>
                <a:gd name="T50" fmla="*/ 215 w 245"/>
                <a:gd name="T51" fmla="*/ 710 h 722"/>
                <a:gd name="T52" fmla="*/ 227 w 245"/>
                <a:gd name="T53" fmla="*/ 722 h 722"/>
                <a:gd name="T54" fmla="*/ 233 w 245"/>
                <a:gd name="T55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5" h="722">
                  <a:moveTo>
                    <a:pt x="233" y="722"/>
                  </a:moveTo>
                  <a:cubicBezTo>
                    <a:pt x="240" y="722"/>
                    <a:pt x="245" y="717"/>
                    <a:pt x="245" y="710"/>
                  </a:cubicBezTo>
                  <a:cubicBezTo>
                    <a:pt x="245" y="614"/>
                    <a:pt x="245" y="614"/>
                    <a:pt x="245" y="614"/>
                  </a:cubicBezTo>
                  <a:cubicBezTo>
                    <a:pt x="245" y="605"/>
                    <a:pt x="242" y="574"/>
                    <a:pt x="187" y="559"/>
                  </a:cubicBezTo>
                  <a:cubicBezTo>
                    <a:pt x="128" y="543"/>
                    <a:pt x="94" y="522"/>
                    <a:pt x="93" y="499"/>
                  </a:cubicBezTo>
                  <a:cubicBezTo>
                    <a:pt x="93" y="401"/>
                    <a:pt x="93" y="401"/>
                    <a:pt x="93" y="401"/>
                  </a:cubicBezTo>
                  <a:cubicBezTo>
                    <a:pt x="82" y="398"/>
                    <a:pt x="82" y="398"/>
                    <a:pt x="82" y="398"/>
                  </a:cubicBezTo>
                  <a:cubicBezTo>
                    <a:pt x="64" y="393"/>
                    <a:pt x="45" y="385"/>
                    <a:pt x="38" y="381"/>
                  </a:cubicBezTo>
                  <a:cubicBezTo>
                    <a:pt x="38" y="369"/>
                    <a:pt x="44" y="325"/>
                    <a:pt x="102" y="255"/>
                  </a:cubicBezTo>
                  <a:cubicBezTo>
                    <a:pt x="106" y="250"/>
                    <a:pt x="106" y="250"/>
                    <a:pt x="106" y="250"/>
                  </a:cubicBezTo>
                  <a:cubicBezTo>
                    <a:pt x="105" y="244"/>
                    <a:pt x="105" y="244"/>
                    <a:pt x="105" y="244"/>
                  </a:cubicBezTo>
                  <a:cubicBezTo>
                    <a:pt x="105" y="237"/>
                    <a:pt x="92" y="92"/>
                    <a:pt x="218" y="31"/>
                  </a:cubicBezTo>
                  <a:cubicBezTo>
                    <a:pt x="224" y="28"/>
                    <a:pt x="227" y="21"/>
                    <a:pt x="225" y="15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0" y="3"/>
                    <a:pt x="213" y="0"/>
                    <a:pt x="207" y="3"/>
                  </a:cubicBezTo>
                  <a:cubicBezTo>
                    <a:pt x="147" y="31"/>
                    <a:pt x="105" y="81"/>
                    <a:pt x="86" y="148"/>
                  </a:cubicBezTo>
                  <a:cubicBezTo>
                    <a:pt x="74" y="189"/>
                    <a:pt x="74" y="226"/>
                    <a:pt x="75" y="240"/>
                  </a:cubicBezTo>
                  <a:cubicBezTo>
                    <a:pt x="0" y="333"/>
                    <a:pt x="7" y="385"/>
                    <a:pt x="8" y="390"/>
                  </a:cubicBezTo>
                  <a:cubicBezTo>
                    <a:pt x="8" y="391"/>
                    <a:pt x="8" y="391"/>
                    <a:pt x="8" y="391"/>
                  </a:cubicBezTo>
                  <a:cubicBezTo>
                    <a:pt x="8" y="393"/>
                    <a:pt x="8" y="393"/>
                    <a:pt x="8" y="393"/>
                  </a:cubicBezTo>
                  <a:cubicBezTo>
                    <a:pt x="10" y="397"/>
                    <a:pt x="14" y="409"/>
                    <a:pt x="63" y="424"/>
                  </a:cubicBezTo>
                  <a:cubicBezTo>
                    <a:pt x="63" y="500"/>
                    <a:pt x="63" y="500"/>
                    <a:pt x="63" y="500"/>
                  </a:cubicBezTo>
                  <a:cubicBezTo>
                    <a:pt x="65" y="539"/>
                    <a:pt x="104" y="569"/>
                    <a:pt x="179" y="588"/>
                  </a:cubicBezTo>
                  <a:cubicBezTo>
                    <a:pt x="213" y="597"/>
                    <a:pt x="215" y="611"/>
                    <a:pt x="215" y="612"/>
                  </a:cubicBezTo>
                  <a:cubicBezTo>
                    <a:pt x="215" y="614"/>
                    <a:pt x="215" y="614"/>
                    <a:pt x="215" y="614"/>
                  </a:cubicBezTo>
                  <a:cubicBezTo>
                    <a:pt x="215" y="710"/>
                    <a:pt x="215" y="710"/>
                    <a:pt x="215" y="710"/>
                  </a:cubicBezTo>
                  <a:cubicBezTo>
                    <a:pt x="215" y="717"/>
                    <a:pt x="220" y="722"/>
                    <a:pt x="227" y="722"/>
                  </a:cubicBezTo>
                  <a:lnTo>
                    <a:pt x="233" y="7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31"/>
            <p:cNvSpPr>
              <a:spLocks/>
            </p:cNvSpPr>
            <p:nvPr/>
          </p:nvSpPr>
          <p:spPr bwMode="auto">
            <a:xfrm>
              <a:off x="6029325" y="2752726"/>
              <a:ext cx="169863" cy="495300"/>
            </a:xfrm>
            <a:custGeom>
              <a:avLst/>
              <a:gdLst>
                <a:gd name="T0" fmla="*/ 21 w 162"/>
                <a:gd name="T1" fmla="*/ 470 h 470"/>
                <a:gd name="T2" fmla="*/ 33 w 162"/>
                <a:gd name="T3" fmla="*/ 458 h 470"/>
                <a:gd name="T4" fmla="*/ 33 w 162"/>
                <a:gd name="T5" fmla="*/ 361 h 470"/>
                <a:gd name="T6" fmla="*/ 108 w 162"/>
                <a:gd name="T7" fmla="*/ 168 h 470"/>
                <a:gd name="T8" fmla="*/ 162 w 162"/>
                <a:gd name="T9" fmla="*/ 13 h 470"/>
                <a:gd name="T10" fmla="*/ 151 w 162"/>
                <a:gd name="T11" fmla="*/ 1 h 470"/>
                <a:gd name="T12" fmla="*/ 144 w 162"/>
                <a:gd name="T13" fmla="*/ 0 h 470"/>
                <a:gd name="T14" fmla="*/ 131 w 162"/>
                <a:gd name="T15" fmla="*/ 12 h 470"/>
                <a:gd name="T16" fmla="*/ 84 w 162"/>
                <a:gd name="T17" fmla="*/ 149 h 470"/>
                <a:gd name="T18" fmla="*/ 3 w 162"/>
                <a:gd name="T19" fmla="*/ 362 h 470"/>
                <a:gd name="T20" fmla="*/ 3 w 162"/>
                <a:gd name="T21" fmla="*/ 458 h 470"/>
                <a:gd name="T22" fmla="*/ 15 w 162"/>
                <a:gd name="T23" fmla="*/ 470 h 470"/>
                <a:gd name="T24" fmla="*/ 21 w 162"/>
                <a:gd name="T25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2" h="470">
                  <a:moveTo>
                    <a:pt x="21" y="470"/>
                  </a:moveTo>
                  <a:cubicBezTo>
                    <a:pt x="28" y="470"/>
                    <a:pt x="33" y="465"/>
                    <a:pt x="33" y="458"/>
                  </a:cubicBezTo>
                  <a:cubicBezTo>
                    <a:pt x="33" y="361"/>
                    <a:pt x="33" y="361"/>
                    <a:pt x="33" y="361"/>
                  </a:cubicBezTo>
                  <a:cubicBezTo>
                    <a:pt x="33" y="360"/>
                    <a:pt x="29" y="262"/>
                    <a:pt x="108" y="168"/>
                  </a:cubicBezTo>
                  <a:cubicBezTo>
                    <a:pt x="137" y="133"/>
                    <a:pt x="157" y="75"/>
                    <a:pt x="162" y="13"/>
                  </a:cubicBezTo>
                  <a:cubicBezTo>
                    <a:pt x="162" y="7"/>
                    <a:pt x="157" y="1"/>
                    <a:pt x="151" y="1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38" y="0"/>
                    <a:pt x="132" y="5"/>
                    <a:pt x="131" y="12"/>
                  </a:cubicBezTo>
                  <a:cubicBezTo>
                    <a:pt x="127" y="67"/>
                    <a:pt x="110" y="119"/>
                    <a:pt x="84" y="149"/>
                  </a:cubicBezTo>
                  <a:cubicBezTo>
                    <a:pt x="0" y="249"/>
                    <a:pt x="3" y="353"/>
                    <a:pt x="3" y="362"/>
                  </a:cubicBezTo>
                  <a:cubicBezTo>
                    <a:pt x="3" y="458"/>
                    <a:pt x="3" y="458"/>
                    <a:pt x="3" y="458"/>
                  </a:cubicBezTo>
                  <a:cubicBezTo>
                    <a:pt x="3" y="465"/>
                    <a:pt x="8" y="470"/>
                    <a:pt x="15" y="470"/>
                  </a:cubicBezTo>
                  <a:lnTo>
                    <a:pt x="21" y="4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32"/>
            <p:cNvSpPr>
              <a:spLocks/>
            </p:cNvSpPr>
            <p:nvPr/>
          </p:nvSpPr>
          <p:spPr bwMode="auto">
            <a:xfrm>
              <a:off x="5851525" y="2489201"/>
              <a:ext cx="325437" cy="406401"/>
            </a:xfrm>
            <a:custGeom>
              <a:avLst/>
              <a:gdLst>
                <a:gd name="T0" fmla="*/ 155 w 309"/>
                <a:gd name="T1" fmla="*/ 386 h 386"/>
                <a:gd name="T2" fmla="*/ 189 w 309"/>
                <a:gd name="T3" fmla="*/ 363 h 386"/>
                <a:gd name="T4" fmla="*/ 208 w 309"/>
                <a:gd name="T5" fmla="*/ 363 h 386"/>
                <a:gd name="T6" fmla="*/ 232 w 309"/>
                <a:gd name="T7" fmla="*/ 353 h 386"/>
                <a:gd name="T8" fmla="*/ 242 w 309"/>
                <a:gd name="T9" fmla="*/ 329 h 386"/>
                <a:gd name="T10" fmla="*/ 242 w 309"/>
                <a:gd name="T11" fmla="*/ 308 h 386"/>
                <a:gd name="T12" fmla="*/ 212 w 309"/>
                <a:gd name="T13" fmla="*/ 308 h 386"/>
                <a:gd name="T14" fmla="*/ 212 w 309"/>
                <a:gd name="T15" fmla="*/ 329 h 386"/>
                <a:gd name="T16" fmla="*/ 210 w 309"/>
                <a:gd name="T17" fmla="*/ 332 h 386"/>
                <a:gd name="T18" fmla="*/ 208 w 309"/>
                <a:gd name="T19" fmla="*/ 333 h 386"/>
                <a:gd name="T20" fmla="*/ 162 w 309"/>
                <a:gd name="T21" fmla="*/ 333 h 386"/>
                <a:gd name="T22" fmla="*/ 162 w 309"/>
                <a:gd name="T23" fmla="*/ 348 h 386"/>
                <a:gd name="T24" fmla="*/ 155 w 309"/>
                <a:gd name="T25" fmla="*/ 356 h 386"/>
                <a:gd name="T26" fmla="*/ 147 w 309"/>
                <a:gd name="T27" fmla="*/ 348 h 386"/>
                <a:gd name="T28" fmla="*/ 147 w 309"/>
                <a:gd name="T29" fmla="*/ 333 h 386"/>
                <a:gd name="T30" fmla="*/ 101 w 309"/>
                <a:gd name="T31" fmla="*/ 333 h 386"/>
                <a:gd name="T32" fmla="*/ 98 w 309"/>
                <a:gd name="T33" fmla="*/ 329 h 386"/>
                <a:gd name="T34" fmla="*/ 98 w 309"/>
                <a:gd name="T35" fmla="*/ 266 h 386"/>
                <a:gd name="T36" fmla="*/ 90 w 309"/>
                <a:gd name="T37" fmla="*/ 262 h 386"/>
                <a:gd name="T38" fmla="*/ 30 w 309"/>
                <a:gd name="T39" fmla="*/ 155 h 386"/>
                <a:gd name="T40" fmla="*/ 155 w 309"/>
                <a:gd name="T41" fmla="*/ 31 h 386"/>
                <a:gd name="T42" fmla="*/ 279 w 309"/>
                <a:gd name="T43" fmla="*/ 155 h 386"/>
                <a:gd name="T44" fmla="*/ 222 w 309"/>
                <a:gd name="T45" fmla="*/ 260 h 386"/>
                <a:gd name="T46" fmla="*/ 174 w 309"/>
                <a:gd name="T47" fmla="*/ 259 h 386"/>
                <a:gd name="T48" fmla="*/ 170 w 309"/>
                <a:gd name="T49" fmla="*/ 255 h 386"/>
                <a:gd name="T50" fmla="*/ 170 w 309"/>
                <a:gd name="T51" fmla="*/ 188 h 386"/>
                <a:gd name="T52" fmla="*/ 139 w 309"/>
                <a:gd name="T53" fmla="*/ 188 h 386"/>
                <a:gd name="T54" fmla="*/ 139 w 309"/>
                <a:gd name="T55" fmla="*/ 255 h 386"/>
                <a:gd name="T56" fmla="*/ 174 w 309"/>
                <a:gd name="T57" fmla="*/ 290 h 386"/>
                <a:gd name="T58" fmla="*/ 231 w 309"/>
                <a:gd name="T59" fmla="*/ 290 h 386"/>
                <a:gd name="T60" fmla="*/ 235 w 309"/>
                <a:gd name="T61" fmla="*/ 288 h 386"/>
                <a:gd name="T62" fmla="*/ 309 w 309"/>
                <a:gd name="T63" fmla="*/ 155 h 386"/>
                <a:gd name="T64" fmla="*/ 155 w 309"/>
                <a:gd name="T65" fmla="*/ 0 h 386"/>
                <a:gd name="T66" fmla="*/ 0 w 309"/>
                <a:gd name="T67" fmla="*/ 155 h 386"/>
                <a:gd name="T68" fmla="*/ 67 w 309"/>
                <a:gd name="T69" fmla="*/ 283 h 386"/>
                <a:gd name="T70" fmla="*/ 67 w 309"/>
                <a:gd name="T71" fmla="*/ 329 h 386"/>
                <a:gd name="T72" fmla="*/ 101 w 309"/>
                <a:gd name="T73" fmla="*/ 363 h 386"/>
                <a:gd name="T74" fmla="*/ 120 w 309"/>
                <a:gd name="T75" fmla="*/ 363 h 386"/>
                <a:gd name="T76" fmla="*/ 155 w 309"/>
                <a:gd name="T7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09" h="386">
                  <a:moveTo>
                    <a:pt x="155" y="386"/>
                  </a:moveTo>
                  <a:cubicBezTo>
                    <a:pt x="170" y="386"/>
                    <a:pt x="184" y="377"/>
                    <a:pt x="189" y="363"/>
                  </a:cubicBezTo>
                  <a:cubicBezTo>
                    <a:pt x="208" y="363"/>
                    <a:pt x="208" y="363"/>
                    <a:pt x="208" y="363"/>
                  </a:cubicBezTo>
                  <a:cubicBezTo>
                    <a:pt x="217" y="363"/>
                    <a:pt x="226" y="360"/>
                    <a:pt x="232" y="353"/>
                  </a:cubicBezTo>
                  <a:cubicBezTo>
                    <a:pt x="238" y="347"/>
                    <a:pt x="242" y="338"/>
                    <a:pt x="242" y="329"/>
                  </a:cubicBezTo>
                  <a:cubicBezTo>
                    <a:pt x="242" y="308"/>
                    <a:pt x="242" y="308"/>
                    <a:pt x="242" y="308"/>
                  </a:cubicBezTo>
                  <a:cubicBezTo>
                    <a:pt x="212" y="308"/>
                    <a:pt x="212" y="308"/>
                    <a:pt x="212" y="308"/>
                  </a:cubicBezTo>
                  <a:cubicBezTo>
                    <a:pt x="212" y="329"/>
                    <a:pt x="212" y="329"/>
                    <a:pt x="212" y="329"/>
                  </a:cubicBezTo>
                  <a:cubicBezTo>
                    <a:pt x="212" y="330"/>
                    <a:pt x="211" y="331"/>
                    <a:pt x="210" y="332"/>
                  </a:cubicBezTo>
                  <a:cubicBezTo>
                    <a:pt x="210" y="332"/>
                    <a:pt x="209" y="333"/>
                    <a:pt x="208" y="333"/>
                  </a:cubicBezTo>
                  <a:cubicBezTo>
                    <a:pt x="162" y="333"/>
                    <a:pt x="162" y="333"/>
                    <a:pt x="162" y="333"/>
                  </a:cubicBezTo>
                  <a:cubicBezTo>
                    <a:pt x="162" y="348"/>
                    <a:pt x="162" y="348"/>
                    <a:pt x="162" y="348"/>
                  </a:cubicBezTo>
                  <a:cubicBezTo>
                    <a:pt x="162" y="352"/>
                    <a:pt x="159" y="356"/>
                    <a:pt x="155" y="356"/>
                  </a:cubicBezTo>
                  <a:cubicBezTo>
                    <a:pt x="150" y="356"/>
                    <a:pt x="147" y="352"/>
                    <a:pt x="147" y="348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1" y="333"/>
                    <a:pt x="101" y="333"/>
                    <a:pt x="101" y="333"/>
                  </a:cubicBezTo>
                  <a:cubicBezTo>
                    <a:pt x="99" y="333"/>
                    <a:pt x="98" y="331"/>
                    <a:pt x="98" y="329"/>
                  </a:cubicBezTo>
                  <a:cubicBezTo>
                    <a:pt x="98" y="266"/>
                    <a:pt x="98" y="266"/>
                    <a:pt x="98" y="266"/>
                  </a:cubicBezTo>
                  <a:cubicBezTo>
                    <a:pt x="90" y="262"/>
                    <a:pt x="90" y="262"/>
                    <a:pt x="90" y="262"/>
                  </a:cubicBezTo>
                  <a:cubicBezTo>
                    <a:pt x="53" y="239"/>
                    <a:pt x="30" y="199"/>
                    <a:pt x="30" y="155"/>
                  </a:cubicBezTo>
                  <a:cubicBezTo>
                    <a:pt x="30" y="87"/>
                    <a:pt x="86" y="31"/>
                    <a:pt x="155" y="31"/>
                  </a:cubicBezTo>
                  <a:cubicBezTo>
                    <a:pt x="223" y="31"/>
                    <a:pt x="279" y="87"/>
                    <a:pt x="279" y="155"/>
                  </a:cubicBezTo>
                  <a:cubicBezTo>
                    <a:pt x="279" y="198"/>
                    <a:pt x="258" y="236"/>
                    <a:pt x="222" y="260"/>
                  </a:cubicBezTo>
                  <a:cubicBezTo>
                    <a:pt x="174" y="259"/>
                    <a:pt x="174" y="259"/>
                    <a:pt x="174" y="259"/>
                  </a:cubicBezTo>
                  <a:cubicBezTo>
                    <a:pt x="172" y="259"/>
                    <a:pt x="170" y="258"/>
                    <a:pt x="170" y="255"/>
                  </a:cubicBezTo>
                  <a:cubicBezTo>
                    <a:pt x="170" y="188"/>
                    <a:pt x="170" y="188"/>
                    <a:pt x="170" y="188"/>
                  </a:cubicBezTo>
                  <a:cubicBezTo>
                    <a:pt x="139" y="188"/>
                    <a:pt x="139" y="188"/>
                    <a:pt x="139" y="188"/>
                  </a:cubicBezTo>
                  <a:cubicBezTo>
                    <a:pt x="139" y="255"/>
                    <a:pt x="139" y="255"/>
                    <a:pt x="139" y="255"/>
                  </a:cubicBezTo>
                  <a:cubicBezTo>
                    <a:pt x="139" y="274"/>
                    <a:pt x="155" y="290"/>
                    <a:pt x="174" y="290"/>
                  </a:cubicBezTo>
                  <a:cubicBezTo>
                    <a:pt x="231" y="290"/>
                    <a:pt x="231" y="290"/>
                    <a:pt x="231" y="290"/>
                  </a:cubicBezTo>
                  <a:cubicBezTo>
                    <a:pt x="235" y="288"/>
                    <a:pt x="235" y="288"/>
                    <a:pt x="235" y="288"/>
                  </a:cubicBezTo>
                  <a:cubicBezTo>
                    <a:pt x="281" y="259"/>
                    <a:pt x="309" y="210"/>
                    <a:pt x="309" y="155"/>
                  </a:cubicBezTo>
                  <a:cubicBezTo>
                    <a:pt x="309" y="70"/>
                    <a:pt x="240" y="0"/>
                    <a:pt x="155" y="0"/>
                  </a:cubicBezTo>
                  <a:cubicBezTo>
                    <a:pt x="69" y="0"/>
                    <a:pt x="0" y="70"/>
                    <a:pt x="0" y="155"/>
                  </a:cubicBezTo>
                  <a:cubicBezTo>
                    <a:pt x="0" y="207"/>
                    <a:pt x="25" y="254"/>
                    <a:pt x="67" y="283"/>
                  </a:cubicBezTo>
                  <a:cubicBezTo>
                    <a:pt x="67" y="329"/>
                    <a:pt x="67" y="329"/>
                    <a:pt x="67" y="329"/>
                  </a:cubicBezTo>
                  <a:cubicBezTo>
                    <a:pt x="67" y="348"/>
                    <a:pt x="83" y="363"/>
                    <a:pt x="101" y="363"/>
                  </a:cubicBezTo>
                  <a:cubicBezTo>
                    <a:pt x="120" y="363"/>
                    <a:pt x="120" y="363"/>
                    <a:pt x="120" y="363"/>
                  </a:cubicBezTo>
                  <a:cubicBezTo>
                    <a:pt x="126" y="377"/>
                    <a:pt x="139" y="386"/>
                    <a:pt x="155" y="3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33"/>
            <p:cNvSpPr>
              <a:spLocks noEditPoints="1"/>
            </p:cNvSpPr>
            <p:nvPr/>
          </p:nvSpPr>
          <p:spPr bwMode="auto">
            <a:xfrm>
              <a:off x="5956300" y="2597151"/>
              <a:ext cx="114300" cy="114300"/>
            </a:xfrm>
            <a:custGeom>
              <a:avLst/>
              <a:gdLst>
                <a:gd name="T0" fmla="*/ 55 w 109"/>
                <a:gd name="T1" fmla="*/ 108 h 108"/>
                <a:gd name="T2" fmla="*/ 109 w 109"/>
                <a:gd name="T3" fmla="*/ 54 h 108"/>
                <a:gd name="T4" fmla="*/ 55 w 109"/>
                <a:gd name="T5" fmla="*/ 0 h 108"/>
                <a:gd name="T6" fmla="*/ 0 w 109"/>
                <a:gd name="T7" fmla="*/ 54 h 108"/>
                <a:gd name="T8" fmla="*/ 55 w 109"/>
                <a:gd name="T9" fmla="*/ 108 h 108"/>
                <a:gd name="T10" fmla="*/ 55 w 109"/>
                <a:gd name="T11" fmla="*/ 30 h 108"/>
                <a:gd name="T12" fmla="*/ 78 w 109"/>
                <a:gd name="T13" fmla="*/ 54 h 108"/>
                <a:gd name="T14" fmla="*/ 55 w 109"/>
                <a:gd name="T15" fmla="*/ 78 h 108"/>
                <a:gd name="T16" fmla="*/ 31 w 109"/>
                <a:gd name="T17" fmla="*/ 54 h 108"/>
                <a:gd name="T18" fmla="*/ 55 w 109"/>
                <a:gd name="T19" fmla="*/ 3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8">
                  <a:moveTo>
                    <a:pt x="55" y="108"/>
                  </a:moveTo>
                  <a:cubicBezTo>
                    <a:pt x="84" y="108"/>
                    <a:pt x="109" y="84"/>
                    <a:pt x="109" y="54"/>
                  </a:cubicBezTo>
                  <a:cubicBezTo>
                    <a:pt x="109" y="24"/>
                    <a:pt x="84" y="0"/>
                    <a:pt x="55" y="0"/>
                  </a:cubicBezTo>
                  <a:cubicBezTo>
                    <a:pt x="25" y="0"/>
                    <a:pt x="0" y="24"/>
                    <a:pt x="0" y="54"/>
                  </a:cubicBezTo>
                  <a:cubicBezTo>
                    <a:pt x="0" y="84"/>
                    <a:pt x="25" y="108"/>
                    <a:pt x="55" y="108"/>
                  </a:cubicBezTo>
                  <a:close/>
                  <a:moveTo>
                    <a:pt x="55" y="30"/>
                  </a:moveTo>
                  <a:cubicBezTo>
                    <a:pt x="68" y="30"/>
                    <a:pt x="78" y="41"/>
                    <a:pt x="78" y="54"/>
                  </a:cubicBezTo>
                  <a:cubicBezTo>
                    <a:pt x="78" y="67"/>
                    <a:pt x="68" y="78"/>
                    <a:pt x="55" y="78"/>
                  </a:cubicBezTo>
                  <a:cubicBezTo>
                    <a:pt x="41" y="78"/>
                    <a:pt x="31" y="67"/>
                    <a:pt x="31" y="54"/>
                  </a:cubicBezTo>
                  <a:cubicBezTo>
                    <a:pt x="31" y="41"/>
                    <a:pt x="41" y="30"/>
                    <a:pt x="55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5997575" y="2422526"/>
              <a:ext cx="33338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35"/>
            <p:cNvSpPr>
              <a:spLocks/>
            </p:cNvSpPr>
            <p:nvPr/>
          </p:nvSpPr>
          <p:spPr bwMode="auto">
            <a:xfrm>
              <a:off x="6132513" y="2479676"/>
              <a:ext cx="57150" cy="55563"/>
            </a:xfrm>
            <a:custGeom>
              <a:avLst/>
              <a:gdLst>
                <a:gd name="T0" fmla="*/ 14 w 36"/>
                <a:gd name="T1" fmla="*/ 35 h 35"/>
                <a:gd name="T2" fmla="*/ 36 w 36"/>
                <a:gd name="T3" fmla="*/ 14 h 35"/>
                <a:gd name="T4" fmla="*/ 21 w 36"/>
                <a:gd name="T5" fmla="*/ 0 h 35"/>
                <a:gd name="T6" fmla="*/ 0 w 36"/>
                <a:gd name="T7" fmla="*/ 21 h 35"/>
                <a:gd name="T8" fmla="*/ 14 w 36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5">
                  <a:moveTo>
                    <a:pt x="14" y="35"/>
                  </a:moveTo>
                  <a:lnTo>
                    <a:pt x="36" y="14"/>
                  </a:lnTo>
                  <a:lnTo>
                    <a:pt x="21" y="0"/>
                  </a:lnTo>
                  <a:lnTo>
                    <a:pt x="0" y="21"/>
                  </a:lnTo>
                  <a:lnTo>
                    <a:pt x="14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6196013" y="2638426"/>
              <a:ext cx="49213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783263" y="2638426"/>
              <a:ext cx="47625" cy="317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Freeform 38"/>
            <p:cNvSpPr>
              <a:spLocks/>
            </p:cNvSpPr>
            <p:nvPr/>
          </p:nvSpPr>
          <p:spPr bwMode="auto">
            <a:xfrm>
              <a:off x="5840413" y="2479676"/>
              <a:ext cx="55563" cy="55563"/>
            </a:xfrm>
            <a:custGeom>
              <a:avLst/>
              <a:gdLst>
                <a:gd name="T0" fmla="*/ 21 w 35"/>
                <a:gd name="T1" fmla="*/ 35 h 35"/>
                <a:gd name="T2" fmla="*/ 35 w 35"/>
                <a:gd name="T3" fmla="*/ 21 h 35"/>
                <a:gd name="T4" fmla="*/ 14 w 35"/>
                <a:gd name="T5" fmla="*/ 0 h 35"/>
                <a:gd name="T6" fmla="*/ 0 w 35"/>
                <a:gd name="T7" fmla="*/ 14 h 35"/>
                <a:gd name="T8" fmla="*/ 21 w 35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5">
                  <a:moveTo>
                    <a:pt x="21" y="35"/>
                  </a:moveTo>
                  <a:lnTo>
                    <a:pt x="35" y="21"/>
                  </a:lnTo>
                  <a:lnTo>
                    <a:pt x="14" y="0"/>
                  </a:lnTo>
                  <a:lnTo>
                    <a:pt x="0" y="14"/>
                  </a:lnTo>
                  <a:lnTo>
                    <a:pt x="2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39"/>
            <p:cNvSpPr>
              <a:spLocks/>
            </p:cNvSpPr>
            <p:nvPr/>
          </p:nvSpPr>
          <p:spPr bwMode="auto">
            <a:xfrm>
              <a:off x="5913438" y="2433638"/>
              <a:ext cx="47625" cy="55563"/>
            </a:xfrm>
            <a:custGeom>
              <a:avLst/>
              <a:gdLst>
                <a:gd name="T0" fmla="*/ 11 w 30"/>
                <a:gd name="T1" fmla="*/ 35 h 35"/>
                <a:gd name="T2" fmla="*/ 30 w 30"/>
                <a:gd name="T3" fmla="*/ 28 h 35"/>
                <a:gd name="T4" fmla="*/ 19 w 30"/>
                <a:gd name="T5" fmla="*/ 0 h 35"/>
                <a:gd name="T6" fmla="*/ 0 w 30"/>
                <a:gd name="T7" fmla="*/ 7 h 35"/>
                <a:gd name="T8" fmla="*/ 11 w 30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5">
                  <a:moveTo>
                    <a:pt x="11" y="35"/>
                  </a:moveTo>
                  <a:lnTo>
                    <a:pt x="30" y="28"/>
                  </a:lnTo>
                  <a:lnTo>
                    <a:pt x="19" y="0"/>
                  </a:lnTo>
                  <a:lnTo>
                    <a:pt x="0" y="7"/>
                  </a:lnTo>
                  <a:lnTo>
                    <a:pt x="11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Freeform 40"/>
            <p:cNvSpPr>
              <a:spLocks/>
            </p:cNvSpPr>
            <p:nvPr/>
          </p:nvSpPr>
          <p:spPr bwMode="auto">
            <a:xfrm>
              <a:off x="6070600" y="2435226"/>
              <a:ext cx="49213" cy="57150"/>
            </a:xfrm>
            <a:custGeom>
              <a:avLst/>
              <a:gdLst>
                <a:gd name="T0" fmla="*/ 19 w 31"/>
                <a:gd name="T1" fmla="*/ 36 h 36"/>
                <a:gd name="T2" fmla="*/ 31 w 31"/>
                <a:gd name="T3" fmla="*/ 8 h 36"/>
                <a:gd name="T4" fmla="*/ 12 w 31"/>
                <a:gd name="T5" fmla="*/ 0 h 36"/>
                <a:gd name="T6" fmla="*/ 0 w 31"/>
                <a:gd name="T7" fmla="*/ 28 h 36"/>
                <a:gd name="T8" fmla="*/ 19 w 31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6">
                  <a:moveTo>
                    <a:pt x="19" y="36"/>
                  </a:moveTo>
                  <a:lnTo>
                    <a:pt x="31" y="8"/>
                  </a:lnTo>
                  <a:lnTo>
                    <a:pt x="12" y="0"/>
                  </a:lnTo>
                  <a:lnTo>
                    <a:pt x="0" y="28"/>
                  </a:lnTo>
                  <a:lnTo>
                    <a:pt x="19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Freeform 41"/>
            <p:cNvSpPr>
              <a:spLocks/>
            </p:cNvSpPr>
            <p:nvPr/>
          </p:nvSpPr>
          <p:spPr bwMode="auto">
            <a:xfrm>
              <a:off x="6176963" y="2554288"/>
              <a:ext cx="57150" cy="47625"/>
            </a:xfrm>
            <a:custGeom>
              <a:avLst/>
              <a:gdLst>
                <a:gd name="T0" fmla="*/ 8 w 36"/>
                <a:gd name="T1" fmla="*/ 30 h 30"/>
                <a:gd name="T2" fmla="*/ 36 w 36"/>
                <a:gd name="T3" fmla="*/ 18 h 30"/>
                <a:gd name="T4" fmla="*/ 29 w 36"/>
                <a:gd name="T5" fmla="*/ 0 h 30"/>
                <a:gd name="T6" fmla="*/ 0 w 36"/>
                <a:gd name="T7" fmla="*/ 11 h 30"/>
                <a:gd name="T8" fmla="*/ 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8" y="30"/>
                  </a:moveTo>
                  <a:lnTo>
                    <a:pt x="36" y="18"/>
                  </a:lnTo>
                  <a:lnTo>
                    <a:pt x="29" y="0"/>
                  </a:lnTo>
                  <a:lnTo>
                    <a:pt x="0" y="11"/>
                  </a:lnTo>
                  <a:lnTo>
                    <a:pt x="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Freeform 42"/>
            <p:cNvSpPr>
              <a:spLocks/>
            </p:cNvSpPr>
            <p:nvPr/>
          </p:nvSpPr>
          <p:spPr bwMode="auto">
            <a:xfrm>
              <a:off x="5795963" y="2547938"/>
              <a:ext cx="57150" cy="47625"/>
            </a:xfrm>
            <a:custGeom>
              <a:avLst/>
              <a:gdLst>
                <a:gd name="T0" fmla="*/ 28 w 36"/>
                <a:gd name="T1" fmla="*/ 30 h 30"/>
                <a:gd name="T2" fmla="*/ 36 w 36"/>
                <a:gd name="T3" fmla="*/ 12 h 30"/>
                <a:gd name="T4" fmla="*/ 8 w 36"/>
                <a:gd name="T5" fmla="*/ 0 h 30"/>
                <a:gd name="T6" fmla="*/ 0 w 36"/>
                <a:gd name="T7" fmla="*/ 18 h 30"/>
                <a:gd name="T8" fmla="*/ 28 w 36"/>
                <a:gd name="T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30">
                  <a:moveTo>
                    <a:pt x="28" y="30"/>
                  </a:moveTo>
                  <a:lnTo>
                    <a:pt x="36" y="12"/>
                  </a:lnTo>
                  <a:lnTo>
                    <a:pt x="8" y="0"/>
                  </a:lnTo>
                  <a:lnTo>
                    <a:pt x="0" y="18"/>
                  </a:lnTo>
                  <a:lnTo>
                    <a:pt x="28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5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26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#本节小结（可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此版式用于每一节的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本节小结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2016224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本章总结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90848"/>
            <a:ext cx="470694" cy="475421"/>
            <a:chOff x="5540375" y="2868613"/>
            <a:chExt cx="1106488" cy="1117600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970588" y="3251201"/>
              <a:ext cx="676275" cy="517525"/>
            </a:xfrm>
            <a:custGeom>
              <a:avLst/>
              <a:gdLst>
                <a:gd name="T0" fmla="*/ 40 w 180"/>
                <a:gd name="T1" fmla="*/ 42 h 138"/>
                <a:gd name="T2" fmla="*/ 27 w 180"/>
                <a:gd name="T3" fmla="*/ 42 h 138"/>
                <a:gd name="T4" fmla="*/ 3 w 180"/>
                <a:gd name="T5" fmla="*/ 66 h 138"/>
                <a:gd name="T6" fmla="*/ 3 w 180"/>
                <a:gd name="T7" fmla="*/ 79 h 138"/>
                <a:gd name="T8" fmla="*/ 59 w 180"/>
                <a:gd name="T9" fmla="*/ 135 h 138"/>
                <a:gd name="T10" fmla="*/ 72 w 180"/>
                <a:gd name="T11" fmla="*/ 135 h 138"/>
                <a:gd name="T12" fmla="*/ 176 w 180"/>
                <a:gd name="T13" fmla="*/ 31 h 138"/>
                <a:gd name="T14" fmla="*/ 176 w 180"/>
                <a:gd name="T15" fmla="*/ 18 h 138"/>
                <a:gd name="T16" fmla="*/ 162 w 180"/>
                <a:gd name="T17" fmla="*/ 4 h 138"/>
                <a:gd name="T18" fmla="*/ 149 w 180"/>
                <a:gd name="T19" fmla="*/ 3 h 138"/>
                <a:gd name="T20" fmla="*/ 74 w 180"/>
                <a:gd name="T21" fmla="*/ 66 h 138"/>
                <a:gd name="T22" fmla="*/ 60 w 180"/>
                <a:gd name="T23" fmla="*/ 65 h 138"/>
                <a:gd name="T24" fmla="*/ 40 w 180"/>
                <a:gd name="T25" fmla="*/ 4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0" h="138">
                  <a:moveTo>
                    <a:pt x="40" y="42"/>
                  </a:moveTo>
                  <a:cubicBezTo>
                    <a:pt x="36" y="39"/>
                    <a:pt x="30" y="38"/>
                    <a:pt x="27" y="42"/>
                  </a:cubicBezTo>
                  <a:cubicBezTo>
                    <a:pt x="3" y="66"/>
                    <a:pt x="3" y="66"/>
                    <a:pt x="3" y="66"/>
                  </a:cubicBezTo>
                  <a:cubicBezTo>
                    <a:pt x="0" y="69"/>
                    <a:pt x="0" y="75"/>
                    <a:pt x="3" y="79"/>
                  </a:cubicBezTo>
                  <a:cubicBezTo>
                    <a:pt x="59" y="135"/>
                    <a:pt x="59" y="135"/>
                    <a:pt x="59" y="135"/>
                  </a:cubicBezTo>
                  <a:cubicBezTo>
                    <a:pt x="63" y="138"/>
                    <a:pt x="69" y="138"/>
                    <a:pt x="72" y="135"/>
                  </a:cubicBezTo>
                  <a:cubicBezTo>
                    <a:pt x="176" y="31"/>
                    <a:pt x="176" y="31"/>
                    <a:pt x="176" y="31"/>
                  </a:cubicBezTo>
                  <a:cubicBezTo>
                    <a:pt x="179" y="27"/>
                    <a:pt x="180" y="21"/>
                    <a:pt x="176" y="18"/>
                  </a:cubicBezTo>
                  <a:cubicBezTo>
                    <a:pt x="162" y="4"/>
                    <a:pt x="162" y="4"/>
                    <a:pt x="162" y="4"/>
                  </a:cubicBezTo>
                  <a:cubicBezTo>
                    <a:pt x="159" y="0"/>
                    <a:pt x="153" y="0"/>
                    <a:pt x="149" y="3"/>
                  </a:cubicBezTo>
                  <a:cubicBezTo>
                    <a:pt x="74" y="66"/>
                    <a:pt x="74" y="66"/>
                    <a:pt x="74" y="66"/>
                  </a:cubicBezTo>
                  <a:cubicBezTo>
                    <a:pt x="70" y="69"/>
                    <a:pt x="64" y="68"/>
                    <a:pt x="60" y="65"/>
                  </a:cubicBezTo>
                  <a:lnTo>
                    <a:pt x="40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5540375" y="2868613"/>
              <a:ext cx="941388" cy="1117600"/>
            </a:xfrm>
            <a:custGeom>
              <a:avLst/>
              <a:gdLst>
                <a:gd name="T0" fmla="*/ 233 w 251"/>
                <a:gd name="T1" fmla="*/ 279 h 298"/>
                <a:gd name="T2" fmla="*/ 19 w 251"/>
                <a:gd name="T3" fmla="*/ 279 h 298"/>
                <a:gd name="T4" fmla="*/ 19 w 251"/>
                <a:gd name="T5" fmla="*/ 38 h 298"/>
                <a:gd name="T6" fmla="*/ 44 w 251"/>
                <a:gd name="T7" fmla="*/ 38 h 298"/>
                <a:gd name="T8" fmla="*/ 44 w 251"/>
                <a:gd name="T9" fmla="*/ 47 h 298"/>
                <a:gd name="T10" fmla="*/ 54 w 251"/>
                <a:gd name="T11" fmla="*/ 57 h 298"/>
                <a:gd name="T12" fmla="*/ 56 w 251"/>
                <a:gd name="T13" fmla="*/ 57 h 298"/>
                <a:gd name="T14" fmla="*/ 65 w 251"/>
                <a:gd name="T15" fmla="*/ 47 h 298"/>
                <a:gd name="T16" fmla="*/ 65 w 251"/>
                <a:gd name="T17" fmla="*/ 38 h 298"/>
                <a:gd name="T18" fmla="*/ 92 w 251"/>
                <a:gd name="T19" fmla="*/ 38 h 298"/>
                <a:gd name="T20" fmla="*/ 92 w 251"/>
                <a:gd name="T21" fmla="*/ 47 h 298"/>
                <a:gd name="T22" fmla="*/ 102 w 251"/>
                <a:gd name="T23" fmla="*/ 57 h 298"/>
                <a:gd name="T24" fmla="*/ 104 w 251"/>
                <a:gd name="T25" fmla="*/ 57 h 298"/>
                <a:gd name="T26" fmla="*/ 113 w 251"/>
                <a:gd name="T27" fmla="*/ 47 h 298"/>
                <a:gd name="T28" fmla="*/ 113 w 251"/>
                <a:gd name="T29" fmla="*/ 38 h 298"/>
                <a:gd name="T30" fmla="*/ 140 w 251"/>
                <a:gd name="T31" fmla="*/ 38 h 298"/>
                <a:gd name="T32" fmla="*/ 140 w 251"/>
                <a:gd name="T33" fmla="*/ 47 h 298"/>
                <a:gd name="T34" fmla="*/ 150 w 251"/>
                <a:gd name="T35" fmla="*/ 57 h 298"/>
                <a:gd name="T36" fmla="*/ 152 w 251"/>
                <a:gd name="T37" fmla="*/ 57 h 298"/>
                <a:gd name="T38" fmla="*/ 161 w 251"/>
                <a:gd name="T39" fmla="*/ 47 h 298"/>
                <a:gd name="T40" fmla="*/ 161 w 251"/>
                <a:gd name="T41" fmla="*/ 38 h 298"/>
                <a:gd name="T42" fmla="*/ 189 w 251"/>
                <a:gd name="T43" fmla="*/ 38 h 298"/>
                <a:gd name="T44" fmla="*/ 189 w 251"/>
                <a:gd name="T45" fmla="*/ 47 h 298"/>
                <a:gd name="T46" fmla="*/ 198 w 251"/>
                <a:gd name="T47" fmla="*/ 57 h 298"/>
                <a:gd name="T48" fmla="*/ 200 w 251"/>
                <a:gd name="T49" fmla="*/ 57 h 298"/>
                <a:gd name="T50" fmla="*/ 210 w 251"/>
                <a:gd name="T51" fmla="*/ 47 h 298"/>
                <a:gd name="T52" fmla="*/ 210 w 251"/>
                <a:gd name="T53" fmla="*/ 38 h 298"/>
                <a:gd name="T54" fmla="*/ 215 w 251"/>
                <a:gd name="T55" fmla="*/ 38 h 298"/>
                <a:gd name="T56" fmla="*/ 233 w 251"/>
                <a:gd name="T57" fmla="*/ 55 h 298"/>
                <a:gd name="T58" fmla="*/ 233 w 251"/>
                <a:gd name="T59" fmla="*/ 114 h 298"/>
                <a:gd name="T60" fmla="*/ 251 w 251"/>
                <a:gd name="T61" fmla="*/ 98 h 298"/>
                <a:gd name="T62" fmla="*/ 251 w 251"/>
                <a:gd name="T63" fmla="*/ 47 h 298"/>
                <a:gd name="T64" fmla="*/ 223 w 251"/>
                <a:gd name="T65" fmla="*/ 19 h 298"/>
                <a:gd name="T66" fmla="*/ 210 w 251"/>
                <a:gd name="T67" fmla="*/ 19 h 298"/>
                <a:gd name="T68" fmla="*/ 210 w 251"/>
                <a:gd name="T69" fmla="*/ 10 h 298"/>
                <a:gd name="T70" fmla="*/ 200 w 251"/>
                <a:gd name="T71" fmla="*/ 0 h 298"/>
                <a:gd name="T72" fmla="*/ 198 w 251"/>
                <a:gd name="T73" fmla="*/ 0 h 298"/>
                <a:gd name="T74" fmla="*/ 189 w 251"/>
                <a:gd name="T75" fmla="*/ 10 h 298"/>
                <a:gd name="T76" fmla="*/ 189 w 251"/>
                <a:gd name="T77" fmla="*/ 19 h 298"/>
                <a:gd name="T78" fmla="*/ 161 w 251"/>
                <a:gd name="T79" fmla="*/ 19 h 298"/>
                <a:gd name="T80" fmla="*/ 161 w 251"/>
                <a:gd name="T81" fmla="*/ 10 h 298"/>
                <a:gd name="T82" fmla="*/ 152 w 251"/>
                <a:gd name="T83" fmla="*/ 0 h 298"/>
                <a:gd name="T84" fmla="*/ 150 w 251"/>
                <a:gd name="T85" fmla="*/ 0 h 298"/>
                <a:gd name="T86" fmla="*/ 140 w 251"/>
                <a:gd name="T87" fmla="*/ 10 h 298"/>
                <a:gd name="T88" fmla="*/ 140 w 251"/>
                <a:gd name="T89" fmla="*/ 19 h 298"/>
                <a:gd name="T90" fmla="*/ 113 w 251"/>
                <a:gd name="T91" fmla="*/ 19 h 298"/>
                <a:gd name="T92" fmla="*/ 113 w 251"/>
                <a:gd name="T93" fmla="*/ 10 h 298"/>
                <a:gd name="T94" fmla="*/ 104 w 251"/>
                <a:gd name="T95" fmla="*/ 0 h 298"/>
                <a:gd name="T96" fmla="*/ 102 w 251"/>
                <a:gd name="T97" fmla="*/ 0 h 298"/>
                <a:gd name="T98" fmla="*/ 92 w 251"/>
                <a:gd name="T99" fmla="*/ 10 h 298"/>
                <a:gd name="T100" fmla="*/ 92 w 251"/>
                <a:gd name="T101" fmla="*/ 19 h 298"/>
                <a:gd name="T102" fmla="*/ 65 w 251"/>
                <a:gd name="T103" fmla="*/ 19 h 298"/>
                <a:gd name="T104" fmla="*/ 65 w 251"/>
                <a:gd name="T105" fmla="*/ 10 h 298"/>
                <a:gd name="T106" fmla="*/ 56 w 251"/>
                <a:gd name="T107" fmla="*/ 0 h 298"/>
                <a:gd name="T108" fmla="*/ 54 w 251"/>
                <a:gd name="T109" fmla="*/ 0 h 298"/>
                <a:gd name="T110" fmla="*/ 44 w 251"/>
                <a:gd name="T111" fmla="*/ 10 h 298"/>
                <a:gd name="T112" fmla="*/ 44 w 251"/>
                <a:gd name="T113" fmla="*/ 19 h 298"/>
                <a:gd name="T114" fmla="*/ 0 w 251"/>
                <a:gd name="T115" fmla="*/ 19 h 298"/>
                <a:gd name="T116" fmla="*/ 0 w 251"/>
                <a:gd name="T117" fmla="*/ 298 h 298"/>
                <a:gd name="T118" fmla="*/ 251 w 251"/>
                <a:gd name="T119" fmla="*/ 298 h 298"/>
                <a:gd name="T120" fmla="*/ 251 w 251"/>
                <a:gd name="T121" fmla="*/ 199 h 298"/>
                <a:gd name="T122" fmla="*/ 233 w 251"/>
                <a:gd name="T123" fmla="*/ 218 h 298"/>
                <a:gd name="T124" fmla="*/ 233 w 251"/>
                <a:gd name="T125" fmla="*/ 27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1" h="298">
                  <a:moveTo>
                    <a:pt x="233" y="279"/>
                  </a:moveTo>
                  <a:cubicBezTo>
                    <a:pt x="19" y="279"/>
                    <a:pt x="19" y="279"/>
                    <a:pt x="19" y="279"/>
                  </a:cubicBezTo>
                  <a:cubicBezTo>
                    <a:pt x="19" y="38"/>
                    <a:pt x="19" y="38"/>
                    <a:pt x="19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47"/>
                    <a:pt x="44" y="47"/>
                    <a:pt x="44" y="47"/>
                  </a:cubicBezTo>
                  <a:cubicBezTo>
                    <a:pt x="44" y="52"/>
                    <a:pt x="48" y="57"/>
                    <a:pt x="54" y="57"/>
                  </a:cubicBezTo>
                  <a:cubicBezTo>
                    <a:pt x="56" y="57"/>
                    <a:pt x="56" y="57"/>
                    <a:pt x="56" y="57"/>
                  </a:cubicBezTo>
                  <a:cubicBezTo>
                    <a:pt x="61" y="57"/>
                    <a:pt x="65" y="52"/>
                    <a:pt x="65" y="47"/>
                  </a:cubicBezTo>
                  <a:cubicBezTo>
                    <a:pt x="65" y="38"/>
                    <a:pt x="65" y="38"/>
                    <a:pt x="65" y="38"/>
                  </a:cubicBezTo>
                  <a:cubicBezTo>
                    <a:pt x="92" y="38"/>
                    <a:pt x="92" y="38"/>
                    <a:pt x="92" y="38"/>
                  </a:cubicBezTo>
                  <a:cubicBezTo>
                    <a:pt x="92" y="47"/>
                    <a:pt x="92" y="47"/>
                    <a:pt x="92" y="47"/>
                  </a:cubicBezTo>
                  <a:cubicBezTo>
                    <a:pt x="92" y="52"/>
                    <a:pt x="97" y="57"/>
                    <a:pt x="102" y="57"/>
                  </a:cubicBezTo>
                  <a:cubicBezTo>
                    <a:pt x="104" y="57"/>
                    <a:pt x="104" y="57"/>
                    <a:pt x="104" y="57"/>
                  </a:cubicBezTo>
                  <a:cubicBezTo>
                    <a:pt x="109" y="57"/>
                    <a:pt x="113" y="52"/>
                    <a:pt x="113" y="47"/>
                  </a:cubicBezTo>
                  <a:cubicBezTo>
                    <a:pt x="113" y="38"/>
                    <a:pt x="113" y="38"/>
                    <a:pt x="113" y="38"/>
                  </a:cubicBezTo>
                  <a:cubicBezTo>
                    <a:pt x="140" y="38"/>
                    <a:pt x="140" y="38"/>
                    <a:pt x="140" y="38"/>
                  </a:cubicBezTo>
                  <a:cubicBezTo>
                    <a:pt x="140" y="47"/>
                    <a:pt x="140" y="47"/>
                    <a:pt x="140" y="47"/>
                  </a:cubicBezTo>
                  <a:cubicBezTo>
                    <a:pt x="140" y="52"/>
                    <a:pt x="145" y="57"/>
                    <a:pt x="150" y="57"/>
                  </a:cubicBezTo>
                  <a:cubicBezTo>
                    <a:pt x="152" y="57"/>
                    <a:pt x="152" y="57"/>
                    <a:pt x="152" y="57"/>
                  </a:cubicBezTo>
                  <a:cubicBezTo>
                    <a:pt x="157" y="57"/>
                    <a:pt x="161" y="52"/>
                    <a:pt x="161" y="47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89" y="38"/>
                    <a:pt x="189" y="38"/>
                    <a:pt x="189" y="38"/>
                  </a:cubicBezTo>
                  <a:cubicBezTo>
                    <a:pt x="189" y="47"/>
                    <a:pt x="189" y="47"/>
                    <a:pt x="189" y="47"/>
                  </a:cubicBezTo>
                  <a:cubicBezTo>
                    <a:pt x="189" y="52"/>
                    <a:pt x="193" y="57"/>
                    <a:pt x="198" y="57"/>
                  </a:cubicBezTo>
                  <a:cubicBezTo>
                    <a:pt x="200" y="57"/>
                    <a:pt x="200" y="57"/>
                    <a:pt x="200" y="57"/>
                  </a:cubicBezTo>
                  <a:cubicBezTo>
                    <a:pt x="205" y="57"/>
                    <a:pt x="210" y="52"/>
                    <a:pt x="210" y="47"/>
                  </a:cubicBezTo>
                  <a:cubicBezTo>
                    <a:pt x="210" y="38"/>
                    <a:pt x="210" y="38"/>
                    <a:pt x="210" y="38"/>
                  </a:cubicBezTo>
                  <a:cubicBezTo>
                    <a:pt x="215" y="38"/>
                    <a:pt x="215" y="38"/>
                    <a:pt x="215" y="38"/>
                  </a:cubicBezTo>
                  <a:cubicBezTo>
                    <a:pt x="233" y="55"/>
                    <a:pt x="233" y="55"/>
                    <a:pt x="233" y="55"/>
                  </a:cubicBezTo>
                  <a:cubicBezTo>
                    <a:pt x="233" y="114"/>
                    <a:pt x="233" y="114"/>
                    <a:pt x="233" y="114"/>
                  </a:cubicBezTo>
                  <a:cubicBezTo>
                    <a:pt x="251" y="98"/>
                    <a:pt x="251" y="98"/>
                    <a:pt x="251" y="98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23" y="19"/>
                    <a:pt x="223" y="19"/>
                    <a:pt x="223" y="19"/>
                  </a:cubicBezTo>
                  <a:cubicBezTo>
                    <a:pt x="210" y="19"/>
                    <a:pt x="210" y="19"/>
                    <a:pt x="210" y="19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4"/>
                    <a:pt x="205" y="0"/>
                    <a:pt x="200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3" y="0"/>
                    <a:pt x="189" y="4"/>
                    <a:pt x="189" y="10"/>
                  </a:cubicBezTo>
                  <a:cubicBezTo>
                    <a:pt x="189" y="19"/>
                    <a:pt x="189" y="19"/>
                    <a:pt x="189" y="19"/>
                  </a:cubicBezTo>
                  <a:cubicBezTo>
                    <a:pt x="161" y="19"/>
                    <a:pt x="161" y="19"/>
                    <a:pt x="161" y="19"/>
                  </a:cubicBezTo>
                  <a:cubicBezTo>
                    <a:pt x="161" y="10"/>
                    <a:pt x="161" y="10"/>
                    <a:pt x="161" y="10"/>
                  </a:cubicBezTo>
                  <a:cubicBezTo>
                    <a:pt x="161" y="4"/>
                    <a:pt x="157" y="0"/>
                    <a:pt x="152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45" y="0"/>
                    <a:pt x="140" y="4"/>
                    <a:pt x="140" y="10"/>
                  </a:cubicBezTo>
                  <a:cubicBezTo>
                    <a:pt x="140" y="19"/>
                    <a:pt x="140" y="19"/>
                    <a:pt x="140" y="19"/>
                  </a:cubicBezTo>
                  <a:cubicBezTo>
                    <a:pt x="113" y="19"/>
                    <a:pt x="113" y="19"/>
                    <a:pt x="113" y="19"/>
                  </a:cubicBezTo>
                  <a:cubicBezTo>
                    <a:pt x="113" y="10"/>
                    <a:pt x="113" y="10"/>
                    <a:pt x="113" y="10"/>
                  </a:cubicBezTo>
                  <a:cubicBezTo>
                    <a:pt x="113" y="4"/>
                    <a:pt x="109" y="0"/>
                    <a:pt x="104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7" y="0"/>
                    <a:pt x="92" y="4"/>
                    <a:pt x="92" y="10"/>
                  </a:cubicBezTo>
                  <a:cubicBezTo>
                    <a:pt x="92" y="19"/>
                    <a:pt x="92" y="19"/>
                    <a:pt x="92" y="19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5" y="10"/>
                    <a:pt x="65" y="10"/>
                    <a:pt x="65" y="10"/>
                  </a:cubicBezTo>
                  <a:cubicBezTo>
                    <a:pt x="65" y="4"/>
                    <a:pt x="61" y="0"/>
                    <a:pt x="5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4" y="4"/>
                    <a:pt x="44" y="10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251" y="298"/>
                    <a:pt x="251" y="298"/>
                    <a:pt x="251" y="298"/>
                  </a:cubicBezTo>
                  <a:cubicBezTo>
                    <a:pt x="251" y="199"/>
                    <a:pt x="251" y="199"/>
                    <a:pt x="251" y="199"/>
                  </a:cubicBezTo>
                  <a:cubicBezTo>
                    <a:pt x="233" y="218"/>
                    <a:pt x="233" y="218"/>
                    <a:pt x="233" y="218"/>
                  </a:cubicBezTo>
                  <a:lnTo>
                    <a:pt x="233" y="2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4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11424" y="1232756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#更多信息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r>
              <a:rPr lang="zh-CN" altLang="en-US" dirty="0"/>
              <a:t>此版式用于提供给学员更多学习信息。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更多信息</a:t>
            </a:r>
          </a:p>
        </p:txBody>
      </p:sp>
      <p:sp>
        <p:nvSpPr>
          <p:cNvPr id="6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79376" y="480268"/>
            <a:ext cx="496581" cy="496581"/>
            <a:chOff x="4485904" y="3429000"/>
            <a:chExt cx="2003425" cy="2003425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4485904" y="3429000"/>
              <a:ext cx="2003425" cy="2003425"/>
            </a:xfrm>
            <a:custGeom>
              <a:avLst/>
              <a:gdLst>
                <a:gd name="T0" fmla="*/ 669 w 1338"/>
                <a:gd name="T1" fmla="*/ 0 h 1338"/>
                <a:gd name="T2" fmla="*/ 1338 w 1338"/>
                <a:gd name="T3" fmla="*/ 669 h 1338"/>
                <a:gd name="T4" fmla="*/ 669 w 1338"/>
                <a:gd name="T5" fmla="*/ 1338 h 1338"/>
                <a:gd name="T6" fmla="*/ 0 w 1338"/>
                <a:gd name="T7" fmla="*/ 669 h 1338"/>
                <a:gd name="T8" fmla="*/ 669 w 1338"/>
                <a:gd name="T9" fmla="*/ 0 h 1338"/>
                <a:gd name="T10" fmla="*/ 669 w 1338"/>
                <a:gd name="T11" fmla="*/ 92 h 1338"/>
                <a:gd name="T12" fmla="*/ 1246 w 1338"/>
                <a:gd name="T13" fmla="*/ 669 h 1338"/>
                <a:gd name="T14" fmla="*/ 669 w 1338"/>
                <a:gd name="T15" fmla="*/ 1246 h 1338"/>
                <a:gd name="T16" fmla="*/ 92 w 1338"/>
                <a:gd name="T17" fmla="*/ 669 h 1338"/>
                <a:gd name="T18" fmla="*/ 669 w 1338"/>
                <a:gd name="T19" fmla="*/ 92 h 1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8" h="1338">
                  <a:moveTo>
                    <a:pt x="669" y="0"/>
                  </a:moveTo>
                  <a:cubicBezTo>
                    <a:pt x="1039" y="0"/>
                    <a:pt x="1338" y="299"/>
                    <a:pt x="1338" y="669"/>
                  </a:cubicBezTo>
                  <a:cubicBezTo>
                    <a:pt x="1338" y="1039"/>
                    <a:pt x="1039" y="1338"/>
                    <a:pt x="669" y="1338"/>
                  </a:cubicBezTo>
                  <a:cubicBezTo>
                    <a:pt x="299" y="1338"/>
                    <a:pt x="0" y="1039"/>
                    <a:pt x="0" y="669"/>
                  </a:cubicBezTo>
                  <a:cubicBezTo>
                    <a:pt x="0" y="299"/>
                    <a:pt x="299" y="0"/>
                    <a:pt x="669" y="0"/>
                  </a:cubicBezTo>
                  <a:close/>
                  <a:moveTo>
                    <a:pt x="669" y="92"/>
                  </a:moveTo>
                  <a:cubicBezTo>
                    <a:pt x="988" y="92"/>
                    <a:pt x="1246" y="350"/>
                    <a:pt x="1246" y="669"/>
                  </a:cubicBezTo>
                  <a:cubicBezTo>
                    <a:pt x="1246" y="988"/>
                    <a:pt x="988" y="1246"/>
                    <a:pt x="669" y="1246"/>
                  </a:cubicBezTo>
                  <a:cubicBezTo>
                    <a:pt x="350" y="1246"/>
                    <a:pt x="92" y="988"/>
                    <a:pt x="92" y="669"/>
                  </a:cubicBezTo>
                  <a:cubicBezTo>
                    <a:pt x="92" y="350"/>
                    <a:pt x="350" y="92"/>
                    <a:pt x="669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4978029" y="4324350"/>
              <a:ext cx="212725" cy="212725"/>
            </a:xfrm>
            <a:custGeom>
              <a:avLst/>
              <a:gdLst>
                <a:gd name="T0" fmla="*/ 0 w 142"/>
                <a:gd name="T1" fmla="*/ 72 h 142"/>
                <a:gd name="T2" fmla="*/ 0 w 142"/>
                <a:gd name="T3" fmla="*/ 70 h 142"/>
                <a:gd name="T4" fmla="*/ 71 w 142"/>
                <a:gd name="T5" fmla="*/ 0 h 142"/>
                <a:gd name="T6" fmla="*/ 71 w 142"/>
                <a:gd name="T7" fmla="*/ 0 h 142"/>
                <a:gd name="T8" fmla="*/ 142 w 142"/>
                <a:gd name="T9" fmla="*/ 70 h 142"/>
                <a:gd name="T10" fmla="*/ 142 w 142"/>
                <a:gd name="T11" fmla="*/ 72 h 142"/>
                <a:gd name="T12" fmla="*/ 71 w 142"/>
                <a:gd name="T13" fmla="*/ 142 h 142"/>
                <a:gd name="T14" fmla="*/ 71 w 142"/>
                <a:gd name="T15" fmla="*/ 142 h 142"/>
                <a:gd name="T16" fmla="*/ 0 w 142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0" y="0"/>
                    <a:pt x="142" y="32"/>
                    <a:pt x="142" y="70"/>
                  </a:cubicBezTo>
                  <a:cubicBezTo>
                    <a:pt x="142" y="72"/>
                    <a:pt x="142" y="72"/>
                    <a:pt x="142" y="72"/>
                  </a:cubicBezTo>
                  <a:cubicBezTo>
                    <a:pt x="142" y="110"/>
                    <a:pt x="110" y="142"/>
                    <a:pt x="71" y="142"/>
                  </a:cubicBezTo>
                  <a:cubicBezTo>
                    <a:pt x="71" y="142"/>
                    <a:pt x="71" y="142"/>
                    <a:pt x="71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5395542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1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1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5809879" y="4324350"/>
              <a:ext cx="211138" cy="212725"/>
            </a:xfrm>
            <a:custGeom>
              <a:avLst/>
              <a:gdLst>
                <a:gd name="T0" fmla="*/ 0 w 141"/>
                <a:gd name="T1" fmla="*/ 72 h 142"/>
                <a:gd name="T2" fmla="*/ 0 w 141"/>
                <a:gd name="T3" fmla="*/ 70 h 142"/>
                <a:gd name="T4" fmla="*/ 70 w 141"/>
                <a:gd name="T5" fmla="*/ 0 h 142"/>
                <a:gd name="T6" fmla="*/ 70 w 141"/>
                <a:gd name="T7" fmla="*/ 0 h 142"/>
                <a:gd name="T8" fmla="*/ 141 w 141"/>
                <a:gd name="T9" fmla="*/ 70 h 142"/>
                <a:gd name="T10" fmla="*/ 141 w 141"/>
                <a:gd name="T11" fmla="*/ 72 h 142"/>
                <a:gd name="T12" fmla="*/ 70 w 141"/>
                <a:gd name="T13" fmla="*/ 142 h 142"/>
                <a:gd name="T14" fmla="*/ 70 w 141"/>
                <a:gd name="T15" fmla="*/ 142 h 142"/>
                <a:gd name="T16" fmla="*/ 0 w 141"/>
                <a:gd name="T17" fmla="*/ 7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1" h="142">
                  <a:moveTo>
                    <a:pt x="0" y="72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32"/>
                    <a:pt x="32" y="0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109" y="0"/>
                    <a:pt x="141" y="32"/>
                    <a:pt x="141" y="70"/>
                  </a:cubicBezTo>
                  <a:cubicBezTo>
                    <a:pt x="141" y="72"/>
                    <a:pt x="141" y="72"/>
                    <a:pt x="141" y="72"/>
                  </a:cubicBezTo>
                  <a:cubicBezTo>
                    <a:pt x="141" y="110"/>
                    <a:pt x="109" y="142"/>
                    <a:pt x="70" y="142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32" y="142"/>
                    <a:pt x="0" y="110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#学习推荐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5040560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学习推荐</a:t>
            </a: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15380" y="456929"/>
            <a:ext cx="461963" cy="485190"/>
            <a:chOff x="-779463" y="1835151"/>
            <a:chExt cx="1136650" cy="1193799"/>
          </a:xfrm>
          <a:solidFill>
            <a:schemeClr val="bg1"/>
          </a:solidFill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-727075" y="2262188"/>
              <a:ext cx="1031875" cy="625475"/>
            </a:xfrm>
            <a:custGeom>
              <a:avLst/>
              <a:gdLst>
                <a:gd name="T0" fmla="*/ 946 w 968"/>
                <a:gd name="T1" fmla="*/ 587 h 587"/>
                <a:gd name="T2" fmla="*/ 22 w 968"/>
                <a:gd name="T3" fmla="*/ 587 h 587"/>
                <a:gd name="T4" fmla="*/ 0 w 968"/>
                <a:gd name="T5" fmla="*/ 565 h 587"/>
                <a:gd name="T6" fmla="*/ 0 w 968"/>
                <a:gd name="T7" fmla="*/ 63 h 587"/>
                <a:gd name="T8" fmla="*/ 62 w 968"/>
                <a:gd name="T9" fmla="*/ 0 h 587"/>
                <a:gd name="T10" fmla="*/ 104 w 968"/>
                <a:gd name="T11" fmla="*/ 0 h 587"/>
                <a:gd name="T12" fmla="*/ 126 w 968"/>
                <a:gd name="T13" fmla="*/ 22 h 587"/>
                <a:gd name="T14" fmla="*/ 104 w 968"/>
                <a:gd name="T15" fmla="*/ 43 h 587"/>
                <a:gd name="T16" fmla="*/ 62 w 968"/>
                <a:gd name="T17" fmla="*/ 43 h 587"/>
                <a:gd name="T18" fmla="*/ 43 w 968"/>
                <a:gd name="T19" fmla="*/ 63 h 587"/>
                <a:gd name="T20" fmla="*/ 43 w 968"/>
                <a:gd name="T21" fmla="*/ 544 h 587"/>
                <a:gd name="T22" fmla="*/ 925 w 968"/>
                <a:gd name="T23" fmla="*/ 544 h 587"/>
                <a:gd name="T24" fmla="*/ 925 w 968"/>
                <a:gd name="T25" fmla="*/ 63 h 587"/>
                <a:gd name="T26" fmla="*/ 906 w 968"/>
                <a:gd name="T27" fmla="*/ 43 h 587"/>
                <a:gd name="T28" fmla="*/ 859 w 968"/>
                <a:gd name="T29" fmla="*/ 43 h 587"/>
                <a:gd name="T30" fmla="*/ 837 w 968"/>
                <a:gd name="T31" fmla="*/ 22 h 587"/>
                <a:gd name="T32" fmla="*/ 859 w 968"/>
                <a:gd name="T33" fmla="*/ 0 h 587"/>
                <a:gd name="T34" fmla="*/ 906 w 968"/>
                <a:gd name="T35" fmla="*/ 0 h 587"/>
                <a:gd name="T36" fmla="*/ 968 w 968"/>
                <a:gd name="T37" fmla="*/ 63 h 587"/>
                <a:gd name="T38" fmla="*/ 968 w 968"/>
                <a:gd name="T39" fmla="*/ 565 h 587"/>
                <a:gd name="T40" fmla="*/ 946 w 968"/>
                <a:gd name="T41" fmla="*/ 587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8" h="587">
                  <a:moveTo>
                    <a:pt x="946" y="587"/>
                  </a:moveTo>
                  <a:cubicBezTo>
                    <a:pt x="22" y="587"/>
                    <a:pt x="22" y="587"/>
                    <a:pt x="22" y="587"/>
                  </a:cubicBezTo>
                  <a:cubicBezTo>
                    <a:pt x="10" y="587"/>
                    <a:pt x="0" y="577"/>
                    <a:pt x="0" y="565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8"/>
                    <a:pt x="28" y="0"/>
                    <a:pt x="62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16" y="0"/>
                    <a:pt x="126" y="10"/>
                    <a:pt x="126" y="22"/>
                  </a:cubicBezTo>
                  <a:cubicBezTo>
                    <a:pt x="126" y="34"/>
                    <a:pt x="116" y="43"/>
                    <a:pt x="104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52" y="43"/>
                    <a:pt x="43" y="52"/>
                    <a:pt x="43" y="63"/>
                  </a:cubicBezTo>
                  <a:cubicBezTo>
                    <a:pt x="43" y="544"/>
                    <a:pt x="43" y="544"/>
                    <a:pt x="43" y="544"/>
                  </a:cubicBezTo>
                  <a:cubicBezTo>
                    <a:pt x="925" y="544"/>
                    <a:pt x="925" y="544"/>
                    <a:pt x="925" y="544"/>
                  </a:cubicBezTo>
                  <a:cubicBezTo>
                    <a:pt x="925" y="63"/>
                    <a:pt x="925" y="63"/>
                    <a:pt x="925" y="63"/>
                  </a:cubicBezTo>
                  <a:cubicBezTo>
                    <a:pt x="925" y="52"/>
                    <a:pt x="916" y="43"/>
                    <a:pt x="906" y="43"/>
                  </a:cubicBezTo>
                  <a:cubicBezTo>
                    <a:pt x="859" y="43"/>
                    <a:pt x="859" y="43"/>
                    <a:pt x="859" y="43"/>
                  </a:cubicBezTo>
                  <a:cubicBezTo>
                    <a:pt x="847" y="43"/>
                    <a:pt x="837" y="34"/>
                    <a:pt x="837" y="22"/>
                  </a:cubicBezTo>
                  <a:cubicBezTo>
                    <a:pt x="837" y="10"/>
                    <a:pt x="847" y="0"/>
                    <a:pt x="859" y="0"/>
                  </a:cubicBezTo>
                  <a:cubicBezTo>
                    <a:pt x="906" y="0"/>
                    <a:pt x="906" y="0"/>
                    <a:pt x="906" y="0"/>
                  </a:cubicBezTo>
                  <a:cubicBezTo>
                    <a:pt x="940" y="0"/>
                    <a:pt x="968" y="28"/>
                    <a:pt x="968" y="63"/>
                  </a:cubicBezTo>
                  <a:cubicBezTo>
                    <a:pt x="968" y="565"/>
                    <a:pt x="968" y="565"/>
                    <a:pt x="968" y="565"/>
                  </a:cubicBezTo>
                  <a:cubicBezTo>
                    <a:pt x="968" y="577"/>
                    <a:pt x="958" y="587"/>
                    <a:pt x="946" y="5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779463" y="2841625"/>
              <a:ext cx="1136650" cy="187325"/>
            </a:xfrm>
            <a:custGeom>
              <a:avLst/>
              <a:gdLst>
                <a:gd name="T0" fmla="*/ 1024 w 1066"/>
                <a:gd name="T1" fmla="*/ 176 h 176"/>
                <a:gd name="T2" fmla="*/ 42 w 1066"/>
                <a:gd name="T3" fmla="*/ 176 h 176"/>
                <a:gd name="T4" fmla="*/ 0 w 1066"/>
                <a:gd name="T5" fmla="*/ 134 h 176"/>
                <a:gd name="T6" fmla="*/ 0 w 1066"/>
                <a:gd name="T7" fmla="*/ 42 h 176"/>
                <a:gd name="T8" fmla="*/ 42 w 1066"/>
                <a:gd name="T9" fmla="*/ 0 h 176"/>
                <a:gd name="T10" fmla="*/ 1024 w 1066"/>
                <a:gd name="T11" fmla="*/ 0 h 176"/>
                <a:gd name="T12" fmla="*/ 1066 w 1066"/>
                <a:gd name="T13" fmla="*/ 42 h 176"/>
                <a:gd name="T14" fmla="*/ 1066 w 1066"/>
                <a:gd name="T15" fmla="*/ 134 h 176"/>
                <a:gd name="T16" fmla="*/ 1024 w 1066"/>
                <a:gd name="T17" fmla="*/ 176 h 176"/>
                <a:gd name="T18" fmla="*/ 1023 w 1066"/>
                <a:gd name="T19" fmla="*/ 42 h 176"/>
                <a:gd name="T20" fmla="*/ 42 w 1066"/>
                <a:gd name="T21" fmla="*/ 43 h 176"/>
                <a:gd name="T22" fmla="*/ 43 w 1066"/>
                <a:gd name="T23" fmla="*/ 134 h 176"/>
                <a:gd name="T24" fmla="*/ 1023 w 1066"/>
                <a:gd name="T25" fmla="*/ 133 h 176"/>
                <a:gd name="T26" fmla="*/ 1023 w 1066"/>
                <a:gd name="T27" fmla="*/ 4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6" h="176">
                  <a:moveTo>
                    <a:pt x="1024" y="176"/>
                  </a:moveTo>
                  <a:cubicBezTo>
                    <a:pt x="42" y="176"/>
                    <a:pt x="42" y="176"/>
                    <a:pt x="42" y="176"/>
                  </a:cubicBezTo>
                  <a:cubicBezTo>
                    <a:pt x="19" y="176"/>
                    <a:pt x="0" y="157"/>
                    <a:pt x="0" y="134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1024" y="0"/>
                    <a:pt x="1024" y="0"/>
                    <a:pt x="1024" y="0"/>
                  </a:cubicBezTo>
                  <a:cubicBezTo>
                    <a:pt x="1047" y="0"/>
                    <a:pt x="1066" y="18"/>
                    <a:pt x="1066" y="42"/>
                  </a:cubicBezTo>
                  <a:cubicBezTo>
                    <a:pt x="1066" y="134"/>
                    <a:pt x="1066" y="134"/>
                    <a:pt x="1066" y="134"/>
                  </a:cubicBezTo>
                  <a:cubicBezTo>
                    <a:pt x="1066" y="157"/>
                    <a:pt x="1047" y="176"/>
                    <a:pt x="1024" y="176"/>
                  </a:cubicBezTo>
                  <a:close/>
                  <a:moveTo>
                    <a:pt x="1023" y="42"/>
                  </a:moveTo>
                  <a:cubicBezTo>
                    <a:pt x="42" y="43"/>
                    <a:pt x="42" y="43"/>
                    <a:pt x="42" y="43"/>
                  </a:cubicBezTo>
                  <a:cubicBezTo>
                    <a:pt x="43" y="134"/>
                    <a:pt x="43" y="134"/>
                    <a:pt x="43" y="134"/>
                  </a:cubicBezTo>
                  <a:cubicBezTo>
                    <a:pt x="1023" y="133"/>
                    <a:pt x="1023" y="133"/>
                    <a:pt x="1023" y="133"/>
                  </a:cubicBezTo>
                  <a:lnTo>
                    <a:pt x="1023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303213" y="2911475"/>
              <a:ext cx="184150" cy="46037"/>
            </a:xfrm>
            <a:custGeom>
              <a:avLst/>
              <a:gdLst>
                <a:gd name="T0" fmla="*/ 151 w 172"/>
                <a:gd name="T1" fmla="*/ 43 h 43"/>
                <a:gd name="T2" fmla="*/ 21 w 172"/>
                <a:gd name="T3" fmla="*/ 43 h 43"/>
                <a:gd name="T4" fmla="*/ 0 w 172"/>
                <a:gd name="T5" fmla="*/ 22 h 43"/>
                <a:gd name="T6" fmla="*/ 21 w 172"/>
                <a:gd name="T7" fmla="*/ 0 h 43"/>
                <a:gd name="T8" fmla="*/ 151 w 172"/>
                <a:gd name="T9" fmla="*/ 0 h 43"/>
                <a:gd name="T10" fmla="*/ 172 w 172"/>
                <a:gd name="T11" fmla="*/ 22 h 43"/>
                <a:gd name="T12" fmla="*/ 151 w 172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2" h="43">
                  <a:moveTo>
                    <a:pt x="151" y="43"/>
                  </a:moveTo>
                  <a:cubicBezTo>
                    <a:pt x="21" y="43"/>
                    <a:pt x="21" y="43"/>
                    <a:pt x="21" y="43"/>
                  </a:cubicBezTo>
                  <a:cubicBezTo>
                    <a:pt x="10" y="43"/>
                    <a:pt x="0" y="34"/>
                    <a:pt x="0" y="22"/>
                  </a:cubicBezTo>
                  <a:cubicBezTo>
                    <a:pt x="0" y="10"/>
                    <a:pt x="10" y="0"/>
                    <a:pt x="21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162" y="0"/>
                    <a:pt x="172" y="10"/>
                    <a:pt x="172" y="22"/>
                  </a:cubicBezTo>
                  <a:cubicBezTo>
                    <a:pt x="172" y="34"/>
                    <a:pt x="162" y="43"/>
                    <a:pt x="151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 noEditPoints="1"/>
            </p:cNvSpPr>
            <p:nvPr/>
          </p:nvSpPr>
          <p:spPr bwMode="auto">
            <a:xfrm>
              <a:off x="-568325" y="1835151"/>
              <a:ext cx="712788" cy="852487"/>
            </a:xfrm>
            <a:custGeom>
              <a:avLst/>
              <a:gdLst>
                <a:gd name="T0" fmla="*/ 335 w 668"/>
                <a:gd name="T1" fmla="*/ 800 h 800"/>
                <a:gd name="T2" fmla="*/ 316 w 668"/>
                <a:gd name="T3" fmla="*/ 789 h 800"/>
                <a:gd name="T4" fmla="*/ 246 w 668"/>
                <a:gd name="T5" fmla="*/ 662 h 800"/>
                <a:gd name="T6" fmla="*/ 57 w 668"/>
                <a:gd name="T7" fmla="*/ 508 h 800"/>
                <a:gd name="T8" fmla="*/ 49 w 668"/>
                <a:gd name="T9" fmla="*/ 492 h 800"/>
                <a:gd name="T10" fmla="*/ 84 w 668"/>
                <a:gd name="T11" fmla="*/ 168 h 800"/>
                <a:gd name="T12" fmla="*/ 202 w 668"/>
                <a:gd name="T13" fmla="*/ 73 h 800"/>
                <a:gd name="T14" fmla="*/ 621 w 668"/>
                <a:gd name="T15" fmla="*/ 226 h 800"/>
                <a:gd name="T16" fmla="*/ 621 w 668"/>
                <a:gd name="T17" fmla="*/ 226 h 800"/>
                <a:gd name="T18" fmla="*/ 594 w 668"/>
                <a:gd name="T19" fmla="*/ 538 h 800"/>
                <a:gd name="T20" fmla="*/ 468 w 668"/>
                <a:gd name="T21" fmla="*/ 645 h 800"/>
                <a:gd name="T22" fmla="*/ 412 w 668"/>
                <a:gd name="T23" fmla="*/ 665 h 800"/>
                <a:gd name="T24" fmla="*/ 355 w 668"/>
                <a:gd name="T25" fmla="*/ 787 h 800"/>
                <a:gd name="T26" fmla="*/ 336 w 668"/>
                <a:gd name="T27" fmla="*/ 800 h 800"/>
                <a:gd name="T28" fmla="*/ 335 w 668"/>
                <a:gd name="T29" fmla="*/ 800 h 800"/>
                <a:gd name="T30" fmla="*/ 334 w 668"/>
                <a:gd name="T31" fmla="*/ 87 h 800"/>
                <a:gd name="T32" fmla="*/ 220 w 668"/>
                <a:gd name="T33" fmla="*/ 112 h 800"/>
                <a:gd name="T34" fmla="*/ 119 w 668"/>
                <a:gd name="T35" fmla="*/ 194 h 800"/>
                <a:gd name="T36" fmla="*/ 88 w 668"/>
                <a:gd name="T37" fmla="*/ 474 h 800"/>
                <a:gd name="T38" fmla="*/ 95 w 668"/>
                <a:gd name="T39" fmla="*/ 487 h 800"/>
                <a:gd name="T40" fmla="*/ 266 w 668"/>
                <a:gd name="T41" fmla="*/ 622 h 800"/>
                <a:gd name="T42" fmla="*/ 280 w 668"/>
                <a:gd name="T43" fmla="*/ 633 h 800"/>
                <a:gd name="T44" fmla="*/ 333 w 668"/>
                <a:gd name="T45" fmla="*/ 731 h 800"/>
                <a:gd name="T46" fmla="*/ 377 w 668"/>
                <a:gd name="T47" fmla="*/ 637 h 800"/>
                <a:gd name="T48" fmla="*/ 392 w 668"/>
                <a:gd name="T49" fmla="*/ 625 h 800"/>
                <a:gd name="T50" fmla="*/ 450 w 668"/>
                <a:gd name="T51" fmla="*/ 606 h 800"/>
                <a:gd name="T52" fmla="*/ 559 w 668"/>
                <a:gd name="T53" fmla="*/ 514 h 800"/>
                <a:gd name="T54" fmla="*/ 582 w 668"/>
                <a:gd name="T55" fmla="*/ 244 h 800"/>
                <a:gd name="T56" fmla="*/ 582 w 668"/>
                <a:gd name="T57" fmla="*/ 244 h 800"/>
                <a:gd name="T58" fmla="*/ 334 w 668"/>
                <a:gd name="T59" fmla="*/ 87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68" h="800">
                  <a:moveTo>
                    <a:pt x="335" y="800"/>
                  </a:moveTo>
                  <a:cubicBezTo>
                    <a:pt x="327" y="800"/>
                    <a:pt x="320" y="796"/>
                    <a:pt x="316" y="789"/>
                  </a:cubicBezTo>
                  <a:cubicBezTo>
                    <a:pt x="246" y="662"/>
                    <a:pt x="246" y="662"/>
                    <a:pt x="246" y="662"/>
                  </a:cubicBezTo>
                  <a:cubicBezTo>
                    <a:pt x="165" y="638"/>
                    <a:pt x="97" y="582"/>
                    <a:pt x="57" y="508"/>
                  </a:cubicBezTo>
                  <a:cubicBezTo>
                    <a:pt x="54" y="502"/>
                    <a:pt x="52" y="497"/>
                    <a:pt x="49" y="492"/>
                  </a:cubicBezTo>
                  <a:cubicBezTo>
                    <a:pt x="0" y="385"/>
                    <a:pt x="13" y="261"/>
                    <a:pt x="84" y="168"/>
                  </a:cubicBezTo>
                  <a:cubicBezTo>
                    <a:pt x="115" y="127"/>
                    <a:pt x="155" y="95"/>
                    <a:pt x="202" y="73"/>
                  </a:cubicBezTo>
                  <a:cubicBezTo>
                    <a:pt x="360" y="0"/>
                    <a:pt x="548" y="69"/>
                    <a:pt x="621" y="226"/>
                  </a:cubicBezTo>
                  <a:cubicBezTo>
                    <a:pt x="621" y="226"/>
                    <a:pt x="621" y="226"/>
                    <a:pt x="621" y="226"/>
                  </a:cubicBezTo>
                  <a:cubicBezTo>
                    <a:pt x="668" y="327"/>
                    <a:pt x="658" y="447"/>
                    <a:pt x="594" y="538"/>
                  </a:cubicBezTo>
                  <a:cubicBezTo>
                    <a:pt x="563" y="584"/>
                    <a:pt x="519" y="621"/>
                    <a:pt x="468" y="645"/>
                  </a:cubicBezTo>
                  <a:cubicBezTo>
                    <a:pt x="450" y="653"/>
                    <a:pt x="431" y="660"/>
                    <a:pt x="412" y="665"/>
                  </a:cubicBezTo>
                  <a:cubicBezTo>
                    <a:pt x="355" y="787"/>
                    <a:pt x="355" y="787"/>
                    <a:pt x="355" y="787"/>
                  </a:cubicBezTo>
                  <a:cubicBezTo>
                    <a:pt x="351" y="795"/>
                    <a:pt x="344" y="800"/>
                    <a:pt x="336" y="800"/>
                  </a:cubicBezTo>
                  <a:cubicBezTo>
                    <a:pt x="335" y="800"/>
                    <a:pt x="335" y="800"/>
                    <a:pt x="335" y="800"/>
                  </a:cubicBezTo>
                  <a:close/>
                  <a:moveTo>
                    <a:pt x="334" y="87"/>
                  </a:moveTo>
                  <a:cubicBezTo>
                    <a:pt x="296" y="87"/>
                    <a:pt x="257" y="95"/>
                    <a:pt x="220" y="112"/>
                  </a:cubicBezTo>
                  <a:cubicBezTo>
                    <a:pt x="180" y="131"/>
                    <a:pt x="145" y="159"/>
                    <a:pt x="119" y="194"/>
                  </a:cubicBezTo>
                  <a:cubicBezTo>
                    <a:pt x="57" y="275"/>
                    <a:pt x="45" y="382"/>
                    <a:pt x="88" y="474"/>
                  </a:cubicBezTo>
                  <a:cubicBezTo>
                    <a:pt x="90" y="478"/>
                    <a:pt x="92" y="483"/>
                    <a:pt x="95" y="487"/>
                  </a:cubicBezTo>
                  <a:cubicBezTo>
                    <a:pt x="130" y="554"/>
                    <a:pt x="193" y="603"/>
                    <a:pt x="266" y="622"/>
                  </a:cubicBezTo>
                  <a:cubicBezTo>
                    <a:pt x="272" y="624"/>
                    <a:pt x="277" y="628"/>
                    <a:pt x="280" y="633"/>
                  </a:cubicBezTo>
                  <a:cubicBezTo>
                    <a:pt x="333" y="731"/>
                    <a:pt x="333" y="731"/>
                    <a:pt x="333" y="731"/>
                  </a:cubicBezTo>
                  <a:cubicBezTo>
                    <a:pt x="377" y="637"/>
                    <a:pt x="377" y="637"/>
                    <a:pt x="377" y="637"/>
                  </a:cubicBezTo>
                  <a:cubicBezTo>
                    <a:pt x="380" y="631"/>
                    <a:pt x="386" y="626"/>
                    <a:pt x="392" y="625"/>
                  </a:cubicBezTo>
                  <a:cubicBezTo>
                    <a:pt x="413" y="621"/>
                    <a:pt x="432" y="614"/>
                    <a:pt x="450" y="606"/>
                  </a:cubicBezTo>
                  <a:cubicBezTo>
                    <a:pt x="494" y="585"/>
                    <a:pt x="532" y="554"/>
                    <a:pt x="559" y="514"/>
                  </a:cubicBezTo>
                  <a:cubicBezTo>
                    <a:pt x="613" y="435"/>
                    <a:pt x="622" y="331"/>
                    <a:pt x="582" y="244"/>
                  </a:cubicBezTo>
                  <a:cubicBezTo>
                    <a:pt x="582" y="244"/>
                    <a:pt x="582" y="244"/>
                    <a:pt x="582" y="244"/>
                  </a:cubicBezTo>
                  <a:cubicBezTo>
                    <a:pt x="536" y="145"/>
                    <a:pt x="437" y="87"/>
                    <a:pt x="334" y="8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 noEditPoints="1"/>
            </p:cNvSpPr>
            <p:nvPr/>
          </p:nvSpPr>
          <p:spPr bwMode="auto">
            <a:xfrm>
              <a:off x="-354013" y="2181225"/>
              <a:ext cx="280988" cy="187325"/>
            </a:xfrm>
            <a:custGeom>
              <a:avLst/>
              <a:gdLst>
                <a:gd name="T0" fmla="*/ 140 w 263"/>
                <a:gd name="T1" fmla="*/ 177 h 177"/>
                <a:gd name="T2" fmla="*/ 130 w 263"/>
                <a:gd name="T3" fmla="*/ 177 h 177"/>
                <a:gd name="T4" fmla="*/ 2 w 263"/>
                <a:gd name="T5" fmla="*/ 115 h 177"/>
                <a:gd name="T6" fmla="*/ 3 w 263"/>
                <a:gd name="T7" fmla="*/ 21 h 177"/>
                <a:gd name="T8" fmla="*/ 25 w 263"/>
                <a:gd name="T9" fmla="*/ 0 h 177"/>
                <a:gd name="T10" fmla="*/ 46 w 263"/>
                <a:gd name="T11" fmla="*/ 21 h 177"/>
                <a:gd name="T12" fmla="*/ 45 w 263"/>
                <a:gd name="T13" fmla="*/ 113 h 177"/>
                <a:gd name="T14" fmla="*/ 131 w 263"/>
                <a:gd name="T15" fmla="*/ 134 h 177"/>
                <a:gd name="T16" fmla="*/ 218 w 263"/>
                <a:gd name="T17" fmla="*/ 119 h 177"/>
                <a:gd name="T18" fmla="*/ 220 w 263"/>
                <a:gd name="T19" fmla="*/ 27 h 177"/>
                <a:gd name="T20" fmla="*/ 242 w 263"/>
                <a:gd name="T21" fmla="*/ 6 h 177"/>
                <a:gd name="T22" fmla="*/ 263 w 263"/>
                <a:gd name="T23" fmla="*/ 28 h 177"/>
                <a:gd name="T24" fmla="*/ 261 w 263"/>
                <a:gd name="T25" fmla="*/ 122 h 177"/>
                <a:gd name="T26" fmla="*/ 214 w 263"/>
                <a:gd name="T27" fmla="*/ 168 h 177"/>
                <a:gd name="T28" fmla="*/ 140 w 263"/>
                <a:gd name="T29" fmla="*/ 177 h 177"/>
                <a:gd name="T30" fmla="*/ 45 w 263"/>
                <a:gd name="T31" fmla="*/ 116 h 177"/>
                <a:gd name="T32" fmla="*/ 45 w 263"/>
                <a:gd name="T33" fmla="*/ 116 h 177"/>
                <a:gd name="T34" fmla="*/ 45 w 263"/>
                <a:gd name="T35" fmla="*/ 116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3" h="177">
                  <a:moveTo>
                    <a:pt x="140" y="177"/>
                  </a:moveTo>
                  <a:cubicBezTo>
                    <a:pt x="137" y="177"/>
                    <a:pt x="133" y="177"/>
                    <a:pt x="130" y="177"/>
                  </a:cubicBezTo>
                  <a:cubicBezTo>
                    <a:pt x="65" y="175"/>
                    <a:pt x="0" y="155"/>
                    <a:pt x="2" y="115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9"/>
                    <a:pt x="14" y="0"/>
                    <a:pt x="25" y="0"/>
                  </a:cubicBezTo>
                  <a:cubicBezTo>
                    <a:pt x="37" y="0"/>
                    <a:pt x="47" y="10"/>
                    <a:pt x="46" y="21"/>
                  </a:cubicBezTo>
                  <a:cubicBezTo>
                    <a:pt x="45" y="113"/>
                    <a:pt x="45" y="113"/>
                    <a:pt x="45" y="113"/>
                  </a:cubicBezTo>
                  <a:cubicBezTo>
                    <a:pt x="51" y="120"/>
                    <a:pt x="82" y="133"/>
                    <a:pt x="131" y="134"/>
                  </a:cubicBezTo>
                  <a:cubicBezTo>
                    <a:pt x="180" y="136"/>
                    <a:pt x="211" y="125"/>
                    <a:pt x="218" y="119"/>
                  </a:cubicBezTo>
                  <a:cubicBezTo>
                    <a:pt x="220" y="27"/>
                    <a:pt x="220" y="27"/>
                    <a:pt x="220" y="27"/>
                  </a:cubicBezTo>
                  <a:cubicBezTo>
                    <a:pt x="220" y="15"/>
                    <a:pt x="231" y="5"/>
                    <a:pt x="242" y="6"/>
                  </a:cubicBezTo>
                  <a:cubicBezTo>
                    <a:pt x="254" y="6"/>
                    <a:pt x="263" y="16"/>
                    <a:pt x="263" y="28"/>
                  </a:cubicBezTo>
                  <a:cubicBezTo>
                    <a:pt x="261" y="122"/>
                    <a:pt x="261" y="122"/>
                    <a:pt x="261" y="122"/>
                  </a:cubicBezTo>
                  <a:cubicBezTo>
                    <a:pt x="261" y="136"/>
                    <a:pt x="252" y="156"/>
                    <a:pt x="214" y="168"/>
                  </a:cubicBezTo>
                  <a:cubicBezTo>
                    <a:pt x="193" y="174"/>
                    <a:pt x="167" y="177"/>
                    <a:pt x="140" y="177"/>
                  </a:cubicBezTo>
                  <a:close/>
                  <a:moveTo>
                    <a:pt x="45" y="116"/>
                  </a:moveTo>
                  <a:cubicBezTo>
                    <a:pt x="45" y="116"/>
                    <a:pt x="45" y="116"/>
                    <a:pt x="45" y="116"/>
                  </a:cubicBezTo>
                  <a:cubicBezTo>
                    <a:pt x="45" y="116"/>
                    <a:pt x="45" y="116"/>
                    <a:pt x="45" y="11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Freeform 11"/>
            <p:cNvSpPr>
              <a:spLocks noEditPoints="1"/>
            </p:cNvSpPr>
            <p:nvPr/>
          </p:nvSpPr>
          <p:spPr bwMode="auto">
            <a:xfrm>
              <a:off x="-420688" y="2066925"/>
              <a:ext cx="419100" cy="209550"/>
            </a:xfrm>
            <a:custGeom>
              <a:avLst/>
              <a:gdLst>
                <a:gd name="T0" fmla="*/ 195 w 394"/>
                <a:gd name="T1" fmla="*/ 197 h 197"/>
                <a:gd name="T2" fmla="*/ 186 w 394"/>
                <a:gd name="T3" fmla="*/ 195 h 197"/>
                <a:gd name="T4" fmla="*/ 13 w 394"/>
                <a:gd name="T5" fmla="*/ 117 h 197"/>
                <a:gd name="T6" fmla="*/ 0 w 394"/>
                <a:gd name="T7" fmla="*/ 97 h 197"/>
                <a:gd name="T8" fmla="*/ 14 w 394"/>
                <a:gd name="T9" fmla="*/ 77 h 197"/>
                <a:gd name="T10" fmla="*/ 191 w 394"/>
                <a:gd name="T11" fmla="*/ 2 h 197"/>
                <a:gd name="T12" fmla="*/ 209 w 394"/>
                <a:gd name="T13" fmla="*/ 3 h 197"/>
                <a:gd name="T14" fmla="*/ 382 w 394"/>
                <a:gd name="T15" fmla="*/ 88 h 197"/>
                <a:gd name="T16" fmla="*/ 394 w 394"/>
                <a:gd name="T17" fmla="*/ 108 h 197"/>
                <a:gd name="T18" fmla="*/ 380 w 394"/>
                <a:gd name="T19" fmla="*/ 128 h 197"/>
                <a:gd name="T20" fmla="*/ 203 w 394"/>
                <a:gd name="T21" fmla="*/ 195 h 197"/>
                <a:gd name="T22" fmla="*/ 195 w 394"/>
                <a:gd name="T23" fmla="*/ 197 h 197"/>
                <a:gd name="T24" fmla="*/ 76 w 394"/>
                <a:gd name="T25" fmla="*/ 98 h 197"/>
                <a:gd name="T26" fmla="*/ 196 w 394"/>
                <a:gd name="T27" fmla="*/ 152 h 197"/>
                <a:gd name="T28" fmla="*/ 318 w 394"/>
                <a:gd name="T29" fmla="*/ 105 h 197"/>
                <a:gd name="T30" fmla="*/ 199 w 394"/>
                <a:gd name="T31" fmla="*/ 46 h 197"/>
                <a:gd name="T32" fmla="*/ 76 w 394"/>
                <a:gd name="T33" fmla="*/ 9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4" h="197">
                  <a:moveTo>
                    <a:pt x="195" y="197"/>
                  </a:moveTo>
                  <a:cubicBezTo>
                    <a:pt x="192" y="197"/>
                    <a:pt x="189" y="196"/>
                    <a:pt x="186" y="195"/>
                  </a:cubicBezTo>
                  <a:cubicBezTo>
                    <a:pt x="13" y="117"/>
                    <a:pt x="13" y="117"/>
                    <a:pt x="13" y="117"/>
                  </a:cubicBezTo>
                  <a:cubicBezTo>
                    <a:pt x="5" y="113"/>
                    <a:pt x="0" y="105"/>
                    <a:pt x="0" y="97"/>
                  </a:cubicBezTo>
                  <a:cubicBezTo>
                    <a:pt x="1" y="88"/>
                    <a:pt x="6" y="80"/>
                    <a:pt x="14" y="77"/>
                  </a:cubicBezTo>
                  <a:cubicBezTo>
                    <a:pt x="191" y="2"/>
                    <a:pt x="191" y="2"/>
                    <a:pt x="191" y="2"/>
                  </a:cubicBezTo>
                  <a:cubicBezTo>
                    <a:pt x="197" y="0"/>
                    <a:pt x="203" y="0"/>
                    <a:pt x="209" y="3"/>
                  </a:cubicBezTo>
                  <a:cubicBezTo>
                    <a:pt x="382" y="88"/>
                    <a:pt x="382" y="88"/>
                    <a:pt x="382" y="88"/>
                  </a:cubicBezTo>
                  <a:cubicBezTo>
                    <a:pt x="389" y="92"/>
                    <a:pt x="394" y="100"/>
                    <a:pt x="394" y="108"/>
                  </a:cubicBezTo>
                  <a:cubicBezTo>
                    <a:pt x="393" y="117"/>
                    <a:pt x="388" y="124"/>
                    <a:pt x="380" y="128"/>
                  </a:cubicBezTo>
                  <a:cubicBezTo>
                    <a:pt x="203" y="195"/>
                    <a:pt x="203" y="195"/>
                    <a:pt x="203" y="195"/>
                  </a:cubicBezTo>
                  <a:cubicBezTo>
                    <a:pt x="200" y="196"/>
                    <a:pt x="197" y="197"/>
                    <a:pt x="195" y="197"/>
                  </a:cubicBezTo>
                  <a:close/>
                  <a:moveTo>
                    <a:pt x="76" y="98"/>
                  </a:moveTo>
                  <a:cubicBezTo>
                    <a:pt x="196" y="152"/>
                    <a:pt x="196" y="152"/>
                    <a:pt x="196" y="152"/>
                  </a:cubicBezTo>
                  <a:cubicBezTo>
                    <a:pt x="318" y="105"/>
                    <a:pt x="318" y="105"/>
                    <a:pt x="318" y="105"/>
                  </a:cubicBezTo>
                  <a:cubicBezTo>
                    <a:pt x="199" y="46"/>
                    <a:pt x="199" y="46"/>
                    <a:pt x="199" y="46"/>
                  </a:cubicBezTo>
                  <a:lnTo>
                    <a:pt x="76" y="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#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D:\201207257配图\培训\shutterstock_242224906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896" b="10658"/>
          <a:stretch/>
        </p:blipFill>
        <p:spPr bwMode="auto">
          <a:xfrm>
            <a:off x="0" y="0"/>
            <a:ext cx="1219366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 userDrawn="1"/>
        </p:nvSpPr>
        <p:spPr bwMode="auto">
          <a:xfrm>
            <a:off x="1664" y="0"/>
            <a:ext cx="12192000" cy="6858000"/>
          </a:xfrm>
          <a:prstGeom prst="rect">
            <a:avLst/>
          </a:prstGeom>
          <a:solidFill>
            <a:srgbClr val="003C78">
              <a:alpha val="4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4234241" y="2642208"/>
            <a:ext cx="3971726" cy="1573584"/>
            <a:chOff x="4826327" y="2503488"/>
            <a:chExt cx="3971726" cy="1573584"/>
          </a:xfrm>
        </p:grpSpPr>
        <p:sp>
          <p:nvSpPr>
            <p:cNvPr id="5" name="Text Box 9">
              <a:extLst>
                <a:ext uri="{FF2B5EF4-FFF2-40B4-BE49-F238E27FC236}">
                  <a16:creationId xmlns:a16="http://schemas.microsoft.com/office/drawing/2014/main" xmlns="" id="{9D36E720-0E25-41AB-8346-B547D8B8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6327" y="3443951"/>
              <a:ext cx="3971726" cy="633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hangingPunct="0">
                <a:buSzPct val="100000"/>
                <a:defRPr/>
              </a:pPr>
              <a:r>
                <a:rPr lang="zh-CN" altLang="zh-CN" sz="36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cs typeface="Arial" panose="020B0604020202020204" pitchFamily="34" charset="0"/>
                  <a:sym typeface="FrutigerNext LT Regular" pitchFamily="34" charset="0"/>
                </a:rPr>
                <a:t>www.huawei.com</a:t>
              </a: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xmlns="" id="{11ED55EC-FD16-4B98-B04D-4605D3C0D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0286" y="2503488"/>
              <a:ext cx="1735601" cy="91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78358" tIns="39179" rIns="78358" bIns="39179">
              <a:spAutoFit/>
            </a:bodyPr>
            <a:lstStyle/>
            <a:p>
              <a:pPr defTabSz="784225" eaLnBrk="0" fontAlgn="base" hangingPunct="0">
                <a:buSzPct val="100000"/>
                <a:defRPr/>
              </a:pPr>
              <a:r>
                <a:rPr lang="zh-CN" altLang="en-US" sz="5400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  <a:sym typeface="FrutigerNext LT Regular" pitchFamily="34" charset="0"/>
                </a:rPr>
                <a:t>谢 谢</a:t>
              </a:r>
              <a:endParaRPr lang="zh-CN" altLang="zh-CN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sym typeface="FrutigerNext LT Regular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1019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#总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84"/>
            <a:ext cx="12192000" cy="710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41"/>
          <p:cNvSpPr>
            <a:spLocks noGrp="1" noChangeArrowheads="1"/>
          </p:cNvSpPr>
          <p:nvPr>
            <p:ph type="ctrTitle" sz="quarter"/>
          </p:nvPr>
        </p:nvSpPr>
        <p:spPr>
          <a:xfrm>
            <a:off x="1031295" y="4957156"/>
            <a:ext cx="10441567" cy="831600"/>
          </a:xfrm>
          <a:ln algn="ctr"/>
        </p:spPr>
        <p:txBody>
          <a:bodyPr lIns="87802" tIns="43901" rIns="87802" bIns="43901"/>
          <a:lstStyle>
            <a:lvl1pPr algn="l" defTabSz="801688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 kern="1200" dirty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</a:t>
            </a:r>
            <a:r>
              <a:rPr lang="zh-CN" altLang="en-US" dirty="0" smtClean="0"/>
              <a:t>样式</a:t>
            </a:r>
            <a:endParaRPr lang="zh-CN" altLang="en-US" dirty="0"/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0"/>
          </p:nvPr>
        </p:nvSpPr>
        <p:spPr>
          <a:xfrm>
            <a:off x="1031295" y="5816120"/>
            <a:ext cx="6912000" cy="493200"/>
          </a:xfrm>
        </p:spPr>
        <p:txBody>
          <a:bodyPr/>
          <a:lstStyle>
            <a:lvl1pPr marL="0" indent="0" algn="l" defTabSz="801688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zh-CN" altLang="en-US" sz="2000" kern="1200" dirty="0" smtClean="0">
                <a:solidFill>
                  <a:srgbClr val="0070C0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7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版权所有</a:t>
            </a:r>
            <a:r>
              <a:rPr lang="en-US" altLang="zh-CN" sz="1200" baseline="0" dirty="0">
                <a:latin typeface="+mn-ea"/>
                <a:ea typeface="+mn-ea"/>
                <a:cs typeface="Arial" pitchFamily="34" charset="0"/>
              </a:rPr>
              <a:t>© </a:t>
            </a:r>
            <a:r>
              <a:rPr lang="en-US" altLang="zh-CN" sz="1200" baseline="0" dirty="0" smtClean="0">
                <a:latin typeface="+mn-ea"/>
                <a:ea typeface="+mn-ea"/>
                <a:cs typeface="Arial" pitchFamily="34" charset="0"/>
              </a:rPr>
              <a:t>2019 </a:t>
            </a:r>
            <a:r>
              <a:rPr lang="zh-CN" altLang="en-US" sz="1200" baseline="0" dirty="0">
                <a:latin typeface="+mn-ea"/>
                <a:ea typeface="+mn-ea"/>
                <a:cs typeface="Arial" pitchFamily="34" charset="0"/>
              </a:rPr>
              <a:t>华为技术有限公司</a:t>
            </a: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889" y="251069"/>
            <a:ext cx="1965600" cy="4301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#前言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1233488"/>
            <a:ext cx="10558800" cy="4679788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5pPr>
              <a:buNone/>
              <a:defRPr/>
            </a:lvl5pPr>
          </a:lstStyle>
          <a:p>
            <a:pPr eaLnBrk="1" hangingPunct="1"/>
            <a:r>
              <a:rPr lang="zh-CN" altLang="en-US" dirty="0"/>
              <a:t>本章主要讲述</a:t>
            </a:r>
            <a:r>
              <a:rPr lang="en-US" altLang="zh-CN" dirty="0"/>
              <a:t>...</a:t>
            </a:r>
            <a:endParaRPr lang="zh-CN" altLang="en-US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algn="l"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前言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335360" y="498828"/>
            <a:ext cx="628158" cy="459460"/>
            <a:chOff x="3275013" y="1363663"/>
            <a:chExt cx="5645150" cy="4129087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275013" y="1363663"/>
              <a:ext cx="5645150" cy="4129087"/>
            </a:xfrm>
            <a:custGeom>
              <a:avLst/>
              <a:gdLst>
                <a:gd name="T0" fmla="*/ 1410 w 1505"/>
                <a:gd name="T1" fmla="*/ 250 h 1101"/>
                <a:gd name="T2" fmla="*/ 780 w 1505"/>
                <a:gd name="T3" fmla="*/ 250 h 1101"/>
                <a:gd name="T4" fmla="*/ 780 w 1505"/>
                <a:gd name="T5" fmla="*/ 81 h 1101"/>
                <a:gd name="T6" fmla="*/ 699 w 1505"/>
                <a:gd name="T7" fmla="*/ 0 h 1101"/>
                <a:gd name="T8" fmla="*/ 81 w 1505"/>
                <a:gd name="T9" fmla="*/ 0 h 1101"/>
                <a:gd name="T10" fmla="*/ 0 w 1505"/>
                <a:gd name="T11" fmla="*/ 81 h 1101"/>
                <a:gd name="T12" fmla="*/ 0 w 1505"/>
                <a:gd name="T13" fmla="*/ 464 h 1101"/>
                <a:gd name="T14" fmla="*/ 81 w 1505"/>
                <a:gd name="T15" fmla="*/ 545 h 1101"/>
                <a:gd name="T16" fmla="*/ 124 w 1505"/>
                <a:gd name="T17" fmla="*/ 545 h 1101"/>
                <a:gd name="T18" fmla="*/ 124 w 1505"/>
                <a:gd name="T19" fmla="*/ 668 h 1101"/>
                <a:gd name="T20" fmla="*/ 137 w 1505"/>
                <a:gd name="T21" fmla="*/ 688 h 1101"/>
                <a:gd name="T22" fmla="*/ 147 w 1505"/>
                <a:gd name="T23" fmla="*/ 690 h 1101"/>
                <a:gd name="T24" fmla="*/ 161 w 1505"/>
                <a:gd name="T25" fmla="*/ 685 h 1101"/>
                <a:gd name="T26" fmla="*/ 316 w 1505"/>
                <a:gd name="T27" fmla="*/ 554 h 1101"/>
                <a:gd name="T28" fmla="*/ 341 w 1505"/>
                <a:gd name="T29" fmla="*/ 545 h 1101"/>
                <a:gd name="T30" fmla="*/ 542 w 1505"/>
                <a:gd name="T31" fmla="*/ 545 h 1101"/>
                <a:gd name="T32" fmla="*/ 542 w 1505"/>
                <a:gd name="T33" fmla="*/ 824 h 1101"/>
                <a:gd name="T34" fmla="*/ 637 w 1505"/>
                <a:gd name="T35" fmla="*/ 919 h 1101"/>
                <a:gd name="T36" fmla="*/ 1084 w 1505"/>
                <a:gd name="T37" fmla="*/ 919 h 1101"/>
                <a:gd name="T38" fmla="*/ 1120 w 1505"/>
                <a:gd name="T39" fmla="*/ 932 h 1101"/>
                <a:gd name="T40" fmla="*/ 1313 w 1505"/>
                <a:gd name="T41" fmla="*/ 1096 h 1101"/>
                <a:gd name="T42" fmla="*/ 1328 w 1505"/>
                <a:gd name="T43" fmla="*/ 1101 h 1101"/>
                <a:gd name="T44" fmla="*/ 1337 w 1505"/>
                <a:gd name="T45" fmla="*/ 1099 h 1101"/>
                <a:gd name="T46" fmla="*/ 1350 w 1505"/>
                <a:gd name="T47" fmla="*/ 1078 h 1101"/>
                <a:gd name="T48" fmla="*/ 1350 w 1505"/>
                <a:gd name="T49" fmla="*/ 919 h 1101"/>
                <a:gd name="T50" fmla="*/ 1410 w 1505"/>
                <a:gd name="T51" fmla="*/ 919 h 1101"/>
                <a:gd name="T52" fmla="*/ 1505 w 1505"/>
                <a:gd name="T53" fmla="*/ 824 h 1101"/>
                <a:gd name="T54" fmla="*/ 1505 w 1505"/>
                <a:gd name="T55" fmla="*/ 345 h 1101"/>
                <a:gd name="T56" fmla="*/ 1410 w 1505"/>
                <a:gd name="T57" fmla="*/ 250 h 1101"/>
                <a:gd name="T58" fmla="*/ 341 w 1505"/>
                <a:gd name="T59" fmla="*/ 500 h 1101"/>
                <a:gd name="T60" fmla="*/ 287 w 1505"/>
                <a:gd name="T61" fmla="*/ 520 h 1101"/>
                <a:gd name="T62" fmla="*/ 169 w 1505"/>
                <a:gd name="T63" fmla="*/ 619 h 1101"/>
                <a:gd name="T64" fmla="*/ 169 w 1505"/>
                <a:gd name="T65" fmla="*/ 535 h 1101"/>
                <a:gd name="T66" fmla="*/ 133 w 1505"/>
                <a:gd name="T67" fmla="*/ 500 h 1101"/>
                <a:gd name="T68" fmla="*/ 81 w 1505"/>
                <a:gd name="T69" fmla="*/ 500 h 1101"/>
                <a:gd name="T70" fmla="*/ 45 w 1505"/>
                <a:gd name="T71" fmla="*/ 464 h 1101"/>
                <a:gd name="T72" fmla="*/ 45 w 1505"/>
                <a:gd name="T73" fmla="*/ 81 h 1101"/>
                <a:gd name="T74" fmla="*/ 81 w 1505"/>
                <a:gd name="T75" fmla="*/ 45 h 1101"/>
                <a:gd name="T76" fmla="*/ 699 w 1505"/>
                <a:gd name="T77" fmla="*/ 45 h 1101"/>
                <a:gd name="T78" fmla="*/ 735 w 1505"/>
                <a:gd name="T79" fmla="*/ 81 h 1101"/>
                <a:gd name="T80" fmla="*/ 735 w 1505"/>
                <a:gd name="T81" fmla="*/ 250 h 1101"/>
                <a:gd name="T82" fmla="*/ 637 w 1505"/>
                <a:gd name="T83" fmla="*/ 250 h 1101"/>
                <a:gd name="T84" fmla="*/ 542 w 1505"/>
                <a:gd name="T85" fmla="*/ 345 h 1101"/>
                <a:gd name="T86" fmla="*/ 542 w 1505"/>
                <a:gd name="T87" fmla="*/ 500 h 1101"/>
                <a:gd name="T88" fmla="*/ 341 w 1505"/>
                <a:gd name="T89" fmla="*/ 500 h 1101"/>
                <a:gd name="T90" fmla="*/ 1460 w 1505"/>
                <a:gd name="T91" fmla="*/ 824 h 1101"/>
                <a:gd name="T92" fmla="*/ 1410 w 1505"/>
                <a:gd name="T93" fmla="*/ 874 h 1101"/>
                <a:gd name="T94" fmla="*/ 1344 w 1505"/>
                <a:gd name="T95" fmla="*/ 874 h 1101"/>
                <a:gd name="T96" fmla="*/ 1305 w 1505"/>
                <a:gd name="T97" fmla="*/ 913 h 1101"/>
                <a:gd name="T98" fmla="*/ 1305 w 1505"/>
                <a:gd name="T99" fmla="*/ 1030 h 1101"/>
                <a:gd name="T100" fmla="*/ 1149 w 1505"/>
                <a:gd name="T101" fmla="*/ 898 h 1101"/>
                <a:gd name="T102" fmla="*/ 1084 w 1505"/>
                <a:gd name="T103" fmla="*/ 874 h 1101"/>
                <a:gd name="T104" fmla="*/ 637 w 1505"/>
                <a:gd name="T105" fmla="*/ 874 h 1101"/>
                <a:gd name="T106" fmla="*/ 587 w 1505"/>
                <a:gd name="T107" fmla="*/ 824 h 1101"/>
                <a:gd name="T108" fmla="*/ 587 w 1505"/>
                <a:gd name="T109" fmla="*/ 345 h 1101"/>
                <a:gd name="T110" fmla="*/ 637 w 1505"/>
                <a:gd name="T111" fmla="*/ 295 h 1101"/>
                <a:gd name="T112" fmla="*/ 1410 w 1505"/>
                <a:gd name="T113" fmla="*/ 295 h 1101"/>
                <a:gd name="T114" fmla="*/ 1460 w 1505"/>
                <a:gd name="T115" fmla="*/ 345 h 1101"/>
                <a:gd name="T116" fmla="*/ 1460 w 1505"/>
                <a:gd name="T117" fmla="*/ 824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05" h="1101">
                  <a:moveTo>
                    <a:pt x="1410" y="250"/>
                  </a:moveTo>
                  <a:cubicBezTo>
                    <a:pt x="780" y="250"/>
                    <a:pt x="780" y="250"/>
                    <a:pt x="780" y="250"/>
                  </a:cubicBezTo>
                  <a:cubicBezTo>
                    <a:pt x="780" y="81"/>
                    <a:pt x="780" y="81"/>
                    <a:pt x="780" y="81"/>
                  </a:cubicBezTo>
                  <a:cubicBezTo>
                    <a:pt x="780" y="37"/>
                    <a:pt x="743" y="0"/>
                    <a:pt x="699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7"/>
                    <a:pt x="0" y="81"/>
                  </a:cubicBezTo>
                  <a:cubicBezTo>
                    <a:pt x="0" y="464"/>
                    <a:pt x="0" y="464"/>
                    <a:pt x="0" y="464"/>
                  </a:cubicBezTo>
                  <a:cubicBezTo>
                    <a:pt x="0" y="509"/>
                    <a:pt x="36" y="545"/>
                    <a:pt x="81" y="545"/>
                  </a:cubicBezTo>
                  <a:cubicBezTo>
                    <a:pt x="124" y="545"/>
                    <a:pt x="124" y="545"/>
                    <a:pt x="124" y="545"/>
                  </a:cubicBezTo>
                  <a:cubicBezTo>
                    <a:pt x="124" y="668"/>
                    <a:pt x="124" y="668"/>
                    <a:pt x="124" y="668"/>
                  </a:cubicBezTo>
                  <a:cubicBezTo>
                    <a:pt x="124" y="676"/>
                    <a:pt x="129" y="684"/>
                    <a:pt x="137" y="688"/>
                  </a:cubicBezTo>
                  <a:cubicBezTo>
                    <a:pt x="140" y="689"/>
                    <a:pt x="143" y="690"/>
                    <a:pt x="147" y="690"/>
                  </a:cubicBezTo>
                  <a:cubicBezTo>
                    <a:pt x="152" y="690"/>
                    <a:pt x="157" y="688"/>
                    <a:pt x="161" y="685"/>
                  </a:cubicBezTo>
                  <a:cubicBezTo>
                    <a:pt x="316" y="554"/>
                    <a:pt x="316" y="554"/>
                    <a:pt x="316" y="554"/>
                  </a:cubicBezTo>
                  <a:cubicBezTo>
                    <a:pt x="323" y="548"/>
                    <a:pt x="332" y="545"/>
                    <a:pt x="341" y="545"/>
                  </a:cubicBezTo>
                  <a:cubicBezTo>
                    <a:pt x="542" y="545"/>
                    <a:pt x="542" y="545"/>
                    <a:pt x="542" y="545"/>
                  </a:cubicBezTo>
                  <a:cubicBezTo>
                    <a:pt x="542" y="824"/>
                    <a:pt x="542" y="824"/>
                    <a:pt x="542" y="824"/>
                  </a:cubicBezTo>
                  <a:cubicBezTo>
                    <a:pt x="542" y="877"/>
                    <a:pt x="585" y="919"/>
                    <a:pt x="637" y="919"/>
                  </a:cubicBezTo>
                  <a:cubicBezTo>
                    <a:pt x="1084" y="919"/>
                    <a:pt x="1084" y="919"/>
                    <a:pt x="1084" y="919"/>
                  </a:cubicBezTo>
                  <a:cubicBezTo>
                    <a:pt x="1097" y="919"/>
                    <a:pt x="1110" y="924"/>
                    <a:pt x="1120" y="932"/>
                  </a:cubicBezTo>
                  <a:cubicBezTo>
                    <a:pt x="1313" y="1096"/>
                    <a:pt x="1313" y="1096"/>
                    <a:pt x="1313" y="1096"/>
                  </a:cubicBezTo>
                  <a:cubicBezTo>
                    <a:pt x="1317" y="1099"/>
                    <a:pt x="1322" y="1101"/>
                    <a:pt x="1328" y="1101"/>
                  </a:cubicBezTo>
                  <a:cubicBezTo>
                    <a:pt x="1331" y="1101"/>
                    <a:pt x="1334" y="1100"/>
                    <a:pt x="1337" y="1099"/>
                  </a:cubicBezTo>
                  <a:cubicBezTo>
                    <a:pt x="1345" y="1095"/>
                    <a:pt x="1350" y="1087"/>
                    <a:pt x="1350" y="1078"/>
                  </a:cubicBezTo>
                  <a:cubicBezTo>
                    <a:pt x="1350" y="919"/>
                    <a:pt x="1350" y="919"/>
                    <a:pt x="1350" y="919"/>
                  </a:cubicBezTo>
                  <a:cubicBezTo>
                    <a:pt x="1410" y="919"/>
                    <a:pt x="1410" y="919"/>
                    <a:pt x="1410" y="919"/>
                  </a:cubicBezTo>
                  <a:cubicBezTo>
                    <a:pt x="1463" y="919"/>
                    <a:pt x="1505" y="877"/>
                    <a:pt x="1505" y="824"/>
                  </a:cubicBezTo>
                  <a:cubicBezTo>
                    <a:pt x="1505" y="345"/>
                    <a:pt x="1505" y="345"/>
                    <a:pt x="1505" y="345"/>
                  </a:cubicBezTo>
                  <a:cubicBezTo>
                    <a:pt x="1505" y="293"/>
                    <a:pt x="1463" y="250"/>
                    <a:pt x="1410" y="250"/>
                  </a:cubicBezTo>
                  <a:close/>
                  <a:moveTo>
                    <a:pt x="341" y="500"/>
                  </a:moveTo>
                  <a:cubicBezTo>
                    <a:pt x="322" y="500"/>
                    <a:pt x="302" y="507"/>
                    <a:pt x="287" y="520"/>
                  </a:cubicBezTo>
                  <a:cubicBezTo>
                    <a:pt x="169" y="619"/>
                    <a:pt x="169" y="619"/>
                    <a:pt x="169" y="619"/>
                  </a:cubicBezTo>
                  <a:cubicBezTo>
                    <a:pt x="169" y="535"/>
                    <a:pt x="169" y="535"/>
                    <a:pt x="169" y="535"/>
                  </a:cubicBezTo>
                  <a:cubicBezTo>
                    <a:pt x="169" y="516"/>
                    <a:pt x="153" y="500"/>
                    <a:pt x="133" y="500"/>
                  </a:cubicBezTo>
                  <a:cubicBezTo>
                    <a:pt x="81" y="500"/>
                    <a:pt x="81" y="500"/>
                    <a:pt x="81" y="500"/>
                  </a:cubicBezTo>
                  <a:cubicBezTo>
                    <a:pt x="61" y="500"/>
                    <a:pt x="45" y="484"/>
                    <a:pt x="45" y="464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5" y="61"/>
                    <a:pt x="61" y="45"/>
                    <a:pt x="81" y="45"/>
                  </a:cubicBezTo>
                  <a:cubicBezTo>
                    <a:pt x="699" y="45"/>
                    <a:pt x="699" y="45"/>
                    <a:pt x="699" y="45"/>
                  </a:cubicBezTo>
                  <a:cubicBezTo>
                    <a:pt x="719" y="45"/>
                    <a:pt x="735" y="61"/>
                    <a:pt x="735" y="81"/>
                  </a:cubicBezTo>
                  <a:cubicBezTo>
                    <a:pt x="735" y="250"/>
                    <a:pt x="735" y="250"/>
                    <a:pt x="735" y="250"/>
                  </a:cubicBezTo>
                  <a:cubicBezTo>
                    <a:pt x="637" y="250"/>
                    <a:pt x="637" y="250"/>
                    <a:pt x="637" y="250"/>
                  </a:cubicBezTo>
                  <a:cubicBezTo>
                    <a:pt x="585" y="250"/>
                    <a:pt x="542" y="293"/>
                    <a:pt x="542" y="345"/>
                  </a:cubicBezTo>
                  <a:cubicBezTo>
                    <a:pt x="542" y="500"/>
                    <a:pt x="542" y="500"/>
                    <a:pt x="542" y="500"/>
                  </a:cubicBezTo>
                  <a:lnTo>
                    <a:pt x="341" y="500"/>
                  </a:lnTo>
                  <a:close/>
                  <a:moveTo>
                    <a:pt x="1460" y="824"/>
                  </a:moveTo>
                  <a:cubicBezTo>
                    <a:pt x="1460" y="852"/>
                    <a:pt x="1438" y="874"/>
                    <a:pt x="1410" y="874"/>
                  </a:cubicBezTo>
                  <a:cubicBezTo>
                    <a:pt x="1344" y="874"/>
                    <a:pt x="1344" y="874"/>
                    <a:pt x="1344" y="874"/>
                  </a:cubicBezTo>
                  <a:cubicBezTo>
                    <a:pt x="1323" y="874"/>
                    <a:pt x="1305" y="892"/>
                    <a:pt x="1305" y="913"/>
                  </a:cubicBezTo>
                  <a:cubicBezTo>
                    <a:pt x="1305" y="1030"/>
                    <a:pt x="1305" y="1030"/>
                    <a:pt x="1305" y="1030"/>
                  </a:cubicBezTo>
                  <a:cubicBezTo>
                    <a:pt x="1149" y="898"/>
                    <a:pt x="1149" y="898"/>
                    <a:pt x="1149" y="898"/>
                  </a:cubicBezTo>
                  <a:cubicBezTo>
                    <a:pt x="1131" y="883"/>
                    <a:pt x="1108" y="874"/>
                    <a:pt x="1084" y="874"/>
                  </a:cubicBezTo>
                  <a:cubicBezTo>
                    <a:pt x="637" y="874"/>
                    <a:pt x="637" y="874"/>
                    <a:pt x="637" y="874"/>
                  </a:cubicBezTo>
                  <a:cubicBezTo>
                    <a:pt x="610" y="874"/>
                    <a:pt x="587" y="852"/>
                    <a:pt x="587" y="824"/>
                  </a:cubicBezTo>
                  <a:cubicBezTo>
                    <a:pt x="587" y="345"/>
                    <a:pt x="587" y="345"/>
                    <a:pt x="587" y="345"/>
                  </a:cubicBezTo>
                  <a:cubicBezTo>
                    <a:pt x="587" y="318"/>
                    <a:pt x="610" y="295"/>
                    <a:pt x="637" y="295"/>
                  </a:cubicBezTo>
                  <a:cubicBezTo>
                    <a:pt x="1410" y="295"/>
                    <a:pt x="1410" y="295"/>
                    <a:pt x="1410" y="295"/>
                  </a:cubicBezTo>
                  <a:cubicBezTo>
                    <a:pt x="1438" y="295"/>
                    <a:pt x="1460" y="318"/>
                    <a:pt x="1460" y="345"/>
                  </a:cubicBezTo>
                  <a:lnTo>
                    <a:pt x="1460" y="8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208713" y="3227388"/>
              <a:ext cx="1833563" cy="173037"/>
            </a:xfrm>
            <a:custGeom>
              <a:avLst/>
              <a:gdLst>
                <a:gd name="T0" fmla="*/ 489 w 489"/>
                <a:gd name="T1" fmla="*/ 23 h 46"/>
                <a:gd name="T2" fmla="*/ 467 w 489"/>
                <a:gd name="T3" fmla="*/ 46 h 46"/>
                <a:gd name="T4" fmla="*/ 23 w 489"/>
                <a:gd name="T5" fmla="*/ 46 h 46"/>
                <a:gd name="T6" fmla="*/ 0 w 489"/>
                <a:gd name="T7" fmla="*/ 23 h 46"/>
                <a:gd name="T8" fmla="*/ 23 w 489"/>
                <a:gd name="T9" fmla="*/ 0 h 46"/>
                <a:gd name="T10" fmla="*/ 467 w 489"/>
                <a:gd name="T11" fmla="*/ 0 h 46"/>
                <a:gd name="T12" fmla="*/ 489 w 489"/>
                <a:gd name="T1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6">
                  <a:moveTo>
                    <a:pt x="489" y="23"/>
                  </a:moveTo>
                  <a:cubicBezTo>
                    <a:pt x="489" y="35"/>
                    <a:pt x="479" y="46"/>
                    <a:pt x="467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10" y="46"/>
                    <a:pt x="0" y="35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208713" y="3786188"/>
              <a:ext cx="1833563" cy="168275"/>
            </a:xfrm>
            <a:custGeom>
              <a:avLst/>
              <a:gdLst>
                <a:gd name="T0" fmla="*/ 489 w 489"/>
                <a:gd name="T1" fmla="*/ 22 h 45"/>
                <a:gd name="T2" fmla="*/ 467 w 489"/>
                <a:gd name="T3" fmla="*/ 45 h 45"/>
                <a:gd name="T4" fmla="*/ 23 w 489"/>
                <a:gd name="T5" fmla="*/ 45 h 45"/>
                <a:gd name="T6" fmla="*/ 0 w 489"/>
                <a:gd name="T7" fmla="*/ 22 h 45"/>
                <a:gd name="T8" fmla="*/ 23 w 489"/>
                <a:gd name="T9" fmla="*/ 0 h 45"/>
                <a:gd name="T10" fmla="*/ 467 w 489"/>
                <a:gd name="T11" fmla="*/ 0 h 45"/>
                <a:gd name="T12" fmla="*/ 489 w 489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9" h="45">
                  <a:moveTo>
                    <a:pt x="489" y="22"/>
                  </a:moveTo>
                  <a:cubicBezTo>
                    <a:pt x="489" y="35"/>
                    <a:pt x="479" y="45"/>
                    <a:pt x="467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0" y="45"/>
                    <a:pt x="0" y="35"/>
                    <a:pt x="0" y="22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79" y="0"/>
                    <a:pt x="489" y="10"/>
                    <a:pt x="48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3924301" y="1936750"/>
              <a:ext cx="1593850" cy="169862"/>
            </a:xfrm>
            <a:custGeom>
              <a:avLst/>
              <a:gdLst>
                <a:gd name="T0" fmla="*/ 425 w 425"/>
                <a:gd name="T1" fmla="*/ 22 h 45"/>
                <a:gd name="T2" fmla="*/ 403 w 425"/>
                <a:gd name="T3" fmla="*/ 45 h 45"/>
                <a:gd name="T4" fmla="*/ 23 w 425"/>
                <a:gd name="T5" fmla="*/ 45 h 45"/>
                <a:gd name="T6" fmla="*/ 0 w 425"/>
                <a:gd name="T7" fmla="*/ 22 h 45"/>
                <a:gd name="T8" fmla="*/ 23 w 425"/>
                <a:gd name="T9" fmla="*/ 0 h 45"/>
                <a:gd name="T10" fmla="*/ 403 w 425"/>
                <a:gd name="T11" fmla="*/ 0 h 45"/>
                <a:gd name="T12" fmla="*/ 425 w 425"/>
                <a:gd name="T13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5">
                  <a:moveTo>
                    <a:pt x="425" y="22"/>
                  </a:moveTo>
                  <a:cubicBezTo>
                    <a:pt x="425" y="35"/>
                    <a:pt x="415" y="45"/>
                    <a:pt x="40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2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415" y="0"/>
                    <a:pt x="425" y="10"/>
                    <a:pt x="425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3924301" y="2371725"/>
              <a:ext cx="1136650" cy="169862"/>
            </a:xfrm>
            <a:custGeom>
              <a:avLst/>
              <a:gdLst>
                <a:gd name="T0" fmla="*/ 303 w 303"/>
                <a:gd name="T1" fmla="*/ 23 h 45"/>
                <a:gd name="T2" fmla="*/ 281 w 303"/>
                <a:gd name="T3" fmla="*/ 45 h 45"/>
                <a:gd name="T4" fmla="*/ 23 w 303"/>
                <a:gd name="T5" fmla="*/ 45 h 45"/>
                <a:gd name="T6" fmla="*/ 0 w 303"/>
                <a:gd name="T7" fmla="*/ 23 h 45"/>
                <a:gd name="T8" fmla="*/ 23 w 303"/>
                <a:gd name="T9" fmla="*/ 0 h 45"/>
                <a:gd name="T10" fmla="*/ 281 w 303"/>
                <a:gd name="T11" fmla="*/ 0 h 45"/>
                <a:gd name="T12" fmla="*/ 303 w 303"/>
                <a:gd name="T13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45">
                  <a:moveTo>
                    <a:pt x="303" y="23"/>
                  </a:moveTo>
                  <a:cubicBezTo>
                    <a:pt x="303" y="35"/>
                    <a:pt x="293" y="45"/>
                    <a:pt x="28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11" y="45"/>
                    <a:pt x="0" y="35"/>
                    <a:pt x="0" y="23"/>
                  </a:cubicBezTo>
                  <a:cubicBezTo>
                    <a:pt x="0" y="10"/>
                    <a:pt x="11" y="0"/>
                    <a:pt x="23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3" y="0"/>
                    <a:pt x="303" y="10"/>
                    <a:pt x="303" y="2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73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#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12284" y="1233487"/>
            <a:ext cx="10558800" cy="4680000"/>
          </a:xfrm>
        </p:spPr>
        <p:txBody>
          <a:bodyPr/>
          <a:lstStyle>
            <a:lvl1pPr marL="301625" marR="0" indent="-301625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 eaLnBrk="1" hangingPunct="1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marL="301625" marR="0" lvl="0" indent="-301625" algn="l" defTabSz="801688" rtl="0" eaLnBrk="0" fontAlgn="base" latinLnBrk="0" hangingPunct="0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学完本课程后，您将能够：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目标</a:t>
            </a:r>
            <a:endParaRPr lang="en-US" altLang="zh-CN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443372" y="440668"/>
            <a:ext cx="533970" cy="533470"/>
            <a:chOff x="2960687" y="4865687"/>
            <a:chExt cx="1698626" cy="1697038"/>
          </a:xfrm>
          <a:solidFill>
            <a:schemeClr val="bg1"/>
          </a:solidFill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960687" y="5251450"/>
              <a:ext cx="1311275" cy="1311275"/>
            </a:xfrm>
            <a:custGeom>
              <a:avLst/>
              <a:gdLst>
                <a:gd name="T0" fmla="*/ 1114 w 1293"/>
                <a:gd name="T1" fmla="*/ 294 h 1293"/>
                <a:gd name="T2" fmla="*/ 1233 w 1293"/>
                <a:gd name="T3" fmla="*/ 647 h 1293"/>
                <a:gd name="T4" fmla="*/ 647 w 1293"/>
                <a:gd name="T5" fmla="*/ 1233 h 1293"/>
                <a:gd name="T6" fmla="*/ 60 w 1293"/>
                <a:gd name="T7" fmla="*/ 647 h 1293"/>
                <a:gd name="T8" fmla="*/ 647 w 1293"/>
                <a:gd name="T9" fmla="*/ 60 h 1293"/>
                <a:gd name="T10" fmla="*/ 1001 w 1293"/>
                <a:gd name="T11" fmla="*/ 180 h 1293"/>
                <a:gd name="T12" fmla="*/ 1044 w 1293"/>
                <a:gd name="T13" fmla="*/ 137 h 1293"/>
                <a:gd name="T14" fmla="*/ 647 w 1293"/>
                <a:gd name="T15" fmla="*/ 0 h 1293"/>
                <a:gd name="T16" fmla="*/ 0 w 1293"/>
                <a:gd name="T17" fmla="*/ 647 h 1293"/>
                <a:gd name="T18" fmla="*/ 647 w 1293"/>
                <a:gd name="T19" fmla="*/ 1293 h 1293"/>
                <a:gd name="T20" fmla="*/ 1293 w 1293"/>
                <a:gd name="T21" fmla="*/ 647 h 1293"/>
                <a:gd name="T22" fmla="*/ 1157 w 1293"/>
                <a:gd name="T23" fmla="*/ 251 h 1293"/>
                <a:gd name="T24" fmla="*/ 1114 w 1293"/>
                <a:gd name="T25" fmla="*/ 294 h 1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93" h="1293">
                  <a:moveTo>
                    <a:pt x="1114" y="294"/>
                  </a:moveTo>
                  <a:cubicBezTo>
                    <a:pt x="1189" y="392"/>
                    <a:pt x="1233" y="514"/>
                    <a:pt x="1233" y="647"/>
                  </a:cubicBezTo>
                  <a:cubicBezTo>
                    <a:pt x="1233" y="970"/>
                    <a:pt x="970" y="1233"/>
                    <a:pt x="647" y="1233"/>
                  </a:cubicBezTo>
                  <a:cubicBezTo>
                    <a:pt x="323" y="1233"/>
                    <a:pt x="60" y="970"/>
                    <a:pt x="60" y="647"/>
                  </a:cubicBezTo>
                  <a:cubicBezTo>
                    <a:pt x="60" y="323"/>
                    <a:pt x="323" y="60"/>
                    <a:pt x="647" y="60"/>
                  </a:cubicBezTo>
                  <a:cubicBezTo>
                    <a:pt x="780" y="60"/>
                    <a:pt x="903" y="105"/>
                    <a:pt x="1001" y="180"/>
                  </a:cubicBezTo>
                  <a:cubicBezTo>
                    <a:pt x="1044" y="137"/>
                    <a:pt x="1044" y="137"/>
                    <a:pt x="1044" y="137"/>
                  </a:cubicBezTo>
                  <a:cubicBezTo>
                    <a:pt x="934" y="52"/>
                    <a:pt x="796" y="0"/>
                    <a:pt x="647" y="0"/>
                  </a:cubicBezTo>
                  <a:cubicBezTo>
                    <a:pt x="290" y="0"/>
                    <a:pt x="0" y="290"/>
                    <a:pt x="0" y="647"/>
                  </a:cubicBezTo>
                  <a:cubicBezTo>
                    <a:pt x="0" y="1003"/>
                    <a:pt x="290" y="1293"/>
                    <a:pt x="647" y="1293"/>
                  </a:cubicBezTo>
                  <a:cubicBezTo>
                    <a:pt x="1003" y="1293"/>
                    <a:pt x="1293" y="1003"/>
                    <a:pt x="1293" y="647"/>
                  </a:cubicBezTo>
                  <a:cubicBezTo>
                    <a:pt x="1293" y="498"/>
                    <a:pt x="1242" y="360"/>
                    <a:pt x="1157" y="251"/>
                  </a:cubicBezTo>
                  <a:lnTo>
                    <a:pt x="1114" y="2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168650" y="5459413"/>
              <a:ext cx="895350" cy="895350"/>
            </a:xfrm>
            <a:custGeom>
              <a:avLst/>
              <a:gdLst>
                <a:gd name="T0" fmla="*/ 762 w 883"/>
                <a:gd name="T1" fmla="*/ 235 h 883"/>
                <a:gd name="T2" fmla="*/ 823 w 883"/>
                <a:gd name="T3" fmla="*/ 442 h 883"/>
                <a:gd name="T4" fmla="*/ 442 w 883"/>
                <a:gd name="T5" fmla="*/ 823 h 883"/>
                <a:gd name="T6" fmla="*/ 60 w 883"/>
                <a:gd name="T7" fmla="*/ 442 h 883"/>
                <a:gd name="T8" fmla="*/ 442 w 883"/>
                <a:gd name="T9" fmla="*/ 60 h 883"/>
                <a:gd name="T10" fmla="*/ 649 w 883"/>
                <a:gd name="T11" fmla="*/ 122 h 883"/>
                <a:gd name="T12" fmla="*/ 692 w 883"/>
                <a:gd name="T13" fmla="*/ 78 h 883"/>
                <a:gd name="T14" fmla="*/ 442 w 883"/>
                <a:gd name="T15" fmla="*/ 0 h 883"/>
                <a:gd name="T16" fmla="*/ 0 w 883"/>
                <a:gd name="T17" fmla="*/ 442 h 883"/>
                <a:gd name="T18" fmla="*/ 442 w 883"/>
                <a:gd name="T19" fmla="*/ 883 h 883"/>
                <a:gd name="T20" fmla="*/ 883 w 883"/>
                <a:gd name="T21" fmla="*/ 442 h 883"/>
                <a:gd name="T22" fmla="*/ 806 w 883"/>
                <a:gd name="T23" fmla="*/ 192 h 883"/>
                <a:gd name="T24" fmla="*/ 762 w 883"/>
                <a:gd name="T25" fmla="*/ 235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3" h="883">
                  <a:moveTo>
                    <a:pt x="762" y="235"/>
                  </a:moveTo>
                  <a:cubicBezTo>
                    <a:pt x="801" y="295"/>
                    <a:pt x="823" y="366"/>
                    <a:pt x="823" y="442"/>
                  </a:cubicBezTo>
                  <a:cubicBezTo>
                    <a:pt x="823" y="652"/>
                    <a:pt x="652" y="823"/>
                    <a:pt x="442" y="823"/>
                  </a:cubicBezTo>
                  <a:cubicBezTo>
                    <a:pt x="231" y="823"/>
                    <a:pt x="60" y="652"/>
                    <a:pt x="60" y="442"/>
                  </a:cubicBezTo>
                  <a:cubicBezTo>
                    <a:pt x="60" y="231"/>
                    <a:pt x="231" y="60"/>
                    <a:pt x="442" y="60"/>
                  </a:cubicBezTo>
                  <a:cubicBezTo>
                    <a:pt x="518" y="60"/>
                    <a:pt x="589" y="83"/>
                    <a:pt x="649" y="122"/>
                  </a:cubicBezTo>
                  <a:cubicBezTo>
                    <a:pt x="692" y="78"/>
                    <a:pt x="692" y="78"/>
                    <a:pt x="692" y="78"/>
                  </a:cubicBezTo>
                  <a:cubicBezTo>
                    <a:pt x="621" y="29"/>
                    <a:pt x="535" y="0"/>
                    <a:pt x="442" y="0"/>
                  </a:cubicBezTo>
                  <a:cubicBezTo>
                    <a:pt x="198" y="0"/>
                    <a:pt x="0" y="198"/>
                    <a:pt x="0" y="442"/>
                  </a:cubicBezTo>
                  <a:cubicBezTo>
                    <a:pt x="0" y="685"/>
                    <a:pt x="198" y="883"/>
                    <a:pt x="442" y="883"/>
                  </a:cubicBezTo>
                  <a:cubicBezTo>
                    <a:pt x="685" y="883"/>
                    <a:pt x="883" y="685"/>
                    <a:pt x="883" y="442"/>
                  </a:cubicBezTo>
                  <a:cubicBezTo>
                    <a:pt x="883" y="349"/>
                    <a:pt x="855" y="263"/>
                    <a:pt x="806" y="192"/>
                  </a:cubicBezTo>
                  <a:lnTo>
                    <a:pt x="762" y="2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3384550" y="5675313"/>
              <a:ext cx="463550" cy="463550"/>
            </a:xfrm>
            <a:custGeom>
              <a:avLst/>
              <a:gdLst>
                <a:gd name="T0" fmla="*/ 390 w 457"/>
                <a:gd name="T1" fmla="*/ 181 h 457"/>
                <a:gd name="T2" fmla="*/ 397 w 457"/>
                <a:gd name="T3" fmla="*/ 229 h 457"/>
                <a:gd name="T4" fmla="*/ 229 w 457"/>
                <a:gd name="T5" fmla="*/ 397 h 457"/>
                <a:gd name="T6" fmla="*/ 60 w 457"/>
                <a:gd name="T7" fmla="*/ 229 h 457"/>
                <a:gd name="T8" fmla="*/ 229 w 457"/>
                <a:gd name="T9" fmla="*/ 60 h 457"/>
                <a:gd name="T10" fmla="*/ 277 w 457"/>
                <a:gd name="T11" fmla="*/ 67 h 457"/>
                <a:gd name="T12" fmla="*/ 324 w 457"/>
                <a:gd name="T13" fmla="*/ 21 h 457"/>
                <a:gd name="T14" fmla="*/ 229 w 457"/>
                <a:gd name="T15" fmla="*/ 0 h 457"/>
                <a:gd name="T16" fmla="*/ 0 w 457"/>
                <a:gd name="T17" fmla="*/ 229 h 457"/>
                <a:gd name="T18" fmla="*/ 229 w 457"/>
                <a:gd name="T19" fmla="*/ 457 h 457"/>
                <a:gd name="T20" fmla="*/ 457 w 457"/>
                <a:gd name="T21" fmla="*/ 229 h 457"/>
                <a:gd name="T22" fmla="*/ 437 w 457"/>
                <a:gd name="T23" fmla="*/ 134 h 457"/>
                <a:gd name="T24" fmla="*/ 390 w 457"/>
                <a:gd name="T25" fmla="*/ 18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7" h="457">
                  <a:moveTo>
                    <a:pt x="390" y="181"/>
                  </a:moveTo>
                  <a:cubicBezTo>
                    <a:pt x="395" y="196"/>
                    <a:pt x="397" y="212"/>
                    <a:pt x="397" y="229"/>
                  </a:cubicBezTo>
                  <a:cubicBezTo>
                    <a:pt x="397" y="322"/>
                    <a:pt x="322" y="397"/>
                    <a:pt x="229" y="397"/>
                  </a:cubicBezTo>
                  <a:cubicBezTo>
                    <a:pt x="136" y="397"/>
                    <a:pt x="60" y="322"/>
                    <a:pt x="60" y="229"/>
                  </a:cubicBezTo>
                  <a:cubicBezTo>
                    <a:pt x="60" y="136"/>
                    <a:pt x="136" y="60"/>
                    <a:pt x="229" y="60"/>
                  </a:cubicBezTo>
                  <a:cubicBezTo>
                    <a:pt x="245" y="60"/>
                    <a:pt x="262" y="63"/>
                    <a:pt x="277" y="67"/>
                  </a:cubicBezTo>
                  <a:cubicBezTo>
                    <a:pt x="324" y="21"/>
                    <a:pt x="324" y="21"/>
                    <a:pt x="324" y="21"/>
                  </a:cubicBezTo>
                  <a:cubicBezTo>
                    <a:pt x="295" y="8"/>
                    <a:pt x="263" y="0"/>
                    <a:pt x="229" y="0"/>
                  </a:cubicBezTo>
                  <a:cubicBezTo>
                    <a:pt x="103" y="0"/>
                    <a:pt x="0" y="103"/>
                    <a:pt x="0" y="229"/>
                  </a:cubicBezTo>
                  <a:cubicBezTo>
                    <a:pt x="0" y="355"/>
                    <a:pt x="103" y="457"/>
                    <a:pt x="229" y="457"/>
                  </a:cubicBezTo>
                  <a:cubicBezTo>
                    <a:pt x="355" y="457"/>
                    <a:pt x="457" y="355"/>
                    <a:pt x="457" y="229"/>
                  </a:cubicBezTo>
                  <a:cubicBezTo>
                    <a:pt x="457" y="195"/>
                    <a:pt x="450" y="163"/>
                    <a:pt x="437" y="134"/>
                  </a:cubicBezTo>
                  <a:lnTo>
                    <a:pt x="390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582988" y="5092700"/>
              <a:ext cx="850900" cy="844550"/>
            </a:xfrm>
            <a:custGeom>
              <a:avLst/>
              <a:gdLst>
                <a:gd name="T0" fmla="*/ 33 w 839"/>
                <a:gd name="T1" fmla="*/ 834 h 834"/>
                <a:gd name="T2" fmla="*/ 11 w 839"/>
                <a:gd name="T3" fmla="*/ 825 h 834"/>
                <a:gd name="T4" fmla="*/ 11 w 839"/>
                <a:gd name="T5" fmla="*/ 782 h 834"/>
                <a:gd name="T6" fmla="*/ 785 w 839"/>
                <a:gd name="T7" fmla="*/ 12 h 834"/>
                <a:gd name="T8" fmla="*/ 827 w 839"/>
                <a:gd name="T9" fmla="*/ 12 h 834"/>
                <a:gd name="T10" fmla="*/ 827 w 839"/>
                <a:gd name="T11" fmla="*/ 54 h 834"/>
                <a:gd name="T12" fmla="*/ 54 w 839"/>
                <a:gd name="T13" fmla="*/ 825 h 834"/>
                <a:gd name="T14" fmla="*/ 33 w 839"/>
                <a:gd name="T15" fmla="*/ 834 h 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9" h="834">
                  <a:moveTo>
                    <a:pt x="33" y="834"/>
                  </a:moveTo>
                  <a:cubicBezTo>
                    <a:pt x="25" y="834"/>
                    <a:pt x="17" y="831"/>
                    <a:pt x="11" y="825"/>
                  </a:cubicBezTo>
                  <a:cubicBezTo>
                    <a:pt x="0" y="813"/>
                    <a:pt x="0" y="794"/>
                    <a:pt x="11" y="782"/>
                  </a:cubicBezTo>
                  <a:cubicBezTo>
                    <a:pt x="785" y="12"/>
                    <a:pt x="785" y="12"/>
                    <a:pt x="785" y="12"/>
                  </a:cubicBezTo>
                  <a:cubicBezTo>
                    <a:pt x="796" y="0"/>
                    <a:pt x="815" y="0"/>
                    <a:pt x="827" y="12"/>
                  </a:cubicBezTo>
                  <a:cubicBezTo>
                    <a:pt x="839" y="24"/>
                    <a:pt x="839" y="43"/>
                    <a:pt x="827" y="54"/>
                  </a:cubicBezTo>
                  <a:cubicBezTo>
                    <a:pt x="54" y="825"/>
                    <a:pt x="54" y="825"/>
                    <a:pt x="54" y="825"/>
                  </a:cubicBezTo>
                  <a:cubicBezTo>
                    <a:pt x="48" y="831"/>
                    <a:pt x="40" y="834"/>
                    <a:pt x="33" y="83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Freeform 10"/>
            <p:cNvSpPr>
              <a:spLocks noEditPoints="1"/>
            </p:cNvSpPr>
            <p:nvPr/>
          </p:nvSpPr>
          <p:spPr bwMode="auto">
            <a:xfrm>
              <a:off x="4140200" y="4865687"/>
              <a:ext cx="301625" cy="500063"/>
            </a:xfrm>
            <a:custGeom>
              <a:avLst/>
              <a:gdLst>
                <a:gd name="T0" fmla="*/ 50 w 298"/>
                <a:gd name="T1" fmla="*/ 492 h 492"/>
                <a:gd name="T2" fmla="*/ 40 w 298"/>
                <a:gd name="T3" fmla="*/ 490 h 492"/>
                <a:gd name="T4" fmla="*/ 20 w 298"/>
                <a:gd name="T5" fmla="*/ 464 h 492"/>
                <a:gd name="T6" fmla="*/ 1 w 298"/>
                <a:gd name="T7" fmla="*/ 252 h 492"/>
                <a:gd name="T8" fmla="*/ 10 w 298"/>
                <a:gd name="T9" fmla="*/ 228 h 492"/>
                <a:gd name="T10" fmla="*/ 227 w 298"/>
                <a:gd name="T11" fmla="*/ 11 h 492"/>
                <a:gd name="T12" fmla="*/ 259 w 298"/>
                <a:gd name="T13" fmla="*/ 4 h 492"/>
                <a:gd name="T14" fmla="*/ 278 w 298"/>
                <a:gd name="T15" fmla="*/ 29 h 492"/>
                <a:gd name="T16" fmla="*/ 297 w 298"/>
                <a:gd name="T17" fmla="*/ 242 h 492"/>
                <a:gd name="T18" fmla="*/ 289 w 298"/>
                <a:gd name="T19" fmla="*/ 266 h 492"/>
                <a:gd name="T20" fmla="*/ 71 w 298"/>
                <a:gd name="T21" fmla="*/ 483 h 492"/>
                <a:gd name="T22" fmla="*/ 50 w 298"/>
                <a:gd name="T23" fmla="*/ 492 h 492"/>
                <a:gd name="T24" fmla="*/ 62 w 298"/>
                <a:gd name="T25" fmla="*/ 260 h 492"/>
                <a:gd name="T26" fmla="*/ 74 w 298"/>
                <a:gd name="T27" fmla="*/ 395 h 492"/>
                <a:gd name="T28" fmla="*/ 236 w 298"/>
                <a:gd name="T29" fmla="*/ 233 h 492"/>
                <a:gd name="T30" fmla="*/ 224 w 298"/>
                <a:gd name="T31" fmla="*/ 99 h 492"/>
                <a:gd name="T32" fmla="*/ 62 w 298"/>
                <a:gd name="T33" fmla="*/ 26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98" h="492">
                  <a:moveTo>
                    <a:pt x="50" y="492"/>
                  </a:moveTo>
                  <a:cubicBezTo>
                    <a:pt x="46" y="492"/>
                    <a:pt x="43" y="491"/>
                    <a:pt x="40" y="490"/>
                  </a:cubicBezTo>
                  <a:cubicBezTo>
                    <a:pt x="29" y="486"/>
                    <a:pt x="21" y="476"/>
                    <a:pt x="20" y="464"/>
                  </a:cubicBezTo>
                  <a:cubicBezTo>
                    <a:pt x="1" y="252"/>
                    <a:pt x="1" y="252"/>
                    <a:pt x="1" y="252"/>
                  </a:cubicBezTo>
                  <a:cubicBezTo>
                    <a:pt x="0" y="243"/>
                    <a:pt x="3" y="234"/>
                    <a:pt x="10" y="228"/>
                  </a:cubicBezTo>
                  <a:cubicBezTo>
                    <a:pt x="227" y="11"/>
                    <a:pt x="227" y="11"/>
                    <a:pt x="227" y="11"/>
                  </a:cubicBezTo>
                  <a:cubicBezTo>
                    <a:pt x="235" y="2"/>
                    <a:pt x="248" y="0"/>
                    <a:pt x="259" y="4"/>
                  </a:cubicBezTo>
                  <a:cubicBezTo>
                    <a:pt x="270" y="7"/>
                    <a:pt x="277" y="17"/>
                    <a:pt x="278" y="29"/>
                  </a:cubicBezTo>
                  <a:cubicBezTo>
                    <a:pt x="297" y="242"/>
                    <a:pt x="297" y="242"/>
                    <a:pt x="297" y="242"/>
                  </a:cubicBezTo>
                  <a:cubicBezTo>
                    <a:pt x="298" y="251"/>
                    <a:pt x="295" y="259"/>
                    <a:pt x="289" y="266"/>
                  </a:cubicBezTo>
                  <a:cubicBezTo>
                    <a:pt x="71" y="483"/>
                    <a:pt x="71" y="483"/>
                    <a:pt x="71" y="483"/>
                  </a:cubicBezTo>
                  <a:cubicBezTo>
                    <a:pt x="65" y="489"/>
                    <a:pt x="58" y="492"/>
                    <a:pt x="50" y="492"/>
                  </a:cubicBezTo>
                  <a:close/>
                  <a:moveTo>
                    <a:pt x="62" y="260"/>
                  </a:moveTo>
                  <a:cubicBezTo>
                    <a:pt x="74" y="395"/>
                    <a:pt x="74" y="395"/>
                    <a:pt x="74" y="395"/>
                  </a:cubicBezTo>
                  <a:cubicBezTo>
                    <a:pt x="236" y="233"/>
                    <a:pt x="236" y="233"/>
                    <a:pt x="236" y="233"/>
                  </a:cubicBezTo>
                  <a:cubicBezTo>
                    <a:pt x="224" y="99"/>
                    <a:pt x="224" y="99"/>
                    <a:pt x="224" y="99"/>
                  </a:cubicBezTo>
                  <a:lnTo>
                    <a:pt x="62" y="2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4157663" y="5083175"/>
              <a:ext cx="501650" cy="301625"/>
            </a:xfrm>
            <a:custGeom>
              <a:avLst/>
              <a:gdLst>
                <a:gd name="T0" fmla="*/ 245 w 494"/>
                <a:gd name="T1" fmla="*/ 297 h 297"/>
                <a:gd name="T2" fmla="*/ 242 w 494"/>
                <a:gd name="T3" fmla="*/ 296 h 297"/>
                <a:gd name="T4" fmla="*/ 29 w 494"/>
                <a:gd name="T5" fmla="*/ 278 h 297"/>
                <a:gd name="T6" fmla="*/ 4 w 494"/>
                <a:gd name="T7" fmla="*/ 258 h 297"/>
                <a:gd name="T8" fmla="*/ 11 w 494"/>
                <a:gd name="T9" fmla="*/ 226 h 297"/>
                <a:gd name="T10" fmla="*/ 228 w 494"/>
                <a:gd name="T11" fmla="*/ 9 h 297"/>
                <a:gd name="T12" fmla="*/ 252 w 494"/>
                <a:gd name="T13" fmla="*/ 0 h 297"/>
                <a:gd name="T14" fmla="*/ 464 w 494"/>
                <a:gd name="T15" fmla="*/ 19 h 297"/>
                <a:gd name="T16" fmla="*/ 490 w 494"/>
                <a:gd name="T17" fmla="*/ 39 h 297"/>
                <a:gd name="T18" fmla="*/ 483 w 494"/>
                <a:gd name="T19" fmla="*/ 70 h 297"/>
                <a:gd name="T20" fmla="*/ 266 w 494"/>
                <a:gd name="T21" fmla="*/ 288 h 297"/>
                <a:gd name="T22" fmla="*/ 245 w 494"/>
                <a:gd name="T23" fmla="*/ 297 h 297"/>
                <a:gd name="T24" fmla="*/ 99 w 494"/>
                <a:gd name="T25" fmla="*/ 223 h 297"/>
                <a:gd name="T26" fmla="*/ 233 w 494"/>
                <a:gd name="T27" fmla="*/ 235 h 297"/>
                <a:gd name="T28" fmla="*/ 395 w 494"/>
                <a:gd name="T29" fmla="*/ 73 h 297"/>
                <a:gd name="T30" fmla="*/ 261 w 494"/>
                <a:gd name="T31" fmla="*/ 62 h 297"/>
                <a:gd name="T32" fmla="*/ 99 w 494"/>
                <a:gd name="T33" fmla="*/ 223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94" h="297">
                  <a:moveTo>
                    <a:pt x="245" y="297"/>
                  </a:moveTo>
                  <a:cubicBezTo>
                    <a:pt x="244" y="297"/>
                    <a:pt x="243" y="297"/>
                    <a:pt x="242" y="296"/>
                  </a:cubicBezTo>
                  <a:cubicBezTo>
                    <a:pt x="29" y="278"/>
                    <a:pt x="29" y="278"/>
                    <a:pt x="29" y="278"/>
                  </a:cubicBezTo>
                  <a:cubicBezTo>
                    <a:pt x="18" y="277"/>
                    <a:pt x="8" y="269"/>
                    <a:pt x="4" y="258"/>
                  </a:cubicBezTo>
                  <a:cubicBezTo>
                    <a:pt x="0" y="247"/>
                    <a:pt x="2" y="235"/>
                    <a:pt x="11" y="226"/>
                  </a:cubicBezTo>
                  <a:cubicBezTo>
                    <a:pt x="228" y="9"/>
                    <a:pt x="228" y="9"/>
                    <a:pt x="228" y="9"/>
                  </a:cubicBezTo>
                  <a:cubicBezTo>
                    <a:pt x="234" y="3"/>
                    <a:pt x="243" y="0"/>
                    <a:pt x="252" y="0"/>
                  </a:cubicBezTo>
                  <a:cubicBezTo>
                    <a:pt x="464" y="19"/>
                    <a:pt x="464" y="19"/>
                    <a:pt x="464" y="19"/>
                  </a:cubicBezTo>
                  <a:cubicBezTo>
                    <a:pt x="476" y="20"/>
                    <a:pt x="486" y="28"/>
                    <a:pt x="490" y="39"/>
                  </a:cubicBezTo>
                  <a:cubicBezTo>
                    <a:pt x="494" y="50"/>
                    <a:pt x="491" y="62"/>
                    <a:pt x="483" y="70"/>
                  </a:cubicBezTo>
                  <a:cubicBezTo>
                    <a:pt x="266" y="288"/>
                    <a:pt x="266" y="288"/>
                    <a:pt x="266" y="288"/>
                  </a:cubicBezTo>
                  <a:cubicBezTo>
                    <a:pt x="260" y="293"/>
                    <a:pt x="252" y="297"/>
                    <a:pt x="245" y="297"/>
                  </a:cubicBezTo>
                  <a:close/>
                  <a:moveTo>
                    <a:pt x="99" y="223"/>
                  </a:moveTo>
                  <a:cubicBezTo>
                    <a:pt x="233" y="235"/>
                    <a:pt x="233" y="235"/>
                    <a:pt x="233" y="235"/>
                  </a:cubicBezTo>
                  <a:cubicBezTo>
                    <a:pt x="395" y="73"/>
                    <a:pt x="395" y="73"/>
                    <a:pt x="395" y="73"/>
                  </a:cubicBezTo>
                  <a:cubicBezTo>
                    <a:pt x="261" y="62"/>
                    <a:pt x="261" y="62"/>
                    <a:pt x="261" y="62"/>
                  </a:cubicBezTo>
                  <a:lnTo>
                    <a:pt x="99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18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9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#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3" y="1233487"/>
            <a:ext cx="10558800" cy="4680000"/>
          </a:xfrm>
        </p:spPr>
        <p:txBody>
          <a:bodyPr/>
          <a:lstStyle>
            <a:lvl1pPr marL="457200" marR="0" indent="-457200" algn="just" defTabSz="801688" rtl="0" eaLnBrk="1" fontAlgn="base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>
              <a:buFont typeface="Wingdings" pitchFamily="2" charset="2"/>
              <a:buChar char="p"/>
              <a:defRPr/>
            </a:lvl2pPr>
            <a:lvl3pPr>
              <a:defRPr/>
            </a:lvl3pPr>
            <a:lvl5pPr>
              <a:buNone/>
              <a:defRPr/>
            </a:lvl5pPr>
          </a:lstStyle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一级目录一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一级目录二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一级目录三</a:t>
            </a:r>
            <a:endParaRPr lang="en-US" altLang="zh-CN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zh-CN" altLang="en-US" dirty="0"/>
              <a:t>一级目录四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1665402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目录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7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9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87388" y="515379"/>
            <a:ext cx="358335" cy="426359"/>
            <a:chOff x="3295650" y="230188"/>
            <a:chExt cx="936625" cy="1114426"/>
          </a:xfrm>
          <a:solidFill>
            <a:schemeClr val="bg1"/>
          </a:solidFill>
        </p:grpSpPr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3959225" y="876301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3959225" y="777876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3959225" y="67786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3959225" y="582613"/>
              <a:ext cx="182563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3676650" y="1101726"/>
              <a:ext cx="469900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676650" y="1198563"/>
              <a:ext cx="469900" cy="492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auto">
            <a:xfrm>
              <a:off x="3590925" y="482601"/>
              <a:ext cx="641350" cy="862013"/>
            </a:xfrm>
            <a:custGeom>
              <a:avLst/>
              <a:gdLst>
                <a:gd name="T0" fmla="*/ 229 w 404"/>
                <a:gd name="T1" fmla="*/ 0 h 543"/>
                <a:gd name="T2" fmla="*/ 229 w 404"/>
                <a:gd name="T3" fmla="*/ 30 h 543"/>
                <a:gd name="T4" fmla="*/ 373 w 404"/>
                <a:gd name="T5" fmla="*/ 30 h 543"/>
                <a:gd name="T6" fmla="*/ 373 w 404"/>
                <a:gd name="T7" fmla="*/ 513 h 543"/>
                <a:gd name="T8" fmla="*/ 33 w 404"/>
                <a:gd name="T9" fmla="*/ 513 h 543"/>
                <a:gd name="T10" fmla="*/ 31 w 404"/>
                <a:gd name="T11" fmla="*/ 387 h 543"/>
                <a:gd name="T12" fmla="*/ 0 w 404"/>
                <a:gd name="T13" fmla="*/ 387 h 543"/>
                <a:gd name="T14" fmla="*/ 0 w 404"/>
                <a:gd name="T15" fmla="*/ 543 h 543"/>
                <a:gd name="T16" fmla="*/ 404 w 404"/>
                <a:gd name="T17" fmla="*/ 543 h 543"/>
                <a:gd name="T18" fmla="*/ 404 w 404"/>
                <a:gd name="T19" fmla="*/ 0 h 543"/>
                <a:gd name="T20" fmla="*/ 229 w 404"/>
                <a:gd name="T21" fmla="*/ 0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4" h="543">
                  <a:moveTo>
                    <a:pt x="229" y="0"/>
                  </a:moveTo>
                  <a:lnTo>
                    <a:pt x="229" y="30"/>
                  </a:lnTo>
                  <a:lnTo>
                    <a:pt x="373" y="30"/>
                  </a:lnTo>
                  <a:lnTo>
                    <a:pt x="373" y="513"/>
                  </a:lnTo>
                  <a:lnTo>
                    <a:pt x="33" y="513"/>
                  </a:lnTo>
                  <a:lnTo>
                    <a:pt x="31" y="387"/>
                  </a:lnTo>
                  <a:lnTo>
                    <a:pt x="0" y="387"/>
                  </a:lnTo>
                  <a:lnTo>
                    <a:pt x="0" y="543"/>
                  </a:lnTo>
                  <a:lnTo>
                    <a:pt x="404" y="543"/>
                  </a:lnTo>
                  <a:lnTo>
                    <a:pt x="404" y="0"/>
                  </a:lnTo>
                  <a:lnTo>
                    <a:pt x="22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3959225" y="989013"/>
              <a:ext cx="182563" cy="476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0" name="Freeform 24"/>
            <p:cNvSpPr>
              <a:spLocks noEditPoints="1"/>
            </p:cNvSpPr>
            <p:nvPr/>
          </p:nvSpPr>
          <p:spPr bwMode="auto">
            <a:xfrm>
              <a:off x="3295650" y="230188"/>
              <a:ext cx="639763" cy="852488"/>
            </a:xfrm>
            <a:custGeom>
              <a:avLst/>
              <a:gdLst>
                <a:gd name="T0" fmla="*/ 403 w 403"/>
                <a:gd name="T1" fmla="*/ 0 h 537"/>
                <a:gd name="T2" fmla="*/ 0 w 403"/>
                <a:gd name="T3" fmla="*/ 0 h 537"/>
                <a:gd name="T4" fmla="*/ 0 w 403"/>
                <a:gd name="T5" fmla="*/ 447 h 537"/>
                <a:gd name="T6" fmla="*/ 92 w 403"/>
                <a:gd name="T7" fmla="*/ 537 h 537"/>
                <a:gd name="T8" fmla="*/ 403 w 403"/>
                <a:gd name="T9" fmla="*/ 537 h 537"/>
                <a:gd name="T10" fmla="*/ 403 w 403"/>
                <a:gd name="T11" fmla="*/ 0 h 537"/>
                <a:gd name="T12" fmla="*/ 373 w 403"/>
                <a:gd name="T13" fmla="*/ 508 h 537"/>
                <a:gd name="T14" fmla="*/ 108 w 403"/>
                <a:gd name="T15" fmla="*/ 508 h 537"/>
                <a:gd name="T16" fmla="*/ 108 w 403"/>
                <a:gd name="T17" fmla="*/ 433 h 537"/>
                <a:gd name="T18" fmla="*/ 30 w 403"/>
                <a:gd name="T19" fmla="*/ 433 h 537"/>
                <a:gd name="T20" fmla="*/ 30 w 403"/>
                <a:gd name="T21" fmla="*/ 31 h 537"/>
                <a:gd name="T22" fmla="*/ 373 w 403"/>
                <a:gd name="T23" fmla="*/ 31 h 537"/>
                <a:gd name="T24" fmla="*/ 373 w 403"/>
                <a:gd name="T25" fmla="*/ 508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3" h="537">
                  <a:moveTo>
                    <a:pt x="403" y="0"/>
                  </a:moveTo>
                  <a:lnTo>
                    <a:pt x="0" y="0"/>
                  </a:lnTo>
                  <a:lnTo>
                    <a:pt x="0" y="447"/>
                  </a:lnTo>
                  <a:lnTo>
                    <a:pt x="92" y="537"/>
                  </a:lnTo>
                  <a:lnTo>
                    <a:pt x="403" y="537"/>
                  </a:lnTo>
                  <a:lnTo>
                    <a:pt x="403" y="0"/>
                  </a:lnTo>
                  <a:close/>
                  <a:moveTo>
                    <a:pt x="373" y="508"/>
                  </a:moveTo>
                  <a:lnTo>
                    <a:pt x="108" y="508"/>
                  </a:lnTo>
                  <a:lnTo>
                    <a:pt x="108" y="433"/>
                  </a:lnTo>
                  <a:lnTo>
                    <a:pt x="30" y="433"/>
                  </a:lnTo>
                  <a:lnTo>
                    <a:pt x="30" y="31"/>
                  </a:lnTo>
                  <a:lnTo>
                    <a:pt x="373" y="31"/>
                  </a:lnTo>
                  <a:lnTo>
                    <a:pt x="373" y="5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3441700" y="376238"/>
              <a:ext cx="176213" cy="3238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11538" y="755651"/>
              <a:ext cx="438150" cy="460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70300" y="565151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3670300" y="658813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3670300" y="471488"/>
              <a:ext cx="179388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3670300" y="376238"/>
              <a:ext cx="17938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27" name="Rectangle 31"/>
            <p:cNvSpPr>
              <a:spLocks noChangeArrowheads="1"/>
            </p:cNvSpPr>
            <p:nvPr/>
          </p:nvSpPr>
          <p:spPr bwMode="auto">
            <a:xfrm>
              <a:off x="3411538" y="842963"/>
              <a:ext cx="438150" cy="444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29" name="Freeform 6"/>
          <p:cNvSpPr>
            <a:spLocks/>
          </p:cNvSpPr>
          <p:nvPr userDrawn="1"/>
        </p:nvSpPr>
        <p:spPr bwMode="auto">
          <a:xfrm>
            <a:off x="3213039" y="296368"/>
            <a:ext cx="8978961" cy="864888"/>
          </a:xfrm>
          <a:custGeom>
            <a:avLst/>
            <a:gdLst>
              <a:gd name="T0" fmla="*/ 6409 w 6533"/>
              <a:gd name="T1" fmla="*/ 0 h 617"/>
              <a:gd name="T2" fmla="*/ 0 w 6533"/>
              <a:gd name="T3" fmla="*/ 0 h 617"/>
              <a:gd name="T4" fmla="*/ 126 w 6533"/>
              <a:gd name="T5" fmla="*/ 310 h 617"/>
              <a:gd name="T6" fmla="*/ 0 w 6533"/>
              <a:gd name="T7" fmla="*/ 617 h 617"/>
              <a:gd name="T8" fmla="*/ 6409 w 6533"/>
              <a:gd name="T9" fmla="*/ 617 h 617"/>
              <a:gd name="T10" fmla="*/ 6533 w 6533"/>
              <a:gd name="T11" fmla="*/ 310 h 617"/>
              <a:gd name="T12" fmla="*/ 6409 w 6533"/>
              <a:gd name="T13" fmla="*/ 0 h 617"/>
              <a:gd name="connsiteX0" fmla="*/ 9810 w 9810"/>
              <a:gd name="connsiteY0" fmla="*/ 0 h 10000"/>
              <a:gd name="connsiteX1" fmla="*/ 0 w 9810"/>
              <a:gd name="connsiteY1" fmla="*/ 0 h 10000"/>
              <a:gd name="connsiteX2" fmla="*/ 193 w 9810"/>
              <a:gd name="connsiteY2" fmla="*/ 5024 h 10000"/>
              <a:gd name="connsiteX3" fmla="*/ 0 w 9810"/>
              <a:gd name="connsiteY3" fmla="*/ 10000 h 10000"/>
              <a:gd name="connsiteX4" fmla="*/ 9810 w 9810"/>
              <a:gd name="connsiteY4" fmla="*/ 10000 h 10000"/>
              <a:gd name="connsiteX5" fmla="*/ 7589 w 9810"/>
              <a:gd name="connsiteY5" fmla="*/ 5574 h 10000"/>
              <a:gd name="connsiteX6" fmla="*/ 9810 w 9810"/>
              <a:gd name="connsiteY6" fmla="*/ 0 h 10000"/>
              <a:gd name="connsiteX0" fmla="*/ 7021 w 10000"/>
              <a:gd name="connsiteY0" fmla="*/ 0 h 10000"/>
              <a:gd name="connsiteX1" fmla="*/ 0 w 10000"/>
              <a:gd name="connsiteY1" fmla="*/ 0 h 10000"/>
              <a:gd name="connsiteX2" fmla="*/ 197 w 10000"/>
              <a:gd name="connsiteY2" fmla="*/ 5024 h 10000"/>
              <a:gd name="connsiteX3" fmla="*/ 0 w 10000"/>
              <a:gd name="connsiteY3" fmla="*/ 10000 h 10000"/>
              <a:gd name="connsiteX4" fmla="*/ 10000 w 10000"/>
              <a:gd name="connsiteY4" fmla="*/ 10000 h 10000"/>
              <a:gd name="connsiteX5" fmla="*/ 7736 w 10000"/>
              <a:gd name="connsiteY5" fmla="*/ 5574 h 10000"/>
              <a:gd name="connsiteX6" fmla="*/ 7021 w 10000"/>
              <a:gd name="connsiteY6" fmla="*/ 0 h 10000"/>
              <a:gd name="connsiteX0" fmla="*/ 7021 w 7736"/>
              <a:gd name="connsiteY0" fmla="*/ 0 h 10038"/>
              <a:gd name="connsiteX1" fmla="*/ 0 w 7736"/>
              <a:gd name="connsiteY1" fmla="*/ 0 h 10038"/>
              <a:gd name="connsiteX2" fmla="*/ 197 w 7736"/>
              <a:gd name="connsiteY2" fmla="*/ 5024 h 10038"/>
              <a:gd name="connsiteX3" fmla="*/ 0 w 7736"/>
              <a:gd name="connsiteY3" fmla="*/ 10000 h 10038"/>
              <a:gd name="connsiteX4" fmla="*/ 7017 w 7736"/>
              <a:gd name="connsiteY4" fmla="*/ 10038 h 10038"/>
              <a:gd name="connsiteX5" fmla="*/ 7736 w 7736"/>
              <a:gd name="connsiteY5" fmla="*/ 5574 h 10038"/>
              <a:gd name="connsiteX6" fmla="*/ 7021 w 7736"/>
              <a:gd name="connsiteY6" fmla="*/ 0 h 10038"/>
              <a:gd name="connsiteX0" fmla="*/ 9076 w 9316"/>
              <a:gd name="connsiteY0" fmla="*/ 0 h 10000"/>
              <a:gd name="connsiteX1" fmla="*/ 0 w 9316"/>
              <a:gd name="connsiteY1" fmla="*/ 0 h 10000"/>
              <a:gd name="connsiteX2" fmla="*/ 255 w 9316"/>
              <a:gd name="connsiteY2" fmla="*/ 5005 h 10000"/>
              <a:gd name="connsiteX3" fmla="*/ 0 w 9316"/>
              <a:gd name="connsiteY3" fmla="*/ 9962 h 10000"/>
              <a:gd name="connsiteX4" fmla="*/ 9071 w 9316"/>
              <a:gd name="connsiteY4" fmla="*/ 10000 h 10000"/>
              <a:gd name="connsiteX5" fmla="*/ 9316 w 9316"/>
              <a:gd name="connsiteY5" fmla="*/ 5668 h 10000"/>
              <a:gd name="connsiteX6" fmla="*/ 9076 w 9316"/>
              <a:gd name="connsiteY6" fmla="*/ 0 h 10000"/>
              <a:gd name="connsiteX0" fmla="*/ 9742 w 10000"/>
              <a:gd name="connsiteY0" fmla="*/ 0 h 10000"/>
              <a:gd name="connsiteX1" fmla="*/ 0 w 10000"/>
              <a:gd name="connsiteY1" fmla="*/ 0 h 10000"/>
              <a:gd name="connsiteX2" fmla="*/ 274 w 10000"/>
              <a:gd name="connsiteY2" fmla="*/ 5005 h 10000"/>
              <a:gd name="connsiteX3" fmla="*/ 0 w 10000"/>
              <a:gd name="connsiteY3" fmla="*/ 9962 h 10000"/>
              <a:gd name="connsiteX4" fmla="*/ 9737 w 10000"/>
              <a:gd name="connsiteY4" fmla="*/ 10000 h 10000"/>
              <a:gd name="connsiteX5" fmla="*/ 10000 w 10000"/>
              <a:gd name="connsiteY5" fmla="*/ 5668 h 10000"/>
              <a:gd name="connsiteX6" fmla="*/ 9742 w 10000"/>
              <a:gd name="connsiteY6" fmla="*/ 0 h 10000"/>
              <a:gd name="connsiteX0" fmla="*/ 9742 w 9877"/>
              <a:gd name="connsiteY0" fmla="*/ 0 h 10000"/>
              <a:gd name="connsiteX1" fmla="*/ 0 w 9877"/>
              <a:gd name="connsiteY1" fmla="*/ 0 h 10000"/>
              <a:gd name="connsiteX2" fmla="*/ 274 w 9877"/>
              <a:gd name="connsiteY2" fmla="*/ 5005 h 10000"/>
              <a:gd name="connsiteX3" fmla="*/ 0 w 9877"/>
              <a:gd name="connsiteY3" fmla="*/ 9962 h 10000"/>
              <a:gd name="connsiteX4" fmla="*/ 9737 w 9877"/>
              <a:gd name="connsiteY4" fmla="*/ 10000 h 10000"/>
              <a:gd name="connsiteX5" fmla="*/ 9738 w 9877"/>
              <a:gd name="connsiteY5" fmla="*/ 5783 h 10000"/>
              <a:gd name="connsiteX6" fmla="*/ 9742 w 9877"/>
              <a:gd name="connsiteY6" fmla="*/ 0 h 10000"/>
              <a:gd name="connsiteX0" fmla="*/ 9863 w 9991"/>
              <a:gd name="connsiteY0" fmla="*/ 0 h 10000"/>
              <a:gd name="connsiteX1" fmla="*/ 0 w 9991"/>
              <a:gd name="connsiteY1" fmla="*/ 0 h 10000"/>
              <a:gd name="connsiteX2" fmla="*/ 277 w 9991"/>
              <a:gd name="connsiteY2" fmla="*/ 5005 h 10000"/>
              <a:gd name="connsiteX3" fmla="*/ 0 w 9991"/>
              <a:gd name="connsiteY3" fmla="*/ 9962 h 10000"/>
              <a:gd name="connsiteX4" fmla="*/ 9858 w 9991"/>
              <a:gd name="connsiteY4" fmla="*/ 10000 h 10000"/>
              <a:gd name="connsiteX5" fmla="*/ 9817 w 9991"/>
              <a:gd name="connsiteY5" fmla="*/ 5783 h 10000"/>
              <a:gd name="connsiteX6" fmla="*/ 9863 w 9991"/>
              <a:gd name="connsiteY6" fmla="*/ 0 h 10000"/>
              <a:gd name="connsiteX0" fmla="*/ 9872 w 10014"/>
              <a:gd name="connsiteY0" fmla="*/ 0 h 10000"/>
              <a:gd name="connsiteX1" fmla="*/ 0 w 10014"/>
              <a:gd name="connsiteY1" fmla="*/ 0 h 10000"/>
              <a:gd name="connsiteX2" fmla="*/ 277 w 10014"/>
              <a:gd name="connsiteY2" fmla="*/ 5005 h 10000"/>
              <a:gd name="connsiteX3" fmla="*/ 0 w 10014"/>
              <a:gd name="connsiteY3" fmla="*/ 9962 h 10000"/>
              <a:gd name="connsiteX4" fmla="*/ 9867 w 10014"/>
              <a:gd name="connsiteY4" fmla="*/ 10000 h 10000"/>
              <a:gd name="connsiteX5" fmla="*/ 9890 w 10014"/>
              <a:gd name="connsiteY5" fmla="*/ 5745 h 10000"/>
              <a:gd name="connsiteX6" fmla="*/ 9872 w 10014"/>
              <a:gd name="connsiteY6" fmla="*/ 0 h 10000"/>
              <a:gd name="connsiteX0" fmla="*/ 9872 w 10030"/>
              <a:gd name="connsiteY0" fmla="*/ 0 h 10000"/>
              <a:gd name="connsiteX1" fmla="*/ 0 w 10030"/>
              <a:gd name="connsiteY1" fmla="*/ 0 h 10000"/>
              <a:gd name="connsiteX2" fmla="*/ 277 w 10030"/>
              <a:gd name="connsiteY2" fmla="*/ 5005 h 10000"/>
              <a:gd name="connsiteX3" fmla="*/ 0 w 10030"/>
              <a:gd name="connsiteY3" fmla="*/ 9962 h 10000"/>
              <a:gd name="connsiteX4" fmla="*/ 9867 w 10030"/>
              <a:gd name="connsiteY4" fmla="*/ 10000 h 10000"/>
              <a:gd name="connsiteX5" fmla="*/ 9890 w 10030"/>
              <a:gd name="connsiteY5" fmla="*/ 5745 h 10000"/>
              <a:gd name="connsiteX6" fmla="*/ 9872 w 10030"/>
              <a:gd name="connsiteY6" fmla="*/ 0 h 10000"/>
              <a:gd name="connsiteX0" fmla="*/ 9872 w 9921"/>
              <a:gd name="connsiteY0" fmla="*/ 0 h 10000"/>
              <a:gd name="connsiteX1" fmla="*/ 0 w 9921"/>
              <a:gd name="connsiteY1" fmla="*/ 0 h 10000"/>
              <a:gd name="connsiteX2" fmla="*/ 277 w 9921"/>
              <a:gd name="connsiteY2" fmla="*/ 5005 h 10000"/>
              <a:gd name="connsiteX3" fmla="*/ 0 w 9921"/>
              <a:gd name="connsiteY3" fmla="*/ 9962 h 10000"/>
              <a:gd name="connsiteX4" fmla="*/ 9867 w 9921"/>
              <a:gd name="connsiteY4" fmla="*/ 10000 h 10000"/>
              <a:gd name="connsiteX5" fmla="*/ 9890 w 9921"/>
              <a:gd name="connsiteY5" fmla="*/ 5745 h 10000"/>
              <a:gd name="connsiteX6" fmla="*/ 9872 w 9921"/>
              <a:gd name="connsiteY6" fmla="*/ 0 h 10000"/>
              <a:gd name="connsiteX0" fmla="*/ 9951 w 9974"/>
              <a:gd name="connsiteY0" fmla="*/ 0 h 10000"/>
              <a:gd name="connsiteX1" fmla="*/ 0 w 9974"/>
              <a:gd name="connsiteY1" fmla="*/ 0 h 10000"/>
              <a:gd name="connsiteX2" fmla="*/ 279 w 9974"/>
              <a:gd name="connsiteY2" fmla="*/ 5005 h 10000"/>
              <a:gd name="connsiteX3" fmla="*/ 0 w 9974"/>
              <a:gd name="connsiteY3" fmla="*/ 9962 h 10000"/>
              <a:gd name="connsiteX4" fmla="*/ 9946 w 9974"/>
              <a:gd name="connsiteY4" fmla="*/ 10000 h 10000"/>
              <a:gd name="connsiteX5" fmla="*/ 9969 w 9974"/>
              <a:gd name="connsiteY5" fmla="*/ 5745 h 10000"/>
              <a:gd name="connsiteX6" fmla="*/ 9951 w 9974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10001"/>
              <a:gd name="connsiteY0" fmla="*/ 0 h 10000"/>
              <a:gd name="connsiteX1" fmla="*/ 0 w 10001"/>
              <a:gd name="connsiteY1" fmla="*/ 0 h 10000"/>
              <a:gd name="connsiteX2" fmla="*/ 280 w 10001"/>
              <a:gd name="connsiteY2" fmla="*/ 5005 h 10000"/>
              <a:gd name="connsiteX3" fmla="*/ 0 w 10001"/>
              <a:gd name="connsiteY3" fmla="*/ 9962 h 10000"/>
              <a:gd name="connsiteX4" fmla="*/ 9972 w 10001"/>
              <a:gd name="connsiteY4" fmla="*/ 10000 h 10000"/>
              <a:gd name="connsiteX5" fmla="*/ 9995 w 10001"/>
              <a:gd name="connsiteY5" fmla="*/ 5745 h 10000"/>
              <a:gd name="connsiteX6" fmla="*/ 9977 w 10001"/>
              <a:gd name="connsiteY6" fmla="*/ 0 h 10000"/>
              <a:gd name="connsiteX0" fmla="*/ 9977 w 9995"/>
              <a:gd name="connsiteY0" fmla="*/ 0 h 10000"/>
              <a:gd name="connsiteX1" fmla="*/ 0 w 9995"/>
              <a:gd name="connsiteY1" fmla="*/ 0 h 10000"/>
              <a:gd name="connsiteX2" fmla="*/ 280 w 9995"/>
              <a:gd name="connsiteY2" fmla="*/ 5005 h 10000"/>
              <a:gd name="connsiteX3" fmla="*/ 0 w 9995"/>
              <a:gd name="connsiteY3" fmla="*/ 9962 h 10000"/>
              <a:gd name="connsiteX4" fmla="*/ 9972 w 9995"/>
              <a:gd name="connsiteY4" fmla="*/ 10000 h 10000"/>
              <a:gd name="connsiteX5" fmla="*/ 9995 w 9995"/>
              <a:gd name="connsiteY5" fmla="*/ 5745 h 10000"/>
              <a:gd name="connsiteX6" fmla="*/ 9977 w 9995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9977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9999 w 10004"/>
              <a:gd name="connsiteY0" fmla="*/ 0 h 10000"/>
              <a:gd name="connsiteX1" fmla="*/ 0 w 10004"/>
              <a:gd name="connsiteY1" fmla="*/ 0 h 10000"/>
              <a:gd name="connsiteX2" fmla="*/ 280 w 10004"/>
              <a:gd name="connsiteY2" fmla="*/ 5005 h 10000"/>
              <a:gd name="connsiteX3" fmla="*/ 0 w 10004"/>
              <a:gd name="connsiteY3" fmla="*/ 9962 h 10000"/>
              <a:gd name="connsiteX4" fmla="*/ 10000 w 10004"/>
              <a:gd name="connsiteY4" fmla="*/ 10000 h 10000"/>
              <a:gd name="connsiteX5" fmla="*/ 10000 w 10004"/>
              <a:gd name="connsiteY5" fmla="*/ 5745 h 10000"/>
              <a:gd name="connsiteX6" fmla="*/ 9999 w 10004"/>
              <a:gd name="connsiteY6" fmla="*/ 0 h 10000"/>
              <a:gd name="connsiteX0" fmla="*/ 9999 w 10000"/>
              <a:gd name="connsiteY0" fmla="*/ 0 h 10000"/>
              <a:gd name="connsiteX1" fmla="*/ 0 w 10000"/>
              <a:gd name="connsiteY1" fmla="*/ 0 h 10000"/>
              <a:gd name="connsiteX2" fmla="*/ 280 w 10000"/>
              <a:gd name="connsiteY2" fmla="*/ 5005 h 10000"/>
              <a:gd name="connsiteX3" fmla="*/ 0 w 10000"/>
              <a:gd name="connsiteY3" fmla="*/ 9962 h 10000"/>
              <a:gd name="connsiteX4" fmla="*/ 10000 w 10000"/>
              <a:gd name="connsiteY4" fmla="*/ 10000 h 10000"/>
              <a:gd name="connsiteX5" fmla="*/ 10000 w 10000"/>
              <a:gd name="connsiteY5" fmla="*/ 5745 h 10000"/>
              <a:gd name="connsiteX6" fmla="*/ 9999 w 10000"/>
              <a:gd name="connsiteY6" fmla="*/ 0 h 10000"/>
              <a:gd name="connsiteX0" fmla="*/ 14796 w 14796"/>
              <a:gd name="connsiteY0" fmla="*/ 0 h 10000"/>
              <a:gd name="connsiteX1" fmla="*/ 0 w 14796"/>
              <a:gd name="connsiteY1" fmla="*/ 0 h 10000"/>
              <a:gd name="connsiteX2" fmla="*/ 280 w 14796"/>
              <a:gd name="connsiteY2" fmla="*/ 5005 h 10000"/>
              <a:gd name="connsiteX3" fmla="*/ 0 w 14796"/>
              <a:gd name="connsiteY3" fmla="*/ 9962 h 10000"/>
              <a:gd name="connsiteX4" fmla="*/ 10000 w 14796"/>
              <a:gd name="connsiteY4" fmla="*/ 10000 h 10000"/>
              <a:gd name="connsiteX5" fmla="*/ 10000 w 14796"/>
              <a:gd name="connsiteY5" fmla="*/ 5745 h 10000"/>
              <a:gd name="connsiteX6" fmla="*/ 14796 w 14796"/>
              <a:gd name="connsiteY6" fmla="*/ 0 h 10000"/>
              <a:gd name="connsiteX0" fmla="*/ 14796 w 14796"/>
              <a:gd name="connsiteY0" fmla="*/ 0 h 9968"/>
              <a:gd name="connsiteX1" fmla="*/ 0 w 14796"/>
              <a:gd name="connsiteY1" fmla="*/ 0 h 9968"/>
              <a:gd name="connsiteX2" fmla="*/ 280 w 14796"/>
              <a:gd name="connsiteY2" fmla="*/ 5005 h 9968"/>
              <a:gd name="connsiteX3" fmla="*/ 0 w 14796"/>
              <a:gd name="connsiteY3" fmla="*/ 9962 h 9968"/>
              <a:gd name="connsiteX4" fmla="*/ 14788 w 14796"/>
              <a:gd name="connsiteY4" fmla="*/ 9968 h 9968"/>
              <a:gd name="connsiteX5" fmla="*/ 10000 w 14796"/>
              <a:gd name="connsiteY5" fmla="*/ 5745 h 9968"/>
              <a:gd name="connsiteX6" fmla="*/ 14796 w 14796"/>
              <a:gd name="connsiteY6" fmla="*/ 0 h 9968"/>
              <a:gd name="connsiteX0" fmla="*/ 10000 w 10000"/>
              <a:gd name="connsiteY0" fmla="*/ 0 h 10000"/>
              <a:gd name="connsiteX1" fmla="*/ 0 w 10000"/>
              <a:gd name="connsiteY1" fmla="*/ 0 h 10000"/>
              <a:gd name="connsiteX2" fmla="*/ 189 w 10000"/>
              <a:gd name="connsiteY2" fmla="*/ 5021 h 10000"/>
              <a:gd name="connsiteX3" fmla="*/ 0 w 10000"/>
              <a:gd name="connsiteY3" fmla="*/ 9994 h 10000"/>
              <a:gd name="connsiteX4" fmla="*/ 9995 w 10000"/>
              <a:gd name="connsiteY4" fmla="*/ 10000 h 10000"/>
              <a:gd name="connsiteX5" fmla="*/ 9998 w 10000"/>
              <a:gd name="connsiteY5" fmla="*/ 6152 h 10000"/>
              <a:gd name="connsiteX6" fmla="*/ 10000 w 10000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>
                <a:moveTo>
                  <a:pt x="10000" y="0"/>
                </a:moveTo>
                <a:lnTo>
                  <a:pt x="0" y="0"/>
                </a:lnTo>
                <a:cubicBezTo>
                  <a:pt x="62" y="1674"/>
                  <a:pt x="124" y="3347"/>
                  <a:pt x="189" y="5021"/>
                </a:cubicBezTo>
                <a:cubicBezTo>
                  <a:pt x="124" y="6679"/>
                  <a:pt x="62" y="8336"/>
                  <a:pt x="0" y="9994"/>
                </a:cubicBezTo>
                <a:lnTo>
                  <a:pt x="9995" y="10000"/>
                </a:lnTo>
                <a:cubicBezTo>
                  <a:pt x="9993" y="8184"/>
                  <a:pt x="9998" y="8051"/>
                  <a:pt x="9998" y="6152"/>
                </a:cubicBezTo>
                <a:cubicBezTo>
                  <a:pt x="9996" y="3296"/>
                  <a:pt x="10001" y="2674"/>
                  <a:pt x="1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30" name="Freeform 11"/>
          <p:cNvSpPr>
            <a:spLocks/>
          </p:cNvSpPr>
          <p:nvPr userDrawn="1"/>
        </p:nvSpPr>
        <p:spPr bwMode="auto">
          <a:xfrm>
            <a:off x="310766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#本节概述和学习目标(可选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0"/>
          </p:nvPr>
        </p:nvSpPr>
        <p:spPr>
          <a:xfrm>
            <a:off x="912285" y="1233487"/>
            <a:ext cx="10560049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  <a:lvl2pPr algn="just">
              <a:defRPr>
                <a:latin typeface="+mn-ea"/>
                <a:ea typeface="+mn-ea"/>
                <a:cs typeface="Arial" panose="020B0604020202020204" pitchFamily="34" charset="0"/>
              </a:defRPr>
            </a:lvl2pPr>
            <a:lvl3pPr algn="just">
              <a:defRPr>
                <a:latin typeface="+mn-ea"/>
                <a:ea typeface="+mn-ea"/>
                <a:cs typeface="Arial" panose="020B0604020202020204" pitchFamily="34" charset="0"/>
              </a:defRPr>
            </a:lvl3pPr>
            <a:lvl4pPr algn="just">
              <a:defRPr>
                <a:latin typeface="+mn-ea"/>
                <a:ea typeface="+mn-ea"/>
                <a:cs typeface="Arial" panose="020B0604020202020204" pitchFamily="34" charset="0"/>
              </a:defRPr>
            </a:lvl4pPr>
            <a:lvl5pPr algn="just">
              <a:defRPr>
                <a:latin typeface="+mn-ea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xmlns="" id="{18ED692C-39CB-4AC0-81F6-D21CDD086EE4}"/>
              </a:ext>
            </a:extLst>
          </p:cNvPr>
          <p:cNvSpPr txBox="1"/>
          <p:nvPr userDrawn="1"/>
        </p:nvSpPr>
        <p:spPr bwMode="auto">
          <a:xfrm>
            <a:off x="1595500" y="408779"/>
            <a:ext cx="9829738" cy="639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9980" tIns="49987" rIns="99980" bIns="49987" rtlCol="0">
            <a:spAutoFit/>
          </a:bodyPr>
          <a:lstStyle/>
          <a:p>
            <a:pPr defTabSz="1001624" eaLnBrk="0" hangingPunct="0"/>
            <a:r>
              <a:rPr lang="zh-CN" altLang="en-US" sz="3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Arial" pitchFamily="34" charset="0"/>
              </a:rPr>
              <a:t>本节概述和学习目标</a:t>
            </a:r>
            <a:endParaRPr lang="zh-CN" altLang="en-US" sz="35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9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10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13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</p:spTree>
    <p:extLst>
      <p:ext uri="{BB962C8B-B14F-4D97-AF65-F5344CB8AC3E}">
        <p14:creationId xmlns:p14="http://schemas.microsoft.com/office/powerpoint/2010/main" val="20815685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#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" name="Freeform 12"/>
          <p:cNvSpPr>
            <a:spLocks noEditPoints="1"/>
          </p:cNvSpPr>
          <p:nvPr userDrawn="1"/>
        </p:nvSpPr>
        <p:spPr bwMode="auto">
          <a:xfrm>
            <a:off x="479376" y="474075"/>
            <a:ext cx="508162" cy="508967"/>
          </a:xfrm>
          <a:custGeom>
            <a:avLst/>
            <a:gdLst>
              <a:gd name="T0" fmla="*/ 1433 w 2867"/>
              <a:gd name="T1" fmla="*/ 0 h 2867"/>
              <a:gd name="T2" fmla="*/ 0 w 2867"/>
              <a:gd name="T3" fmla="*/ 1433 h 2867"/>
              <a:gd name="T4" fmla="*/ 1433 w 2867"/>
              <a:gd name="T5" fmla="*/ 2867 h 2867"/>
              <a:gd name="T6" fmla="*/ 2867 w 2867"/>
              <a:gd name="T7" fmla="*/ 1433 h 2867"/>
              <a:gd name="T8" fmla="*/ 1433 w 2867"/>
              <a:gd name="T9" fmla="*/ 0 h 2867"/>
              <a:gd name="T10" fmla="*/ 1433 w 2867"/>
              <a:gd name="T11" fmla="*/ 2662 h 2867"/>
              <a:gd name="T12" fmla="*/ 205 w 2867"/>
              <a:gd name="T13" fmla="*/ 1433 h 2867"/>
              <a:gd name="T14" fmla="*/ 1433 w 2867"/>
              <a:gd name="T15" fmla="*/ 205 h 2867"/>
              <a:gd name="T16" fmla="*/ 2662 w 2867"/>
              <a:gd name="T17" fmla="*/ 1433 h 2867"/>
              <a:gd name="T18" fmla="*/ 1433 w 2867"/>
              <a:gd name="T19" fmla="*/ 2662 h 2867"/>
              <a:gd name="T20" fmla="*/ 2336 w 2867"/>
              <a:gd name="T21" fmla="*/ 2066 h 2867"/>
              <a:gd name="T22" fmla="*/ 523 w 2867"/>
              <a:gd name="T23" fmla="*/ 2066 h 2867"/>
              <a:gd name="T24" fmla="*/ 976 w 2867"/>
              <a:gd name="T25" fmla="*/ 1432 h 2867"/>
              <a:gd name="T26" fmla="*/ 1255 w 2867"/>
              <a:gd name="T27" fmla="*/ 1810 h 2867"/>
              <a:gd name="T28" fmla="*/ 1792 w 2867"/>
              <a:gd name="T29" fmla="*/ 1069 h 2867"/>
              <a:gd name="T30" fmla="*/ 2336 w 2867"/>
              <a:gd name="T31" fmla="*/ 2066 h 2867"/>
              <a:gd name="T32" fmla="*/ 704 w 2867"/>
              <a:gd name="T33" fmla="*/ 978 h 2867"/>
              <a:gd name="T34" fmla="*/ 886 w 2867"/>
              <a:gd name="T35" fmla="*/ 797 h 2867"/>
              <a:gd name="T36" fmla="*/ 1067 w 2867"/>
              <a:gd name="T37" fmla="*/ 978 h 2867"/>
              <a:gd name="T38" fmla="*/ 886 w 2867"/>
              <a:gd name="T39" fmla="*/ 1160 h 2867"/>
              <a:gd name="T40" fmla="*/ 704 w 2867"/>
              <a:gd name="T41" fmla="*/ 978 h 2867"/>
              <a:gd name="T42" fmla="*/ 704 w 2867"/>
              <a:gd name="T43" fmla="*/ 978 h 2867"/>
              <a:gd name="T44" fmla="*/ 704 w 2867"/>
              <a:gd name="T45" fmla="*/ 978 h 28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867" h="2867">
                <a:moveTo>
                  <a:pt x="1433" y="0"/>
                </a:moveTo>
                <a:cubicBezTo>
                  <a:pt x="643" y="0"/>
                  <a:pt x="0" y="643"/>
                  <a:pt x="0" y="1433"/>
                </a:cubicBezTo>
                <a:cubicBezTo>
                  <a:pt x="0" y="2224"/>
                  <a:pt x="643" y="2867"/>
                  <a:pt x="1433" y="2867"/>
                </a:cubicBezTo>
                <a:cubicBezTo>
                  <a:pt x="2224" y="2867"/>
                  <a:pt x="2867" y="2224"/>
                  <a:pt x="2867" y="1433"/>
                </a:cubicBezTo>
                <a:cubicBezTo>
                  <a:pt x="2867" y="643"/>
                  <a:pt x="2224" y="0"/>
                  <a:pt x="1433" y="0"/>
                </a:cubicBezTo>
                <a:close/>
                <a:moveTo>
                  <a:pt x="1433" y="2662"/>
                </a:moveTo>
                <a:cubicBezTo>
                  <a:pt x="756" y="2662"/>
                  <a:pt x="205" y="2111"/>
                  <a:pt x="205" y="1433"/>
                </a:cubicBezTo>
                <a:cubicBezTo>
                  <a:pt x="205" y="756"/>
                  <a:pt x="756" y="205"/>
                  <a:pt x="1433" y="205"/>
                </a:cubicBezTo>
                <a:cubicBezTo>
                  <a:pt x="2111" y="205"/>
                  <a:pt x="2662" y="756"/>
                  <a:pt x="2662" y="1433"/>
                </a:cubicBezTo>
                <a:cubicBezTo>
                  <a:pt x="2662" y="2111"/>
                  <a:pt x="2111" y="2662"/>
                  <a:pt x="1433" y="2662"/>
                </a:cubicBezTo>
                <a:close/>
                <a:moveTo>
                  <a:pt x="2336" y="2066"/>
                </a:moveTo>
                <a:cubicBezTo>
                  <a:pt x="523" y="2066"/>
                  <a:pt x="523" y="2066"/>
                  <a:pt x="523" y="2066"/>
                </a:cubicBezTo>
                <a:cubicBezTo>
                  <a:pt x="976" y="1432"/>
                  <a:pt x="976" y="1432"/>
                  <a:pt x="976" y="1432"/>
                </a:cubicBezTo>
                <a:cubicBezTo>
                  <a:pt x="1255" y="1810"/>
                  <a:pt x="1255" y="1810"/>
                  <a:pt x="1255" y="1810"/>
                </a:cubicBezTo>
                <a:cubicBezTo>
                  <a:pt x="1792" y="1069"/>
                  <a:pt x="1792" y="1069"/>
                  <a:pt x="1792" y="1069"/>
                </a:cubicBezTo>
                <a:lnTo>
                  <a:pt x="2336" y="2066"/>
                </a:lnTo>
                <a:close/>
                <a:moveTo>
                  <a:pt x="704" y="978"/>
                </a:moveTo>
                <a:cubicBezTo>
                  <a:pt x="704" y="878"/>
                  <a:pt x="786" y="797"/>
                  <a:pt x="886" y="797"/>
                </a:cubicBezTo>
                <a:cubicBezTo>
                  <a:pt x="986" y="797"/>
                  <a:pt x="1067" y="878"/>
                  <a:pt x="1067" y="978"/>
                </a:cubicBezTo>
                <a:cubicBezTo>
                  <a:pt x="1067" y="1079"/>
                  <a:pt x="986" y="1160"/>
                  <a:pt x="886" y="1160"/>
                </a:cubicBezTo>
                <a:cubicBezTo>
                  <a:pt x="786" y="1160"/>
                  <a:pt x="704" y="1079"/>
                  <a:pt x="704" y="978"/>
                </a:cubicBezTo>
                <a:close/>
                <a:moveTo>
                  <a:pt x="704" y="978"/>
                </a:moveTo>
                <a:cubicBezTo>
                  <a:pt x="704" y="978"/>
                  <a:pt x="704" y="978"/>
                  <a:pt x="704" y="97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854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#全白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260648"/>
            <a:ext cx="10327216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28" tIns="40064" rIns="80128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7173" name="Rectangle 57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1248073"/>
            <a:ext cx="10572749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2" name="Rectangle 69">
            <a:extLst>
              <a:ext uri="{FF2B5EF4-FFF2-40B4-BE49-F238E27FC236}">
                <a16:creationId xmlns="" xmlns:a16="http://schemas.microsoft.com/office/drawing/2014/main" id="{6ED2DBAA-9261-44D2-836C-78E5FB250BA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340" y="6500581"/>
            <a:ext cx="673125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黑体" panose="02010609060101010101" pitchFamily="49" charset="-122"/>
                <a:cs typeface="Arial" pitchFamily="34" charset="0"/>
              </a:rPr>
              <a:t>第</a:t>
            </a:r>
            <a:fld id="{2F2CF7F5-F178-4429-B6CA-28062DF31937}" type="slidenum">
              <a:rPr lang="en-US" altLang="zh-CN" sz="1200" smtClean="0">
                <a:latin typeface="+mn-lt"/>
                <a:ea typeface="黑体" panose="02010609060101010101" pitchFamily="49" charset="-122"/>
                <a:cs typeface="Arial" pitchFamily="34" charset="0"/>
              </a:rPr>
              <a:pPr defTabSz="801668" eaLnBrk="0" fontAlgn="base" hangingPunct="0">
                <a:defRPr/>
              </a:pPr>
              <a:t>‹#›</a:t>
            </a:fld>
            <a:r>
              <a:rPr lang="zh-CN" altLang="en-US" sz="1200" dirty="0">
                <a:latin typeface="+mn-lt"/>
                <a:ea typeface="黑体" panose="02010609060101010101" pitchFamily="49" charset="-122"/>
                <a:cs typeface="Arial" pitchFamily="34" charset="0"/>
              </a:rPr>
              <a:t>页</a:t>
            </a:r>
            <a:endParaRPr lang="en-US" altLang="zh-CN" sz="1200" dirty="0">
              <a:latin typeface="+mn-lt"/>
              <a:ea typeface="黑体" panose="02010609060101010101" pitchFamily="49" charset="-122"/>
              <a:cs typeface="Arial" pitchFamily="34" charset="0"/>
            </a:endParaRPr>
          </a:p>
        </p:txBody>
      </p:sp>
      <p:sp>
        <p:nvSpPr>
          <p:cNvPr id="13" name="Rectangle 54">
            <a:extLst>
              <a:ext uri="{FF2B5EF4-FFF2-40B4-BE49-F238E27FC236}">
                <a16:creationId xmlns="" xmlns:a16="http://schemas.microsoft.com/office/drawing/2014/main" id="{2078FA11-5569-4994-AEB7-1AF5CAC763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47428" y="6500581"/>
            <a:ext cx="2604743" cy="265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0101" tIns="40052" rIns="80101" bIns="40052">
            <a:spAutoFit/>
          </a:bodyPr>
          <a:lstStyle/>
          <a:p>
            <a:pPr defTabSz="801668" eaLnBrk="0" fontAlgn="base" hangingPunct="0">
              <a:defRPr/>
            </a:pP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版权所有</a:t>
            </a:r>
            <a:r>
              <a:rPr lang="en-US" altLang="zh-CN" sz="1200" baseline="0" dirty="0">
                <a:latin typeface="+mn-lt"/>
                <a:ea typeface="+mn-ea"/>
                <a:cs typeface="Arial" panose="020B0604020202020204" pitchFamily="34" charset="0"/>
              </a:rPr>
              <a:t>© </a:t>
            </a:r>
            <a:r>
              <a:rPr lang="en-US" altLang="zh-CN" sz="1200" baseline="0" dirty="0" smtClean="0">
                <a:latin typeface="+mn-lt"/>
                <a:ea typeface="+mn-ea"/>
                <a:cs typeface="Arial" panose="020B0604020202020204" pitchFamily="34" charset="0"/>
              </a:rPr>
              <a:t>2019 </a:t>
            </a:r>
            <a:r>
              <a:rPr lang="zh-CN" altLang="en-US" sz="1200" baseline="0" dirty="0">
                <a:latin typeface="+mn-lt"/>
                <a:ea typeface="+mn-ea"/>
                <a:cs typeface="Arial" panose="020B0604020202020204" pitchFamily="34" charset="0"/>
              </a:rPr>
              <a:t>华为技术有限公司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829" y="6504031"/>
            <a:ext cx="1249200" cy="27334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30" r:id="rId2"/>
    <p:sldLayoutId id="2147483846" r:id="rId3"/>
    <p:sldLayoutId id="2147483826" r:id="rId4"/>
    <p:sldLayoutId id="2147483848" r:id="rId5"/>
    <p:sldLayoutId id="2147483849" r:id="rId6"/>
    <p:sldLayoutId id="2147483874" r:id="rId7"/>
    <p:sldLayoutId id="2147483873" r:id="rId8"/>
    <p:sldLayoutId id="2147483863" r:id="rId9"/>
    <p:sldLayoutId id="2147483862" r:id="rId10"/>
    <p:sldLayoutId id="2147483851" r:id="rId11"/>
    <p:sldLayoutId id="2147483852" r:id="rId12"/>
    <p:sldLayoutId id="2147483850" r:id="rId13"/>
    <p:sldLayoutId id="2147483861" r:id="rId14"/>
    <p:sldLayoutId id="214748386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  <a:lvl2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2pPr>
      <a:lvl3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3pPr>
      <a:lvl4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4pPr>
      <a:lvl5pPr algn="l" defTabSz="801688" rtl="0" eaLnBrk="0" fontAlgn="base" hangingPunct="0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5pPr>
      <a:lvl6pPr marL="4572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6pPr>
      <a:lvl7pPr marL="9144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7pPr>
      <a:lvl8pPr marL="13716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8pPr>
      <a:lvl9pPr marL="1828800" algn="l" defTabSz="801688" rtl="0" fontAlgn="base">
        <a:spcBef>
          <a:spcPct val="0"/>
        </a:spcBef>
        <a:spcAft>
          <a:spcPct val="0"/>
        </a:spcAft>
        <a:defRPr sz="3500">
          <a:solidFill>
            <a:srgbClr val="990000"/>
          </a:solidFill>
          <a:latin typeface="FrutigerNext LT Medium" pitchFamily="34" charset="0"/>
          <a:ea typeface="黑体" pitchFamily="2" charset="-122"/>
        </a:defRPr>
      </a:lvl9pPr>
    </p:titleStyle>
    <p:bodyStyle>
      <a:lvl1pPr marL="301625" indent="-301625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bg1">
            <a:lumMod val="50000"/>
          </a:schemeClr>
        </a:buClr>
        <a:buSzPct val="60000"/>
        <a:buFont typeface="Wingdings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54050" indent="-2524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p"/>
        <a:defRPr sz="2000">
          <a:solidFill>
            <a:schemeClr val="tx1"/>
          </a:solidFill>
          <a:latin typeface="+mn-lt"/>
          <a:ea typeface="+mn-ea"/>
        </a:defRPr>
      </a:lvl2pPr>
      <a:lvl3pPr marL="1003300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SzPct val="50000"/>
        <a:buFont typeface="Wingdings" pitchFamily="2" charset="2"/>
        <a:buChar char="n"/>
        <a:defRPr>
          <a:solidFill>
            <a:schemeClr val="tx1"/>
          </a:solidFill>
          <a:latin typeface="FrutigerNext LT Light" pitchFamily="34" charset="0"/>
          <a:ea typeface="+mn-ea"/>
        </a:defRPr>
      </a:lvl3pPr>
      <a:lvl4pPr marL="1400175" indent="-198438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Char char="–"/>
        <a:defRPr sz="1600">
          <a:solidFill>
            <a:schemeClr val="tx1"/>
          </a:solidFill>
          <a:latin typeface="+mj-lt"/>
          <a:ea typeface="+mn-ea"/>
        </a:defRPr>
      </a:lvl4pPr>
      <a:lvl5pPr marL="1801813" indent="-201613" algn="l" defTabSz="801688" rtl="0" eaLnBrk="1" fontAlgn="base" hangingPunct="1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5pPr>
      <a:lvl6pPr marL="22590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6pPr>
      <a:lvl7pPr marL="27162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7pPr>
      <a:lvl8pPr marL="31734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8pPr>
      <a:lvl9pPr marL="3630613" indent="-201613" algn="l" defTabSz="801688" rtl="0" fontAlgn="base">
        <a:lnSpc>
          <a:spcPct val="140000"/>
        </a:lnSpc>
        <a:spcBef>
          <a:spcPct val="30000"/>
        </a:spcBef>
        <a:spcAft>
          <a:spcPct val="0"/>
        </a:spcAft>
        <a:buFont typeface="FrutigerNext LT Medium" pitchFamily="34" charset="0"/>
        <a:buChar char="~"/>
        <a:defRPr sz="16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35" userDrawn="1">
          <p15:clr>
            <a:srgbClr val="F26B43"/>
          </p15:clr>
        </p15:guide>
        <p15:guide id="2" pos="7227" userDrawn="1">
          <p15:clr>
            <a:srgbClr val="F26B43"/>
          </p15:clr>
        </p15:guide>
        <p15:guide id="3" orient="horz" pos="777" userDrawn="1">
          <p15:clr>
            <a:srgbClr val="F26B43"/>
          </p15:clr>
        </p15:guide>
        <p15:guide id="4" orient="horz" pos="4020" userDrawn="1">
          <p15:clr>
            <a:srgbClr val="F26B43"/>
          </p15:clr>
        </p15:guide>
        <p15:guide id="6" orient="horz" pos="234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 err="1" smtClean="0"/>
              <a:t>FusionCompute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 smtClean="0"/>
              <a:t>6.5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 smtClean="0"/>
              <a:t>V4.0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 smtClean="0"/>
              <a:t>张</a:t>
            </a:r>
            <a:r>
              <a:rPr lang="zh-CN" altLang="en-US" dirty="0"/>
              <a:t>武</a:t>
            </a:r>
            <a:r>
              <a:rPr lang="en-US" altLang="zh-CN" dirty="0" smtClean="0"/>
              <a:t>/zWX642525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 smtClean="0"/>
              <a:t>2019.06.03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smtClean="0"/>
              <a:t>新开发</a:t>
            </a:r>
            <a:endParaRPr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8" name="文本占位符 27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系统配置</a:t>
            </a:r>
            <a:r>
              <a:rPr lang="en-US" altLang="zh-CN" dirty="0" smtClean="0"/>
              <a:t> (1)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管理员可以根据业务需求对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系统配置参数作出调整。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配置域认证信息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更新</a:t>
            </a:r>
            <a:r>
              <a:rPr lang="en-US" altLang="zh-CN" dirty="0" smtClean="0"/>
              <a:t>License</a:t>
            </a:r>
          </a:p>
          <a:p>
            <a:pPr lvl="1"/>
            <a:r>
              <a:rPr lang="zh-CN" altLang="en-US" dirty="0" smtClean="0"/>
              <a:t>修改系统</a:t>
            </a:r>
            <a:r>
              <a:rPr lang="en-US" altLang="zh-CN" dirty="0" smtClean="0"/>
              <a:t>Logo</a:t>
            </a:r>
          </a:p>
          <a:p>
            <a:pPr lvl="1"/>
            <a:r>
              <a:rPr lang="zh-CN" altLang="en-US" dirty="0" smtClean="0"/>
              <a:t>配置登录超时时间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配置资源调度周期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smtClean="0"/>
              <a:t>SNMP</a:t>
            </a:r>
            <a:r>
              <a:rPr lang="zh-CN" altLang="en-US" dirty="0" smtClean="0"/>
              <a:t>管理站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VRM</a:t>
            </a:r>
            <a:r>
              <a:rPr lang="zh-CN" altLang="en-US" dirty="0" smtClean="0"/>
              <a:t>单节点扩展为主备部署</a:t>
            </a:r>
            <a:endParaRPr lang="en-US" altLang="zh-CN" dirty="0" smtClean="0"/>
          </a:p>
          <a:p>
            <a:pPr marL="401637" lvl="1" indent="0">
              <a:buNone/>
            </a:pPr>
            <a:r>
              <a:rPr lang="en-US" altLang="zh-CN" dirty="0" smtClean="0"/>
              <a:t>······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099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系统配置 </a:t>
            </a:r>
            <a:r>
              <a:rPr lang="en-US" altLang="zh-CN" dirty="0" smtClean="0"/>
              <a:t>(2)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037" y="1250811"/>
            <a:ext cx="10301925" cy="4931053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22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任务管理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管理员可以通过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查看操作任务的进度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133" y="1988840"/>
            <a:ext cx="10597200" cy="374866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847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维护管理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日常监控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配置管理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用户管理</a:t>
            </a:r>
            <a:endParaRPr lang="en-US" altLang="zh-CN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FusionCompute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备份与恢复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故障管理</a:t>
            </a:r>
          </a:p>
        </p:txBody>
      </p:sp>
    </p:spTree>
    <p:extLst>
      <p:ext uri="{BB962C8B-B14F-4D97-AF65-F5344CB8AC3E}">
        <p14:creationId xmlns:p14="http://schemas.microsoft.com/office/powerpoint/2010/main" val="38953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FusionCompute</a:t>
            </a:r>
            <a:r>
              <a:rPr lang="zh-CN" altLang="en-US" dirty="0" smtClean="0"/>
              <a:t>账户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357260"/>
              </p:ext>
            </p:extLst>
          </p:nvPr>
        </p:nvGraphicFramePr>
        <p:xfrm>
          <a:off x="1082441" y="3176972"/>
          <a:ext cx="10219735" cy="232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40"/>
                <a:gridCol w="3707463"/>
                <a:gridCol w="478853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登录模式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默认账户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密码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tx1"/>
                          </a:solidFill>
                        </a:rPr>
                        <a:t>账户权限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普通模式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admin/IaaS@PORTAL-CLOUD8!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具有系统管理员权限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三员分立模式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系统管理员：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       sysadmin/Sysadmin#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安全管理员：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secadmin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Secadmin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安全审计员：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secauditor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</a:rPr>
                        <a:t>Secauditor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系统管理员：仅具有系统业务操作维护权限，以及创建、删除用户的权限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安全管理员：仅具有用户、角色的权限管理权，但不能创建用户。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安全审计员</a:t>
                      </a:r>
                      <a:r>
                        <a:rPr lang="en-US" altLang="zh-CN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zh-CN" altLang="en-US" sz="16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仅有日志查看和日志导出权限，用于对其他用户的操作进行审查。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912285" y="1233488"/>
            <a:ext cx="10560048" cy="4680000"/>
          </a:xfrm>
        </p:spPr>
        <p:txBody>
          <a:bodyPr/>
          <a:lstStyle/>
          <a:p>
            <a:r>
              <a:rPr lang="en-US" altLang="zh-CN" dirty="0" err="1" smtClean="0"/>
              <a:t>FusionCompute</a:t>
            </a:r>
            <a:r>
              <a:rPr lang="zh-CN" altLang="en-US" dirty="0" smtClean="0"/>
              <a:t>账户分为：本地用户、域用户、接口对接用户。本地用户用于登录、管理系统；在配置域后可用域用户登录系统；接口对接用户用于其他用户对接。</a:t>
            </a:r>
            <a:endParaRPr lang="en-US" altLang="zh-CN" dirty="0" smtClean="0"/>
          </a:p>
          <a:p>
            <a:r>
              <a:rPr lang="en-US" altLang="zh-CN" dirty="0" err="1" smtClean="0"/>
              <a:t>FusionCompute</a:t>
            </a:r>
            <a:r>
              <a:rPr lang="zh-CN" altLang="en-US" dirty="0" smtClean="0"/>
              <a:t>登录账户如下表：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914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维护管理</a:t>
            </a:r>
            <a:endParaRPr lang="en-US" altLang="zh-CN" b="1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日常监控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配置管理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en-US" altLang="zh-CN" dirty="0" err="1" smtClean="0"/>
              <a:t>FusionCompute</a:t>
            </a:r>
            <a:r>
              <a:rPr lang="zh-CN" altLang="en-US" dirty="0"/>
              <a:t>备份与恢复</a:t>
            </a:r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故障管理</a:t>
            </a:r>
          </a:p>
        </p:txBody>
      </p:sp>
    </p:spTree>
    <p:extLst>
      <p:ext uri="{BB962C8B-B14F-4D97-AF65-F5344CB8AC3E}">
        <p14:creationId xmlns:p14="http://schemas.microsoft.com/office/powerpoint/2010/main" val="1729228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备份与恢复策略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/>
              <a:t>维护工程师在对系统进行重大</a:t>
            </a:r>
            <a:r>
              <a:rPr lang="zh-CN" altLang="en-US" sz="2000" dirty="0" smtClean="0"/>
              <a:t>操作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升级、重大数据调整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前</a:t>
            </a:r>
            <a:r>
              <a:rPr lang="zh-CN" altLang="en-US" sz="2000" dirty="0"/>
              <a:t>，为了保证</a:t>
            </a:r>
            <a:r>
              <a:rPr lang="en-US" altLang="zh-CN" sz="2000" dirty="0" err="1"/>
              <a:t>FusionCompute</a:t>
            </a:r>
            <a:r>
              <a:rPr lang="zh-CN" altLang="en-US" sz="2000" dirty="0"/>
              <a:t>在出现异常或未达到预期结果时可以及时进行数据恢复，将对业务的影响降到最低，需要提前对</a:t>
            </a:r>
            <a:r>
              <a:rPr lang="en-US" altLang="zh-CN" sz="2000" dirty="0"/>
              <a:t>VRM</a:t>
            </a:r>
            <a:r>
              <a:rPr lang="zh-CN" altLang="en-US" sz="2000" dirty="0"/>
              <a:t>节点的数据进行备份</a:t>
            </a:r>
            <a:r>
              <a:rPr lang="zh-CN" altLang="en-US" sz="2000" dirty="0" smtClean="0"/>
              <a:t>。</a:t>
            </a:r>
            <a:r>
              <a:rPr lang="en-US" altLang="zh-CN" sz="2000" dirty="0" err="1"/>
              <a:t>FusionCompute</a:t>
            </a:r>
            <a:r>
              <a:rPr lang="zh-CN" altLang="en-US" sz="2000" dirty="0"/>
              <a:t>同时支持对关键数据进行自动备份和手工备份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r>
              <a:rPr lang="zh-CN" altLang="en-US" sz="2000" dirty="0" smtClean="0"/>
              <a:t>在</a:t>
            </a:r>
            <a:r>
              <a:rPr lang="zh-CN" altLang="en-US" sz="2000" dirty="0"/>
              <a:t>对系统部件进行重大</a:t>
            </a:r>
            <a:r>
              <a:rPr lang="zh-CN" altLang="en-US" sz="2000" dirty="0" smtClean="0"/>
              <a:t>操作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</a:t>
            </a:r>
            <a:r>
              <a:rPr lang="zh-CN" altLang="en-US" sz="2000" dirty="0"/>
              <a:t>升级、重大数据调整</a:t>
            </a:r>
            <a:r>
              <a:rPr lang="zh-CN" altLang="en-US" sz="2000" dirty="0" smtClean="0"/>
              <a:t>等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后</a:t>
            </a:r>
            <a:r>
              <a:rPr lang="zh-CN" altLang="en-US" sz="2000" dirty="0"/>
              <a:t>，系统有可能出现异常或未达到预期结果。此时，需要对其进行回退，回退过程中需要进行数据恢复操作。</a:t>
            </a:r>
          </a:p>
        </p:txBody>
      </p:sp>
    </p:spTree>
    <p:extLst>
      <p:ext uri="{BB962C8B-B14F-4D97-AF65-F5344CB8AC3E}">
        <p14:creationId xmlns:p14="http://schemas.microsoft.com/office/powerpoint/2010/main" val="276103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本节介绍了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系统的日常管理内容，包括监控管理、配置管理、用户管理和管理数据备份等内容。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2889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维护管理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zh-CN" altLang="en-US" b="1" dirty="0" smtClean="0"/>
              <a:t>故障处理</a:t>
            </a:r>
            <a:endParaRPr lang="en-US" altLang="zh-CN" b="1" dirty="0" smtClean="0"/>
          </a:p>
          <a:p>
            <a:pPr lvl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主机和集群故障处理</a:t>
            </a:r>
            <a:endParaRPr lang="en-US" altLang="zh-CN" dirty="0" smtClean="0"/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网络故障处理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虚拟机和模板故障处理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53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主机和集群创建流程</a:t>
            </a:r>
            <a:endParaRPr lang="zh-CN" alt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067433" y="1532113"/>
            <a:ext cx="4687824" cy="3666099"/>
          </a:xfrm>
        </p:spPr>
        <p:txBody>
          <a:bodyPr/>
          <a:lstStyle/>
          <a:p>
            <a:pPr lvl="0"/>
            <a:r>
              <a:rPr lang="en-US" altLang="zh-CN" sz="1800" dirty="0" smtClean="0"/>
              <a:t>FusionCompute</a:t>
            </a:r>
            <a:r>
              <a:rPr lang="zh-CN" altLang="en-US" sz="1800" dirty="0" smtClean="0"/>
              <a:t>主机</a:t>
            </a:r>
            <a:r>
              <a:rPr lang="zh-CN" altLang="en-US" sz="1800" dirty="0"/>
              <a:t>和</a:t>
            </a:r>
            <a:r>
              <a:rPr lang="zh-CN" altLang="en-US" sz="1800" dirty="0" smtClean="0"/>
              <a:t>集群的故障处理，可以参考该流程顺序进行</a:t>
            </a:r>
            <a:r>
              <a:rPr lang="zh-CN" altLang="en-US" sz="1800" dirty="0"/>
              <a:t>检查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0"/>
            <a:r>
              <a:rPr lang="zh-CN" altLang="en-US" sz="1800" dirty="0" smtClean="0"/>
              <a:t>主机</a:t>
            </a:r>
            <a:r>
              <a:rPr lang="zh-CN" altLang="en-US" sz="1800" dirty="0"/>
              <a:t>和集群的故障可能会涉及</a:t>
            </a:r>
            <a:r>
              <a:rPr lang="zh-CN" altLang="en-US" sz="1800" dirty="0" smtClean="0"/>
              <a:t>到</a:t>
            </a:r>
            <a:r>
              <a:rPr lang="zh-CN" altLang="en-US" sz="1800" dirty="0"/>
              <a:t>如下</a:t>
            </a:r>
            <a:r>
              <a:rPr lang="zh-CN" altLang="en-US" sz="1800" dirty="0" smtClean="0"/>
              <a:t>关键故障点：</a:t>
            </a:r>
            <a:endParaRPr lang="en-US" altLang="zh-CN" sz="1800" dirty="0" smtClean="0"/>
          </a:p>
          <a:p>
            <a:pPr lvl="1"/>
            <a:r>
              <a:rPr lang="zh-CN" altLang="en-US" sz="1800" dirty="0">
                <a:latin typeface="+mn-ea"/>
              </a:rPr>
              <a:t>站点故障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集群故障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主机故障</a:t>
            </a:r>
            <a:endParaRPr lang="en-US" altLang="zh-CN" sz="1800" dirty="0" smtClean="0">
              <a:latin typeface="+mn-ea"/>
            </a:endParaRPr>
          </a:p>
          <a:p>
            <a:pPr lvl="1"/>
            <a:r>
              <a:rPr lang="zh-CN" altLang="en-US" sz="1800" dirty="0" smtClean="0">
                <a:latin typeface="+mn-ea"/>
              </a:rPr>
              <a:t>系统接口故障</a:t>
            </a:r>
            <a:endParaRPr lang="en-US" altLang="zh-CN" sz="1800" dirty="0" smtClean="0">
              <a:latin typeface="+mn-ea"/>
            </a:endParaRPr>
          </a:p>
          <a:p>
            <a:endParaRPr lang="en-US" sz="1800" dirty="0"/>
          </a:p>
        </p:txBody>
      </p:sp>
      <p:sp>
        <p:nvSpPr>
          <p:cNvPr id="6" name="Flowchart: Process 7"/>
          <p:cNvSpPr>
            <a:spLocks noChangeArrowheads="1"/>
          </p:cNvSpPr>
          <p:nvPr/>
        </p:nvSpPr>
        <p:spPr bwMode="auto">
          <a:xfrm>
            <a:off x="1775520" y="1304764"/>
            <a:ext cx="3053868" cy="358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创建集群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7" name="Straight Arrow Connector 12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3302454" y="1662953"/>
            <a:ext cx="0" cy="22560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9" name="Flowchart: Process 8"/>
          <p:cNvSpPr>
            <a:spLocks noChangeArrowheads="1"/>
          </p:cNvSpPr>
          <p:nvPr/>
        </p:nvSpPr>
        <p:spPr bwMode="auto">
          <a:xfrm>
            <a:off x="1775520" y="1888553"/>
            <a:ext cx="3053868" cy="35819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向集群添加主机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0" name="Straight Arrow Connector 13"/>
          <p:cNvCxnSpPr>
            <a:cxnSpLocks noChangeShapeType="1"/>
            <a:stCxn id="9" idx="2"/>
            <a:endCxn id="12" idx="0"/>
          </p:cNvCxnSpPr>
          <p:nvPr/>
        </p:nvCxnSpPr>
        <p:spPr bwMode="auto">
          <a:xfrm>
            <a:off x="3302454" y="2246743"/>
            <a:ext cx="0" cy="22362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12" name="Flowchart: Process 20"/>
          <p:cNvSpPr>
            <a:spLocks noChangeArrowheads="1"/>
          </p:cNvSpPr>
          <p:nvPr/>
        </p:nvSpPr>
        <p:spPr bwMode="auto">
          <a:xfrm>
            <a:off x="1775520" y="2470364"/>
            <a:ext cx="3053868" cy="36016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设置主机时钟同步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3" name="Straight Arrow Connector 22"/>
          <p:cNvCxnSpPr>
            <a:cxnSpLocks noChangeShapeType="1"/>
            <a:stCxn id="12" idx="2"/>
            <a:endCxn id="28" idx="0"/>
          </p:cNvCxnSpPr>
          <p:nvPr/>
        </p:nvCxnSpPr>
        <p:spPr bwMode="auto">
          <a:xfrm>
            <a:off x="3302454" y="2830533"/>
            <a:ext cx="0" cy="234549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14" name="Flowchart: Process 31"/>
          <p:cNvSpPr>
            <a:spLocks noChangeArrowheads="1"/>
          </p:cNvSpPr>
          <p:nvPr/>
        </p:nvSpPr>
        <p:spPr bwMode="auto">
          <a:xfrm>
            <a:off x="1775520" y="5927589"/>
            <a:ext cx="3053868" cy="358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ea typeface="+mn-ea"/>
              </a:rPr>
              <a:t>添加主机存储接口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Flowchart: Process 30"/>
          <p:cNvSpPr>
            <a:spLocks noChangeArrowheads="1"/>
          </p:cNvSpPr>
          <p:nvPr/>
        </p:nvSpPr>
        <p:spPr bwMode="auto">
          <a:xfrm>
            <a:off x="1775520" y="5209230"/>
            <a:ext cx="3053868" cy="358190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>
                <a:solidFill>
                  <a:schemeClr val="tx1"/>
                </a:solidFill>
                <a:latin typeface="+mn-ea"/>
                <a:ea typeface="+mn-ea"/>
              </a:rPr>
              <a:t>修改主机存储多路径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7" name="Straight Arrow Connector 41"/>
          <p:cNvCxnSpPr>
            <a:cxnSpLocks noChangeShapeType="1"/>
            <a:stCxn id="16" idx="2"/>
            <a:endCxn id="14" idx="0"/>
          </p:cNvCxnSpPr>
          <p:nvPr/>
        </p:nvCxnSpPr>
        <p:spPr bwMode="auto">
          <a:xfrm>
            <a:off x="3302454" y="5567420"/>
            <a:ext cx="0" cy="360169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19" name="Flowchart: Decision 27"/>
          <p:cNvSpPr>
            <a:spLocks noChangeArrowheads="1"/>
          </p:cNvSpPr>
          <p:nvPr/>
        </p:nvSpPr>
        <p:spPr bwMode="auto">
          <a:xfrm>
            <a:off x="1775520" y="4132681"/>
            <a:ext cx="3053868" cy="718359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存储设备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厂商</a:t>
            </a:r>
            <a:endParaRPr 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0" name="Straight Arrow Connector 38"/>
          <p:cNvCxnSpPr>
            <a:cxnSpLocks noChangeShapeType="1"/>
            <a:stCxn id="19" idx="2"/>
            <a:endCxn id="16" idx="0"/>
          </p:cNvCxnSpPr>
          <p:nvPr/>
        </p:nvCxnSpPr>
        <p:spPr bwMode="auto">
          <a:xfrm>
            <a:off x="3302454" y="4851040"/>
            <a:ext cx="0" cy="35819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21" name="Flowchart: Process 45"/>
          <p:cNvSpPr>
            <a:spLocks noChangeArrowheads="1"/>
          </p:cNvSpPr>
          <p:nvPr/>
        </p:nvSpPr>
        <p:spPr bwMode="auto">
          <a:xfrm>
            <a:off x="3666871" y="4851042"/>
            <a:ext cx="612281" cy="34717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其他</a:t>
            </a:r>
            <a:endParaRPr lang="en-US" sz="16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23" name="Straight Arrow Connector 19"/>
          <p:cNvCxnSpPr>
            <a:cxnSpLocks noChangeShapeType="1"/>
          </p:cNvCxnSpPr>
          <p:nvPr/>
        </p:nvCxnSpPr>
        <p:spPr bwMode="auto">
          <a:xfrm flipH="1">
            <a:off x="3275490" y="3427786"/>
            <a:ext cx="1553838" cy="2333180"/>
          </a:xfrm>
          <a:prstGeom prst="bentConnector3">
            <a:avLst>
              <a:gd name="adj1" fmla="val -24972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24" name="Flowchart: Process 46"/>
          <p:cNvSpPr>
            <a:spLocks noChangeArrowheads="1"/>
          </p:cNvSpPr>
          <p:nvPr/>
        </p:nvSpPr>
        <p:spPr bwMode="auto">
          <a:xfrm>
            <a:off x="4776647" y="3056133"/>
            <a:ext cx="407097" cy="34717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否</a:t>
            </a:r>
            <a:endParaRPr lang="en-US" sz="16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6" name="Flowchart: Process 50"/>
          <p:cNvSpPr>
            <a:spLocks noChangeArrowheads="1"/>
          </p:cNvSpPr>
          <p:nvPr/>
        </p:nvSpPr>
        <p:spPr bwMode="auto">
          <a:xfrm>
            <a:off x="4595832" y="4157162"/>
            <a:ext cx="612281" cy="34717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华为</a:t>
            </a:r>
            <a:endParaRPr lang="en-US" sz="16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8" name="Flowchart: Decision 6"/>
          <p:cNvSpPr>
            <a:spLocks noChangeArrowheads="1"/>
          </p:cNvSpPr>
          <p:nvPr/>
        </p:nvSpPr>
        <p:spPr bwMode="auto">
          <a:xfrm>
            <a:off x="1775520" y="3065082"/>
            <a:ext cx="3053868" cy="718358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存储类型</a:t>
            </a:r>
            <a:endParaRPr lang="en-US" altLang="zh-CN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为</a:t>
            </a:r>
            <a:r>
              <a:rPr lang="en-US" altLang="zh-CN" sz="1400" dirty="0">
                <a:solidFill>
                  <a:schemeClr val="tx1"/>
                </a:solidFill>
                <a:latin typeface="+mn-ea"/>
                <a:ea typeface="+mn-ea"/>
              </a:rPr>
              <a:t>SAN</a:t>
            </a:r>
            <a:r>
              <a:rPr lang="zh-CN" altLang="en-US" sz="1400" dirty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29" name="Straight Arrow Connector 35"/>
          <p:cNvCxnSpPr>
            <a:cxnSpLocks noChangeShapeType="1"/>
            <a:stCxn id="28" idx="2"/>
            <a:endCxn id="19" idx="0"/>
          </p:cNvCxnSpPr>
          <p:nvPr/>
        </p:nvCxnSpPr>
        <p:spPr bwMode="auto">
          <a:xfrm>
            <a:off x="3302454" y="3783440"/>
            <a:ext cx="0" cy="349241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/>
        </p:spPr>
      </p:cxnSp>
      <p:sp>
        <p:nvSpPr>
          <p:cNvPr id="30" name="Flowchart: Process 52"/>
          <p:cNvSpPr>
            <a:spLocks noChangeArrowheads="1"/>
          </p:cNvSpPr>
          <p:nvPr/>
        </p:nvSpPr>
        <p:spPr bwMode="auto">
          <a:xfrm>
            <a:off x="3432837" y="3783440"/>
            <a:ext cx="407097" cy="34717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algn="ctr" defTabSz="1001649" eaLnBrk="0" hangingPunct="0"/>
            <a:r>
              <a:rPr lang="zh-CN" altLang="en-US" sz="16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是</a:t>
            </a:r>
            <a:endParaRPr lang="en-US" sz="16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31" name="Straight Arrow Connector 35"/>
          <p:cNvCxnSpPr>
            <a:cxnSpLocks noChangeShapeType="1"/>
            <a:stCxn id="19" idx="3"/>
          </p:cNvCxnSpPr>
          <p:nvPr/>
        </p:nvCxnSpPr>
        <p:spPr bwMode="auto">
          <a:xfrm>
            <a:off x="4829388" y="4491861"/>
            <a:ext cx="402516" cy="0"/>
          </a:xfrm>
          <a:prstGeom prst="straightConnector1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/>
        </p:spPr>
      </p:cxnSp>
    </p:spTree>
    <p:extLst>
      <p:ext uri="{BB962C8B-B14F-4D97-AF65-F5344CB8AC3E}">
        <p14:creationId xmlns:p14="http://schemas.microsoft.com/office/powerpoint/2010/main" val="153087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DtsShapeName" descr="8CE5295821885C70CB254E5500C4G505083E@F83E@PB26513!!!!!!BIHO@]b26513!!!!@5E19B011306188854E31!籽吓纪撑泞变/qqu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!1!1" hidden="1"/>
          <p:cNvSpPr>
            <a:spLocks noChangeArrowheads="1"/>
          </p:cNvSpPr>
          <p:nvPr/>
        </p:nvSpPr>
        <p:spPr bwMode="auto">
          <a:xfrm>
            <a:off x="1524000" y="0"/>
            <a:ext cx="1588" cy="1588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5033 w 21600"/>
              <a:gd name="T13" fmla="*/ 2272 h 21600"/>
              <a:gd name="T14" fmla="*/ 16554 w 21600"/>
              <a:gd name="T15" fmla="*/ 1368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CN" dirty="0" err="1" smtClean="0"/>
              <a:t>FusionCompute</a:t>
            </a:r>
            <a:r>
              <a:rPr lang="zh-CN" altLang="en-US" dirty="0" smtClean="0"/>
              <a:t>日常维护与故障处理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主机和集群故障点</a:t>
            </a:r>
            <a:endParaRPr lang="zh-CN" altLang="en-US" dirty="0"/>
          </a:p>
        </p:txBody>
      </p:sp>
      <p:graphicFrame>
        <p:nvGraphicFramePr>
          <p:cNvPr id="7" name="Diagram 1"/>
          <p:cNvGraphicFramePr/>
          <p:nvPr>
            <p:extLst>
              <p:ext uri="{D42A27DB-BD31-4B8C-83A1-F6EECF244321}">
                <p14:modId xmlns:p14="http://schemas.microsoft.com/office/powerpoint/2010/main" val="2973008189"/>
              </p:ext>
            </p:extLst>
          </p:nvPr>
        </p:nvGraphicFramePr>
        <p:xfrm>
          <a:off x="1594800" y="1808820"/>
          <a:ext cx="9325736" cy="399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105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站点、集群故障点分析</a:t>
            </a:r>
            <a:endParaRPr lang="zh-CN" altLang="en-US" dirty="0"/>
          </a:p>
        </p:txBody>
      </p:sp>
      <p:graphicFrame>
        <p:nvGraphicFramePr>
          <p:cNvPr id="4" name="Diagram 4"/>
          <p:cNvGraphicFramePr/>
          <p:nvPr>
            <p:extLst/>
          </p:nvPr>
        </p:nvGraphicFramePr>
        <p:xfrm>
          <a:off x="1594800" y="1264380"/>
          <a:ext cx="9325736" cy="4287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13"/>
          <p:cNvSpPr/>
          <p:nvPr/>
        </p:nvSpPr>
        <p:spPr>
          <a:xfrm>
            <a:off x="2297649" y="5577905"/>
            <a:ext cx="79200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华文细黑" panose="02010600040101010101" pitchFamily="2" charset="-122"/>
              </a:rPr>
              <a:t>FusionCompute</a:t>
            </a:r>
            <a:r>
              <a:rPr lang="zh-CN" altLang="en-US" sz="2400" dirty="0">
                <a:ea typeface="华文细黑" panose="02010600040101010101" pitchFamily="2" charset="-122"/>
              </a:rPr>
              <a:t>使用</a:t>
            </a:r>
            <a:r>
              <a:rPr lang="en-US" altLang="zh-CN" sz="2400" dirty="0">
                <a:ea typeface="华文细黑" panose="02010600040101010101" pitchFamily="2" charset="-122"/>
              </a:rPr>
              <a:t>VRM</a:t>
            </a:r>
            <a:r>
              <a:rPr lang="zh-CN" altLang="en-US" sz="2400" dirty="0" smtClean="0">
                <a:ea typeface="华文细黑" panose="02010600040101010101" pitchFamily="2" charset="-122"/>
              </a:rPr>
              <a:t>节点对资源统一</a:t>
            </a:r>
            <a:r>
              <a:rPr lang="zh-CN" altLang="en-US" sz="2400" dirty="0">
                <a:ea typeface="华文细黑" panose="02010600040101010101" pitchFamily="2" charset="-122"/>
              </a:rPr>
              <a:t>调度管理</a:t>
            </a:r>
            <a:r>
              <a:rPr lang="zh-CN" altLang="en-US" sz="2400" dirty="0" smtClean="0">
                <a:ea typeface="华文细黑" panose="02010600040101010101" pitchFamily="2" charset="-122"/>
              </a:rPr>
              <a:t>，站点、集群故障</a:t>
            </a:r>
            <a:r>
              <a:rPr lang="zh-CN" altLang="en-US" sz="2400" dirty="0">
                <a:ea typeface="华文细黑" panose="02010600040101010101" pitchFamily="2" charset="-122"/>
              </a:rPr>
              <a:t>和</a:t>
            </a:r>
            <a:r>
              <a:rPr lang="en-US" altLang="zh-CN" sz="2400" dirty="0">
                <a:ea typeface="华文细黑" panose="02010600040101010101" pitchFamily="2" charset="-122"/>
              </a:rPr>
              <a:t>VRM</a:t>
            </a:r>
            <a:r>
              <a:rPr lang="zh-CN" altLang="en-US" sz="2400" dirty="0">
                <a:ea typeface="华文细黑" panose="02010600040101010101" pitchFamily="2" charset="-122"/>
              </a:rPr>
              <a:t>节点强</a:t>
            </a:r>
            <a:r>
              <a:rPr lang="zh-CN" altLang="en-US" sz="2400" dirty="0" smtClean="0">
                <a:ea typeface="华文细黑" panose="02010600040101010101" pitchFamily="2" charset="-122"/>
              </a:rPr>
              <a:t>相关。</a:t>
            </a:r>
            <a:endParaRPr lang="en-US" altLang="zh-CN" sz="2400" dirty="0"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888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站点、集群故障案例</a:t>
            </a:r>
            <a:r>
              <a:rPr lang="en-US" altLang="zh-CN" dirty="0"/>
              <a:t> </a:t>
            </a:r>
            <a:r>
              <a:rPr lang="en-US" altLang="zh-CN" dirty="0" smtClean="0"/>
              <a:t>- VRM</a:t>
            </a:r>
            <a:r>
              <a:rPr lang="zh-CN" altLang="en-US" dirty="0" smtClean="0"/>
              <a:t>虚拟机无法启动</a:t>
            </a:r>
            <a:endParaRPr lang="zh-CN" altLang="en-US" dirty="0"/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2128861460"/>
              </p:ext>
            </p:extLst>
          </p:nvPr>
        </p:nvGraphicFramePr>
        <p:xfrm>
          <a:off x="1919536" y="1304764"/>
          <a:ext cx="8280920" cy="493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969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主机故障点分析</a:t>
            </a:r>
            <a:endParaRPr lang="zh-CN" altLang="en-US" dirty="0"/>
          </a:p>
        </p:txBody>
      </p:sp>
      <p:graphicFrame>
        <p:nvGraphicFramePr>
          <p:cNvPr id="4" name="Diagram 4"/>
          <p:cNvGraphicFramePr/>
          <p:nvPr>
            <p:extLst/>
          </p:nvPr>
        </p:nvGraphicFramePr>
        <p:xfrm>
          <a:off x="1594800" y="1304764"/>
          <a:ext cx="9397744" cy="432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13"/>
          <p:cNvSpPr/>
          <p:nvPr/>
        </p:nvSpPr>
        <p:spPr>
          <a:xfrm>
            <a:off x="2351584" y="5733256"/>
            <a:ext cx="7920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n-lt"/>
                <a:ea typeface="+mn-ea"/>
              </a:rPr>
              <a:t>主机上的计算资源经过虚拟化后，形成计算资源池</a:t>
            </a:r>
            <a:r>
              <a:rPr lang="zh-CN" altLang="en-US" sz="2000" dirty="0" smtClean="0">
                <a:latin typeface="+mn-lt"/>
                <a:ea typeface="+mn-ea"/>
              </a:rPr>
              <a:t>，并分配给虚拟机使用。如果主机出现故障，将影响上层的虚拟机和业务。</a:t>
            </a:r>
            <a:endParaRPr lang="en-US" altLang="zh-CN" sz="20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76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主机故障案例</a:t>
            </a:r>
            <a:r>
              <a:rPr lang="en-US" altLang="zh-CN" dirty="0" smtClean="0"/>
              <a:t> - </a:t>
            </a:r>
            <a:r>
              <a:rPr lang="zh-CN" altLang="en-US" dirty="0" smtClean="0"/>
              <a:t>添加主机失败</a:t>
            </a:r>
            <a:endParaRPr lang="zh-CN" altLang="en-US" dirty="0"/>
          </a:p>
        </p:txBody>
      </p:sp>
      <p:graphicFrame>
        <p:nvGraphicFramePr>
          <p:cNvPr id="6" name="Diagram 4"/>
          <p:cNvGraphicFramePr/>
          <p:nvPr>
            <p:extLst/>
          </p:nvPr>
        </p:nvGraphicFramePr>
        <p:xfrm>
          <a:off x="1919536" y="1304764"/>
          <a:ext cx="8154352" cy="493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091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系统接口管理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FusionCompute</a:t>
            </a:r>
            <a:r>
              <a:rPr lang="zh-CN" altLang="en-US" dirty="0"/>
              <a:t>管理如下几类系统接口：</a:t>
            </a:r>
            <a:endParaRPr lang="en-US" altLang="zh-CN" dirty="0"/>
          </a:p>
          <a:p>
            <a:pPr lvl="1"/>
            <a:r>
              <a:rPr lang="zh-CN" altLang="en-US" dirty="0">
                <a:latin typeface="+mn-ea"/>
              </a:rPr>
              <a:t>绑定网口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绑定主机的网口，以提高网络的可靠性。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存储接口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在主机中添加存储接口，实现主机与存储设备对接。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添加多个存储接口，可以实现存储的多路径传输。</a:t>
            </a:r>
            <a:endParaRPr lang="en-US" altLang="zh-CN" dirty="0">
              <a:latin typeface="+mn-ea"/>
            </a:endParaRPr>
          </a:p>
          <a:p>
            <a:pPr lvl="1"/>
            <a:r>
              <a:rPr lang="zh-CN" altLang="en-US" dirty="0">
                <a:latin typeface="+mn-ea"/>
              </a:rPr>
              <a:t>业务管理接口</a:t>
            </a:r>
            <a:endParaRPr lang="en-US" altLang="zh-CN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承载一些特殊业务流量的系统接口，这些特殊业务包括热迁移虚拟机、虚拟机主机容灾、虚拟化</a:t>
            </a:r>
            <a:r>
              <a:rPr lang="en-US" altLang="zh-CN" dirty="0">
                <a:latin typeface="+mn-ea"/>
              </a:rPr>
              <a:t>SAN</a:t>
            </a:r>
            <a:r>
              <a:rPr lang="zh-CN" altLang="en-US" dirty="0">
                <a:latin typeface="+mn-ea"/>
              </a:rPr>
              <a:t>存储心跳检测等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739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系统接口故障点分析</a:t>
            </a:r>
            <a:endParaRPr lang="zh-CN" altLang="en-US" dirty="0"/>
          </a:p>
        </p:txBody>
      </p:sp>
      <p:graphicFrame>
        <p:nvGraphicFramePr>
          <p:cNvPr id="4" name="Diagram 4"/>
          <p:cNvGraphicFramePr/>
          <p:nvPr>
            <p:extLst/>
          </p:nvPr>
        </p:nvGraphicFramePr>
        <p:xfrm>
          <a:off x="1594800" y="1448780"/>
          <a:ext cx="9217724" cy="4140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13"/>
          <p:cNvSpPr/>
          <p:nvPr/>
        </p:nvSpPr>
        <p:spPr>
          <a:xfrm>
            <a:off x="2243643" y="5632877"/>
            <a:ext cx="7920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latin typeface="+mn-lt"/>
                <a:ea typeface="+mn-ea"/>
              </a:rPr>
              <a:t>系统接口涉及到底层网络硬件，主机和</a:t>
            </a:r>
            <a:r>
              <a:rPr lang="en-US" altLang="zh-CN" sz="2000" dirty="0" smtClean="0">
                <a:latin typeface="+mn-lt"/>
                <a:ea typeface="+mn-ea"/>
              </a:rPr>
              <a:t>VRM</a:t>
            </a:r>
            <a:r>
              <a:rPr lang="zh-CN" altLang="en-US" sz="2000" dirty="0" smtClean="0">
                <a:latin typeface="+mn-lt"/>
                <a:ea typeface="+mn-ea"/>
              </a:rPr>
              <a:t>节点，排除故障时可自顶向下快速定位故障层次，然后再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自底向上逐步排除故障点。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80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系统接口故障案例</a:t>
            </a:r>
            <a:r>
              <a:rPr lang="en-US" altLang="zh-CN" dirty="0" smtClean="0"/>
              <a:t> - </a:t>
            </a:r>
            <a:r>
              <a:rPr lang="zh-CN" altLang="en-US" dirty="0" smtClean="0"/>
              <a:t>删除存储接口路由导致异常</a:t>
            </a:r>
            <a:endParaRPr lang="zh-CN" altLang="en-US" dirty="0"/>
          </a:p>
        </p:txBody>
      </p:sp>
      <p:graphicFrame>
        <p:nvGraphicFramePr>
          <p:cNvPr id="4" name="Diagram 4"/>
          <p:cNvGraphicFramePr/>
          <p:nvPr>
            <p:extLst/>
          </p:nvPr>
        </p:nvGraphicFramePr>
        <p:xfrm>
          <a:off x="1991544" y="1340768"/>
          <a:ext cx="8424936" cy="49325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912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维护管理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zh-CN" altLang="en-US" b="1" dirty="0" smtClean="0"/>
              <a:t>故障处理</a:t>
            </a:r>
            <a:endParaRPr lang="en-US" altLang="zh-CN" b="1" dirty="0" smtClean="0"/>
          </a:p>
          <a:p>
            <a:pPr lvl="1">
              <a:buClr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主机和集群故障处理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存储故障处理</a:t>
            </a:r>
            <a:endParaRPr lang="en-US" altLang="zh-CN" dirty="0"/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网络故障处理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虚拟机和模板故障处理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7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存储资源池配置流程</a:t>
            </a:r>
            <a:endParaRPr lang="zh-CN" altLang="en-US" dirty="0"/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6172080" y="1484784"/>
            <a:ext cx="4712452" cy="3424450"/>
          </a:xfrm>
        </p:spPr>
        <p:txBody>
          <a:bodyPr/>
          <a:lstStyle/>
          <a:p>
            <a:r>
              <a:rPr lang="en-US" altLang="zh-CN" sz="1800" dirty="0" smtClean="0"/>
              <a:t>FusionCompute</a:t>
            </a:r>
            <a:r>
              <a:rPr lang="zh-CN" altLang="en-US" sz="1800" dirty="0" smtClean="0"/>
              <a:t>存储</a:t>
            </a:r>
            <a:r>
              <a:rPr lang="zh-CN" altLang="en-US" sz="1800" dirty="0"/>
              <a:t>池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故障处理，可以参考该流程顺序进行检查。</a:t>
            </a:r>
            <a:endParaRPr lang="en-US" altLang="zh-CN" sz="1800" dirty="0"/>
          </a:p>
          <a:p>
            <a:pPr lvl="0"/>
            <a:r>
              <a:rPr lang="zh-CN" altLang="en-US" sz="1800" dirty="0" smtClean="0"/>
              <a:t>存储</a:t>
            </a:r>
            <a:r>
              <a:rPr lang="zh-CN" altLang="en-US" sz="1800" dirty="0"/>
              <a:t>池</a:t>
            </a:r>
            <a:r>
              <a:rPr lang="zh-CN" altLang="en-US" sz="1800" dirty="0" smtClean="0"/>
              <a:t>可能</a:t>
            </a:r>
            <a:r>
              <a:rPr lang="zh-CN" altLang="en-US" sz="1800" dirty="0"/>
              <a:t>会涉及</a:t>
            </a:r>
            <a:r>
              <a:rPr lang="zh-CN" altLang="en-US" sz="1800" dirty="0" smtClean="0"/>
              <a:t>到</a:t>
            </a:r>
            <a:r>
              <a:rPr lang="zh-CN" altLang="en-US" sz="1800" dirty="0"/>
              <a:t>如下</a:t>
            </a:r>
            <a:r>
              <a:rPr lang="zh-CN" altLang="en-US" sz="1800" dirty="0" smtClean="0"/>
              <a:t>关键故障点：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存储资源故障</a:t>
            </a:r>
            <a:endParaRPr lang="en-US" altLang="zh-CN" sz="1600" dirty="0" smtClean="0"/>
          </a:p>
          <a:p>
            <a:pPr lvl="1"/>
            <a:r>
              <a:rPr lang="zh-CN" altLang="en-US" sz="1600" dirty="0"/>
              <a:t>存储设备故障</a:t>
            </a:r>
            <a:endParaRPr lang="en-US" altLang="zh-CN" sz="1600" dirty="0"/>
          </a:p>
          <a:p>
            <a:pPr lvl="1"/>
            <a:r>
              <a:rPr lang="zh-CN" altLang="en-US" sz="1600" dirty="0" smtClean="0"/>
              <a:t>数据存储故障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虚拟磁盘故障</a:t>
            </a:r>
            <a:endParaRPr lang="en-US" sz="1600" dirty="0"/>
          </a:p>
        </p:txBody>
      </p:sp>
      <p:sp>
        <p:nvSpPr>
          <p:cNvPr id="5" name="Flowchart: Process 31"/>
          <p:cNvSpPr>
            <a:spLocks noChangeArrowheads="1"/>
          </p:cNvSpPr>
          <p:nvPr/>
        </p:nvSpPr>
        <p:spPr bwMode="auto">
          <a:xfrm>
            <a:off x="2569139" y="2800700"/>
            <a:ext cx="2467741" cy="358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添加站点的存储资源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Flowchart: Decision 6"/>
          <p:cNvSpPr>
            <a:spLocks noChangeArrowheads="1"/>
          </p:cNvSpPr>
          <p:nvPr/>
        </p:nvSpPr>
        <p:spPr bwMode="auto">
          <a:xfrm>
            <a:off x="2569139" y="1484784"/>
            <a:ext cx="2467741" cy="718358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400" dirty="0" smtClean="0">
                <a:solidFill>
                  <a:schemeClr val="tx1"/>
                </a:solidFill>
                <a:latin typeface="+mn-ea"/>
                <a:ea typeface="+mn-ea"/>
              </a:rPr>
              <a:t>判断存储设备类型</a:t>
            </a:r>
            <a:endParaRPr lang="en-US" sz="1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" name="Flowchart: Process 52"/>
          <p:cNvSpPr>
            <a:spLocks noChangeArrowheads="1"/>
          </p:cNvSpPr>
          <p:nvPr/>
        </p:nvSpPr>
        <p:spPr bwMode="auto">
          <a:xfrm>
            <a:off x="3803010" y="2198100"/>
            <a:ext cx="1663018" cy="593391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defTabSz="1001649" eaLnBrk="0" hangingPunct="0"/>
            <a:r>
              <a:rPr lang="en-US" sz="1600" dirty="0" smtClean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Advanced </a:t>
            </a:r>
            <a:r>
              <a:rPr lang="en-US" sz="1600" dirty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SAN</a:t>
            </a:r>
          </a:p>
          <a:p>
            <a:pPr defTabSz="1001649" eaLnBrk="0" hangingPunct="0"/>
            <a:r>
              <a:rPr lang="en-US" sz="1600" dirty="0" smtClean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FusionStorage</a:t>
            </a:r>
            <a:endParaRPr lang="en-US" sz="160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8" name="Flowchart: Process 31"/>
          <p:cNvSpPr>
            <a:spLocks noChangeArrowheads="1"/>
          </p:cNvSpPr>
          <p:nvPr/>
        </p:nvSpPr>
        <p:spPr bwMode="auto">
          <a:xfrm>
            <a:off x="2569139" y="3570901"/>
            <a:ext cx="2467741" cy="358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向主机关联存储资源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Flowchart: Process 31"/>
          <p:cNvSpPr>
            <a:spLocks noChangeArrowheads="1"/>
          </p:cNvSpPr>
          <p:nvPr/>
        </p:nvSpPr>
        <p:spPr bwMode="auto">
          <a:xfrm>
            <a:off x="2569139" y="4290361"/>
            <a:ext cx="2467741" cy="358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扫描存储设备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0" name="Flowchart: Process 31"/>
          <p:cNvSpPr>
            <a:spLocks noChangeArrowheads="1"/>
          </p:cNvSpPr>
          <p:nvPr/>
        </p:nvSpPr>
        <p:spPr bwMode="auto">
          <a:xfrm>
            <a:off x="2569139" y="5050251"/>
            <a:ext cx="2467741" cy="358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添加数据存储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" name="Flowchart: Process 31"/>
          <p:cNvSpPr>
            <a:spLocks noChangeArrowheads="1"/>
          </p:cNvSpPr>
          <p:nvPr/>
        </p:nvSpPr>
        <p:spPr bwMode="auto">
          <a:xfrm>
            <a:off x="2569139" y="5807115"/>
            <a:ext cx="2467741" cy="358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+mn-ea"/>
                <a:ea typeface="+mn-ea"/>
              </a:rPr>
              <a:t>创建磁盘</a:t>
            </a:r>
            <a:endParaRPr lang="en-US" sz="16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3" name="Elbow Connector 65"/>
          <p:cNvCxnSpPr>
            <a:stCxn id="6" idx="1"/>
            <a:endCxn id="9" idx="1"/>
          </p:cNvCxnSpPr>
          <p:nvPr/>
        </p:nvCxnSpPr>
        <p:spPr bwMode="auto">
          <a:xfrm rot="10800000" flipV="1">
            <a:off x="2569139" y="1843962"/>
            <a:ext cx="15570" cy="2625493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73"/>
          <p:cNvCxnSpPr>
            <a:stCxn id="6" idx="2"/>
            <a:endCxn id="5" idx="0"/>
          </p:cNvCxnSpPr>
          <p:nvPr/>
        </p:nvCxnSpPr>
        <p:spPr bwMode="auto">
          <a:xfrm>
            <a:off x="3803010" y="2203142"/>
            <a:ext cx="0" cy="5975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77"/>
          <p:cNvCxnSpPr>
            <a:stCxn id="5" idx="2"/>
            <a:endCxn id="8" idx="0"/>
          </p:cNvCxnSpPr>
          <p:nvPr/>
        </p:nvCxnSpPr>
        <p:spPr bwMode="auto">
          <a:xfrm>
            <a:off x="3803010" y="3158889"/>
            <a:ext cx="0" cy="4120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79"/>
          <p:cNvCxnSpPr>
            <a:stCxn id="8" idx="2"/>
            <a:endCxn id="9" idx="0"/>
          </p:cNvCxnSpPr>
          <p:nvPr/>
        </p:nvCxnSpPr>
        <p:spPr bwMode="auto">
          <a:xfrm>
            <a:off x="3803010" y="3929090"/>
            <a:ext cx="0" cy="36127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81"/>
          <p:cNvCxnSpPr>
            <a:stCxn id="9" idx="2"/>
            <a:endCxn id="10" idx="0"/>
          </p:cNvCxnSpPr>
          <p:nvPr/>
        </p:nvCxnSpPr>
        <p:spPr bwMode="auto">
          <a:xfrm>
            <a:off x="3803010" y="4648550"/>
            <a:ext cx="0" cy="40170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83"/>
          <p:cNvCxnSpPr>
            <a:stCxn id="10" idx="2"/>
            <a:endCxn id="11" idx="0"/>
          </p:cNvCxnSpPr>
          <p:nvPr/>
        </p:nvCxnSpPr>
        <p:spPr bwMode="auto">
          <a:xfrm>
            <a:off x="3803010" y="5408440"/>
            <a:ext cx="0" cy="3986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Flowchart: Process 52"/>
          <p:cNvSpPr>
            <a:spLocks noChangeArrowheads="1"/>
          </p:cNvSpPr>
          <p:nvPr/>
        </p:nvSpPr>
        <p:spPr bwMode="auto">
          <a:xfrm>
            <a:off x="2502741" y="2240868"/>
            <a:ext cx="1088375" cy="531835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defTabSz="1001649" eaLnBrk="0" hangingPunct="0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NAS</a:t>
            </a:r>
          </a:p>
          <a:p>
            <a:pPr defTabSz="1001649" eaLnBrk="0" hangingPunct="0"/>
            <a:r>
              <a:rPr lang="en-US" altLang="zh-CN" sz="1400" dirty="0" smtClean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FC/IP SAN</a:t>
            </a:r>
          </a:p>
        </p:txBody>
      </p:sp>
      <p:sp>
        <p:nvSpPr>
          <p:cNvPr id="22" name="Flowchart: Process 52"/>
          <p:cNvSpPr>
            <a:spLocks noChangeArrowheads="1"/>
          </p:cNvSpPr>
          <p:nvPr/>
        </p:nvSpPr>
        <p:spPr bwMode="auto">
          <a:xfrm>
            <a:off x="1487488" y="1552151"/>
            <a:ext cx="1022650" cy="347170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defTabSz="1001649" eaLnBrk="0" hangingPunct="0"/>
            <a:r>
              <a:rPr lang="zh-CN" altLang="en-US" sz="1600" dirty="0" smtClean="0">
                <a:solidFill>
                  <a:srgbClr val="000000"/>
                </a:solidFill>
                <a:latin typeface="+mn-ea"/>
                <a:ea typeface="+mn-ea"/>
                <a:cs typeface="Arial" pitchFamily="34" charset="0"/>
              </a:rPr>
              <a:t>本地存储</a:t>
            </a:r>
            <a:endParaRPr lang="en-US" altLang="zh-CN" sz="1600" dirty="0" smtClean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43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err="1"/>
              <a:t>FusionCompute</a:t>
            </a:r>
            <a:r>
              <a:rPr lang="zh-CN" altLang="en-US" dirty="0"/>
              <a:t>是华为云计算解决方案的基石，了解和掌握</a:t>
            </a:r>
            <a:r>
              <a:rPr lang="en-US" altLang="zh-CN" dirty="0" err="1"/>
              <a:t>FusionCompute</a:t>
            </a:r>
            <a:r>
              <a:rPr lang="zh-CN" altLang="en-US" dirty="0" smtClean="0"/>
              <a:t>的日常维护和故障</a:t>
            </a:r>
            <a:r>
              <a:rPr lang="zh-CN" altLang="en-US" dirty="0"/>
              <a:t>处理方法，可以更好的部署和维护企业云计算环境</a:t>
            </a:r>
            <a:r>
              <a:rPr lang="zh-CN" altLang="en-US" dirty="0" smtClean="0"/>
              <a:t>。通过本章学习，您将能够掌握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系统的日常运维能力。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05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存储资源池故障点</a:t>
            </a:r>
            <a:endParaRPr lang="zh-CN" altLang="en-US" dirty="0"/>
          </a:p>
        </p:txBody>
      </p:sp>
      <p:graphicFrame>
        <p:nvGraphicFramePr>
          <p:cNvPr id="4" name="Diagram 1"/>
          <p:cNvGraphicFramePr/>
          <p:nvPr>
            <p:extLst/>
          </p:nvPr>
        </p:nvGraphicFramePr>
        <p:xfrm>
          <a:off x="1594800" y="1628800"/>
          <a:ext cx="9073708" cy="4548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834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存储资源、存储设备故障点分析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739516" y="1557200"/>
          <a:ext cx="8928991" cy="4104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13"/>
          <p:cNvSpPr/>
          <p:nvPr/>
        </p:nvSpPr>
        <p:spPr>
          <a:xfrm>
            <a:off x="2243992" y="5660998"/>
            <a:ext cx="7920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</a:rPr>
              <a:t>FusionCompute</a:t>
            </a:r>
            <a:r>
              <a:rPr lang="zh-CN" altLang="en-US" sz="1800" dirty="0" smtClean="0">
                <a:latin typeface="+mn-lt"/>
                <a:ea typeface="+mn-ea"/>
              </a:rPr>
              <a:t>存储资源、存储设备故障涉及到对端存储设备配置，存储链路，存储接口等，需要逐步排错。</a:t>
            </a:r>
            <a:endParaRPr lang="en-US" altLang="zh-CN" sz="1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704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存储资源故障案例</a:t>
            </a:r>
            <a:r>
              <a:rPr lang="en-US" altLang="zh-CN" dirty="0"/>
              <a:t>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存储资源管理链路中断</a:t>
            </a:r>
            <a:endParaRPr lang="zh-CN" altLang="en-US" dirty="0"/>
          </a:p>
        </p:txBody>
      </p:sp>
      <p:graphicFrame>
        <p:nvGraphicFramePr>
          <p:cNvPr id="4" name="Diagram 4"/>
          <p:cNvGraphicFramePr/>
          <p:nvPr>
            <p:extLst>
              <p:ext uri="{D42A27DB-BD31-4B8C-83A1-F6EECF244321}">
                <p14:modId xmlns:p14="http://schemas.microsoft.com/office/powerpoint/2010/main" val="15677768"/>
              </p:ext>
            </p:extLst>
          </p:nvPr>
        </p:nvGraphicFramePr>
        <p:xfrm>
          <a:off x="1594800" y="1340768"/>
          <a:ext cx="9073708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3741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数据存储故障点分析</a:t>
            </a:r>
            <a:endParaRPr lang="zh-CN" altLang="en-US" dirty="0"/>
          </a:p>
        </p:txBody>
      </p:sp>
      <p:graphicFrame>
        <p:nvGraphicFramePr>
          <p:cNvPr id="4" name="Diagram 4"/>
          <p:cNvGraphicFramePr/>
          <p:nvPr>
            <p:extLst/>
          </p:nvPr>
        </p:nvGraphicFramePr>
        <p:xfrm>
          <a:off x="1703512" y="1400805"/>
          <a:ext cx="9109012" cy="408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13"/>
          <p:cNvSpPr/>
          <p:nvPr/>
        </p:nvSpPr>
        <p:spPr>
          <a:xfrm>
            <a:off x="2297999" y="5625244"/>
            <a:ext cx="7920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lt"/>
                <a:ea typeface="+mn-ea"/>
              </a:rPr>
              <a:t>FusionCompute</a:t>
            </a:r>
            <a:r>
              <a:rPr lang="zh-CN" altLang="en-US" sz="1800" dirty="0" smtClean="0">
                <a:latin typeface="+mn-lt"/>
                <a:ea typeface="+mn-ea"/>
              </a:rPr>
              <a:t>数据存储涉及到虚拟化和非虚拟化数据存储，也就是文件系统和块存储，需要重点关注这两类故障。</a:t>
            </a:r>
            <a:endParaRPr lang="en-US" altLang="zh-CN" sz="18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623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数据存储故障案例</a:t>
            </a:r>
            <a:r>
              <a:rPr lang="en-US" altLang="zh-CN" dirty="0" smtClean="0"/>
              <a:t> - VIMS</a:t>
            </a:r>
            <a:r>
              <a:rPr lang="zh-CN" altLang="en-US" dirty="0" smtClean="0"/>
              <a:t>文件系统损坏</a:t>
            </a:r>
            <a:endParaRPr lang="zh-CN" altLang="en-US" dirty="0"/>
          </a:p>
        </p:txBody>
      </p:sp>
      <p:graphicFrame>
        <p:nvGraphicFramePr>
          <p:cNvPr id="3" name="Diagram 4"/>
          <p:cNvGraphicFramePr/>
          <p:nvPr>
            <p:extLst/>
          </p:nvPr>
        </p:nvGraphicFramePr>
        <p:xfrm>
          <a:off x="1594800" y="1340768"/>
          <a:ext cx="9073708" cy="5004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043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虚拟磁盘故障点分析</a:t>
            </a:r>
            <a:endParaRPr lang="zh-CN" altLang="en-US" dirty="0"/>
          </a:p>
        </p:txBody>
      </p:sp>
      <p:graphicFrame>
        <p:nvGraphicFramePr>
          <p:cNvPr id="3" name="Diagram 4"/>
          <p:cNvGraphicFramePr/>
          <p:nvPr>
            <p:extLst/>
          </p:nvPr>
        </p:nvGraphicFramePr>
        <p:xfrm>
          <a:off x="1594800" y="1370254"/>
          <a:ext cx="9253728" cy="3930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13"/>
          <p:cNvSpPr/>
          <p:nvPr/>
        </p:nvSpPr>
        <p:spPr>
          <a:xfrm>
            <a:off x="2261645" y="5409220"/>
            <a:ext cx="7920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n-ea"/>
                <a:ea typeface="+mn-ea"/>
              </a:rPr>
              <a:t>FusionCompute</a:t>
            </a:r>
            <a:r>
              <a:rPr lang="zh-CN" altLang="en-US" sz="1800" dirty="0" smtClean="0">
                <a:latin typeface="+mn-ea"/>
                <a:ea typeface="+mn-ea"/>
              </a:rPr>
              <a:t>上的虚拟机，如果绑定的虚拟磁盘出现故障，会影响到业务和数据，故障排除时需提前备份数据。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虚拟磁盘故障案例</a:t>
            </a:r>
            <a:r>
              <a:rPr lang="en-US" altLang="zh-CN" dirty="0" smtClean="0"/>
              <a:t> - </a:t>
            </a:r>
            <a:r>
              <a:rPr lang="zh-CN" altLang="en-US" dirty="0" smtClean="0"/>
              <a:t>磁盘无法在线扩容</a:t>
            </a:r>
            <a:endParaRPr lang="zh-CN" altLang="en-US" dirty="0"/>
          </a:p>
        </p:txBody>
      </p:sp>
      <p:graphicFrame>
        <p:nvGraphicFramePr>
          <p:cNvPr id="3" name="Diagram 4"/>
          <p:cNvGraphicFramePr/>
          <p:nvPr>
            <p:extLst/>
          </p:nvPr>
        </p:nvGraphicFramePr>
        <p:xfrm>
          <a:off x="1594800" y="1340768"/>
          <a:ext cx="9325736" cy="5004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082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维护管理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zh-CN" altLang="en-US" b="1" dirty="0" smtClean="0"/>
              <a:t>故障处理</a:t>
            </a:r>
            <a:endParaRPr lang="en-US" altLang="zh-CN" b="1" dirty="0" smtClean="0"/>
          </a:p>
          <a:p>
            <a:pPr lvl="1">
              <a:buClr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主机和集群故障处理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网络故障处理</a:t>
            </a:r>
            <a:endParaRPr lang="en-US" altLang="zh-CN" dirty="0"/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虚拟机和模板故障处理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26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网络池创建流程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5401720" y="1233489"/>
            <a:ext cx="5482812" cy="5111836"/>
          </a:xfrm>
        </p:spPr>
        <p:txBody>
          <a:bodyPr/>
          <a:lstStyle/>
          <a:p>
            <a:r>
              <a:rPr lang="en-US" altLang="zh-CN" sz="1800" dirty="0"/>
              <a:t>FusionCompute</a:t>
            </a:r>
            <a:r>
              <a:rPr lang="zh-CN" altLang="en-US" sz="1800" dirty="0"/>
              <a:t>网络池的故障处理，可以参考该流程顺序进行检查。</a:t>
            </a:r>
            <a:endParaRPr lang="en-US" altLang="zh-CN" sz="1800" dirty="0"/>
          </a:p>
          <a:p>
            <a:pPr lvl="0"/>
            <a:r>
              <a:rPr lang="zh-CN" altLang="en-US" sz="1800" dirty="0"/>
              <a:t>网络池可能会涉及到如下关键故障点：</a:t>
            </a:r>
            <a:endParaRPr lang="en-US" altLang="zh-CN" sz="1800" dirty="0"/>
          </a:p>
          <a:p>
            <a:pPr lvl="1"/>
            <a:r>
              <a:rPr lang="zh-CN" altLang="en-US" sz="1600" dirty="0"/>
              <a:t>分布式交换机故障</a:t>
            </a:r>
            <a:endParaRPr lang="en-US" altLang="zh-CN" sz="1600" dirty="0"/>
          </a:p>
          <a:p>
            <a:pPr lvl="1"/>
            <a:r>
              <a:rPr lang="zh-CN" altLang="en-US" sz="1600" dirty="0"/>
              <a:t>上行链路故障</a:t>
            </a:r>
            <a:endParaRPr lang="en-US" altLang="zh-CN" sz="1600" dirty="0"/>
          </a:p>
          <a:p>
            <a:pPr lvl="1"/>
            <a:r>
              <a:rPr lang="en-US" altLang="zh-CN" sz="1600" dirty="0"/>
              <a:t>VLAN</a:t>
            </a:r>
            <a:r>
              <a:rPr lang="zh-CN" altLang="en-US" sz="1600" dirty="0"/>
              <a:t>池故障</a:t>
            </a:r>
            <a:endParaRPr lang="en-US" altLang="zh-CN" sz="1600" dirty="0"/>
          </a:p>
          <a:p>
            <a:pPr lvl="1"/>
            <a:r>
              <a:rPr lang="zh-CN" altLang="en-US" sz="1600" dirty="0"/>
              <a:t>子网故障</a:t>
            </a:r>
            <a:endParaRPr lang="en-US" altLang="zh-CN" sz="1600" dirty="0"/>
          </a:p>
          <a:p>
            <a:pPr lvl="1"/>
            <a:r>
              <a:rPr lang="zh-CN" altLang="en-US" sz="1600" dirty="0"/>
              <a:t>端口组故障</a:t>
            </a:r>
            <a:endParaRPr lang="en-US" altLang="zh-CN" sz="1600" dirty="0"/>
          </a:p>
          <a:p>
            <a:r>
              <a:rPr lang="zh-CN" altLang="en-US" sz="1800" dirty="0"/>
              <a:t>因网络池的各个组件关联紧密，可以统一概括成如下故障：</a:t>
            </a:r>
            <a:endParaRPr lang="en-US" altLang="zh-CN" sz="1800" dirty="0"/>
          </a:p>
          <a:p>
            <a:pPr lvl="1"/>
            <a:r>
              <a:rPr lang="zh-CN" altLang="en-US" sz="1600" dirty="0"/>
              <a:t>虚拟机之间通讯故障</a:t>
            </a:r>
          </a:p>
          <a:p>
            <a:pPr lvl="1"/>
            <a:r>
              <a:rPr lang="zh-CN" altLang="en-US" sz="1600" dirty="0"/>
              <a:t>虚拟机和外部网络通讯故障</a:t>
            </a:r>
          </a:p>
        </p:txBody>
      </p:sp>
      <p:sp>
        <p:nvSpPr>
          <p:cNvPr id="41" name="Flowchart: Process 31"/>
          <p:cNvSpPr>
            <a:spLocks noChangeArrowheads="1"/>
          </p:cNvSpPr>
          <p:nvPr/>
        </p:nvSpPr>
        <p:spPr bwMode="auto">
          <a:xfrm>
            <a:off x="1739516" y="2661097"/>
            <a:ext cx="2556955" cy="320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latin typeface="+mn-lt"/>
                <a:ea typeface="+mn-ea"/>
              </a:rPr>
              <a:t>创建分布式交换机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31" name="Flowchart: Decision 6"/>
          <p:cNvSpPr>
            <a:spLocks noChangeArrowheads="1"/>
          </p:cNvSpPr>
          <p:nvPr/>
        </p:nvSpPr>
        <p:spPr bwMode="auto">
          <a:xfrm>
            <a:off x="1739516" y="1376772"/>
            <a:ext cx="2556955" cy="750160"/>
          </a:xfrm>
          <a:prstGeom prst="flowChartDecision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latin typeface="+mn-lt"/>
                <a:ea typeface="+mn-ea"/>
              </a:rPr>
              <a:t>已有可用的分布式交换机？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49" name="Flowchart: Process 52"/>
          <p:cNvSpPr>
            <a:spLocks noChangeArrowheads="1"/>
          </p:cNvSpPr>
          <p:nvPr/>
        </p:nvSpPr>
        <p:spPr bwMode="auto">
          <a:xfrm>
            <a:off x="2924197" y="2220429"/>
            <a:ext cx="451987" cy="285614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defTabSz="1001649" eaLnBrk="0" hangingPunct="0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否</a:t>
            </a:r>
            <a:endParaRPr lang="en-US" sz="12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2" name="Flowchart: Process 31"/>
          <p:cNvSpPr>
            <a:spLocks noChangeArrowheads="1"/>
          </p:cNvSpPr>
          <p:nvPr/>
        </p:nvSpPr>
        <p:spPr bwMode="auto">
          <a:xfrm>
            <a:off x="1739516" y="3349589"/>
            <a:ext cx="2556955" cy="320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latin typeface="+mn-lt"/>
                <a:ea typeface="+mn-ea"/>
              </a:rPr>
              <a:t>添加上行链路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3" name="Flowchart: Process 31"/>
          <p:cNvSpPr>
            <a:spLocks noChangeArrowheads="1"/>
          </p:cNvSpPr>
          <p:nvPr/>
        </p:nvSpPr>
        <p:spPr bwMode="auto">
          <a:xfrm>
            <a:off x="1739516" y="3992722"/>
            <a:ext cx="2556955" cy="320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latin typeface="+mn-lt"/>
                <a:ea typeface="+mn-ea"/>
              </a:rPr>
              <a:t>添加</a:t>
            </a:r>
            <a:r>
              <a:rPr lang="en-US" altLang="zh-CN" sz="1200" dirty="0">
                <a:latin typeface="+mn-lt"/>
                <a:ea typeface="+mn-ea"/>
              </a:rPr>
              <a:t>VLAN</a:t>
            </a:r>
            <a:r>
              <a:rPr lang="zh-CN" altLang="en-US" sz="1200" dirty="0" smtClean="0">
                <a:latin typeface="+mn-lt"/>
                <a:ea typeface="+mn-ea"/>
              </a:rPr>
              <a:t>池 </a:t>
            </a:r>
            <a:r>
              <a:rPr lang="en-US" altLang="zh-CN" sz="1200" dirty="0" smtClean="0">
                <a:latin typeface="+mn-lt"/>
                <a:ea typeface="+mn-ea"/>
              </a:rPr>
              <a:t>(</a:t>
            </a:r>
            <a:r>
              <a:rPr lang="zh-CN" altLang="en-US" sz="1200" dirty="0" smtClean="0">
                <a:latin typeface="+mn-lt"/>
                <a:ea typeface="+mn-ea"/>
              </a:rPr>
              <a:t>可选</a:t>
            </a:r>
            <a:r>
              <a:rPr lang="en-US" altLang="zh-CN" sz="1200" dirty="0" smtClean="0">
                <a:latin typeface="+mn-lt"/>
                <a:ea typeface="+mn-ea"/>
              </a:rPr>
              <a:t>)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5" name="Flowchart: Process 31"/>
          <p:cNvSpPr>
            <a:spLocks noChangeArrowheads="1"/>
          </p:cNvSpPr>
          <p:nvPr/>
        </p:nvSpPr>
        <p:spPr bwMode="auto">
          <a:xfrm>
            <a:off x="1739516" y="4671997"/>
            <a:ext cx="2556955" cy="320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latin typeface="+mn-lt"/>
                <a:ea typeface="+mn-ea"/>
              </a:rPr>
              <a:t>添加</a:t>
            </a:r>
            <a:r>
              <a:rPr lang="zh-CN" altLang="en-US" sz="1200" dirty="0" smtClean="0">
                <a:latin typeface="+mn-lt"/>
                <a:ea typeface="+mn-ea"/>
              </a:rPr>
              <a:t>子网 </a:t>
            </a:r>
            <a:r>
              <a:rPr lang="en-US" altLang="zh-CN" sz="1200" dirty="0" smtClean="0">
                <a:latin typeface="+mn-lt"/>
                <a:ea typeface="+mn-ea"/>
              </a:rPr>
              <a:t>(</a:t>
            </a:r>
            <a:r>
              <a:rPr lang="zh-CN" altLang="en-US" sz="1200" dirty="0" smtClean="0">
                <a:latin typeface="+mn-lt"/>
                <a:ea typeface="+mn-ea"/>
              </a:rPr>
              <a:t>可选</a:t>
            </a:r>
            <a:r>
              <a:rPr lang="en-US" altLang="zh-CN" sz="1200" dirty="0" smtClean="0">
                <a:latin typeface="+mn-lt"/>
                <a:ea typeface="+mn-ea"/>
              </a:rPr>
              <a:t>)</a:t>
            </a:r>
            <a:endParaRPr lang="en-US" sz="1200" dirty="0">
              <a:latin typeface="+mn-lt"/>
              <a:ea typeface="+mn-ea"/>
            </a:endParaRPr>
          </a:p>
        </p:txBody>
      </p:sp>
      <p:sp>
        <p:nvSpPr>
          <p:cNvPr id="57" name="Flowchart: Process 31"/>
          <p:cNvSpPr>
            <a:spLocks noChangeArrowheads="1"/>
          </p:cNvSpPr>
          <p:nvPr/>
        </p:nvSpPr>
        <p:spPr bwMode="auto">
          <a:xfrm>
            <a:off x="1739516" y="5348566"/>
            <a:ext cx="2556955" cy="320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latin typeface="+mn-lt"/>
                <a:ea typeface="+mn-ea"/>
              </a:rPr>
              <a:t>配置</a:t>
            </a:r>
            <a:r>
              <a:rPr lang="en-US" altLang="zh-CN" sz="1200" dirty="0" smtClean="0">
                <a:latin typeface="+mn-lt"/>
                <a:ea typeface="+mn-ea"/>
              </a:rPr>
              <a:t>VTEP</a:t>
            </a:r>
            <a:r>
              <a:rPr lang="zh-CN" altLang="en-US" sz="1200" dirty="0" smtClean="0">
                <a:latin typeface="+mn-lt"/>
                <a:ea typeface="+mn-ea"/>
              </a:rPr>
              <a:t> </a:t>
            </a:r>
            <a:r>
              <a:rPr lang="en-US" altLang="zh-CN" sz="1200" dirty="0" smtClean="0">
                <a:latin typeface="+mn-lt"/>
                <a:ea typeface="+mn-ea"/>
              </a:rPr>
              <a:t>(</a:t>
            </a:r>
            <a:r>
              <a:rPr lang="zh-CN" altLang="en-US" sz="1200" dirty="0" smtClean="0">
                <a:latin typeface="+mn-lt"/>
                <a:ea typeface="+mn-ea"/>
              </a:rPr>
              <a:t>可选</a:t>
            </a:r>
            <a:r>
              <a:rPr lang="en-US" altLang="zh-CN" sz="1200" dirty="0" smtClean="0">
                <a:latin typeface="+mn-lt"/>
                <a:ea typeface="+mn-ea"/>
              </a:rPr>
              <a:t>)</a:t>
            </a:r>
            <a:endParaRPr lang="en-US" sz="1200" dirty="0">
              <a:latin typeface="+mn-lt"/>
              <a:ea typeface="+mn-ea"/>
            </a:endParaRPr>
          </a:p>
        </p:txBody>
      </p:sp>
      <p:cxnSp>
        <p:nvCxnSpPr>
          <p:cNvPr id="74" name="Straight Arrow Connector 73"/>
          <p:cNvCxnSpPr/>
          <p:nvPr/>
        </p:nvCxnSpPr>
        <p:spPr bwMode="auto">
          <a:xfrm>
            <a:off x="3017993" y="2126932"/>
            <a:ext cx="0" cy="5341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>
            <a:off x="3017993" y="2981286"/>
            <a:ext cx="0" cy="36830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3017993" y="3669777"/>
            <a:ext cx="0" cy="322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>
            <a:off x="3017993" y="4312910"/>
            <a:ext cx="0" cy="3590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3017993" y="4992185"/>
            <a:ext cx="0" cy="3563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7" name="Flowchart: Process 52"/>
          <p:cNvSpPr>
            <a:spLocks noChangeArrowheads="1"/>
          </p:cNvSpPr>
          <p:nvPr/>
        </p:nvSpPr>
        <p:spPr bwMode="auto">
          <a:xfrm>
            <a:off x="4163690" y="1443564"/>
            <a:ext cx="451987" cy="285614"/>
          </a:xfrm>
          <a:prstGeom prst="flowChartProcess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wrap="none" lIns="99980" tIns="49986" rIns="99980" bIns="49986" rtlCol="0">
            <a:spAutoFit/>
          </a:bodyPr>
          <a:lstStyle/>
          <a:p>
            <a:pPr defTabSz="1001649" eaLnBrk="0" hangingPunct="0"/>
            <a:r>
              <a:rPr lang="zh-CN" altLang="en-US" sz="1200" dirty="0">
                <a:solidFill>
                  <a:srgbClr val="000000"/>
                </a:solidFill>
                <a:latin typeface="+mn-lt"/>
                <a:ea typeface="+mn-ea"/>
                <a:cs typeface="Arial" pitchFamily="34" charset="0"/>
              </a:rPr>
              <a:t>是</a:t>
            </a:r>
            <a:endParaRPr lang="en-US" altLang="zh-CN" sz="1200" dirty="0">
              <a:solidFill>
                <a:srgbClr val="000000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23" name="Flowchart: Process 31"/>
          <p:cNvSpPr>
            <a:spLocks noChangeArrowheads="1"/>
          </p:cNvSpPr>
          <p:nvPr/>
        </p:nvSpPr>
        <p:spPr bwMode="auto">
          <a:xfrm>
            <a:off x="1739516" y="6025136"/>
            <a:ext cx="2556955" cy="320189"/>
          </a:xfrm>
          <a:prstGeom prst="flowChartProcess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zh-CN" altLang="en-US" sz="1200" dirty="0">
                <a:latin typeface="+mn-lt"/>
                <a:ea typeface="+mn-ea"/>
              </a:rPr>
              <a:t>创建端口组</a:t>
            </a:r>
            <a:endParaRPr lang="en-US" sz="1200" dirty="0">
              <a:latin typeface="+mn-lt"/>
              <a:ea typeface="+mn-ea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>
            <a:off x="3017993" y="5668755"/>
            <a:ext cx="0" cy="35638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Elbow Connector 6"/>
          <p:cNvCxnSpPr>
            <a:stCxn id="31" idx="3"/>
            <a:endCxn id="52" idx="3"/>
          </p:cNvCxnSpPr>
          <p:nvPr/>
        </p:nvCxnSpPr>
        <p:spPr bwMode="auto">
          <a:xfrm>
            <a:off x="4296471" y="1751853"/>
            <a:ext cx="16133" cy="1757831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5073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虚拟机之间通讯故障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94800" y="1448781"/>
          <a:ext cx="9397744" cy="39725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2333653" y="5553236"/>
            <a:ext cx="7920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latin typeface="+mn-ea"/>
                <a:ea typeface="+mn-ea"/>
              </a:rPr>
              <a:t>虚拟机可能分别属于不同分布式交换机，归属于不同端口组，使用不同上行链路，需要逐一进行故障排除。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1691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学完本课程后，您将能够：</a:t>
            </a:r>
          </a:p>
          <a:p>
            <a:r>
              <a:rPr lang="zh-CN" altLang="en-US" dirty="0" smtClean="0"/>
              <a:t>描述日常维护操作</a:t>
            </a:r>
            <a:endParaRPr lang="en-US" altLang="zh-CN" dirty="0" smtClean="0"/>
          </a:p>
          <a:p>
            <a:r>
              <a:rPr lang="zh-CN" altLang="en-US" dirty="0"/>
              <a:t>区分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告警</a:t>
            </a:r>
            <a:endParaRPr lang="en-US" altLang="zh-CN" dirty="0" smtClean="0"/>
          </a:p>
          <a:p>
            <a:r>
              <a:rPr lang="zh-CN" altLang="en-US" dirty="0" smtClean="0"/>
              <a:t>分析常见故障处理步骤</a:t>
            </a:r>
            <a:endParaRPr lang="en-US" altLang="zh-CN" dirty="0" smtClean="0"/>
          </a:p>
          <a:p>
            <a:r>
              <a:rPr lang="zh-CN" altLang="en-US" dirty="0" smtClean="0"/>
              <a:t>描述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常见故障处理方法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44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虚拟机之间通讯故障案例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两</a:t>
            </a:r>
            <a:r>
              <a:rPr lang="zh-CN" altLang="en-US" dirty="0"/>
              <a:t>台虚拟机无法</a:t>
            </a:r>
            <a:r>
              <a:rPr lang="zh-CN" altLang="en-US" dirty="0" smtClean="0"/>
              <a:t>通讯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94800" y="1376772"/>
          <a:ext cx="9109712" cy="5040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65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虚拟机和外部网络通讯故障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94800" y="1448781"/>
          <a:ext cx="9397744" cy="3851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/>
          <p:cNvSpPr/>
          <p:nvPr/>
        </p:nvSpPr>
        <p:spPr>
          <a:xfrm>
            <a:off x="2333653" y="5445224"/>
            <a:ext cx="79200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dirty="0">
                <a:latin typeface="+mn-ea"/>
                <a:ea typeface="+mn-ea"/>
              </a:rPr>
              <a:t>虚拟机和外部网络通讯涉及到底层主机、网卡、外部交换机等，需要逐一进行故障排除。</a:t>
            </a:r>
            <a:endParaRPr lang="en-US" altLang="zh-CN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85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</a:t>
            </a:r>
            <a:r>
              <a:rPr lang="zh-CN" altLang="en-US" dirty="0"/>
              <a:t>通讯故障</a:t>
            </a:r>
            <a:r>
              <a:rPr lang="zh-CN" altLang="en-US" dirty="0" smtClean="0"/>
              <a:t>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绑定</a:t>
            </a:r>
            <a:r>
              <a:rPr lang="zh-CN" altLang="en-US" dirty="0"/>
              <a:t>网口后网络不通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94800" y="1376772"/>
          <a:ext cx="9325736" cy="486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06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维护管理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ClrTx/>
            </a:pPr>
            <a:r>
              <a:rPr lang="zh-CN" altLang="en-US" b="1" dirty="0" smtClean="0"/>
              <a:t>故障处理</a:t>
            </a:r>
            <a:endParaRPr lang="en-US" altLang="zh-CN" b="1" dirty="0" smtClean="0"/>
          </a:p>
          <a:p>
            <a:pPr lvl="1">
              <a:buClrTx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主机和集群故障处理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存储故障处理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网络故障处理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Tx/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虚拟机和模板故障</a:t>
            </a:r>
            <a:r>
              <a:rPr lang="zh-CN" altLang="en-US" dirty="0" smtClean="0"/>
              <a:t>处理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41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latin typeface="+mj-ea"/>
              </a:rPr>
              <a:t>虚拟机创建</a:t>
            </a:r>
            <a:r>
              <a:rPr lang="zh-CN" altLang="en-US" dirty="0">
                <a:latin typeface="+mj-ea"/>
              </a:rPr>
              <a:t>方式</a:t>
            </a:r>
            <a:endParaRPr lang="zh-CN" altLang="en-US" dirty="0" smtClean="0">
              <a:latin typeface="+mj-ea"/>
            </a:endParaRPr>
          </a:p>
        </p:txBody>
      </p:sp>
      <p:graphicFrame>
        <p:nvGraphicFramePr>
          <p:cNvPr id="2" name="Diagram 1"/>
          <p:cNvGraphicFramePr/>
          <p:nvPr>
            <p:extLst/>
          </p:nvPr>
        </p:nvGraphicFramePr>
        <p:xfrm>
          <a:off x="1594801" y="1412776"/>
          <a:ext cx="9109712" cy="4464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75033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</a:t>
            </a:r>
            <a:r>
              <a:rPr lang="zh-CN" altLang="en-US" dirty="0" smtClean="0"/>
              <a:t>创建流程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472235" y="4458371"/>
            <a:ext cx="8999574" cy="1836204"/>
          </a:xfrm>
        </p:spPr>
        <p:txBody>
          <a:bodyPr/>
          <a:lstStyle/>
          <a:p>
            <a:pPr lvl="0"/>
            <a:r>
              <a:rPr lang="en-US" altLang="zh-CN" sz="1600" dirty="0"/>
              <a:t>FusionCompute</a:t>
            </a:r>
            <a:r>
              <a:rPr lang="zh-CN" altLang="en-US" sz="1600" dirty="0"/>
              <a:t>三种虚拟机创建方式都需要经过“选择创建位置”、“设置虚拟机属性”、“设置网卡和磁盘”和“创建虚拟机”四个过程。</a:t>
            </a:r>
            <a:endParaRPr lang="en-US" altLang="zh-CN" sz="1600" dirty="0"/>
          </a:p>
          <a:p>
            <a:pPr lvl="0"/>
            <a:r>
              <a:rPr lang="zh-CN" altLang="en-US" sz="1600" dirty="0"/>
              <a:t>虚拟机创建、调整、回收、操作和虚拟机模板转换、管理等故障都可以参考该流程逐一检查。</a:t>
            </a:r>
            <a:endParaRPr lang="en-US" altLang="zh-CN" sz="1600" dirty="0"/>
          </a:p>
        </p:txBody>
      </p:sp>
      <p:graphicFrame>
        <p:nvGraphicFramePr>
          <p:cNvPr id="14" name="Diagram 13"/>
          <p:cNvGraphicFramePr/>
          <p:nvPr>
            <p:extLst/>
          </p:nvPr>
        </p:nvGraphicFramePr>
        <p:xfrm>
          <a:off x="1482532" y="1376772"/>
          <a:ext cx="9469052" cy="2756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矩形 1"/>
          <p:cNvSpPr/>
          <p:nvPr/>
        </p:nvSpPr>
        <p:spPr bwMode="auto">
          <a:xfrm>
            <a:off x="1472235" y="2526710"/>
            <a:ext cx="2057184" cy="160608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3755740" y="2526710"/>
            <a:ext cx="2052228" cy="160608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096000" y="2524520"/>
            <a:ext cx="2052228" cy="1608279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FrutigerNext LT Regular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040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虚拟机和模板</a:t>
            </a:r>
            <a:r>
              <a:rPr lang="zh-CN" altLang="en-US" dirty="0" smtClean="0"/>
              <a:t>故障点分析</a:t>
            </a:r>
            <a:endParaRPr lang="zh-CN" alt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624238299"/>
              </p:ext>
            </p:extLst>
          </p:nvPr>
        </p:nvGraphicFramePr>
        <p:xfrm>
          <a:off x="1594800" y="1412776"/>
          <a:ext cx="9361740" cy="468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99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模板</a:t>
            </a:r>
            <a:r>
              <a:rPr lang="zh-CN" altLang="en-US" dirty="0"/>
              <a:t>故障</a:t>
            </a:r>
            <a:r>
              <a:rPr lang="zh-CN" altLang="en-US" dirty="0" smtClean="0"/>
              <a:t>案例 </a:t>
            </a:r>
            <a:r>
              <a:rPr lang="en-US" altLang="zh-CN" dirty="0" smtClean="0"/>
              <a:t>- </a:t>
            </a:r>
            <a:r>
              <a:rPr lang="zh-CN" altLang="en-US" dirty="0" smtClean="0"/>
              <a:t>使用</a:t>
            </a:r>
            <a:r>
              <a:rPr lang="zh-CN" altLang="en-US" dirty="0"/>
              <a:t>模板部署虚拟机失败</a:t>
            </a:r>
          </a:p>
        </p:txBody>
      </p:sp>
      <p:graphicFrame>
        <p:nvGraphicFramePr>
          <p:cNvPr id="5" name="Diagram 4"/>
          <p:cNvGraphicFramePr/>
          <p:nvPr>
            <p:extLst/>
          </p:nvPr>
        </p:nvGraphicFramePr>
        <p:xfrm>
          <a:off x="1594800" y="1376772"/>
          <a:ext cx="9433748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5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602942D-32DC-4937-928B-D17BAA7DB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CE671A-7109-4D99-80EB-A84AD75837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98765C-218B-43F4-979F-2247269849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01CA4A2-062F-43A7-AC80-E644628F2D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78848FA-D399-41E6-907C-2B4047C12F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D68E65-2DEC-4167-98F8-DD4CD087E6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66E03A-E57D-461B-98D4-FB5CC2FA47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7D4B38-7AF7-494B-BA18-A025DA0FEF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知识小考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4294967295"/>
          </p:nvPr>
        </p:nvSpPr>
        <p:spPr>
          <a:xfrm>
            <a:off x="914004" y="1247776"/>
            <a:ext cx="10560050" cy="4679950"/>
          </a:xfrm>
        </p:spPr>
        <p:txBody>
          <a:bodyPr/>
          <a:lstStyle/>
          <a:p>
            <a:r>
              <a:rPr lang="zh-CN" altLang="en-US" sz="2400" dirty="0" smtClean="0">
                <a:latin typeface="+mn-ea"/>
              </a:rPr>
              <a:t>信息收集需要收集哪些信息？</a:t>
            </a:r>
            <a:endParaRPr lang="en-US" altLang="zh-CN" sz="2400" dirty="0" smtClean="0">
              <a:latin typeface="+mn-ea"/>
            </a:endParaRPr>
          </a:p>
          <a:p>
            <a:endParaRPr lang="en-US" altLang="zh-CN" sz="2400" dirty="0" smtClean="0">
              <a:latin typeface="+mn-ea"/>
            </a:endParaRPr>
          </a:p>
          <a:p>
            <a:r>
              <a:rPr lang="zh-CN" altLang="en-US" sz="2400" dirty="0" smtClean="0">
                <a:latin typeface="+mn-ea"/>
              </a:rPr>
              <a:t>两台虚拟机不能通信，可能的原因有哪些？</a:t>
            </a:r>
            <a:endParaRPr lang="zh-CN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449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本节主要介绍了</a:t>
            </a:r>
            <a:r>
              <a:rPr lang="en-US" altLang="zh-CN" dirty="0" err="1" smtClean="0"/>
              <a:t>FusionCompute</a:t>
            </a:r>
            <a:r>
              <a:rPr lang="zh-CN" altLang="en-US" dirty="0" smtClean="0"/>
              <a:t>系统</a:t>
            </a:r>
            <a:r>
              <a:rPr lang="zh-CN" altLang="en-US" dirty="0"/>
              <a:t>常见</a:t>
            </a:r>
            <a:r>
              <a:rPr lang="zh-CN" altLang="en-US" dirty="0" smtClean="0"/>
              <a:t>的故障处理方法和步骤，包括计算、存储、网络资源模块的故障处理，以及虚拟机和模板的故障处理步骤。故障千万种，思路都一样。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77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维护管理</a:t>
            </a:r>
            <a:endParaRPr lang="en-US" altLang="zh-CN" b="1" dirty="0" smtClean="0"/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 smtClean="0"/>
              <a:t>日常监控</a:t>
            </a:r>
            <a:endParaRPr lang="en-US" altLang="zh-CN" dirty="0" smtClean="0"/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配置管理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Clr>
                <a:schemeClr val="bg1">
                  <a:lumMod val="50000"/>
                </a:schemeClr>
              </a:buClr>
            </a:pPr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FusionCompute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备份与恢复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故障管理</a:t>
            </a:r>
          </a:p>
        </p:txBody>
      </p:sp>
    </p:spTree>
    <p:extLst>
      <p:ext uri="{BB962C8B-B14F-4D97-AF65-F5344CB8AC3E}">
        <p14:creationId xmlns:p14="http://schemas.microsoft.com/office/powerpoint/2010/main" val="72522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VRM</a:t>
            </a:r>
            <a:r>
              <a:rPr lang="zh-CN" altLang="en-US" dirty="0"/>
              <a:t>上添加</a:t>
            </a:r>
            <a:r>
              <a:rPr lang="en-US" altLang="zh-CN" dirty="0"/>
              <a:t>CNA</a:t>
            </a:r>
            <a:r>
              <a:rPr lang="zh-CN" altLang="en-US" dirty="0"/>
              <a:t>节点失败，可能的原因是</a:t>
            </a:r>
            <a:r>
              <a:rPr lang="zh-CN" altLang="en-US" dirty="0" smtClean="0"/>
              <a:t>？（</a:t>
            </a:r>
            <a:r>
              <a:rPr lang="en-US" altLang="zh-CN" smtClean="0"/>
              <a:t>	</a:t>
            </a:r>
            <a:r>
              <a:rPr lang="zh-CN" altLang="en-US" smtClean="0"/>
              <a:t>）</a:t>
            </a:r>
            <a:endParaRPr lang="en-US" altLang="zh-CN" dirty="0" smtClean="0"/>
          </a:p>
          <a:p>
            <a:pPr marL="744537" lvl="1" indent="-342900">
              <a:buFont typeface="+mj-lt"/>
              <a:buAutoNum type="alphaUcPeriod"/>
            </a:pPr>
            <a:r>
              <a:rPr lang="en-US" altLang="zh-CN" dirty="0"/>
              <a:t>CNA</a:t>
            </a:r>
            <a:r>
              <a:rPr lang="zh-CN" altLang="en-US" dirty="0"/>
              <a:t>主机</a:t>
            </a:r>
            <a:r>
              <a:rPr lang="en-US" altLang="zh-CN" dirty="0"/>
              <a:t>BMC</a:t>
            </a:r>
            <a:r>
              <a:rPr lang="zh-CN" altLang="en-US" dirty="0"/>
              <a:t>未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pPr marL="744537" lvl="1" indent="-342900">
              <a:buFont typeface="+mj-lt"/>
              <a:buAutoNum type="alphaUcPeriod"/>
            </a:pPr>
            <a:r>
              <a:rPr lang="en-US" altLang="zh-CN" dirty="0"/>
              <a:t>CNA</a:t>
            </a:r>
            <a:r>
              <a:rPr lang="zh-CN" altLang="en-US" dirty="0"/>
              <a:t>节点上网关配置</a:t>
            </a:r>
            <a:r>
              <a:rPr lang="zh-CN" altLang="en-US" dirty="0" smtClean="0"/>
              <a:t>错误</a:t>
            </a:r>
            <a:endParaRPr lang="en-US" altLang="zh-CN" dirty="0" smtClean="0"/>
          </a:p>
          <a:p>
            <a:pPr marL="744537" lvl="1" indent="-342900">
              <a:buFont typeface="+mj-lt"/>
              <a:buAutoNum type="alphaUcPeriod"/>
            </a:pPr>
            <a:r>
              <a:rPr lang="en-US" altLang="zh-CN" dirty="0"/>
              <a:t>CNA</a:t>
            </a:r>
            <a:r>
              <a:rPr lang="zh-CN" altLang="en-US" dirty="0"/>
              <a:t>与</a:t>
            </a:r>
            <a:r>
              <a:rPr lang="en-US" altLang="zh-CN" dirty="0"/>
              <a:t>VRM</a:t>
            </a:r>
            <a:r>
              <a:rPr lang="zh-CN" altLang="en-US" dirty="0"/>
              <a:t>时间不同步</a:t>
            </a:r>
          </a:p>
          <a:p>
            <a:pPr marL="744537" lvl="1" indent="-342900">
              <a:buFont typeface="+mj-lt"/>
              <a:buAutoNum type="alphaUcPeriod"/>
            </a:pPr>
            <a:r>
              <a:rPr lang="zh-CN" altLang="en-US" dirty="0"/>
              <a:t>接入交换机</a:t>
            </a:r>
            <a:r>
              <a:rPr lang="en-US" altLang="zh-CN" dirty="0"/>
              <a:t>CPU</a:t>
            </a:r>
            <a:r>
              <a:rPr lang="zh-CN" altLang="en-US" dirty="0"/>
              <a:t>负载</a:t>
            </a:r>
            <a:r>
              <a:rPr lang="zh-CN" altLang="en-US" dirty="0" smtClean="0"/>
              <a:t>过高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728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本章详细介绍了</a:t>
            </a:r>
            <a:r>
              <a:rPr lang="en-US" altLang="zh-CN" dirty="0" err="1"/>
              <a:t>FusionCompute</a:t>
            </a:r>
            <a:r>
              <a:rPr lang="zh-CN" altLang="en-US" dirty="0"/>
              <a:t>故障分类，并按照基本原理、资源创建流程，故障点分析和故障处理案例，分别讲解各类故障的通用处理方法。</a:t>
            </a:r>
            <a:endParaRPr lang="en-US" altLang="zh-CN" dirty="0"/>
          </a:p>
          <a:p>
            <a:r>
              <a:rPr lang="en-US" altLang="zh-CN" dirty="0" err="1"/>
              <a:t>FusionCompute</a:t>
            </a:r>
            <a:r>
              <a:rPr lang="zh-CN" altLang="en-US" dirty="0"/>
              <a:t>涉及的故障千差万别，但掌握了本章介绍的故障点分析和处理思路，并结合自身经验、查找华为文档和</a:t>
            </a:r>
            <a:r>
              <a:rPr lang="en-US" altLang="zh-CN" dirty="0"/>
              <a:t>support</a:t>
            </a:r>
            <a:r>
              <a:rPr lang="zh-CN" altLang="en-US" dirty="0"/>
              <a:t>网站，故障的排除就水到渠成</a:t>
            </a:r>
          </a:p>
        </p:txBody>
      </p:sp>
    </p:spTree>
    <p:extLst>
      <p:ext uri="{BB962C8B-B14F-4D97-AF65-F5344CB8AC3E}">
        <p14:creationId xmlns:p14="http://schemas.microsoft.com/office/powerpoint/2010/main" val="28052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日常维护操作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135982" y="1431763"/>
            <a:ext cx="7920037" cy="3924300"/>
          </a:xfrm>
        </p:spPr>
        <p:txBody>
          <a:bodyPr/>
          <a:lstStyle/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pPr lvl="1"/>
            <a:endParaRPr lang="en-US" altLang="zh-CN" smtClean="0"/>
          </a:p>
          <a:p>
            <a:endParaRPr lang="en-US" altLang="zh-CN" smtClean="0"/>
          </a:p>
          <a:p>
            <a:pPr lvl="1"/>
            <a:endParaRPr lang="en-US" altLang="zh-CN" dirty="0"/>
          </a:p>
        </p:txBody>
      </p:sp>
      <p:sp>
        <p:nvSpPr>
          <p:cNvPr id="5" name="文本占位符 3"/>
          <p:cNvSpPr txBox="1">
            <a:spLocks/>
          </p:cNvSpPr>
          <p:nvPr/>
        </p:nvSpPr>
        <p:spPr bwMode="auto">
          <a:xfrm>
            <a:off x="1594800" y="5356063"/>
            <a:ext cx="9253728" cy="1008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0141" tIns="40071" rIns="80141" bIns="40071" numCol="1" anchor="t" anchorCtr="0" compatLnSpc="1">
            <a:prstTxWarp prst="textNoShape">
              <a:avLst/>
            </a:prstTxWarp>
          </a:bodyPr>
          <a:lstStyle>
            <a:lvl1pPr marL="301625" indent="-301625" algn="l" defTabSz="801688" rtl="0" eaLnBrk="0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rgbClr val="808080"/>
              </a:buClr>
              <a:buSzPct val="60000"/>
              <a:buFont typeface="Wingdings" pitchFamily="2" charset="2"/>
              <a:buChar char="l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4050" indent="-252413" algn="l" defTabSz="801688" rtl="0" eaLnBrk="0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003300" indent="-201613" algn="l" defTabSz="801688" rtl="0" eaLnBrk="0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FrutigerNext LT Light" pitchFamily="34" charset="0"/>
                <a:ea typeface="+mn-ea"/>
              </a:defRPr>
            </a:lvl3pPr>
            <a:lvl4pPr marL="1400175" indent="-198438" algn="l" defTabSz="801688" rtl="0" eaLnBrk="0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j-lt"/>
                <a:ea typeface="+mn-ea"/>
              </a:defRPr>
            </a:lvl4pPr>
            <a:lvl5pPr marL="1801813" indent="-201613" algn="l" defTabSz="801688" rtl="0" eaLnBrk="0" fontAlgn="base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5pPr>
            <a:lvl6pPr marL="22590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6pPr>
            <a:lvl7pPr marL="27162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7pPr>
            <a:lvl8pPr marL="31734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8pPr>
            <a:lvl9pPr marL="3630613" indent="-201613" algn="l" defTabSz="801688" rtl="0" fontAlgn="base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Font typeface="FrutigerNext LT Medium" pitchFamily="34" charset="0"/>
              <a:buChar char="~"/>
              <a:defRPr sz="1600">
                <a:solidFill>
                  <a:schemeClr val="tx1"/>
                </a:solidFill>
                <a:latin typeface="+mj-lt"/>
                <a:ea typeface="+mn-ea"/>
              </a:defRPr>
            </a:lvl9pPr>
          </a:lstStyle>
          <a:p>
            <a:r>
              <a:rPr lang="zh-CN" altLang="en-US" sz="1800" dirty="0"/>
              <a:t>为了保证系统长期正常、稳定的运行，维护工程师需要</a:t>
            </a:r>
            <a:r>
              <a:rPr lang="zh-CN" altLang="en-US" sz="1800" dirty="0" smtClean="0"/>
              <a:t>定期对系统进行</a:t>
            </a:r>
            <a:r>
              <a:rPr lang="zh-CN" altLang="en-US" sz="1800" dirty="0"/>
              <a:t>检查，并根据检查出的异常结果排除故障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82842"/>
              </p:ext>
            </p:extLst>
          </p:nvPr>
        </p:nvGraphicFramePr>
        <p:xfrm>
          <a:off x="1594799" y="1431761"/>
          <a:ext cx="9253729" cy="3995662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1917110"/>
                <a:gridCol w="3394450"/>
                <a:gridCol w="2680948"/>
                <a:gridCol w="1261221"/>
              </a:tblGrid>
              <a:tr h="308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维护项目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检查项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正常状态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effectLst/>
                        </a:rPr>
                        <a:t>维护</a:t>
                      </a:r>
                      <a:r>
                        <a:rPr lang="zh-CN" altLang="en-US" sz="1800" b="1" dirty="0" smtClean="0">
                          <a:effectLst/>
                        </a:rPr>
                        <a:t>周期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857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查看系统告警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FusionCompute</a:t>
                      </a: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上的告警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无新增</a:t>
                      </a:r>
                      <a:r>
                        <a:rPr lang="zh-CN" altLang="en-US" sz="1400" dirty="0" smtClean="0">
                          <a:effectLst/>
                          <a:latin typeface="+mn-ea"/>
                          <a:ea typeface="+mn-ea"/>
                        </a:rPr>
                        <a:t>告警</a:t>
                      </a:r>
                      <a:endParaRPr lang="zh-CN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每天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1428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检查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FusionCompute</a:t>
                      </a: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健康状态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健康检查报告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无“不合格”检查</a:t>
                      </a:r>
                      <a:r>
                        <a:rPr lang="zh-CN" altLang="en-US" sz="1400" dirty="0" smtClean="0">
                          <a:effectLst/>
                          <a:latin typeface="+mn-ea"/>
                          <a:ea typeface="+mn-ea"/>
                        </a:rPr>
                        <a:t>项</a:t>
                      </a:r>
                      <a:endParaRPr lang="zh-CN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每天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509629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检查设备运行状态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服务器、交换机和存储设备的指示灯状态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指示灯显示</a:t>
                      </a:r>
                      <a:r>
                        <a:rPr lang="zh-CN" altLang="en-US" sz="1400" dirty="0" smtClean="0">
                          <a:effectLst/>
                          <a:latin typeface="+mn-ea"/>
                          <a:ea typeface="+mn-ea"/>
                        </a:rPr>
                        <a:t>正常</a:t>
                      </a:r>
                      <a:endParaRPr lang="zh-CN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每天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1813">
                <a:tc rowSpan="3"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检查设备运行环境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温湿度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符合运行环境对温度和湿度的要求。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每周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8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空气质量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符合运行环境对空气质量的</a:t>
                      </a:r>
                      <a:r>
                        <a:rPr lang="zh-CN" altLang="en-US" sz="1400" dirty="0" smtClean="0">
                          <a:effectLst/>
                          <a:latin typeface="+mn-ea"/>
                          <a:ea typeface="+mn-ea"/>
                        </a:rPr>
                        <a:t>要求</a:t>
                      </a:r>
                      <a:endParaRPr lang="zh-CN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每周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0857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>
                          <a:effectLst/>
                          <a:latin typeface="+mn-ea"/>
                          <a:ea typeface="+mn-ea"/>
                        </a:rPr>
                        <a:t>防尘情况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无明显尘土</a:t>
                      </a:r>
                      <a:r>
                        <a:rPr lang="zh-CN" altLang="en-US" sz="1400" dirty="0" smtClean="0">
                          <a:effectLst/>
                          <a:latin typeface="+mn-ea"/>
                          <a:ea typeface="+mn-ea"/>
                        </a:rPr>
                        <a:t>附着</a:t>
                      </a:r>
                      <a:endParaRPr lang="zh-CN" altLang="en-US" sz="140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每周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113142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查看预警整改公告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 smtClean="0">
                          <a:effectLst/>
                          <a:latin typeface="+mn-ea"/>
                          <a:ea typeface="+mn-ea"/>
                        </a:rPr>
                        <a:t>“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http://support.huawei.com/enterprise”，</a:t>
                      </a: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选择“公告 </a:t>
                      </a:r>
                      <a:r>
                        <a:rPr lang="en-US" altLang="zh-CN" sz="1400" dirty="0">
                          <a:effectLst/>
                          <a:latin typeface="+mn-ea"/>
                          <a:ea typeface="+mn-ea"/>
                        </a:rPr>
                        <a:t>&gt; </a:t>
                      </a: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产品公告 </a:t>
                      </a:r>
                      <a:r>
                        <a:rPr lang="en-US" altLang="zh-CN" sz="1400" dirty="0">
                          <a:effectLst/>
                          <a:latin typeface="+mn-ea"/>
                          <a:ea typeface="+mn-ea"/>
                        </a:rPr>
                        <a:t>&gt; </a:t>
                      </a: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预警公告 </a:t>
                      </a:r>
                      <a:r>
                        <a:rPr lang="en-US" altLang="zh-CN" sz="1400" dirty="0">
                          <a:effectLst/>
                          <a:latin typeface="+mn-ea"/>
                          <a:ea typeface="+mn-ea"/>
                        </a:rPr>
                        <a:t>&gt; 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IT &gt; </a:t>
                      </a: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云计算数据中心 </a:t>
                      </a:r>
                      <a:r>
                        <a:rPr lang="en-US" altLang="zh-CN" sz="1400" dirty="0">
                          <a:effectLst/>
                          <a:latin typeface="+mn-ea"/>
                          <a:ea typeface="+mn-ea"/>
                        </a:rPr>
                        <a:t>&gt; </a:t>
                      </a:r>
                      <a:r>
                        <a:rPr lang="en-US" sz="1400" dirty="0">
                          <a:effectLst/>
                          <a:latin typeface="+mn-ea"/>
                          <a:ea typeface="+mn-ea"/>
                        </a:rPr>
                        <a:t>FusionSphere &gt; FusionSphere”，</a:t>
                      </a:r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查看预警整改公告。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满足预警通知的要求</a:t>
                      </a:r>
                    </a:p>
                  </a:txBody>
                  <a:tcPr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  <a:latin typeface="+mn-ea"/>
                          <a:ea typeface="+mn-ea"/>
                        </a:rPr>
                        <a:t>每月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02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查看告警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442" y="3429000"/>
            <a:ext cx="10226239" cy="2969299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934193"/>
              </p:ext>
            </p:extLst>
          </p:nvPr>
        </p:nvGraphicFramePr>
        <p:xfrm>
          <a:off x="1703678" y="1283523"/>
          <a:ext cx="9001769" cy="2033720"/>
        </p:xfrm>
        <a:graphic>
          <a:graphicData uri="http://schemas.openxmlformats.org/drawingml/2006/table">
            <a:tbl>
              <a:tblPr/>
              <a:tblGrid>
                <a:gridCol w="972877"/>
                <a:gridCol w="540060"/>
                <a:gridCol w="7488832"/>
              </a:tblGrid>
              <a:tr h="309528"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告警级别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3644" marR="33644" marT="33644" marB="33644" anchor="ctr" anchorCtr="1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图标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3644" marR="33644" marT="33644" marB="336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1" dirty="0">
                          <a:effectLst/>
                        </a:rPr>
                        <a:t>说明</a:t>
                      </a:r>
                      <a:endParaRPr lang="zh-CN" altLang="en-US" sz="1600" dirty="0">
                        <a:effectLst/>
                      </a:endParaRPr>
                    </a:p>
                  </a:txBody>
                  <a:tcPr marL="33644" marR="33644" marT="33644" marB="33644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0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紧急</a:t>
                      </a: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已经影响业务、需要立即采取纠正措施的告警为紧急告警。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95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重要</a:t>
                      </a: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/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已经影响业务，如果不及时处理会产生较为严重后果的告警为重要告警。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次要</a:t>
                      </a: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目前对业务没有影响，但需要采取纠正措施，以防止更为严重的故障的发生，这种情况下的告警为次要告警。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17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effectLst/>
                        </a:rPr>
                        <a:t>提示</a:t>
                      </a:r>
                    </a:p>
                  </a:txBody>
                  <a:tcPr marL="90000" marR="90000" marT="46800" marB="468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400" dirty="0">
                          <a:effectLst/>
                        </a:rPr>
                        <a:t>检测到潜在的或即将发生的影响业务的故障，但是目前对业务还没有影响，这种情况下的告警为提示告警。</a:t>
                      </a:r>
                    </a:p>
                  </a:txBody>
                  <a:tcPr marL="90000" marR="90000" marT="46800" marB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2891644" y="1664804"/>
            <a:ext cx="155689" cy="1471238"/>
            <a:chOff x="2135560" y="1817064"/>
            <a:chExt cx="155689" cy="1471238"/>
          </a:xfrm>
        </p:grpSpPr>
        <p:pic>
          <p:nvPicPr>
            <p:cNvPr id="1029" name="Picture 5" descr="http://localhost:7890/pages/YZH10264/04/YZH10264/04/resources/03_cube/maintenance/fig/fig_it_60_56_000025_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60" y="1817064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://localhost:7890/pages/YZH10264/04/YZH10264/04/resources/03_cube/maintenance/fig/fig_it_60_56_000025_02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8849" y="2166879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http://localhost:7890/pages/YZH10264/04/YZH10264/04/resources/03_cube/maintenance/fig/fig_it_60_56_000025_03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60" y="2552683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localhost:7890/pages/YZH10264/04/YZH10264/04/resources/03_cube/maintenance/fig/fig_it_60_56_000025_04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5560" y="3135902"/>
              <a:ext cx="152400" cy="152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040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实时监控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sz="2000" dirty="0" smtClean="0"/>
              <a:t>管理员可以查看集群、主机以及虚拟机的监控信息，以便于了解集群在指定时间段内的运行状态</a:t>
            </a:r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970" y="2158132"/>
            <a:ext cx="8482060" cy="4223618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4895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b="1" dirty="0" smtClean="0"/>
              <a:t>维护管理</a:t>
            </a:r>
            <a:endParaRPr lang="en-US" altLang="zh-CN" b="1" dirty="0" smtClean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日常监控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buSzPct val="60000"/>
              <a:buFont typeface="Wingdings" panose="05000000000000000000" pitchFamily="2" charset="2"/>
              <a:buChar char="n"/>
            </a:pPr>
            <a:r>
              <a:rPr lang="zh-CN" altLang="en-US" dirty="0"/>
              <a:t>配置管理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用户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管理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dirty="0" err="1" smtClean="0">
                <a:solidFill>
                  <a:schemeClr val="bg1">
                    <a:lumMod val="50000"/>
                  </a:schemeClr>
                </a:solidFill>
              </a:rPr>
              <a:t>FusionCompute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备份与恢复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故障管理</a:t>
            </a:r>
          </a:p>
        </p:txBody>
      </p:sp>
    </p:spTree>
    <p:extLst>
      <p:ext uri="{BB962C8B-B14F-4D97-AF65-F5344CB8AC3E}">
        <p14:creationId xmlns:p14="http://schemas.microsoft.com/office/powerpoint/2010/main" val="170230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人才生态发展部-母版">
  <a:themeElements>
    <a:clrScheme name="default 6">
      <a:dk1>
        <a:srgbClr val="000000"/>
      </a:dk1>
      <a:lt1>
        <a:srgbClr val="FFFFFF"/>
      </a:lt1>
      <a:dk2>
        <a:srgbClr val="990000"/>
      </a:dk2>
      <a:lt2>
        <a:srgbClr val="CCCCCC"/>
      </a:lt2>
      <a:accent1>
        <a:srgbClr val="CCFF99"/>
      </a:accent1>
      <a:accent2>
        <a:srgbClr val="99CCCC"/>
      </a:accent2>
      <a:accent3>
        <a:srgbClr val="FFFFFF"/>
      </a:accent3>
      <a:accent4>
        <a:srgbClr val="000000"/>
      </a:accent4>
      <a:accent5>
        <a:srgbClr val="E2FFCA"/>
      </a:accent5>
      <a:accent6>
        <a:srgbClr val="8AB9B9"/>
      </a:accent6>
      <a:hlink>
        <a:srgbClr val="0099CC"/>
      </a:hlink>
      <a:folHlink>
        <a:srgbClr val="006699"/>
      </a:folHlink>
    </a:clrScheme>
    <a:fontScheme name="V3.0胶片模板字体">
      <a:majorFont>
        <a:latin typeface="微软雅黑"/>
        <a:ea typeface="黑体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utigerNext LT Regular" pitchFamily="34" charset="0"/>
            <a:ea typeface="宋体" pitchFamily="2" charset="-122"/>
          </a:defRPr>
        </a:defPPr>
      </a:lst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87802" tIns="43901" rIns="87802" bIns="43901" numCol="1" anchor="ctr" anchorCtr="0" compatLnSpc="1">
        <a:prstTxWarp prst="textNoShape">
          <a:avLst/>
        </a:prstTxWarp>
      </a:bodyPr>
      <a:lstStyle>
        <a:defPPr>
          <a:defRPr dirty="0" smtClean="0"/>
        </a:defPPr>
      </a:lstStyle>
    </a:tx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99CCCC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8A0000"/>
        </a:accent6>
        <a:hlink>
          <a:srgbClr val="0099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0000"/>
        </a:accent6>
        <a:hlink>
          <a:srgbClr val="66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CC99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0000"/>
        </a:accent6>
        <a:hlink>
          <a:srgbClr val="FF9900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FF9900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8A0000"/>
        </a:accent6>
        <a:hlink>
          <a:srgbClr val="99660A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CCFF"/>
        </a:accent1>
        <a:accent2>
          <a:srgbClr val="990000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0000"/>
        </a:accent6>
        <a:hlink>
          <a:srgbClr val="006699"/>
        </a:hlink>
        <a:folHlink>
          <a:srgbClr val="99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CCCCCC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3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226774B8D87F4D92D9D1F6859ED44E" ma:contentTypeVersion="0" ma:contentTypeDescription="Create a new document." ma:contentTypeScope="" ma:versionID="2405c1ce63a3409bcef189279c704b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E3093B-232B-4C15-AB25-7F1FBE134870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0CCA2B5-3FE3-400B-9EC4-E12D18607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3E6701-3943-4A44-84F3-F772B50888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64466</TotalTime>
  <Words>4412</Words>
  <Application>Microsoft Office PowerPoint</Application>
  <PresentationFormat>宽屏</PresentationFormat>
  <Paragraphs>630</Paragraphs>
  <Slides>52</Slides>
  <Notes>49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黑体</vt:lpstr>
      <vt:lpstr>华文细黑</vt:lpstr>
      <vt:lpstr>宋体</vt:lpstr>
      <vt:lpstr>微软雅黑</vt:lpstr>
      <vt:lpstr>Arial</vt:lpstr>
      <vt:lpstr>FrutigerNext LT Light</vt:lpstr>
      <vt:lpstr>FrutigerNext LT Medium</vt:lpstr>
      <vt:lpstr>FrutigerNext LT Regular</vt:lpstr>
      <vt:lpstr>Wingdings</vt:lpstr>
      <vt:lpstr>人才生态发展部-母版</vt:lpstr>
      <vt:lpstr>PowerPoint 演示文稿</vt:lpstr>
      <vt:lpstr>FusionCompute日常维护与故障处理</vt:lpstr>
      <vt:lpstr>PowerPoint 演示文稿</vt:lpstr>
      <vt:lpstr>PowerPoint 演示文稿</vt:lpstr>
      <vt:lpstr>PowerPoint 演示文稿</vt:lpstr>
      <vt:lpstr>日常维护操作</vt:lpstr>
      <vt:lpstr>查看告警</vt:lpstr>
      <vt:lpstr>实时监控</vt:lpstr>
      <vt:lpstr>PowerPoint 演示文稿</vt:lpstr>
      <vt:lpstr>系统配置 (1)</vt:lpstr>
      <vt:lpstr>系统配置 (2)</vt:lpstr>
      <vt:lpstr>任务管理</vt:lpstr>
      <vt:lpstr>PowerPoint 演示文稿</vt:lpstr>
      <vt:lpstr>FusionCompute账户</vt:lpstr>
      <vt:lpstr>PowerPoint 演示文稿</vt:lpstr>
      <vt:lpstr>备份与恢复策略</vt:lpstr>
      <vt:lpstr>PowerPoint 演示文稿</vt:lpstr>
      <vt:lpstr>PowerPoint 演示文稿</vt:lpstr>
      <vt:lpstr>主机和集群创建流程</vt:lpstr>
      <vt:lpstr>主机和集群故障点</vt:lpstr>
      <vt:lpstr>站点、集群故障点分析</vt:lpstr>
      <vt:lpstr>站点、集群故障案例 - VRM虚拟机无法启动</vt:lpstr>
      <vt:lpstr>主机故障点分析</vt:lpstr>
      <vt:lpstr>主机故障案例 - 添加主机失败</vt:lpstr>
      <vt:lpstr>系统接口管理</vt:lpstr>
      <vt:lpstr>系统接口故障点分析</vt:lpstr>
      <vt:lpstr>系统接口故障案例 - 删除存储接口路由导致异常</vt:lpstr>
      <vt:lpstr>PowerPoint 演示文稿</vt:lpstr>
      <vt:lpstr>存储资源池配置流程</vt:lpstr>
      <vt:lpstr>存储资源池故障点</vt:lpstr>
      <vt:lpstr>存储资源、存储设备故障点分析</vt:lpstr>
      <vt:lpstr>存储资源故障案例 - 存储资源管理链路中断</vt:lpstr>
      <vt:lpstr>数据存储故障点分析</vt:lpstr>
      <vt:lpstr>数据存储故障案例 - VIMS文件系统损坏</vt:lpstr>
      <vt:lpstr>虚拟磁盘故障点分析</vt:lpstr>
      <vt:lpstr>虚拟磁盘故障案例 - 磁盘无法在线扩容</vt:lpstr>
      <vt:lpstr>PowerPoint 演示文稿</vt:lpstr>
      <vt:lpstr>网络池创建流程</vt:lpstr>
      <vt:lpstr>虚拟机之间通讯故障</vt:lpstr>
      <vt:lpstr>虚拟机之间通讯故障案例 - 两台虚拟机无法通讯</vt:lpstr>
      <vt:lpstr>虚拟机和外部网络通讯故障</vt:lpstr>
      <vt:lpstr>网络通讯故障案例 - 绑定网口后网络不通</vt:lpstr>
      <vt:lpstr>PowerPoint 演示文稿</vt:lpstr>
      <vt:lpstr>虚拟机创建方式</vt:lpstr>
      <vt:lpstr>虚拟机创建流程</vt:lpstr>
      <vt:lpstr>虚拟机和模板故障点分析</vt:lpstr>
      <vt:lpstr>模板故障案例 - 使用模板部署虚拟机失败</vt:lpstr>
      <vt:lpstr>知识小考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0</dc:title>
  <dc:creator>c37402</dc:creator>
  <cp:lastModifiedBy>zhangwuzjhw</cp:lastModifiedBy>
  <cp:revision>2496</cp:revision>
  <dcterms:created xsi:type="dcterms:W3CDTF">2003-08-21T06:48:56Z</dcterms:created>
  <dcterms:modified xsi:type="dcterms:W3CDTF">2019-08-07T10:06:34Z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s_pID_725343">
    <vt:lpwstr>(11)3UhSoOyFRqszoDxskLpj5cCgHy0/Ke5a2v36AUt5KrgSjqJy4EvmEMiX5YGaXFvp9/UK33Tw_x000d_ RaJW6EwaME9+dHZpcw3Qvwx3X7+7GB6JsqeHubWWQ6I3ypfAK+5vZMWsyNDf33Q+yGzlBfYD_x000d_ OIxQyuEVYPacOcTgO0GGMLWMsFSrAduWXi7lDNFdBfllJdxWMbs3FZsryX4VjGFDgDu63a6N_x000d_ xu0BGaqu6EF4Ju8poQ</vt:lpwstr>
  </property>
  <property fmtid="{D5CDD505-2E9C-101B-9397-08002B2CF9AE}" pid="3" name="_ms_pID_7253431">
    <vt:lpwstr>BMOYFB6vneTRz7L1g0JJ22H5/isfqcfzh5pBpQdNEd/89Bu2iKf9rF_x000d_ 8op/8IkqLeMh+keGDgdcj0lWvNSDrOiKETLVLHKf0dAV/wbUZ1Pl7vsyjFd1JF5Sf0W2EphX_x000d_ kKThqtFyyfZrx1rpBmQNejSbMMFaLTOhJRIkS1kte6dPRjiNcn8xXAQwCfg3MVqEesS/QFUS_x000d_ 0434uENqVn3WpAxX7t7QHrSfmaRXx4stZ0aQ</vt:lpwstr>
  </property>
  <property fmtid="{D5CDD505-2E9C-101B-9397-08002B2CF9AE}" pid="4" name="_ms_pID_7253432">
    <vt:lpwstr>GlOhGokx+m1IQbE70sXTnuxTIMf68mvALZnx_x000d_ Ap3/iFwG1LihCpUCHf3Bn2ll5x23Yax8rhDQQtrN1FnZFQ+cIj2o+7GIyP6ibG2HnXSKhrF0_x000d_ vPb1zyvTEXDg5RRTl9mncM3qDJ57f7PknXx06TDv+x7A8WWQj9+kQijlJ2TzwFBui7LtkmpH_x000d_ +mYGiVPOsW+HAtEsl7A7QZExQOhpwhAKMowhwI7jB8gr0KFQzNskLY</vt:lpwstr>
  </property>
  <property fmtid="{D5CDD505-2E9C-101B-9397-08002B2CF9AE}" pid="5" name="_ms_pID_7253433">
    <vt:lpwstr>wdIY6NepULtXPaJiBT_x000d_ /NMRWPBa1Alrv+5zAztbQlwb14ItSrxj60fGWez57M9Y3Nc4tyEb941dzOsuIhoTncg4RVmX_x000d_ eIeh+kU6g7eOHI10wgRC7DyP2ooQ+zhQFN0L7N5Mhaj1f9/5QtY13CoxxVFyGTcNauHWJ/c/_x000d_ xy0hCj36m3LnI3+Mp3x+uuharMKms1ddOydlHr6th8+Xl0sscO+2Zg0PmeesnZ8SxgDRDgR/</vt:lpwstr>
  </property>
  <property fmtid="{D5CDD505-2E9C-101B-9397-08002B2CF9AE}" pid="6" name="_ms_pID_7253434">
    <vt:lpwstr>_x000d_ 06fuLz5Gs8F0062xWxQ4bNWmlQvUIY4ng3ooElJg7LpATs2N9FWODlMO09ItIhhhfBl71QoV_x000d_ TtICtiXbCRS8Mgf/00AXGY8En0/xvatrf6I7cF468IRRjRyCdV90XxXwVeExV5j1jZDrC2Jq_x000d_ l5GwJ4VyV9PDCqrI+drn/Y0ThOgfgW1VVXGo11fNi/vEjhI9/V83n6i9wMsMQkvlBqW/TwEs_x000d_ 6YoFjibjQLqH5ZQL</vt:lpwstr>
  </property>
  <property fmtid="{D5CDD505-2E9C-101B-9397-08002B2CF9AE}" pid="7" name="_ms_pID_7253435">
    <vt:lpwstr>aGcNmArSL7sKVRrXgCFeQCME3tSlGMGc1nn3F68Tlh0VzDGXMvPzk5kK_x000d_ zswiwHIYB5Bp7la8BzkurY4rONAlJzypOuUxaz8M6JW8maYWkfR3VJZ9uDKrtHfxmF7oTknV_x000d_ 0D0s5bhsrWyCgRnFkF9vpWQ0HdNdJ/2yrkO382WhWcp+N1RcxBubAoHCpm0gsHtQiWYFGoBM_x000d_ oL2nyqm6y/khwj5dIudnbisyKT+S1wWA/t</vt:lpwstr>
  </property>
  <property fmtid="{D5CDD505-2E9C-101B-9397-08002B2CF9AE}" pid="8" name="_ms_pID_7253436">
    <vt:lpwstr>TPllG6Veed9GUlfwC8cLvU8QTryE4UhobeLDXG_x000d_ ei/t7XTbTtZri5zsO3DNoARD9e5R0QxzxMu5us2xNAlqcl2eWKopk7Zmn3kTYohGakKPewGh_x000d_ +QpZycsMjFwTpwdQ8yEfaFYb67HvULkFee89Nr2/rJ/FIQdYMD2wcY1bIxGR3TNy2EhIqUh/_x000d_ 0UOiZ8P9lZw1EVxEj6INNKvwYGinwlBZGf2zpYz8UKIDbXx/LEzD</vt:lpwstr>
  </property>
  <property fmtid="{D5CDD505-2E9C-101B-9397-08002B2CF9AE}" pid="9" name="_ms_pID_7253437">
    <vt:lpwstr>ebjDDi5yUz3Atc4gUDb5_x000d_ +tv7+/b3L3sSem+xAm+C56IrhQpLVAKzS4HQh4O4UlqzYfcAOwFKAvwL4r6PwKKbnvmtnSvL_x000d_ fZ/ANFRbTWLaGmxYEefif/jPJGJYmp0uxtoD913402+R83n60akKT2NMT0MpTW3OvYxduzAB_x000d_ EQ2MqKNVY8rsHdLmLSoQxG0nO9feCHgC9YQHC85IolID0ED8MatySi5CL3Xn0lEqewCJQP</vt:lpwstr>
  </property>
  <property fmtid="{D5CDD505-2E9C-101B-9397-08002B2CF9AE}" pid="10" name="_ms_pID_7253438">
    <vt:lpwstr>ab_x000d_ PK8okltMeequt+iVcpdTAysW/K+KW8jBtQQllcDU8kVAs9MhO5sS3OhKCLlTLqy3BUamtgTs_x000d_ Jk3FN3LzrqdNsepuI/v+XhoJU/MWFWnfULsbESAO1BriRWfUJ/2S0GUIASb4l0oCNvkNmlxC_x000d_ 8lhvj9JQArDZg4yz3vBb400F0TLXD1E4n1bhjCvs56P9B4TP1zZ/O5FsGRAXJ+zl68+jNdVz_x000d_ kH+o8OlUWk4t9E</vt:lpwstr>
  </property>
  <property fmtid="{D5CDD505-2E9C-101B-9397-08002B2CF9AE}" pid="11" name="_ms_pID_7253439">
    <vt:lpwstr>gIXfEEoigI1CkVl4g0ENU/CyZuFKpB682zRrdiQadZJHgCspzF0zSSAXy4_x000d_ VKOo5XvgowQ73d4FADinc5+tJv8wHX1LsFToDkFhTzPJqbAUQX1vsQzGvZxlQr78WPj+SQIE_x000d_ fGxkVPlx+pDPs6rnSNZTbRUQwRlfuqU/DsssWUnWyv1gW04vkIWVpodKl604OJ1cms6HPzbe_x000d_ Mzwm3Gft3+DwKhutUMlITUa1+DZtcPe9</vt:lpwstr>
  </property>
  <property fmtid="{D5CDD505-2E9C-101B-9397-08002B2CF9AE}" pid="12" name="_ms_pID_72534310">
    <vt:lpwstr>9Yf9LGFXEnVCZfwfIBUFCxe3M9gP60jstDzRuK52_x000d_ Xcp8/qWzZGKHAdKR4PEqJ+oEpao/6Go6gc41a7KkCXK47Fwt7JL0XCUh</vt:lpwstr>
  </property>
  <property fmtid="{D5CDD505-2E9C-101B-9397-08002B2CF9AE}" pid="13" name="_new_ms_pID_72543">
    <vt:lpwstr>(4)jNL0gM28At52Ieaf1valQ0LhCJhckLvJxApn9P4IOGXs2CxMSeBUEQOsYE7UL6xHmrDTkB0U
8XrwX0U2eGOvdKAbibq/OwBogqOvwFaAolHRNqNy2szIx/vIxGV3RldByVnAXNghwAf/C+Ny
nC0kXXrwMXgmyFvH5Z6NNWCVsONiwda3mR+L5JpGhOxLoPqs7SuuHSITb197MVyCXsGsK2ms
+l0YVy49NdVVuXoIAG</vt:lpwstr>
  </property>
  <property fmtid="{D5CDD505-2E9C-101B-9397-08002B2CF9AE}" pid="14" name="_new_ms_pID_725431">
    <vt:lpwstr>WNXmtkOaoMvO+RtN+AF98axcECtcDzeutF/RA/MuVrkTeP8na2B2yy
m1HCyY09R6IPysdOkoFKaGF95jn8IPRP7dOExBbQlWgSPqEZNo21+gLMWeFfBt+6pUhKdwFx
7ZPjMNuUrMypYPEZngI1VIdsJf4NZKyTLKZJ0nK7WxKub3aP/MoU61sfNyyw1Icb4IGb7OFn
9w8sA6NUyvf/2CAmXCRdXcc6p9josuAb8E0f</vt:lpwstr>
  </property>
  <property fmtid="{D5CDD505-2E9C-101B-9397-08002B2CF9AE}" pid="15" name="_new_ms_pID_725432">
    <vt:lpwstr>VPOcRqDszuG9Ea/DM6UvbMLgh7KalquPd6s3
kDXgkxV66sccXBRFRpUSm24+++OZrzrFJlZ9+cTKshms+WpKgjZh/IhT4aCGlcWjlqWZhRut
yeE31Jc/cvQKXkucHQJfR38BDLb6HDqUWvPBQ8sa4eIzSeLgq189G0a1RIIGyCiIJjSWXf10
g2H9RhGj00eoqTF/R7ak+JOb3Uld8rKRh6p8+RZSbt3zCH/cPW7Uhk</vt:lpwstr>
  </property>
  <property fmtid="{D5CDD505-2E9C-101B-9397-08002B2CF9AE}" pid="16" name="_new_ms_pID_725433">
    <vt:lpwstr>w4/CdPx+g5NrTVBBFR
HKTc81zHE57lJ6Sfop/J3Md4zKo=</vt:lpwstr>
  </property>
  <property fmtid="{D5CDD505-2E9C-101B-9397-08002B2CF9AE}" pid="17" name="_2015_ms_pID_725343">
    <vt:lpwstr>(3)M638O5nSo1LWJzbI9SV85+C9Lz9JPpC3Qvz/GAkVIZKzw+3iEX6SYeJWQJwQSlBOBTW7YC2/
oW6J/9kPKYJcfqm3UROKpB0Alwg8y5CwyOAdOQeqThu5AYCwNmBgvy7JtYxrZF+5PoZBMNXz
PehxdLIsP0/daVU393bbKVX5ZgCXKnFqtbUYY6z4XYES6KTjxSb8ocerq8KKSirpXEw2wVFb
XBLCrf3aetZtzcU3+L</vt:lpwstr>
  </property>
  <property fmtid="{D5CDD505-2E9C-101B-9397-08002B2CF9AE}" pid="18" name="_2015_ms_pID_7253431">
    <vt:lpwstr>ohd+QxmC8f1Xf/6YHfFDpKmjlZ3jDkW/y3fZ0m/UO5N+JIh3qVijfE
ZcUc6z4Gq9WstWmlju5Kb+zvW7rg8uwOlIe8ypPnjORo6HTci7V8DXxr2wLF6NcpjfHPV+hh
28LdiVz18ylsXBD0RsQaeok1ydw8nW4zhbyAFJKcOlJqHcz89HaldOgxuvCJ4ygYDRvGO/xT
8fDQfO2uZGfP1tWXge1+m4xsSPYvSLlbRAkv</vt:lpwstr>
  </property>
  <property fmtid="{D5CDD505-2E9C-101B-9397-08002B2CF9AE}" pid="19" name="_2015_ms_pID_7253432">
    <vt:lpwstr>J6nkolXf3ZBQfT7pNjYqig3v/64poaoD7nsg
fydYCqjc45kEaVvJQfZsfJucuri3XQ==</vt:lpwstr>
  </property>
  <property fmtid="{D5CDD505-2E9C-101B-9397-08002B2CF9AE}" pid="20" name="ContentTypeId">
    <vt:lpwstr>0x010100CC226774B8D87F4D92D9D1F6859ED44E</vt:lpwstr>
  </property>
  <property fmtid="{D5CDD505-2E9C-101B-9397-08002B2CF9AE}" pid="21" name="_readonly">
    <vt:lpwstr/>
  </property>
  <property fmtid="{D5CDD505-2E9C-101B-9397-08002B2CF9AE}" pid="22" name="_change">
    <vt:lpwstr/>
  </property>
  <property fmtid="{D5CDD505-2E9C-101B-9397-08002B2CF9AE}" pid="23" name="_full-control">
    <vt:lpwstr/>
  </property>
  <property fmtid="{D5CDD505-2E9C-101B-9397-08002B2CF9AE}" pid="24" name="sflag">
    <vt:lpwstr>1565167503</vt:lpwstr>
  </property>
</Properties>
</file>