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40"/>
  </p:notesMasterIdLst>
  <p:handoutMasterIdLst>
    <p:handoutMasterId r:id="rId41"/>
  </p:handoutMasterIdLst>
  <p:sldIdLst>
    <p:sldId id="1319" r:id="rId5"/>
    <p:sldId id="1320" r:id="rId6"/>
    <p:sldId id="1421" r:id="rId7"/>
    <p:sldId id="1422" r:id="rId8"/>
    <p:sldId id="1389" r:id="rId9"/>
    <p:sldId id="1391" r:id="rId10"/>
    <p:sldId id="1423" r:id="rId11"/>
    <p:sldId id="1424" r:id="rId12"/>
    <p:sldId id="1425" r:id="rId13"/>
    <p:sldId id="1439" r:id="rId14"/>
    <p:sldId id="1426" r:id="rId15"/>
    <p:sldId id="1431" r:id="rId16"/>
    <p:sldId id="1429" r:id="rId17"/>
    <p:sldId id="1430" r:id="rId18"/>
    <p:sldId id="1400" r:id="rId19"/>
    <p:sldId id="1407" r:id="rId20"/>
    <p:sldId id="1404" r:id="rId21"/>
    <p:sldId id="1401" r:id="rId22"/>
    <p:sldId id="1402" r:id="rId23"/>
    <p:sldId id="1405" r:id="rId24"/>
    <p:sldId id="1403" r:id="rId25"/>
    <p:sldId id="1406" r:id="rId26"/>
    <p:sldId id="1434" r:id="rId27"/>
    <p:sldId id="1409" r:id="rId28"/>
    <p:sldId id="1435" r:id="rId29"/>
    <p:sldId id="1412" r:id="rId30"/>
    <p:sldId id="1437" r:id="rId31"/>
    <p:sldId id="1440" r:id="rId32"/>
    <p:sldId id="1415" r:id="rId33"/>
    <p:sldId id="1438" r:id="rId34"/>
    <p:sldId id="1442" r:id="rId35"/>
    <p:sldId id="1420" r:id="rId36"/>
    <p:sldId id="1380" r:id="rId37"/>
    <p:sldId id="1256" r:id="rId38"/>
    <p:sldId id="1204" r:id="rId39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415463"/>
    <a:srgbClr val="59C8D5"/>
    <a:srgbClr val="C00000"/>
    <a:srgbClr val="F66F6A"/>
    <a:srgbClr val="EEEEEE"/>
    <a:srgbClr val="D66E49"/>
    <a:srgbClr val="F0F0F0"/>
    <a:srgbClr val="8E9FB3"/>
    <a:srgbClr val="8C9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76" autoAdjust="0"/>
    <p:restoredTop sz="83171" autoAdjust="0"/>
  </p:normalViewPr>
  <p:slideViewPr>
    <p:cSldViewPr showGuides="1">
      <p:cViewPr varScale="1">
        <p:scale>
          <a:sx n="92" d="100"/>
          <a:sy n="92" d="100"/>
        </p:scale>
        <p:origin x="3584" y="68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75" d="100"/>
          <a:sy n="75" d="100"/>
        </p:scale>
        <p:origin x="5952" y="5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CC5F0-C20C-4AF0-9908-A5BF06DE21BD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8CD8013D-816B-43E9-A004-0CA4DA23FEB1}">
      <dgm:prSet custT="1"/>
      <dgm:spPr>
        <a:gradFill flip="none" rotWithShape="0">
          <a:gsLst>
            <a:gs pos="0">
              <a:srgbClr val="F66F6A">
                <a:shade val="30000"/>
                <a:satMod val="115000"/>
              </a:srgbClr>
            </a:gs>
            <a:gs pos="50000">
              <a:srgbClr val="F66F6A">
                <a:shade val="67500"/>
                <a:satMod val="115000"/>
              </a:srgbClr>
            </a:gs>
            <a:gs pos="100000">
              <a:srgbClr val="F66F6A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2400" b="1" dirty="0" smtClean="0">
              <a:latin typeface="+mn-lt"/>
              <a:ea typeface="+mn-ea"/>
              <a:cs typeface="+mn-ea"/>
              <a:sym typeface="+mn-lt"/>
            </a:rPr>
            <a:t>开放</a:t>
          </a:r>
          <a:endParaRPr lang="zh-CN" altLang="en-US" sz="2400" b="1" dirty="0">
            <a:latin typeface="+mn-lt"/>
            <a:ea typeface="+mn-ea"/>
            <a:cs typeface="+mn-ea"/>
            <a:sym typeface="+mn-lt"/>
          </a:endParaRPr>
        </a:p>
      </dgm:t>
    </dgm:pt>
    <dgm:pt modelId="{BC178CB5-6518-47E7-8FAE-278464CBADDD}" type="parTrans" cxnId="{D08B01C3-D2F0-495E-B723-B195F57B42B9}">
      <dgm:prSet/>
      <dgm:spPr/>
      <dgm:t>
        <a:bodyPr/>
        <a:lstStyle/>
        <a:p>
          <a:endParaRPr lang="zh-CN" altLang="en-US"/>
        </a:p>
      </dgm:t>
    </dgm:pt>
    <dgm:pt modelId="{27415DFA-AC16-4C2F-B91D-A30A4CB8B058}" type="sibTrans" cxnId="{D08B01C3-D2F0-495E-B723-B195F57B42B9}">
      <dgm:prSet/>
      <dgm:spPr/>
      <dgm:t>
        <a:bodyPr/>
        <a:lstStyle/>
        <a:p>
          <a:endParaRPr lang="zh-CN" altLang="en-US"/>
        </a:p>
      </dgm:t>
    </dgm:pt>
    <dgm:pt modelId="{14176A0D-6C7F-4D06-A7AB-639931775F8B}">
      <dgm:prSet/>
      <dgm:spPr>
        <a:gradFill flip="none" rotWithShape="0">
          <a:gsLst>
            <a:gs pos="0">
              <a:srgbClr val="F66F6A">
                <a:shade val="30000"/>
                <a:satMod val="115000"/>
              </a:srgbClr>
            </a:gs>
            <a:gs pos="50000">
              <a:srgbClr val="F66F6A">
                <a:shade val="67500"/>
                <a:satMod val="115000"/>
              </a:srgbClr>
            </a:gs>
            <a:gs pos="100000">
              <a:srgbClr val="F66F6A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dirty="0" smtClean="0">
              <a:latin typeface="+mn-lt"/>
              <a:ea typeface="+mn-ea"/>
              <a:cs typeface="+mn-ea"/>
              <a:sym typeface="+mn-lt"/>
            </a:rPr>
            <a:t>开源，并尽可能重用已有开源项目</a:t>
          </a:r>
          <a:endParaRPr lang="zh-CN" altLang="en-US" sz="1500" dirty="0">
            <a:latin typeface="+mn-lt"/>
            <a:ea typeface="+mn-ea"/>
            <a:cs typeface="+mn-ea"/>
            <a:sym typeface="+mn-lt"/>
          </a:endParaRPr>
        </a:p>
      </dgm:t>
    </dgm:pt>
    <dgm:pt modelId="{AD9DF370-DB71-44D6-8CDE-6D228531E386}" type="parTrans" cxnId="{EC90759A-6B01-4D55-B994-653C6056DA2A}">
      <dgm:prSet/>
      <dgm:spPr/>
      <dgm:t>
        <a:bodyPr/>
        <a:lstStyle/>
        <a:p>
          <a:endParaRPr lang="zh-CN" altLang="en-US"/>
        </a:p>
      </dgm:t>
    </dgm:pt>
    <dgm:pt modelId="{D43F7DDB-8291-4615-AFA6-92B0336BDD95}" type="sibTrans" cxnId="{EC90759A-6B01-4D55-B994-653C6056DA2A}">
      <dgm:prSet/>
      <dgm:spPr/>
      <dgm:t>
        <a:bodyPr/>
        <a:lstStyle/>
        <a:p>
          <a:endParaRPr lang="zh-CN" altLang="en-US"/>
        </a:p>
      </dgm:t>
    </dgm:pt>
    <dgm:pt modelId="{95426163-3E5B-4D8E-BF64-D38744F24E6F}">
      <dgm:prSet/>
      <dgm:spPr>
        <a:gradFill flip="none" rotWithShape="0">
          <a:gsLst>
            <a:gs pos="0">
              <a:srgbClr val="F66F6A">
                <a:shade val="30000"/>
                <a:satMod val="115000"/>
              </a:srgbClr>
            </a:gs>
            <a:gs pos="50000">
              <a:srgbClr val="F66F6A">
                <a:shade val="67500"/>
                <a:satMod val="115000"/>
              </a:srgbClr>
            </a:gs>
            <a:gs pos="100000">
              <a:srgbClr val="F66F6A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dirty="0" smtClean="0">
              <a:latin typeface="+mn-lt"/>
              <a:ea typeface="+mn-ea"/>
              <a:cs typeface="+mn-ea"/>
              <a:sym typeface="+mn-lt"/>
            </a:rPr>
            <a:t>不要“重复发明轮子”</a:t>
          </a:r>
          <a:endParaRPr lang="zh-CN" altLang="en-US" sz="1500" dirty="0">
            <a:latin typeface="+mn-lt"/>
            <a:ea typeface="+mn-ea"/>
            <a:cs typeface="+mn-ea"/>
            <a:sym typeface="+mn-lt"/>
          </a:endParaRPr>
        </a:p>
      </dgm:t>
    </dgm:pt>
    <dgm:pt modelId="{E1655E0E-F2B5-439E-A3D7-E2863FDE702B}" type="parTrans" cxnId="{8A03BBCE-8615-4B94-8ADA-569B78EB8945}">
      <dgm:prSet/>
      <dgm:spPr/>
      <dgm:t>
        <a:bodyPr/>
        <a:lstStyle/>
        <a:p>
          <a:endParaRPr lang="zh-CN" altLang="en-US"/>
        </a:p>
      </dgm:t>
    </dgm:pt>
    <dgm:pt modelId="{EE31A966-7822-4267-B427-D4E27178FABC}" type="sibTrans" cxnId="{8A03BBCE-8615-4B94-8ADA-569B78EB8945}">
      <dgm:prSet/>
      <dgm:spPr/>
      <dgm:t>
        <a:bodyPr/>
        <a:lstStyle/>
        <a:p>
          <a:endParaRPr lang="zh-CN" altLang="en-US"/>
        </a:p>
      </dgm:t>
    </dgm:pt>
    <dgm:pt modelId="{474BDD67-2AF3-4067-BC0D-6705DB0EEE4D}">
      <dgm:prSet custT="1"/>
      <dgm:spPr>
        <a:gradFill flip="none" rotWithShape="0">
          <a:gsLst>
            <a:gs pos="0">
              <a:srgbClr val="15B0E8">
                <a:shade val="30000"/>
                <a:satMod val="115000"/>
              </a:srgbClr>
            </a:gs>
            <a:gs pos="50000">
              <a:srgbClr val="15B0E8">
                <a:shade val="67500"/>
                <a:satMod val="115000"/>
              </a:srgbClr>
            </a:gs>
            <a:gs pos="100000">
              <a:srgbClr val="15B0E8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2400" b="1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2400" b="1" dirty="0">
            <a:latin typeface="+mn-lt"/>
            <a:ea typeface="+mn-ea"/>
            <a:cs typeface="+mn-ea"/>
            <a:sym typeface="+mn-lt"/>
          </a:endParaRPr>
        </a:p>
      </dgm:t>
    </dgm:pt>
    <dgm:pt modelId="{0F2206F2-93C0-4D89-BA94-7C13803F4F75}" type="parTrans" cxnId="{6E8B1773-7D35-454A-811F-4D9AAB4C2031}">
      <dgm:prSet/>
      <dgm:spPr/>
      <dgm:t>
        <a:bodyPr/>
        <a:lstStyle/>
        <a:p>
          <a:endParaRPr lang="zh-CN" altLang="en-US"/>
        </a:p>
      </dgm:t>
    </dgm:pt>
    <dgm:pt modelId="{DA430149-A9A2-4324-879C-CD62F1E25487}" type="sibTrans" cxnId="{6E8B1773-7D35-454A-811F-4D9AAB4C2031}">
      <dgm:prSet/>
      <dgm:spPr/>
      <dgm:t>
        <a:bodyPr/>
        <a:lstStyle/>
        <a:p>
          <a:endParaRPr lang="zh-CN" altLang="en-US"/>
        </a:p>
      </dgm:t>
    </dgm:pt>
    <dgm:pt modelId="{B3E6675F-774C-4EA3-B952-CF66FC5437DC}">
      <dgm:prSet/>
      <dgm:spPr>
        <a:gradFill flip="none" rotWithShape="0">
          <a:gsLst>
            <a:gs pos="0">
              <a:srgbClr val="15B0E8">
                <a:shade val="30000"/>
                <a:satMod val="115000"/>
              </a:srgbClr>
            </a:gs>
            <a:gs pos="50000">
              <a:srgbClr val="15B0E8">
                <a:shade val="67500"/>
                <a:satMod val="115000"/>
              </a:srgbClr>
            </a:gs>
            <a:gs pos="100000">
              <a:srgbClr val="15B0E8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sz="1500" dirty="0" smtClean="0">
              <a:latin typeface="+mn-lt"/>
              <a:ea typeface="+mn-ea"/>
              <a:cs typeface="+mn-ea"/>
              <a:sym typeface="+mn-lt"/>
            </a:rPr>
            <a:t>不使用任何不可替代的私有</a:t>
          </a:r>
          <a:r>
            <a:rPr lang="en-US" sz="1500" dirty="0" smtClean="0">
              <a:latin typeface="+mn-lt"/>
              <a:ea typeface="+mn-ea"/>
              <a:cs typeface="+mn-ea"/>
              <a:sym typeface="+mn-lt"/>
            </a:rPr>
            <a:t>/</a:t>
          </a:r>
          <a:r>
            <a:rPr lang="zh-CN" sz="1500" dirty="0" smtClean="0">
              <a:latin typeface="+mn-lt"/>
              <a:ea typeface="+mn-ea"/>
              <a:cs typeface="+mn-ea"/>
              <a:sym typeface="+mn-lt"/>
            </a:rPr>
            <a:t>商业组件</a:t>
          </a:r>
          <a:endParaRPr lang="zh-CN" sz="1500" dirty="0">
            <a:latin typeface="+mn-lt"/>
            <a:ea typeface="+mn-ea"/>
            <a:cs typeface="+mn-ea"/>
            <a:sym typeface="+mn-lt"/>
          </a:endParaRPr>
        </a:p>
      </dgm:t>
    </dgm:pt>
    <dgm:pt modelId="{7E0FA949-146C-4650-9E4F-2635569BBC24}" type="parTrans" cxnId="{E6C0134D-0B73-452E-AA59-1C96E99AD07A}">
      <dgm:prSet/>
      <dgm:spPr/>
      <dgm:t>
        <a:bodyPr/>
        <a:lstStyle/>
        <a:p>
          <a:endParaRPr lang="zh-CN" altLang="en-US"/>
        </a:p>
      </dgm:t>
    </dgm:pt>
    <dgm:pt modelId="{C09DC282-3053-48EE-A3CF-2034D33DFAEA}" type="sibTrans" cxnId="{E6C0134D-0B73-452E-AA59-1C96E99AD07A}">
      <dgm:prSet/>
      <dgm:spPr/>
      <dgm:t>
        <a:bodyPr/>
        <a:lstStyle/>
        <a:p>
          <a:endParaRPr lang="zh-CN" altLang="en-US"/>
        </a:p>
      </dgm:t>
    </dgm:pt>
    <dgm:pt modelId="{F82E1219-80D4-407C-9DD9-FF139E6A8B09}">
      <dgm:prSet/>
      <dgm:spPr>
        <a:gradFill flip="none" rotWithShape="0">
          <a:gsLst>
            <a:gs pos="0">
              <a:srgbClr val="15B0E8">
                <a:shade val="30000"/>
                <a:satMod val="115000"/>
              </a:srgbClr>
            </a:gs>
            <a:gs pos="50000">
              <a:srgbClr val="15B0E8">
                <a:shade val="67500"/>
                <a:satMod val="115000"/>
              </a:srgbClr>
            </a:gs>
            <a:gs pos="100000">
              <a:srgbClr val="15B0E8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dirty="0" smtClean="0">
              <a:latin typeface="+mn-lt"/>
              <a:ea typeface="+mn-ea"/>
              <a:cs typeface="+mn-ea"/>
              <a:sym typeface="+mn-lt"/>
            </a:rPr>
            <a:t>大量使用插件方式进行架构设计与实现</a:t>
          </a:r>
          <a:endParaRPr lang="zh-CN" altLang="en-US" sz="1500" dirty="0">
            <a:latin typeface="+mn-lt"/>
            <a:ea typeface="+mn-ea"/>
            <a:cs typeface="+mn-ea"/>
            <a:sym typeface="+mn-lt"/>
          </a:endParaRPr>
        </a:p>
      </dgm:t>
    </dgm:pt>
    <dgm:pt modelId="{9F431901-8072-4E91-BFAD-A9976AD28BFB}" type="parTrans" cxnId="{C9526FA2-55C5-4EBF-9B54-58544D7E2894}">
      <dgm:prSet/>
      <dgm:spPr/>
      <dgm:t>
        <a:bodyPr/>
        <a:lstStyle/>
        <a:p>
          <a:endParaRPr lang="zh-CN" altLang="en-US"/>
        </a:p>
      </dgm:t>
    </dgm:pt>
    <dgm:pt modelId="{D4DCFFDC-58F9-4F4C-8E7B-7AEC4CCA7444}" type="sibTrans" cxnId="{C9526FA2-55C5-4EBF-9B54-58544D7E2894}">
      <dgm:prSet/>
      <dgm:spPr/>
      <dgm:t>
        <a:bodyPr/>
        <a:lstStyle/>
        <a:p>
          <a:endParaRPr lang="zh-CN" altLang="en-US"/>
        </a:p>
      </dgm:t>
    </dgm:pt>
    <dgm:pt modelId="{E2C55156-531A-44D7-9100-FEACDB56BA08}">
      <dgm:prSet custT="1"/>
      <dgm:spPr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2400" b="1" dirty="0" smtClean="0">
              <a:latin typeface="+mn-lt"/>
              <a:ea typeface="+mn-ea"/>
              <a:cs typeface="+mn-ea"/>
              <a:sym typeface="+mn-lt"/>
            </a:rPr>
            <a:t>可扩展</a:t>
          </a:r>
          <a:endParaRPr lang="zh-CN" altLang="en-US" sz="2400" b="1" dirty="0">
            <a:latin typeface="+mn-lt"/>
            <a:ea typeface="+mn-ea"/>
            <a:cs typeface="+mn-ea"/>
            <a:sym typeface="+mn-lt"/>
          </a:endParaRPr>
        </a:p>
      </dgm:t>
    </dgm:pt>
    <dgm:pt modelId="{6F29CC6F-D531-4660-A5E6-EFADD3C024B0}" type="parTrans" cxnId="{5F749E72-88FE-4210-B718-B7175F7E2741}">
      <dgm:prSet/>
      <dgm:spPr/>
      <dgm:t>
        <a:bodyPr/>
        <a:lstStyle/>
        <a:p>
          <a:endParaRPr lang="zh-CN" altLang="en-US"/>
        </a:p>
      </dgm:t>
    </dgm:pt>
    <dgm:pt modelId="{54436417-388F-43EA-A60C-CD7BEFA0C076}" type="sibTrans" cxnId="{5F749E72-88FE-4210-B718-B7175F7E2741}">
      <dgm:prSet/>
      <dgm:spPr/>
      <dgm:t>
        <a:bodyPr/>
        <a:lstStyle/>
        <a:p>
          <a:endParaRPr lang="zh-CN" altLang="en-US"/>
        </a:p>
      </dgm:t>
    </dgm:pt>
    <dgm:pt modelId="{07BF9417-98BB-44A4-8157-91D7376E9E75}">
      <dgm:prSet/>
      <dgm:spPr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dirty="0" smtClean="0">
              <a:latin typeface="+mn-lt"/>
              <a:ea typeface="+mn-ea"/>
              <a:cs typeface="+mn-ea"/>
              <a:sym typeface="+mn-lt"/>
            </a:rPr>
            <a:t>由多个相互独立的项目组成</a:t>
          </a:r>
          <a:endParaRPr lang="zh-CN" altLang="en-US" sz="1500" dirty="0">
            <a:latin typeface="+mn-lt"/>
            <a:ea typeface="+mn-ea"/>
            <a:cs typeface="+mn-ea"/>
            <a:sym typeface="+mn-lt"/>
          </a:endParaRPr>
        </a:p>
      </dgm:t>
    </dgm:pt>
    <dgm:pt modelId="{33F86446-33FB-487F-BC95-F46C47D2C757}" type="parTrans" cxnId="{CE496FF6-9416-4926-8FAA-3124E3351D29}">
      <dgm:prSet/>
      <dgm:spPr/>
      <dgm:t>
        <a:bodyPr/>
        <a:lstStyle/>
        <a:p>
          <a:endParaRPr lang="zh-CN" altLang="en-US"/>
        </a:p>
      </dgm:t>
    </dgm:pt>
    <dgm:pt modelId="{5DF2DC34-C260-40C1-8354-ED1636FD688E}" type="sibTrans" cxnId="{CE496FF6-9416-4926-8FAA-3124E3351D29}">
      <dgm:prSet/>
      <dgm:spPr/>
      <dgm:t>
        <a:bodyPr/>
        <a:lstStyle/>
        <a:p>
          <a:endParaRPr lang="zh-CN" altLang="en-US"/>
        </a:p>
      </dgm:t>
    </dgm:pt>
    <dgm:pt modelId="{3D28798D-D28C-40D0-99FE-E74389DFC3DA}">
      <dgm:prSet/>
      <dgm:spPr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dirty="0" smtClean="0">
              <a:latin typeface="+mn-lt"/>
              <a:ea typeface="+mn-ea"/>
              <a:cs typeface="+mn-ea"/>
              <a:sym typeface="+mn-lt"/>
            </a:rPr>
            <a:t>每个项目包含多个独立服务组件</a:t>
          </a:r>
          <a:endParaRPr lang="zh-CN" altLang="en-US" sz="1500" dirty="0">
            <a:latin typeface="+mn-lt"/>
            <a:ea typeface="+mn-ea"/>
            <a:cs typeface="+mn-ea"/>
            <a:sym typeface="+mn-lt"/>
          </a:endParaRPr>
        </a:p>
      </dgm:t>
    </dgm:pt>
    <dgm:pt modelId="{F7930CAB-88A4-4FE4-A5DD-86D3207957AC}" type="parTrans" cxnId="{EB043E5A-E7C9-43DD-8A30-CE68406B7E1D}">
      <dgm:prSet/>
      <dgm:spPr/>
      <dgm:t>
        <a:bodyPr/>
        <a:lstStyle/>
        <a:p>
          <a:endParaRPr lang="zh-CN" altLang="en-US"/>
        </a:p>
      </dgm:t>
    </dgm:pt>
    <dgm:pt modelId="{474E4020-AA51-4F69-8970-95A6970D7265}" type="sibTrans" cxnId="{EB043E5A-E7C9-43DD-8A30-CE68406B7E1D}">
      <dgm:prSet/>
      <dgm:spPr/>
      <dgm:t>
        <a:bodyPr/>
        <a:lstStyle/>
        <a:p>
          <a:endParaRPr lang="zh-CN" altLang="en-US"/>
        </a:p>
      </dgm:t>
    </dgm:pt>
    <dgm:pt modelId="{3D9766CA-5091-4E5A-B51E-F8D5A63AEC37}">
      <dgm:prSet/>
      <dgm:spPr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smtClean="0">
              <a:latin typeface="+mn-lt"/>
              <a:ea typeface="+mn-ea"/>
              <a:cs typeface="+mn-ea"/>
              <a:sym typeface="+mn-lt"/>
            </a:rPr>
            <a:t>无中心架构</a:t>
          </a:r>
          <a:endParaRPr lang="zh-CN" altLang="en-US" sz="1500">
            <a:latin typeface="+mn-lt"/>
            <a:ea typeface="+mn-ea"/>
            <a:cs typeface="+mn-ea"/>
            <a:sym typeface="+mn-lt"/>
          </a:endParaRPr>
        </a:p>
      </dgm:t>
    </dgm:pt>
    <dgm:pt modelId="{F3EE30E5-C3E4-4BD9-97A5-3C5391065ACA}" type="parTrans" cxnId="{B61EAFD6-23C5-4A0C-B3A4-5DAF291ED17A}">
      <dgm:prSet/>
      <dgm:spPr/>
      <dgm:t>
        <a:bodyPr/>
        <a:lstStyle/>
        <a:p>
          <a:endParaRPr lang="zh-CN" altLang="en-US"/>
        </a:p>
      </dgm:t>
    </dgm:pt>
    <dgm:pt modelId="{2AD87E0C-81FE-45FE-A912-1F15EF492D5F}" type="sibTrans" cxnId="{B61EAFD6-23C5-4A0C-B3A4-5DAF291ED17A}">
      <dgm:prSet/>
      <dgm:spPr/>
      <dgm:t>
        <a:bodyPr/>
        <a:lstStyle/>
        <a:p>
          <a:endParaRPr lang="zh-CN" altLang="en-US"/>
        </a:p>
      </dgm:t>
    </dgm:pt>
    <dgm:pt modelId="{513155C5-4E13-410E-B94A-E7EC4103D531}">
      <dgm:prSet/>
      <dgm:spPr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pPr rtl="0"/>
          <a:r>
            <a:rPr lang="zh-CN" altLang="en-US" sz="1500" smtClean="0">
              <a:latin typeface="+mn-lt"/>
              <a:ea typeface="+mn-ea"/>
              <a:cs typeface="+mn-ea"/>
              <a:sym typeface="+mn-lt"/>
            </a:rPr>
            <a:t>无状态架构</a:t>
          </a:r>
          <a:endParaRPr lang="zh-CN" altLang="en-US" sz="1500">
            <a:latin typeface="+mn-lt"/>
            <a:ea typeface="+mn-ea"/>
            <a:cs typeface="+mn-ea"/>
            <a:sym typeface="+mn-lt"/>
          </a:endParaRPr>
        </a:p>
      </dgm:t>
    </dgm:pt>
    <dgm:pt modelId="{7E357FFD-1527-40DB-A184-E0D665E4E435}" type="parTrans" cxnId="{0828A1BC-8DBD-48D6-9D53-20F7022333FD}">
      <dgm:prSet/>
      <dgm:spPr/>
      <dgm:t>
        <a:bodyPr/>
        <a:lstStyle/>
        <a:p>
          <a:endParaRPr lang="zh-CN" altLang="en-US"/>
        </a:p>
      </dgm:t>
    </dgm:pt>
    <dgm:pt modelId="{07BB6EC1-6CBE-4EB5-9AC2-26112D91088A}" type="sibTrans" cxnId="{0828A1BC-8DBD-48D6-9D53-20F7022333FD}">
      <dgm:prSet/>
      <dgm:spPr/>
      <dgm:t>
        <a:bodyPr/>
        <a:lstStyle/>
        <a:p>
          <a:endParaRPr lang="zh-CN" altLang="en-US"/>
        </a:p>
      </dgm:t>
    </dgm:pt>
    <dgm:pt modelId="{6F4915AB-9BC7-4945-96F9-73027B6E730D}" type="pres">
      <dgm:prSet presAssocID="{950CC5F0-C20C-4AF0-9908-A5BF06DE21B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6880CEF-0E96-407A-9E4A-705AD7AD4148}" type="pres">
      <dgm:prSet presAssocID="{8CD8013D-816B-43E9-A004-0CA4DA23FEB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09F05B-24B0-4C90-AA9B-C873B12B2215}" type="pres">
      <dgm:prSet presAssocID="{27415DFA-AC16-4C2F-B91D-A30A4CB8B058}" presName="sibTrans" presStyleCnt="0"/>
      <dgm:spPr/>
      <dgm:t>
        <a:bodyPr/>
        <a:lstStyle/>
        <a:p>
          <a:endParaRPr lang="zh-CN" altLang="en-US"/>
        </a:p>
      </dgm:t>
    </dgm:pt>
    <dgm:pt modelId="{48CCCF47-199D-41E8-B80A-764824EFF6A2}" type="pres">
      <dgm:prSet presAssocID="{474BDD67-2AF3-4067-BC0D-6705DB0EEE4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1D9E24-11EA-4B08-AC6A-6CE38AB16BDC}" type="pres">
      <dgm:prSet presAssocID="{DA430149-A9A2-4324-879C-CD62F1E25487}" presName="sibTrans" presStyleCnt="0"/>
      <dgm:spPr/>
      <dgm:t>
        <a:bodyPr/>
        <a:lstStyle/>
        <a:p>
          <a:endParaRPr lang="zh-CN" altLang="en-US"/>
        </a:p>
      </dgm:t>
    </dgm:pt>
    <dgm:pt modelId="{54C075B8-81E3-4C4C-89A3-EEF39AED668F}" type="pres">
      <dgm:prSet presAssocID="{E2C55156-531A-44D7-9100-FEACDB56BA0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5E9D3B-9A35-408B-A127-09C4B0BEA904}" type="presOf" srcId="{E2C55156-531A-44D7-9100-FEACDB56BA08}" destId="{54C075B8-81E3-4C4C-89A3-EEF39AED668F}" srcOrd="0" destOrd="0" presId="urn:microsoft.com/office/officeart/2005/8/layout/hList6"/>
    <dgm:cxn modelId="{CE496FF6-9416-4926-8FAA-3124E3351D29}" srcId="{E2C55156-531A-44D7-9100-FEACDB56BA08}" destId="{07BF9417-98BB-44A4-8157-91D7376E9E75}" srcOrd="0" destOrd="0" parTransId="{33F86446-33FB-487F-BC95-F46C47D2C757}" sibTransId="{5DF2DC34-C260-40C1-8354-ED1636FD688E}"/>
    <dgm:cxn modelId="{B1D4E3CF-9C33-4F48-83BD-894D5C7508B5}" type="presOf" srcId="{F82E1219-80D4-407C-9DD9-FF139E6A8B09}" destId="{48CCCF47-199D-41E8-B80A-764824EFF6A2}" srcOrd="0" destOrd="2" presId="urn:microsoft.com/office/officeart/2005/8/layout/hList6"/>
    <dgm:cxn modelId="{6E8B1773-7D35-454A-811F-4D9AAB4C2031}" srcId="{950CC5F0-C20C-4AF0-9908-A5BF06DE21BD}" destId="{474BDD67-2AF3-4067-BC0D-6705DB0EEE4D}" srcOrd="1" destOrd="0" parTransId="{0F2206F2-93C0-4D89-BA94-7C13803F4F75}" sibTransId="{DA430149-A9A2-4324-879C-CD62F1E25487}"/>
    <dgm:cxn modelId="{4CEE98B3-D032-468C-9071-3C8560B3D12B}" type="presOf" srcId="{8CD8013D-816B-43E9-A004-0CA4DA23FEB1}" destId="{96880CEF-0E96-407A-9E4A-705AD7AD4148}" srcOrd="0" destOrd="0" presId="urn:microsoft.com/office/officeart/2005/8/layout/hList6"/>
    <dgm:cxn modelId="{0828A1BC-8DBD-48D6-9D53-20F7022333FD}" srcId="{E2C55156-531A-44D7-9100-FEACDB56BA08}" destId="{513155C5-4E13-410E-B94A-E7EC4103D531}" srcOrd="3" destOrd="0" parTransId="{7E357FFD-1527-40DB-A184-E0D665E4E435}" sibTransId="{07BB6EC1-6CBE-4EB5-9AC2-26112D91088A}"/>
    <dgm:cxn modelId="{97880752-AB54-4525-8B26-7F88BBF55C4D}" type="presOf" srcId="{14176A0D-6C7F-4D06-A7AB-639931775F8B}" destId="{96880CEF-0E96-407A-9E4A-705AD7AD4148}" srcOrd="0" destOrd="1" presId="urn:microsoft.com/office/officeart/2005/8/layout/hList6"/>
    <dgm:cxn modelId="{2A573A18-8797-476E-A77F-D857B24B1781}" type="presOf" srcId="{B3E6675F-774C-4EA3-B952-CF66FC5437DC}" destId="{48CCCF47-199D-41E8-B80A-764824EFF6A2}" srcOrd="0" destOrd="1" presId="urn:microsoft.com/office/officeart/2005/8/layout/hList6"/>
    <dgm:cxn modelId="{47065C04-D2FE-4300-9262-95531B6A1E4C}" type="presOf" srcId="{474BDD67-2AF3-4067-BC0D-6705DB0EEE4D}" destId="{48CCCF47-199D-41E8-B80A-764824EFF6A2}" srcOrd="0" destOrd="0" presId="urn:microsoft.com/office/officeart/2005/8/layout/hList6"/>
    <dgm:cxn modelId="{4E212A9D-E625-4644-B429-58A97BC80C15}" type="presOf" srcId="{3D9766CA-5091-4E5A-B51E-F8D5A63AEC37}" destId="{54C075B8-81E3-4C4C-89A3-EEF39AED668F}" srcOrd="0" destOrd="3" presId="urn:microsoft.com/office/officeart/2005/8/layout/hList6"/>
    <dgm:cxn modelId="{5F749E72-88FE-4210-B718-B7175F7E2741}" srcId="{950CC5F0-C20C-4AF0-9908-A5BF06DE21BD}" destId="{E2C55156-531A-44D7-9100-FEACDB56BA08}" srcOrd="2" destOrd="0" parTransId="{6F29CC6F-D531-4660-A5E6-EFADD3C024B0}" sibTransId="{54436417-388F-43EA-A60C-CD7BEFA0C076}"/>
    <dgm:cxn modelId="{554A446D-D8F9-416F-A40E-8A0BB2A8C63E}" type="presOf" srcId="{3D28798D-D28C-40D0-99FE-E74389DFC3DA}" destId="{54C075B8-81E3-4C4C-89A3-EEF39AED668F}" srcOrd="0" destOrd="2" presId="urn:microsoft.com/office/officeart/2005/8/layout/hList6"/>
    <dgm:cxn modelId="{F7CDB374-396F-46E3-AE18-D3CB5BC04A95}" type="presOf" srcId="{513155C5-4E13-410E-B94A-E7EC4103D531}" destId="{54C075B8-81E3-4C4C-89A3-EEF39AED668F}" srcOrd="0" destOrd="4" presId="urn:microsoft.com/office/officeart/2005/8/layout/hList6"/>
    <dgm:cxn modelId="{BD1F29A1-D22B-42EC-9DF1-455C004BB60B}" type="presOf" srcId="{07BF9417-98BB-44A4-8157-91D7376E9E75}" destId="{54C075B8-81E3-4C4C-89A3-EEF39AED668F}" srcOrd="0" destOrd="1" presId="urn:microsoft.com/office/officeart/2005/8/layout/hList6"/>
    <dgm:cxn modelId="{EC90759A-6B01-4D55-B994-653C6056DA2A}" srcId="{8CD8013D-816B-43E9-A004-0CA4DA23FEB1}" destId="{14176A0D-6C7F-4D06-A7AB-639931775F8B}" srcOrd="0" destOrd="0" parTransId="{AD9DF370-DB71-44D6-8CDE-6D228531E386}" sibTransId="{D43F7DDB-8291-4615-AFA6-92B0336BDD95}"/>
    <dgm:cxn modelId="{35E472C5-A5D9-4B6E-8328-2B8D8EAF1C9D}" type="presOf" srcId="{950CC5F0-C20C-4AF0-9908-A5BF06DE21BD}" destId="{6F4915AB-9BC7-4945-96F9-73027B6E730D}" srcOrd="0" destOrd="0" presId="urn:microsoft.com/office/officeart/2005/8/layout/hList6"/>
    <dgm:cxn modelId="{8A03BBCE-8615-4B94-8ADA-569B78EB8945}" srcId="{8CD8013D-816B-43E9-A004-0CA4DA23FEB1}" destId="{95426163-3E5B-4D8E-BF64-D38744F24E6F}" srcOrd="1" destOrd="0" parTransId="{E1655E0E-F2B5-439E-A3D7-E2863FDE702B}" sibTransId="{EE31A966-7822-4267-B427-D4E27178FABC}"/>
    <dgm:cxn modelId="{D08B01C3-D2F0-495E-B723-B195F57B42B9}" srcId="{950CC5F0-C20C-4AF0-9908-A5BF06DE21BD}" destId="{8CD8013D-816B-43E9-A004-0CA4DA23FEB1}" srcOrd="0" destOrd="0" parTransId="{BC178CB5-6518-47E7-8FAE-278464CBADDD}" sibTransId="{27415DFA-AC16-4C2F-B91D-A30A4CB8B058}"/>
    <dgm:cxn modelId="{B61EAFD6-23C5-4A0C-B3A4-5DAF291ED17A}" srcId="{E2C55156-531A-44D7-9100-FEACDB56BA08}" destId="{3D9766CA-5091-4E5A-B51E-F8D5A63AEC37}" srcOrd="2" destOrd="0" parTransId="{F3EE30E5-C3E4-4BD9-97A5-3C5391065ACA}" sibTransId="{2AD87E0C-81FE-45FE-A912-1F15EF492D5F}"/>
    <dgm:cxn modelId="{CABB4054-9FCE-4ED1-B31C-3C7EC492371B}" type="presOf" srcId="{95426163-3E5B-4D8E-BF64-D38744F24E6F}" destId="{96880CEF-0E96-407A-9E4A-705AD7AD4148}" srcOrd="0" destOrd="2" presId="urn:microsoft.com/office/officeart/2005/8/layout/hList6"/>
    <dgm:cxn modelId="{C9526FA2-55C5-4EBF-9B54-58544D7E2894}" srcId="{474BDD67-2AF3-4067-BC0D-6705DB0EEE4D}" destId="{F82E1219-80D4-407C-9DD9-FF139E6A8B09}" srcOrd="1" destOrd="0" parTransId="{9F431901-8072-4E91-BFAD-A9976AD28BFB}" sibTransId="{D4DCFFDC-58F9-4F4C-8E7B-7AEC4CCA7444}"/>
    <dgm:cxn modelId="{EB043E5A-E7C9-43DD-8A30-CE68406B7E1D}" srcId="{E2C55156-531A-44D7-9100-FEACDB56BA08}" destId="{3D28798D-D28C-40D0-99FE-E74389DFC3DA}" srcOrd="1" destOrd="0" parTransId="{F7930CAB-88A4-4FE4-A5DD-86D3207957AC}" sibTransId="{474E4020-AA51-4F69-8970-95A6970D7265}"/>
    <dgm:cxn modelId="{E6C0134D-0B73-452E-AA59-1C96E99AD07A}" srcId="{474BDD67-2AF3-4067-BC0D-6705DB0EEE4D}" destId="{B3E6675F-774C-4EA3-B952-CF66FC5437DC}" srcOrd="0" destOrd="0" parTransId="{7E0FA949-146C-4650-9E4F-2635569BBC24}" sibTransId="{C09DC282-3053-48EE-A3CF-2034D33DFAEA}"/>
    <dgm:cxn modelId="{DF62D138-A604-470E-BBC8-24767759DD96}" type="presParOf" srcId="{6F4915AB-9BC7-4945-96F9-73027B6E730D}" destId="{96880CEF-0E96-407A-9E4A-705AD7AD4148}" srcOrd="0" destOrd="0" presId="urn:microsoft.com/office/officeart/2005/8/layout/hList6"/>
    <dgm:cxn modelId="{AAD7CE5C-9884-4CBA-BFD0-4531A4D296E3}" type="presParOf" srcId="{6F4915AB-9BC7-4945-96F9-73027B6E730D}" destId="{FD09F05B-24B0-4C90-AA9B-C873B12B2215}" srcOrd="1" destOrd="0" presId="urn:microsoft.com/office/officeart/2005/8/layout/hList6"/>
    <dgm:cxn modelId="{5FB0529D-F205-4227-BDC4-86594C769790}" type="presParOf" srcId="{6F4915AB-9BC7-4945-96F9-73027B6E730D}" destId="{48CCCF47-199D-41E8-B80A-764824EFF6A2}" srcOrd="2" destOrd="0" presId="urn:microsoft.com/office/officeart/2005/8/layout/hList6"/>
    <dgm:cxn modelId="{A13D967B-AB90-43BF-ACA1-EBEE0067B38F}" type="presParOf" srcId="{6F4915AB-9BC7-4945-96F9-73027B6E730D}" destId="{541D9E24-11EA-4B08-AC6A-6CE38AB16BDC}" srcOrd="3" destOrd="0" presId="urn:microsoft.com/office/officeart/2005/8/layout/hList6"/>
    <dgm:cxn modelId="{174CE7CC-7F98-4A7D-9A7D-BE87FCFA17C2}" type="presParOf" srcId="{6F4915AB-9BC7-4945-96F9-73027B6E730D}" destId="{54C075B8-81E3-4C4C-89A3-EEF39AED668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9FFA-DC9B-4B65-8F1E-B20D8548297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77E36E1-6F17-441F-9AEE-EB26860236CC}">
      <dgm:prSet custT="1"/>
      <dgm:spPr/>
      <dgm:t>
        <a:bodyPr/>
        <a:lstStyle/>
        <a:p>
          <a:pPr rtl="0"/>
          <a:r>
            <a:rPr lang="en-US" sz="1800" smtClean="0">
              <a:latin typeface="+mn-lt"/>
              <a:ea typeface="+mn-ea"/>
              <a:cs typeface="+mn-ea"/>
              <a:sym typeface="+mn-lt"/>
            </a:rPr>
            <a:t>CPU</a:t>
          </a:r>
          <a:endParaRPr lang="zh-CN" sz="1800">
            <a:latin typeface="+mn-lt"/>
            <a:ea typeface="+mn-ea"/>
            <a:cs typeface="+mn-ea"/>
            <a:sym typeface="+mn-lt"/>
          </a:endParaRPr>
        </a:p>
      </dgm:t>
    </dgm:pt>
    <dgm:pt modelId="{4E048A6C-89B3-4302-AFC2-798B7BB72DC5}" type="parTrans" cxnId="{9C9D547A-CF52-4AC8-8C7F-7FDF9F61EAD5}">
      <dgm:prSet/>
      <dgm:spPr/>
      <dgm:t>
        <a:bodyPr/>
        <a:lstStyle/>
        <a:p>
          <a:endParaRPr lang="zh-CN" altLang="en-US"/>
        </a:p>
      </dgm:t>
    </dgm:pt>
    <dgm:pt modelId="{F25F2F7F-A065-4E8B-A6B0-D89FC48305F4}" type="sibTrans" cxnId="{9C9D547A-CF52-4AC8-8C7F-7FDF9F61EAD5}">
      <dgm:prSet/>
      <dgm:spPr/>
      <dgm:t>
        <a:bodyPr/>
        <a:lstStyle/>
        <a:p>
          <a:endParaRPr lang="zh-CN" altLang="en-US"/>
        </a:p>
      </dgm:t>
    </dgm:pt>
    <dgm:pt modelId="{AD47B124-5D28-451D-B5D8-989D276690A0}">
      <dgm:prSet custT="1"/>
      <dgm:spPr/>
      <dgm:t>
        <a:bodyPr/>
        <a:lstStyle/>
        <a:p>
          <a:pPr rtl="0"/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内存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F5FEAEB9-B363-4B74-9A9F-3EE34EF3DEA8}" type="parTrans" cxnId="{EBDA6882-70BD-4138-980D-94A716060D96}">
      <dgm:prSet/>
      <dgm:spPr/>
      <dgm:t>
        <a:bodyPr/>
        <a:lstStyle/>
        <a:p>
          <a:endParaRPr lang="zh-CN" altLang="en-US"/>
        </a:p>
      </dgm:t>
    </dgm:pt>
    <dgm:pt modelId="{CDFBBEA5-01F0-48ED-A2E5-BC8D658BF6AD}" type="sibTrans" cxnId="{EBDA6882-70BD-4138-980D-94A716060D96}">
      <dgm:prSet/>
      <dgm:spPr/>
      <dgm:t>
        <a:bodyPr/>
        <a:lstStyle/>
        <a:p>
          <a:endParaRPr lang="zh-CN" altLang="en-US"/>
        </a:p>
      </dgm:t>
    </dgm:pt>
    <dgm:pt modelId="{A60633E1-16B4-43DE-ADC2-C768031EA871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网卡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830E656B-6AF4-44ED-AE9F-09D0950E234C}" type="parTrans" cxnId="{A418EE13-DF34-4323-8DFB-626D67263909}">
      <dgm:prSet/>
      <dgm:spPr/>
      <dgm:t>
        <a:bodyPr/>
        <a:lstStyle/>
        <a:p>
          <a:endParaRPr lang="zh-CN" altLang="en-US"/>
        </a:p>
      </dgm:t>
    </dgm:pt>
    <dgm:pt modelId="{E6D03D0C-B566-4D6D-9333-2C6E954A4B51}" type="sibTrans" cxnId="{A418EE13-DF34-4323-8DFB-626D67263909}">
      <dgm:prSet/>
      <dgm:spPr/>
      <dgm:t>
        <a:bodyPr/>
        <a:lstStyle/>
        <a:p>
          <a:endParaRPr lang="zh-CN" altLang="en-US"/>
        </a:p>
      </dgm:t>
    </dgm:pt>
    <dgm:pt modelId="{AA1204F0-6BD8-4A89-B020-43559E1B244A}">
      <dgm:prSet custT="1"/>
      <dgm:spPr/>
      <dgm:t>
        <a:bodyPr/>
        <a:lstStyle/>
        <a:p>
          <a:pPr rtl="0"/>
          <a:r>
            <a:rPr lang="en-US" sz="1800" smtClean="0">
              <a:latin typeface="+mn-lt"/>
              <a:ea typeface="+mn-ea"/>
              <a:cs typeface="+mn-ea"/>
              <a:sym typeface="+mn-lt"/>
            </a:rPr>
            <a:t>Linux ISO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6315602F-42EF-415B-B81C-FE2FE49B8A76}" type="parTrans" cxnId="{141878CD-E855-4B70-8731-E6BC497B47E7}">
      <dgm:prSet/>
      <dgm:spPr/>
      <dgm:t>
        <a:bodyPr/>
        <a:lstStyle/>
        <a:p>
          <a:endParaRPr lang="zh-CN" altLang="en-US"/>
        </a:p>
      </dgm:t>
    </dgm:pt>
    <dgm:pt modelId="{97F6E614-AF93-4A90-8CC1-6AAFAD612DC8}" type="sibTrans" cxnId="{141878CD-E855-4B70-8731-E6BC497B47E7}">
      <dgm:prSet/>
      <dgm:spPr/>
      <dgm:t>
        <a:bodyPr/>
        <a:lstStyle/>
        <a:p>
          <a:endParaRPr lang="zh-CN" altLang="en-US"/>
        </a:p>
      </dgm:t>
    </dgm:pt>
    <dgm:pt modelId="{52B6B5B7-1206-4E84-AA53-57A7F8C93F8E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硬盘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C350A37E-A7F6-4C21-9701-27E735A4BA6E}" type="parTrans" cxnId="{24F66552-B8A7-4672-B4F7-A54A85A41075}">
      <dgm:prSet/>
      <dgm:spPr/>
      <dgm:t>
        <a:bodyPr/>
        <a:lstStyle/>
        <a:p>
          <a:endParaRPr lang="zh-CN" altLang="en-US"/>
        </a:p>
      </dgm:t>
    </dgm:pt>
    <dgm:pt modelId="{934B43EA-4050-4EF1-8546-CC15DCD9D33F}" type="sibTrans" cxnId="{24F66552-B8A7-4672-B4F7-A54A85A41075}">
      <dgm:prSet/>
      <dgm:spPr/>
      <dgm:t>
        <a:bodyPr/>
        <a:lstStyle/>
        <a:p>
          <a:endParaRPr lang="zh-CN" altLang="en-US"/>
        </a:p>
      </dgm:t>
    </dgm:pt>
    <dgm:pt modelId="{952736B2-FDA7-45E3-AB14-892F7B72BB6E}" type="pres">
      <dgm:prSet presAssocID="{F0E29FFA-DC9B-4B65-8F1E-B20D85482974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F96D2D-930B-49C2-8409-6678B515795F}" type="pres">
      <dgm:prSet presAssocID="{F0E29FFA-DC9B-4B65-8F1E-B20D85482974}" presName="cycle" presStyleCnt="0"/>
      <dgm:spPr/>
    </dgm:pt>
    <dgm:pt modelId="{DC0666AD-C59E-48A0-BA96-4B394B148AD1}" type="pres">
      <dgm:prSet presAssocID="{F0E29FFA-DC9B-4B65-8F1E-B20D85482974}" presName="centerShape" presStyleCnt="0"/>
      <dgm:spPr/>
    </dgm:pt>
    <dgm:pt modelId="{9D5638C2-E9A5-4493-BFA7-9F326D4091AD}" type="pres">
      <dgm:prSet presAssocID="{F0E29FFA-DC9B-4B65-8F1E-B20D85482974}" presName="connSite" presStyleLbl="node1" presStyleIdx="0" presStyleCnt="6"/>
      <dgm:spPr/>
    </dgm:pt>
    <dgm:pt modelId="{13868360-8417-4074-9CB2-A117FAE694BA}" type="pres">
      <dgm:prSet presAssocID="{F0E29FFA-DC9B-4B65-8F1E-B20D85482974}" presName="visible" presStyleLbl="node1" presStyleIdx="0" presStyleCnt="6" custLinFactNeighborX="-643"/>
      <dgm:spPr>
        <a:prstGeom prst="rect">
          <a:avLst/>
        </a:prstGeom>
        <a:noFill/>
        <a:ln>
          <a:noFill/>
        </a:ln>
      </dgm:spPr>
      <dgm:t>
        <a:bodyPr/>
        <a:lstStyle/>
        <a:p>
          <a:endParaRPr lang="zh-CN" altLang="en-US"/>
        </a:p>
      </dgm:t>
    </dgm:pt>
    <dgm:pt modelId="{31545A8B-D6CC-4069-87EC-F2E8D3290B0D}" type="pres">
      <dgm:prSet presAssocID="{4E048A6C-89B3-4302-AFC2-798B7BB72DC5}" presName="Name25" presStyleLbl="parChTrans1D1" presStyleIdx="0" presStyleCnt="5"/>
      <dgm:spPr/>
      <dgm:t>
        <a:bodyPr/>
        <a:lstStyle/>
        <a:p>
          <a:endParaRPr lang="zh-CN" altLang="en-US"/>
        </a:p>
      </dgm:t>
    </dgm:pt>
    <dgm:pt modelId="{64033648-379F-4071-A72A-67342D70C68D}" type="pres">
      <dgm:prSet presAssocID="{477E36E1-6F17-441F-9AEE-EB26860236CC}" presName="node" presStyleCnt="0"/>
      <dgm:spPr/>
    </dgm:pt>
    <dgm:pt modelId="{640AF2FB-1854-42AB-8D71-B67494D543E5}" type="pres">
      <dgm:prSet presAssocID="{477E36E1-6F17-441F-9AEE-EB26860236CC}" presName="parentNode" presStyleLbl="node1" presStyleIdx="1" presStyleCnt="6" custScaleX="133100" custScaleY="1331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B32D3F1-7BAF-4A3A-8EDF-4B7767922A65}" type="pres">
      <dgm:prSet presAssocID="{477E36E1-6F17-441F-9AEE-EB26860236CC}" presName="childNode" presStyleLbl="revTx" presStyleIdx="0" presStyleCnt="0">
        <dgm:presLayoutVars>
          <dgm:bulletEnabled val="1"/>
        </dgm:presLayoutVars>
      </dgm:prSet>
      <dgm:spPr/>
    </dgm:pt>
    <dgm:pt modelId="{5A751FCF-9F5E-4E91-8A83-FCC58E8CEFF0}" type="pres">
      <dgm:prSet presAssocID="{F5FEAEB9-B363-4B74-9A9F-3EE34EF3DEA8}" presName="Name25" presStyleLbl="parChTrans1D1" presStyleIdx="1" presStyleCnt="5"/>
      <dgm:spPr/>
      <dgm:t>
        <a:bodyPr/>
        <a:lstStyle/>
        <a:p>
          <a:endParaRPr lang="zh-CN" altLang="en-US"/>
        </a:p>
      </dgm:t>
    </dgm:pt>
    <dgm:pt modelId="{C093EB56-BA87-4CA6-AEB5-35EAB70EB5B7}" type="pres">
      <dgm:prSet presAssocID="{AD47B124-5D28-451D-B5D8-989D276690A0}" presName="node" presStyleCnt="0"/>
      <dgm:spPr/>
    </dgm:pt>
    <dgm:pt modelId="{50414668-6A02-4A08-B0A9-20D98AA87CDE}" type="pres">
      <dgm:prSet presAssocID="{AD47B124-5D28-451D-B5D8-989D276690A0}" presName="parentNode" presStyleLbl="node1" presStyleIdx="2" presStyleCnt="6" custScaleX="133100" custScaleY="1331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7CEDD53-DB37-4587-80BF-F6811D0A71B7}" type="pres">
      <dgm:prSet presAssocID="{AD47B124-5D28-451D-B5D8-989D276690A0}" presName="childNode" presStyleLbl="revTx" presStyleIdx="0" presStyleCnt="0">
        <dgm:presLayoutVars>
          <dgm:bulletEnabled val="1"/>
        </dgm:presLayoutVars>
      </dgm:prSet>
      <dgm:spPr/>
    </dgm:pt>
    <dgm:pt modelId="{5BF854AA-5E1D-4158-B23E-8A96359EFD8E}" type="pres">
      <dgm:prSet presAssocID="{C350A37E-A7F6-4C21-9701-27E735A4BA6E}" presName="Name25" presStyleLbl="parChTrans1D1" presStyleIdx="2" presStyleCnt="5"/>
      <dgm:spPr/>
      <dgm:t>
        <a:bodyPr/>
        <a:lstStyle/>
        <a:p>
          <a:endParaRPr lang="zh-CN" altLang="en-US"/>
        </a:p>
      </dgm:t>
    </dgm:pt>
    <dgm:pt modelId="{7067516E-D950-4887-962A-04E29F709742}" type="pres">
      <dgm:prSet presAssocID="{52B6B5B7-1206-4E84-AA53-57A7F8C93F8E}" presName="node" presStyleCnt="0"/>
      <dgm:spPr/>
    </dgm:pt>
    <dgm:pt modelId="{93148CBF-9F52-4154-A937-7C5B044AF6F7}" type="pres">
      <dgm:prSet presAssocID="{52B6B5B7-1206-4E84-AA53-57A7F8C93F8E}" presName="parentNode" presStyleLbl="node1" presStyleIdx="3" presStyleCnt="6" custScaleX="133100" custScaleY="1331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9E9F62-F5B5-4C87-BFB5-93B533ABE82A}" type="pres">
      <dgm:prSet presAssocID="{52B6B5B7-1206-4E84-AA53-57A7F8C93F8E}" presName="childNode" presStyleLbl="revTx" presStyleIdx="0" presStyleCnt="0">
        <dgm:presLayoutVars>
          <dgm:bulletEnabled val="1"/>
        </dgm:presLayoutVars>
      </dgm:prSet>
      <dgm:spPr/>
    </dgm:pt>
    <dgm:pt modelId="{FD5D0284-568B-4FE5-BE1E-C75052A31311}" type="pres">
      <dgm:prSet presAssocID="{830E656B-6AF4-44ED-AE9F-09D0950E234C}" presName="Name25" presStyleLbl="parChTrans1D1" presStyleIdx="3" presStyleCnt="5"/>
      <dgm:spPr/>
      <dgm:t>
        <a:bodyPr/>
        <a:lstStyle/>
        <a:p>
          <a:endParaRPr lang="zh-CN" altLang="en-US"/>
        </a:p>
      </dgm:t>
    </dgm:pt>
    <dgm:pt modelId="{D9AE2E19-71CC-459B-AB3D-5FAF0D7C484F}" type="pres">
      <dgm:prSet presAssocID="{A60633E1-16B4-43DE-ADC2-C768031EA871}" presName="node" presStyleCnt="0"/>
      <dgm:spPr/>
    </dgm:pt>
    <dgm:pt modelId="{EC319F47-CBE7-4060-85B7-1C7C6600C306}" type="pres">
      <dgm:prSet presAssocID="{A60633E1-16B4-43DE-ADC2-C768031EA871}" presName="parentNode" presStyleLbl="node1" presStyleIdx="4" presStyleCnt="6" custScaleX="133100" custScaleY="1331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EDF451-6641-4E93-846F-301353DEB7A1}" type="pres">
      <dgm:prSet presAssocID="{A60633E1-16B4-43DE-ADC2-C768031EA871}" presName="childNode" presStyleLbl="revTx" presStyleIdx="0" presStyleCnt="0">
        <dgm:presLayoutVars>
          <dgm:bulletEnabled val="1"/>
        </dgm:presLayoutVars>
      </dgm:prSet>
      <dgm:spPr/>
    </dgm:pt>
    <dgm:pt modelId="{E03B38BE-39B4-49B9-A9A9-7721DC9E7FD5}" type="pres">
      <dgm:prSet presAssocID="{6315602F-42EF-415B-B81C-FE2FE49B8A76}" presName="Name25" presStyleLbl="parChTrans1D1" presStyleIdx="4" presStyleCnt="5"/>
      <dgm:spPr/>
      <dgm:t>
        <a:bodyPr/>
        <a:lstStyle/>
        <a:p>
          <a:endParaRPr lang="zh-CN" altLang="en-US"/>
        </a:p>
      </dgm:t>
    </dgm:pt>
    <dgm:pt modelId="{A40E6566-AF4F-4F52-8149-E54C1C1C6D96}" type="pres">
      <dgm:prSet presAssocID="{AA1204F0-6BD8-4A89-B020-43559E1B244A}" presName="node" presStyleCnt="0"/>
      <dgm:spPr/>
    </dgm:pt>
    <dgm:pt modelId="{7965F66C-5F5B-4632-BC84-98E0D6139463}" type="pres">
      <dgm:prSet presAssocID="{AA1204F0-6BD8-4A89-B020-43559E1B244A}" presName="parentNode" presStyleLbl="node1" presStyleIdx="5" presStyleCnt="6" custScaleX="133100" custScaleY="133100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B65A2D-18B0-49EE-A2C6-E6C97401CB1B}" type="pres">
      <dgm:prSet presAssocID="{AA1204F0-6BD8-4A89-B020-43559E1B244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D9D2302F-8ACE-4675-93EA-CE77325CED35}" type="presOf" srcId="{A60633E1-16B4-43DE-ADC2-C768031EA871}" destId="{EC319F47-CBE7-4060-85B7-1C7C6600C306}" srcOrd="0" destOrd="0" presId="urn:microsoft.com/office/officeart/2005/8/layout/radial2"/>
    <dgm:cxn modelId="{DCAF9217-9378-42E3-B979-1B7121118426}" type="presOf" srcId="{477E36E1-6F17-441F-9AEE-EB26860236CC}" destId="{640AF2FB-1854-42AB-8D71-B67494D543E5}" srcOrd="0" destOrd="0" presId="urn:microsoft.com/office/officeart/2005/8/layout/radial2"/>
    <dgm:cxn modelId="{A418EE13-DF34-4323-8DFB-626D67263909}" srcId="{F0E29FFA-DC9B-4B65-8F1E-B20D85482974}" destId="{A60633E1-16B4-43DE-ADC2-C768031EA871}" srcOrd="3" destOrd="0" parTransId="{830E656B-6AF4-44ED-AE9F-09D0950E234C}" sibTransId="{E6D03D0C-B566-4D6D-9333-2C6E954A4B51}"/>
    <dgm:cxn modelId="{FCD4B473-E326-48DA-836F-B59D35F60EAA}" type="presOf" srcId="{F0E29FFA-DC9B-4B65-8F1E-B20D85482974}" destId="{952736B2-FDA7-45E3-AB14-892F7B72BB6E}" srcOrd="0" destOrd="0" presId="urn:microsoft.com/office/officeart/2005/8/layout/radial2"/>
    <dgm:cxn modelId="{A48300ED-301E-4CBF-BE15-7766F7BC3106}" type="presOf" srcId="{6315602F-42EF-415B-B81C-FE2FE49B8A76}" destId="{E03B38BE-39B4-49B9-A9A9-7721DC9E7FD5}" srcOrd="0" destOrd="0" presId="urn:microsoft.com/office/officeart/2005/8/layout/radial2"/>
    <dgm:cxn modelId="{90B68669-22CD-4D2E-85DF-5B0728D6204C}" type="presOf" srcId="{4E048A6C-89B3-4302-AFC2-798B7BB72DC5}" destId="{31545A8B-D6CC-4069-87EC-F2E8D3290B0D}" srcOrd="0" destOrd="0" presId="urn:microsoft.com/office/officeart/2005/8/layout/radial2"/>
    <dgm:cxn modelId="{24F66552-B8A7-4672-B4F7-A54A85A41075}" srcId="{F0E29FFA-DC9B-4B65-8F1E-B20D85482974}" destId="{52B6B5B7-1206-4E84-AA53-57A7F8C93F8E}" srcOrd="2" destOrd="0" parTransId="{C350A37E-A7F6-4C21-9701-27E735A4BA6E}" sibTransId="{934B43EA-4050-4EF1-8546-CC15DCD9D33F}"/>
    <dgm:cxn modelId="{86F75869-B521-4F0C-BDA5-1A6D7C850735}" type="presOf" srcId="{AD47B124-5D28-451D-B5D8-989D276690A0}" destId="{50414668-6A02-4A08-B0A9-20D98AA87CDE}" srcOrd="0" destOrd="0" presId="urn:microsoft.com/office/officeart/2005/8/layout/radial2"/>
    <dgm:cxn modelId="{F3CC9192-C1B4-4B3A-B99B-E74B664AA42D}" type="presOf" srcId="{C350A37E-A7F6-4C21-9701-27E735A4BA6E}" destId="{5BF854AA-5E1D-4158-B23E-8A96359EFD8E}" srcOrd="0" destOrd="0" presId="urn:microsoft.com/office/officeart/2005/8/layout/radial2"/>
    <dgm:cxn modelId="{9C9D547A-CF52-4AC8-8C7F-7FDF9F61EAD5}" srcId="{F0E29FFA-DC9B-4B65-8F1E-B20D85482974}" destId="{477E36E1-6F17-441F-9AEE-EB26860236CC}" srcOrd="0" destOrd="0" parTransId="{4E048A6C-89B3-4302-AFC2-798B7BB72DC5}" sibTransId="{F25F2F7F-A065-4E8B-A6B0-D89FC48305F4}"/>
    <dgm:cxn modelId="{87ADD9A3-CF21-4CCE-9CFC-18AA3C9788CD}" type="presOf" srcId="{830E656B-6AF4-44ED-AE9F-09D0950E234C}" destId="{FD5D0284-568B-4FE5-BE1E-C75052A31311}" srcOrd="0" destOrd="0" presId="urn:microsoft.com/office/officeart/2005/8/layout/radial2"/>
    <dgm:cxn modelId="{E7B808FF-8445-450A-AE44-8E878EF80F82}" type="presOf" srcId="{AA1204F0-6BD8-4A89-B020-43559E1B244A}" destId="{7965F66C-5F5B-4632-BC84-98E0D6139463}" srcOrd="0" destOrd="0" presId="urn:microsoft.com/office/officeart/2005/8/layout/radial2"/>
    <dgm:cxn modelId="{141878CD-E855-4B70-8731-E6BC497B47E7}" srcId="{F0E29FFA-DC9B-4B65-8F1E-B20D85482974}" destId="{AA1204F0-6BD8-4A89-B020-43559E1B244A}" srcOrd="4" destOrd="0" parTransId="{6315602F-42EF-415B-B81C-FE2FE49B8A76}" sibTransId="{97F6E614-AF93-4A90-8CC1-6AAFAD612DC8}"/>
    <dgm:cxn modelId="{EBDA6882-70BD-4138-980D-94A716060D96}" srcId="{F0E29FFA-DC9B-4B65-8F1E-B20D85482974}" destId="{AD47B124-5D28-451D-B5D8-989D276690A0}" srcOrd="1" destOrd="0" parTransId="{F5FEAEB9-B363-4B74-9A9F-3EE34EF3DEA8}" sibTransId="{CDFBBEA5-01F0-48ED-A2E5-BC8D658BF6AD}"/>
    <dgm:cxn modelId="{5D3AFD96-E34B-4557-9143-7F24F585D5C6}" type="presOf" srcId="{52B6B5B7-1206-4E84-AA53-57A7F8C93F8E}" destId="{93148CBF-9F52-4154-A937-7C5B044AF6F7}" srcOrd="0" destOrd="0" presId="urn:microsoft.com/office/officeart/2005/8/layout/radial2"/>
    <dgm:cxn modelId="{FB34F834-C49B-482B-9B4D-ACDE5C338C85}" type="presOf" srcId="{F5FEAEB9-B363-4B74-9A9F-3EE34EF3DEA8}" destId="{5A751FCF-9F5E-4E91-8A83-FCC58E8CEFF0}" srcOrd="0" destOrd="0" presId="urn:microsoft.com/office/officeart/2005/8/layout/radial2"/>
    <dgm:cxn modelId="{EF936FF5-EFAE-4213-8729-1FF6A6E30731}" type="presParOf" srcId="{952736B2-FDA7-45E3-AB14-892F7B72BB6E}" destId="{9DF96D2D-930B-49C2-8409-6678B515795F}" srcOrd="0" destOrd="0" presId="urn:microsoft.com/office/officeart/2005/8/layout/radial2"/>
    <dgm:cxn modelId="{A41CAF42-511F-4C87-96C7-0A9505FACE29}" type="presParOf" srcId="{9DF96D2D-930B-49C2-8409-6678B515795F}" destId="{DC0666AD-C59E-48A0-BA96-4B394B148AD1}" srcOrd="0" destOrd="0" presId="urn:microsoft.com/office/officeart/2005/8/layout/radial2"/>
    <dgm:cxn modelId="{7EAD2FBE-064B-4A4E-A56B-BEB063B6D19F}" type="presParOf" srcId="{DC0666AD-C59E-48A0-BA96-4B394B148AD1}" destId="{9D5638C2-E9A5-4493-BFA7-9F326D4091AD}" srcOrd="0" destOrd="0" presId="urn:microsoft.com/office/officeart/2005/8/layout/radial2"/>
    <dgm:cxn modelId="{5F5059F5-4E58-4394-8E23-8AEA4D579086}" type="presParOf" srcId="{DC0666AD-C59E-48A0-BA96-4B394B148AD1}" destId="{13868360-8417-4074-9CB2-A117FAE694BA}" srcOrd="1" destOrd="0" presId="urn:microsoft.com/office/officeart/2005/8/layout/radial2"/>
    <dgm:cxn modelId="{8C25D963-B069-404E-8FAF-EC782BB71B3B}" type="presParOf" srcId="{9DF96D2D-930B-49C2-8409-6678B515795F}" destId="{31545A8B-D6CC-4069-87EC-F2E8D3290B0D}" srcOrd="1" destOrd="0" presId="urn:microsoft.com/office/officeart/2005/8/layout/radial2"/>
    <dgm:cxn modelId="{D98C5EEA-AF09-4D16-BD29-294CD01FC0D8}" type="presParOf" srcId="{9DF96D2D-930B-49C2-8409-6678B515795F}" destId="{64033648-379F-4071-A72A-67342D70C68D}" srcOrd="2" destOrd="0" presId="urn:microsoft.com/office/officeart/2005/8/layout/radial2"/>
    <dgm:cxn modelId="{97C1FF8B-F1FB-4E79-B416-FFC1D723FC29}" type="presParOf" srcId="{64033648-379F-4071-A72A-67342D70C68D}" destId="{640AF2FB-1854-42AB-8D71-B67494D543E5}" srcOrd="0" destOrd="0" presId="urn:microsoft.com/office/officeart/2005/8/layout/radial2"/>
    <dgm:cxn modelId="{B6C3EB03-3346-4DDA-8DB8-89847A83E9FC}" type="presParOf" srcId="{64033648-379F-4071-A72A-67342D70C68D}" destId="{FB32D3F1-7BAF-4A3A-8EDF-4B7767922A65}" srcOrd="1" destOrd="0" presId="urn:microsoft.com/office/officeart/2005/8/layout/radial2"/>
    <dgm:cxn modelId="{F4ADD767-C08D-4B9D-9475-120C23BF2CE9}" type="presParOf" srcId="{9DF96D2D-930B-49C2-8409-6678B515795F}" destId="{5A751FCF-9F5E-4E91-8A83-FCC58E8CEFF0}" srcOrd="3" destOrd="0" presId="urn:microsoft.com/office/officeart/2005/8/layout/radial2"/>
    <dgm:cxn modelId="{06B03030-A7CD-44F2-9381-FAC6BE0C73A6}" type="presParOf" srcId="{9DF96D2D-930B-49C2-8409-6678B515795F}" destId="{C093EB56-BA87-4CA6-AEB5-35EAB70EB5B7}" srcOrd="4" destOrd="0" presId="urn:microsoft.com/office/officeart/2005/8/layout/radial2"/>
    <dgm:cxn modelId="{0B02F577-2D31-40C5-BB0A-A7773FC53B02}" type="presParOf" srcId="{C093EB56-BA87-4CA6-AEB5-35EAB70EB5B7}" destId="{50414668-6A02-4A08-B0A9-20D98AA87CDE}" srcOrd="0" destOrd="0" presId="urn:microsoft.com/office/officeart/2005/8/layout/radial2"/>
    <dgm:cxn modelId="{95D7F642-08EC-4A55-8A44-6D0704C4BC0F}" type="presParOf" srcId="{C093EB56-BA87-4CA6-AEB5-35EAB70EB5B7}" destId="{F7CEDD53-DB37-4587-80BF-F6811D0A71B7}" srcOrd="1" destOrd="0" presId="urn:microsoft.com/office/officeart/2005/8/layout/radial2"/>
    <dgm:cxn modelId="{4471F91C-531C-427F-9B0C-EDA4BB5433F6}" type="presParOf" srcId="{9DF96D2D-930B-49C2-8409-6678B515795F}" destId="{5BF854AA-5E1D-4158-B23E-8A96359EFD8E}" srcOrd="5" destOrd="0" presId="urn:microsoft.com/office/officeart/2005/8/layout/radial2"/>
    <dgm:cxn modelId="{84AE591D-348F-4846-B680-1B2DB0B7FA05}" type="presParOf" srcId="{9DF96D2D-930B-49C2-8409-6678B515795F}" destId="{7067516E-D950-4887-962A-04E29F709742}" srcOrd="6" destOrd="0" presId="urn:microsoft.com/office/officeart/2005/8/layout/radial2"/>
    <dgm:cxn modelId="{67AD7856-F4C9-448B-9858-540CD138DD3F}" type="presParOf" srcId="{7067516E-D950-4887-962A-04E29F709742}" destId="{93148CBF-9F52-4154-A937-7C5B044AF6F7}" srcOrd="0" destOrd="0" presId="urn:microsoft.com/office/officeart/2005/8/layout/radial2"/>
    <dgm:cxn modelId="{241D1898-D3FF-4C3F-A80F-8D7CA2FB3333}" type="presParOf" srcId="{7067516E-D950-4887-962A-04E29F709742}" destId="{8D9E9F62-F5B5-4C87-BFB5-93B533ABE82A}" srcOrd="1" destOrd="0" presId="urn:microsoft.com/office/officeart/2005/8/layout/radial2"/>
    <dgm:cxn modelId="{FC8CF73A-AA71-4923-8E1F-24D9EC99DA5C}" type="presParOf" srcId="{9DF96D2D-930B-49C2-8409-6678B515795F}" destId="{FD5D0284-568B-4FE5-BE1E-C75052A31311}" srcOrd="7" destOrd="0" presId="urn:microsoft.com/office/officeart/2005/8/layout/radial2"/>
    <dgm:cxn modelId="{6B21C7C9-4075-4FFE-A7A7-B185F93787F9}" type="presParOf" srcId="{9DF96D2D-930B-49C2-8409-6678B515795F}" destId="{D9AE2E19-71CC-459B-AB3D-5FAF0D7C484F}" srcOrd="8" destOrd="0" presId="urn:microsoft.com/office/officeart/2005/8/layout/radial2"/>
    <dgm:cxn modelId="{B2540BCC-8BB9-4632-8F98-5451557AB88F}" type="presParOf" srcId="{D9AE2E19-71CC-459B-AB3D-5FAF0D7C484F}" destId="{EC319F47-CBE7-4060-85B7-1C7C6600C306}" srcOrd="0" destOrd="0" presId="urn:microsoft.com/office/officeart/2005/8/layout/radial2"/>
    <dgm:cxn modelId="{96F34909-C584-468B-80FF-8D52375C00CB}" type="presParOf" srcId="{D9AE2E19-71CC-459B-AB3D-5FAF0D7C484F}" destId="{A4EDF451-6641-4E93-846F-301353DEB7A1}" srcOrd="1" destOrd="0" presId="urn:microsoft.com/office/officeart/2005/8/layout/radial2"/>
    <dgm:cxn modelId="{39F4C35C-635A-4D2D-95DD-756888B58880}" type="presParOf" srcId="{9DF96D2D-930B-49C2-8409-6678B515795F}" destId="{E03B38BE-39B4-49B9-A9A9-7721DC9E7FD5}" srcOrd="9" destOrd="0" presId="urn:microsoft.com/office/officeart/2005/8/layout/radial2"/>
    <dgm:cxn modelId="{69D59362-4D04-4DC6-80D3-500F7CF0FEBF}" type="presParOf" srcId="{9DF96D2D-930B-49C2-8409-6678B515795F}" destId="{A40E6566-AF4F-4F52-8149-E54C1C1C6D96}" srcOrd="10" destOrd="0" presId="urn:microsoft.com/office/officeart/2005/8/layout/radial2"/>
    <dgm:cxn modelId="{18665890-A3EF-472E-9079-55724BA1161A}" type="presParOf" srcId="{A40E6566-AF4F-4F52-8149-E54C1C1C6D96}" destId="{7965F66C-5F5B-4632-BC84-98E0D6139463}" srcOrd="0" destOrd="0" presId="urn:microsoft.com/office/officeart/2005/8/layout/radial2"/>
    <dgm:cxn modelId="{1FCBA6EF-4414-4DFD-96E7-2F5037355F7D}" type="presParOf" srcId="{A40E6566-AF4F-4F52-8149-E54C1C1C6D96}" destId="{D5B65A2D-18B0-49EE-A2C6-E6C97401CB1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3FCAF-C8FE-4D36-8719-FF340CDF984E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543AAE6-F766-45BF-9857-F5BC529D8C34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计算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A600B336-A4A0-4CB2-94B1-9EDCAE46DEA6}" type="parTrans" cxnId="{644B5D1C-D5D0-4F24-AB79-0EAEA0DF8B28}">
      <dgm:prSet/>
      <dgm:spPr/>
      <dgm:t>
        <a:bodyPr/>
        <a:lstStyle/>
        <a:p>
          <a:endParaRPr lang="zh-CN" altLang="en-US"/>
        </a:p>
      </dgm:t>
    </dgm:pt>
    <dgm:pt modelId="{D52CD6E0-681F-4F85-852B-99DC7079B7E4}" type="sibTrans" cxnId="{644B5D1C-D5D0-4F24-AB79-0EAEA0DF8B28}">
      <dgm:prSet/>
      <dgm:spPr/>
      <dgm:t>
        <a:bodyPr/>
        <a:lstStyle/>
        <a:p>
          <a:endParaRPr lang="zh-CN" altLang="en-US"/>
        </a:p>
      </dgm:t>
    </dgm:pt>
    <dgm:pt modelId="{0439D47C-8967-409C-A9EF-CA45B6534A8F}">
      <dgm:prSet/>
      <dgm:spPr/>
      <dgm:t>
        <a:bodyPr/>
        <a:lstStyle/>
        <a:p>
          <a:pPr rtl="0"/>
          <a:r>
            <a:rPr lang="zh-CN" dirty="0" smtClean="0">
              <a:latin typeface="+mn-lt"/>
              <a:ea typeface="+mn-ea"/>
              <a:cs typeface="+mn-ea"/>
              <a:sym typeface="+mn-lt"/>
            </a:rPr>
            <a:t>存储</a:t>
          </a:r>
          <a:endParaRPr lang="zh-CN" dirty="0">
            <a:latin typeface="+mn-lt"/>
            <a:ea typeface="+mn-ea"/>
            <a:cs typeface="+mn-ea"/>
            <a:sym typeface="+mn-lt"/>
          </a:endParaRPr>
        </a:p>
      </dgm:t>
    </dgm:pt>
    <dgm:pt modelId="{F6265BFD-EF48-4784-B1EF-5853F672DD5B}" type="parTrans" cxnId="{945C9160-D2BE-4363-8B02-8ACD7400A40D}">
      <dgm:prSet/>
      <dgm:spPr/>
      <dgm:t>
        <a:bodyPr/>
        <a:lstStyle/>
        <a:p>
          <a:endParaRPr lang="zh-CN" altLang="en-US"/>
        </a:p>
      </dgm:t>
    </dgm:pt>
    <dgm:pt modelId="{9D0DF6B8-D942-4AD0-939E-4668402F7E2F}" type="sibTrans" cxnId="{945C9160-D2BE-4363-8B02-8ACD7400A40D}">
      <dgm:prSet/>
      <dgm:spPr/>
      <dgm:t>
        <a:bodyPr/>
        <a:lstStyle/>
        <a:p>
          <a:endParaRPr lang="zh-CN" altLang="en-US"/>
        </a:p>
      </dgm:t>
    </dgm:pt>
    <dgm:pt modelId="{68A9A387-9765-4986-BB1C-55FA355BDE05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网络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C3CB68A8-DE09-4AA2-867D-E3B12E1EEAFB}" type="parTrans" cxnId="{E80D626E-0A11-4640-806B-4BEDE97C0021}">
      <dgm:prSet/>
      <dgm:spPr/>
      <dgm:t>
        <a:bodyPr/>
        <a:lstStyle/>
        <a:p>
          <a:endParaRPr lang="zh-CN" altLang="en-US"/>
        </a:p>
      </dgm:t>
    </dgm:pt>
    <dgm:pt modelId="{4C7B6A42-294C-4C0E-BA50-833945FF3ADF}" type="sibTrans" cxnId="{E80D626E-0A11-4640-806B-4BEDE97C0021}">
      <dgm:prSet/>
      <dgm:spPr/>
      <dgm:t>
        <a:bodyPr/>
        <a:lstStyle/>
        <a:p>
          <a:endParaRPr lang="zh-CN" altLang="en-US"/>
        </a:p>
      </dgm:t>
    </dgm:pt>
    <dgm:pt modelId="{B2D76C16-D639-4FD6-8858-665DAE986EDE}">
      <dgm:prSet/>
      <dgm:spPr/>
      <dgm:t>
        <a:bodyPr/>
        <a:lstStyle/>
        <a:p>
          <a:pPr rtl="0"/>
          <a:r>
            <a:rPr lang="zh-CN" smtClean="0">
              <a:latin typeface="+mn-lt"/>
              <a:ea typeface="+mn-ea"/>
              <a:cs typeface="+mn-ea"/>
              <a:sym typeface="+mn-lt"/>
            </a:rPr>
            <a:t>镜像</a:t>
          </a:r>
          <a:endParaRPr lang="zh-CN">
            <a:latin typeface="+mn-lt"/>
            <a:ea typeface="+mn-ea"/>
            <a:cs typeface="+mn-ea"/>
            <a:sym typeface="+mn-lt"/>
          </a:endParaRPr>
        </a:p>
      </dgm:t>
    </dgm:pt>
    <dgm:pt modelId="{47EAAF15-BBD1-418F-A16C-D66197C1647B}" type="parTrans" cxnId="{9CD04265-CDC7-4133-9FB7-458400293693}">
      <dgm:prSet/>
      <dgm:spPr/>
      <dgm:t>
        <a:bodyPr/>
        <a:lstStyle/>
        <a:p>
          <a:endParaRPr lang="zh-CN" altLang="en-US"/>
        </a:p>
      </dgm:t>
    </dgm:pt>
    <dgm:pt modelId="{1D226F89-930F-48F6-A4ED-63F6C5B0739B}" type="sibTrans" cxnId="{9CD04265-CDC7-4133-9FB7-458400293693}">
      <dgm:prSet/>
      <dgm:spPr/>
      <dgm:t>
        <a:bodyPr/>
        <a:lstStyle/>
        <a:p>
          <a:endParaRPr lang="zh-CN" altLang="en-US"/>
        </a:p>
      </dgm:t>
    </dgm:pt>
    <dgm:pt modelId="{987E386D-3A1C-4218-8D85-A82CCC529E1A}" type="pres">
      <dgm:prSet presAssocID="{CFF3FCAF-C8FE-4D36-8719-FF340CDF984E}" presName="composite" presStyleCnt="0">
        <dgm:presLayoutVars>
          <dgm:chMax val="5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690687F-155E-41B9-86BA-B5065A216356}" type="pres">
      <dgm:prSet presAssocID="{CFF3FCAF-C8FE-4D36-8719-FF340CDF984E}" presName="cycle" presStyleCnt="0"/>
      <dgm:spPr/>
    </dgm:pt>
    <dgm:pt modelId="{AB07B6DF-BF38-4C61-93BC-B1B58EEEE9A5}" type="pres">
      <dgm:prSet presAssocID="{CFF3FCAF-C8FE-4D36-8719-FF340CDF984E}" presName="centerShape" presStyleCnt="0"/>
      <dgm:spPr/>
    </dgm:pt>
    <dgm:pt modelId="{689240CF-0F38-4002-8A8D-2011E149B171}" type="pres">
      <dgm:prSet presAssocID="{CFF3FCAF-C8FE-4D36-8719-FF340CDF984E}" presName="connSite" presStyleLbl="node1" presStyleIdx="0" presStyleCnt="5"/>
      <dgm:spPr/>
    </dgm:pt>
    <dgm:pt modelId="{779DA329-3865-44A7-B6FD-552B6D1AD216}" type="pres">
      <dgm:prSet presAssocID="{CFF3FCAF-C8FE-4D36-8719-FF340CDF984E}" presName="visible" presStyleLbl="node1" presStyleIdx="0" presStyleCnt="5"/>
      <dgm:spPr>
        <a:prstGeom prst="rect">
          <a:avLst/>
        </a:prstGeom>
        <a:noFill/>
        <a:ln>
          <a:noFill/>
        </a:ln>
      </dgm:spPr>
    </dgm:pt>
    <dgm:pt modelId="{AD6EB16A-2C17-4074-9746-EC00A1906083}" type="pres">
      <dgm:prSet presAssocID="{A600B336-A4A0-4CB2-94B1-9EDCAE46DEA6}" presName="Name25" presStyleLbl="parChTrans1D1" presStyleIdx="0" presStyleCnt="4"/>
      <dgm:spPr/>
      <dgm:t>
        <a:bodyPr/>
        <a:lstStyle/>
        <a:p>
          <a:endParaRPr lang="zh-CN" altLang="en-US"/>
        </a:p>
      </dgm:t>
    </dgm:pt>
    <dgm:pt modelId="{A36E89C5-35A5-4052-A39C-2F7379CE6434}" type="pres">
      <dgm:prSet presAssocID="{3543AAE6-F766-45BF-9857-F5BC529D8C34}" presName="node" presStyleCnt="0"/>
      <dgm:spPr/>
    </dgm:pt>
    <dgm:pt modelId="{D8D8A101-9DAA-4AE6-9BAF-DF0EC64D173B}" type="pres">
      <dgm:prSet presAssocID="{3543AAE6-F766-45BF-9857-F5BC529D8C34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96FF16F-3F12-4CCB-91F1-0F15A281B26E}" type="pres">
      <dgm:prSet presAssocID="{3543AAE6-F766-45BF-9857-F5BC529D8C34}" presName="childNode" presStyleLbl="revTx" presStyleIdx="0" presStyleCnt="0">
        <dgm:presLayoutVars>
          <dgm:bulletEnabled val="1"/>
        </dgm:presLayoutVars>
      </dgm:prSet>
      <dgm:spPr/>
    </dgm:pt>
    <dgm:pt modelId="{F834A41D-A85A-4EBB-A122-2E3CBD1DABB4}" type="pres">
      <dgm:prSet presAssocID="{F6265BFD-EF48-4784-B1EF-5853F672DD5B}" presName="Name25" presStyleLbl="parChTrans1D1" presStyleIdx="1" presStyleCnt="4"/>
      <dgm:spPr/>
      <dgm:t>
        <a:bodyPr/>
        <a:lstStyle/>
        <a:p>
          <a:endParaRPr lang="zh-CN" altLang="en-US"/>
        </a:p>
      </dgm:t>
    </dgm:pt>
    <dgm:pt modelId="{6C7D24EF-729D-4F74-8BFC-F7235A4F84CD}" type="pres">
      <dgm:prSet presAssocID="{0439D47C-8967-409C-A9EF-CA45B6534A8F}" presName="node" presStyleCnt="0"/>
      <dgm:spPr/>
    </dgm:pt>
    <dgm:pt modelId="{C355C1B9-383B-4F24-B818-B0752748F737}" type="pres">
      <dgm:prSet presAssocID="{0439D47C-8967-409C-A9EF-CA45B6534A8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C383D6-4537-4AF5-BF90-633DF545490E}" type="pres">
      <dgm:prSet presAssocID="{0439D47C-8967-409C-A9EF-CA45B6534A8F}" presName="childNode" presStyleLbl="revTx" presStyleIdx="0" presStyleCnt="0">
        <dgm:presLayoutVars>
          <dgm:bulletEnabled val="1"/>
        </dgm:presLayoutVars>
      </dgm:prSet>
      <dgm:spPr/>
    </dgm:pt>
    <dgm:pt modelId="{051185EB-B4B1-48C0-8A22-FBCB172C9F4E}" type="pres">
      <dgm:prSet presAssocID="{C3CB68A8-DE09-4AA2-867D-E3B12E1EEAFB}" presName="Name25" presStyleLbl="parChTrans1D1" presStyleIdx="2" presStyleCnt="4"/>
      <dgm:spPr/>
      <dgm:t>
        <a:bodyPr/>
        <a:lstStyle/>
        <a:p>
          <a:endParaRPr lang="zh-CN" altLang="en-US"/>
        </a:p>
      </dgm:t>
    </dgm:pt>
    <dgm:pt modelId="{20D92295-8BC4-4720-A423-A5F2C167D3B9}" type="pres">
      <dgm:prSet presAssocID="{68A9A387-9765-4986-BB1C-55FA355BDE05}" presName="node" presStyleCnt="0"/>
      <dgm:spPr/>
    </dgm:pt>
    <dgm:pt modelId="{8C573230-C556-43F5-B14B-D85F587902E1}" type="pres">
      <dgm:prSet presAssocID="{68A9A387-9765-4986-BB1C-55FA355BDE05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9CA517-7019-414F-B279-94AF70356B15}" type="pres">
      <dgm:prSet presAssocID="{68A9A387-9765-4986-BB1C-55FA355BDE05}" presName="childNode" presStyleLbl="revTx" presStyleIdx="0" presStyleCnt="0">
        <dgm:presLayoutVars>
          <dgm:bulletEnabled val="1"/>
        </dgm:presLayoutVars>
      </dgm:prSet>
      <dgm:spPr/>
    </dgm:pt>
    <dgm:pt modelId="{7CE20A34-A124-436D-BD7C-6811DA1A621A}" type="pres">
      <dgm:prSet presAssocID="{47EAAF15-BBD1-418F-A16C-D66197C1647B}" presName="Name25" presStyleLbl="parChTrans1D1" presStyleIdx="3" presStyleCnt="4"/>
      <dgm:spPr/>
      <dgm:t>
        <a:bodyPr/>
        <a:lstStyle/>
        <a:p>
          <a:endParaRPr lang="zh-CN" altLang="en-US"/>
        </a:p>
      </dgm:t>
    </dgm:pt>
    <dgm:pt modelId="{F586F8A4-61B2-4942-80CC-2BF45A9A1A0C}" type="pres">
      <dgm:prSet presAssocID="{B2D76C16-D639-4FD6-8858-665DAE986EDE}" presName="node" presStyleCnt="0"/>
      <dgm:spPr/>
    </dgm:pt>
    <dgm:pt modelId="{453698DC-27C6-4B0D-BB00-B58F46998119}" type="pres">
      <dgm:prSet presAssocID="{B2D76C16-D639-4FD6-8858-665DAE986EDE}" presName="parentNode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81D7AC-CA82-4819-A1E6-06D85B5CBCB1}" type="pres">
      <dgm:prSet presAssocID="{B2D76C16-D639-4FD6-8858-665DAE986E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093BB00-3C24-4E9B-857F-275F857A24EB}" type="presOf" srcId="{A600B336-A4A0-4CB2-94B1-9EDCAE46DEA6}" destId="{AD6EB16A-2C17-4074-9746-EC00A1906083}" srcOrd="0" destOrd="0" presId="urn:microsoft.com/office/officeart/2005/8/layout/radial2"/>
    <dgm:cxn modelId="{E80D626E-0A11-4640-806B-4BEDE97C0021}" srcId="{CFF3FCAF-C8FE-4D36-8719-FF340CDF984E}" destId="{68A9A387-9765-4986-BB1C-55FA355BDE05}" srcOrd="2" destOrd="0" parTransId="{C3CB68A8-DE09-4AA2-867D-E3B12E1EEAFB}" sibTransId="{4C7B6A42-294C-4C0E-BA50-833945FF3ADF}"/>
    <dgm:cxn modelId="{4683C62F-F10B-4722-891D-F46372187831}" type="presOf" srcId="{C3CB68A8-DE09-4AA2-867D-E3B12E1EEAFB}" destId="{051185EB-B4B1-48C0-8A22-FBCB172C9F4E}" srcOrd="0" destOrd="0" presId="urn:microsoft.com/office/officeart/2005/8/layout/radial2"/>
    <dgm:cxn modelId="{18D8B728-AF1F-49C9-9785-ED12279F5817}" type="presOf" srcId="{0439D47C-8967-409C-A9EF-CA45B6534A8F}" destId="{C355C1B9-383B-4F24-B818-B0752748F737}" srcOrd="0" destOrd="0" presId="urn:microsoft.com/office/officeart/2005/8/layout/radial2"/>
    <dgm:cxn modelId="{685E96A8-5DA5-4FE9-AA9F-990618374430}" type="presOf" srcId="{47EAAF15-BBD1-418F-A16C-D66197C1647B}" destId="{7CE20A34-A124-436D-BD7C-6811DA1A621A}" srcOrd="0" destOrd="0" presId="urn:microsoft.com/office/officeart/2005/8/layout/radial2"/>
    <dgm:cxn modelId="{945C9160-D2BE-4363-8B02-8ACD7400A40D}" srcId="{CFF3FCAF-C8FE-4D36-8719-FF340CDF984E}" destId="{0439D47C-8967-409C-A9EF-CA45B6534A8F}" srcOrd="1" destOrd="0" parTransId="{F6265BFD-EF48-4784-B1EF-5853F672DD5B}" sibTransId="{9D0DF6B8-D942-4AD0-939E-4668402F7E2F}"/>
    <dgm:cxn modelId="{9CD04265-CDC7-4133-9FB7-458400293693}" srcId="{CFF3FCAF-C8FE-4D36-8719-FF340CDF984E}" destId="{B2D76C16-D639-4FD6-8858-665DAE986EDE}" srcOrd="3" destOrd="0" parTransId="{47EAAF15-BBD1-418F-A16C-D66197C1647B}" sibTransId="{1D226F89-930F-48F6-A4ED-63F6C5B0739B}"/>
    <dgm:cxn modelId="{F49AC959-A06A-45F2-86C2-28345F73FCE8}" type="presOf" srcId="{CFF3FCAF-C8FE-4D36-8719-FF340CDF984E}" destId="{987E386D-3A1C-4218-8D85-A82CCC529E1A}" srcOrd="0" destOrd="0" presId="urn:microsoft.com/office/officeart/2005/8/layout/radial2"/>
    <dgm:cxn modelId="{644B5D1C-D5D0-4F24-AB79-0EAEA0DF8B28}" srcId="{CFF3FCAF-C8FE-4D36-8719-FF340CDF984E}" destId="{3543AAE6-F766-45BF-9857-F5BC529D8C34}" srcOrd="0" destOrd="0" parTransId="{A600B336-A4A0-4CB2-94B1-9EDCAE46DEA6}" sibTransId="{D52CD6E0-681F-4F85-852B-99DC7079B7E4}"/>
    <dgm:cxn modelId="{CC652021-48C5-4C30-8700-E0C1FDCFC160}" type="presOf" srcId="{F6265BFD-EF48-4784-B1EF-5853F672DD5B}" destId="{F834A41D-A85A-4EBB-A122-2E3CBD1DABB4}" srcOrd="0" destOrd="0" presId="urn:microsoft.com/office/officeart/2005/8/layout/radial2"/>
    <dgm:cxn modelId="{E3971175-78F2-4A3C-B606-31EC8E5E4EA3}" type="presOf" srcId="{3543AAE6-F766-45BF-9857-F5BC529D8C34}" destId="{D8D8A101-9DAA-4AE6-9BAF-DF0EC64D173B}" srcOrd="0" destOrd="0" presId="urn:microsoft.com/office/officeart/2005/8/layout/radial2"/>
    <dgm:cxn modelId="{4C87ECE8-FB37-4AC5-AE38-9CB6A9BBC1E9}" type="presOf" srcId="{68A9A387-9765-4986-BB1C-55FA355BDE05}" destId="{8C573230-C556-43F5-B14B-D85F587902E1}" srcOrd="0" destOrd="0" presId="urn:microsoft.com/office/officeart/2005/8/layout/radial2"/>
    <dgm:cxn modelId="{593D80A0-3734-4131-9C28-E426C914BB19}" type="presOf" srcId="{B2D76C16-D639-4FD6-8858-665DAE986EDE}" destId="{453698DC-27C6-4B0D-BB00-B58F46998119}" srcOrd="0" destOrd="0" presId="urn:microsoft.com/office/officeart/2005/8/layout/radial2"/>
    <dgm:cxn modelId="{45118539-D900-4006-BD86-98070DF76065}" type="presParOf" srcId="{987E386D-3A1C-4218-8D85-A82CCC529E1A}" destId="{E690687F-155E-41B9-86BA-B5065A216356}" srcOrd="0" destOrd="0" presId="urn:microsoft.com/office/officeart/2005/8/layout/radial2"/>
    <dgm:cxn modelId="{795ABA94-F416-43A9-A729-C711F7604036}" type="presParOf" srcId="{E690687F-155E-41B9-86BA-B5065A216356}" destId="{AB07B6DF-BF38-4C61-93BC-B1B58EEEE9A5}" srcOrd="0" destOrd="0" presId="urn:microsoft.com/office/officeart/2005/8/layout/radial2"/>
    <dgm:cxn modelId="{C94FBA95-8AF7-43AC-91B7-3D8ACE0CCB1D}" type="presParOf" srcId="{AB07B6DF-BF38-4C61-93BC-B1B58EEEE9A5}" destId="{689240CF-0F38-4002-8A8D-2011E149B171}" srcOrd="0" destOrd="0" presId="urn:microsoft.com/office/officeart/2005/8/layout/radial2"/>
    <dgm:cxn modelId="{A9FED1A6-E7E3-459C-A073-3A07F2D795D8}" type="presParOf" srcId="{AB07B6DF-BF38-4C61-93BC-B1B58EEEE9A5}" destId="{779DA329-3865-44A7-B6FD-552B6D1AD216}" srcOrd="1" destOrd="0" presId="urn:microsoft.com/office/officeart/2005/8/layout/radial2"/>
    <dgm:cxn modelId="{D31CC6B8-3E92-45A6-B76D-E8A6C891E725}" type="presParOf" srcId="{E690687F-155E-41B9-86BA-B5065A216356}" destId="{AD6EB16A-2C17-4074-9746-EC00A1906083}" srcOrd="1" destOrd="0" presId="urn:microsoft.com/office/officeart/2005/8/layout/radial2"/>
    <dgm:cxn modelId="{8466CB69-9DC7-4E93-B07F-03D53F0A9B0B}" type="presParOf" srcId="{E690687F-155E-41B9-86BA-B5065A216356}" destId="{A36E89C5-35A5-4052-A39C-2F7379CE6434}" srcOrd="2" destOrd="0" presId="urn:microsoft.com/office/officeart/2005/8/layout/radial2"/>
    <dgm:cxn modelId="{CB4B61AF-DE48-4FA9-909A-E7A6424CD3A4}" type="presParOf" srcId="{A36E89C5-35A5-4052-A39C-2F7379CE6434}" destId="{D8D8A101-9DAA-4AE6-9BAF-DF0EC64D173B}" srcOrd="0" destOrd="0" presId="urn:microsoft.com/office/officeart/2005/8/layout/radial2"/>
    <dgm:cxn modelId="{7374A62E-F34A-4FAE-A605-E9EC5DC93381}" type="presParOf" srcId="{A36E89C5-35A5-4052-A39C-2F7379CE6434}" destId="{896FF16F-3F12-4CCB-91F1-0F15A281B26E}" srcOrd="1" destOrd="0" presId="urn:microsoft.com/office/officeart/2005/8/layout/radial2"/>
    <dgm:cxn modelId="{381A19E3-29F9-4B1B-A6F8-5DAF6FD1C20C}" type="presParOf" srcId="{E690687F-155E-41B9-86BA-B5065A216356}" destId="{F834A41D-A85A-4EBB-A122-2E3CBD1DABB4}" srcOrd="3" destOrd="0" presId="urn:microsoft.com/office/officeart/2005/8/layout/radial2"/>
    <dgm:cxn modelId="{5F443DCB-342D-4A2B-99C4-439805B695FC}" type="presParOf" srcId="{E690687F-155E-41B9-86BA-B5065A216356}" destId="{6C7D24EF-729D-4F74-8BFC-F7235A4F84CD}" srcOrd="4" destOrd="0" presId="urn:microsoft.com/office/officeart/2005/8/layout/radial2"/>
    <dgm:cxn modelId="{4190DB2E-E054-421E-82AC-616CBC899A38}" type="presParOf" srcId="{6C7D24EF-729D-4F74-8BFC-F7235A4F84CD}" destId="{C355C1B9-383B-4F24-B818-B0752748F737}" srcOrd="0" destOrd="0" presId="urn:microsoft.com/office/officeart/2005/8/layout/radial2"/>
    <dgm:cxn modelId="{1E51CE5B-ECA4-49D1-AC35-FDF91836DBF6}" type="presParOf" srcId="{6C7D24EF-729D-4F74-8BFC-F7235A4F84CD}" destId="{6DC383D6-4537-4AF5-BF90-633DF545490E}" srcOrd="1" destOrd="0" presId="urn:microsoft.com/office/officeart/2005/8/layout/radial2"/>
    <dgm:cxn modelId="{6CE5DA12-700B-4D43-A10C-A51D6BD5CD5D}" type="presParOf" srcId="{E690687F-155E-41B9-86BA-B5065A216356}" destId="{051185EB-B4B1-48C0-8A22-FBCB172C9F4E}" srcOrd="5" destOrd="0" presId="urn:microsoft.com/office/officeart/2005/8/layout/radial2"/>
    <dgm:cxn modelId="{6BD5E73C-C3DE-49A7-8DF3-DC7D64EC5940}" type="presParOf" srcId="{E690687F-155E-41B9-86BA-B5065A216356}" destId="{20D92295-8BC4-4720-A423-A5F2C167D3B9}" srcOrd="6" destOrd="0" presId="urn:microsoft.com/office/officeart/2005/8/layout/radial2"/>
    <dgm:cxn modelId="{35A41230-6E66-481B-9E19-A8EECAD07EA5}" type="presParOf" srcId="{20D92295-8BC4-4720-A423-A5F2C167D3B9}" destId="{8C573230-C556-43F5-B14B-D85F587902E1}" srcOrd="0" destOrd="0" presId="urn:microsoft.com/office/officeart/2005/8/layout/radial2"/>
    <dgm:cxn modelId="{56DDACE0-EFA4-4EED-986B-0993D3377152}" type="presParOf" srcId="{20D92295-8BC4-4720-A423-A5F2C167D3B9}" destId="{B69CA517-7019-414F-B279-94AF70356B15}" srcOrd="1" destOrd="0" presId="urn:microsoft.com/office/officeart/2005/8/layout/radial2"/>
    <dgm:cxn modelId="{3387D275-90A7-4D3E-BC81-BCF80C51C564}" type="presParOf" srcId="{E690687F-155E-41B9-86BA-B5065A216356}" destId="{7CE20A34-A124-436D-BD7C-6811DA1A621A}" srcOrd="7" destOrd="0" presId="urn:microsoft.com/office/officeart/2005/8/layout/radial2"/>
    <dgm:cxn modelId="{68E7215E-7112-401F-A18E-CA0BF07CBC92}" type="presParOf" srcId="{E690687F-155E-41B9-86BA-B5065A216356}" destId="{F586F8A4-61B2-4942-80CC-2BF45A9A1A0C}" srcOrd="8" destOrd="0" presId="urn:microsoft.com/office/officeart/2005/8/layout/radial2"/>
    <dgm:cxn modelId="{A4561BA9-E8E0-4429-BD7D-96D8E025AC24}" type="presParOf" srcId="{F586F8A4-61B2-4942-80CC-2BF45A9A1A0C}" destId="{453698DC-27C6-4B0D-BB00-B58F46998119}" srcOrd="0" destOrd="0" presId="urn:microsoft.com/office/officeart/2005/8/layout/radial2"/>
    <dgm:cxn modelId="{24C3E3D5-23C8-481D-A6D9-01384104AB96}" type="presParOf" srcId="{F586F8A4-61B2-4942-80CC-2BF45A9A1A0C}" destId="{A381D7AC-CA82-4819-A1E6-06D85B5CBCB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3103D4-F8F6-4ECC-AFBF-8CF1C861A74B}" type="doc">
      <dgm:prSet loTypeId="urn:microsoft.com/office/officeart/2005/8/layout/radial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99EF4E9-0431-4DB5-846A-1C983CFCED47}">
      <dgm:prSet custT="1"/>
      <dgm:spPr/>
      <dgm:t>
        <a:bodyPr/>
        <a:lstStyle/>
        <a:p>
          <a:pPr rtl="0"/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举例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52C8EA00-64C2-4F13-BFD4-4A157C0830FF}" type="parTrans" cxnId="{0CCDE608-BEA6-4208-987B-E73532624BDF}">
      <dgm:prSet/>
      <dgm:spPr/>
      <dgm:t>
        <a:bodyPr/>
        <a:lstStyle/>
        <a:p>
          <a:endParaRPr lang="zh-CN" altLang="en-US" sz="1800"/>
        </a:p>
      </dgm:t>
    </dgm:pt>
    <dgm:pt modelId="{EEB84900-DEFE-4C4A-9D3A-2B6F149DE624}" type="sibTrans" cxnId="{0CCDE608-BEA6-4208-987B-E73532624BDF}">
      <dgm:prSet/>
      <dgm:spPr/>
      <dgm:t>
        <a:bodyPr/>
        <a:lstStyle/>
        <a:p>
          <a:endParaRPr lang="zh-CN" altLang="en-US" sz="1800"/>
        </a:p>
      </dgm:t>
    </dgm:pt>
    <dgm:pt modelId="{FA9CBFED-6899-49E3-95E4-E46A4A2893FE}">
      <dgm:prSet custT="1"/>
      <dgm:spPr/>
      <dgm:t>
        <a:bodyPr/>
        <a:lstStyle/>
        <a:p>
          <a:pPr rtl="0"/>
          <a:r>
            <a:rPr lang="zh-CN" altLang="en-US" sz="1800" smtClean="0">
              <a:latin typeface="+mn-lt"/>
              <a:ea typeface="+mn-ea"/>
              <a:cs typeface="+mn-ea"/>
              <a:sym typeface="+mn-lt"/>
            </a:rPr>
            <a:t>入住酒店</a:t>
          </a:r>
          <a:endParaRPr lang="zh-CN" altLang="en-US" sz="1800">
            <a:latin typeface="+mn-lt"/>
            <a:ea typeface="+mn-ea"/>
            <a:cs typeface="+mn-ea"/>
            <a:sym typeface="+mn-lt"/>
          </a:endParaRPr>
        </a:p>
      </dgm:t>
    </dgm:pt>
    <dgm:pt modelId="{8D4C493C-5BB7-4C9F-8670-DE83A4CA9F79}" type="parTrans" cxnId="{8E465E7D-8886-4464-B969-E39B87B8523D}">
      <dgm:prSet custT="1"/>
      <dgm:spPr/>
      <dgm:t>
        <a:bodyPr/>
        <a:lstStyle/>
        <a:p>
          <a:endParaRPr lang="zh-CN" altLang="en-US" sz="1800"/>
        </a:p>
      </dgm:t>
    </dgm:pt>
    <dgm:pt modelId="{89D787C2-A805-4ACF-872F-689CDB94A525}" type="sibTrans" cxnId="{8E465E7D-8886-4464-B969-E39B87B8523D}">
      <dgm:prSet/>
      <dgm:spPr/>
      <dgm:t>
        <a:bodyPr/>
        <a:lstStyle/>
        <a:p>
          <a:endParaRPr lang="zh-CN" altLang="en-US" sz="1800"/>
        </a:p>
      </dgm:t>
    </dgm:pt>
    <dgm:pt modelId="{BAA2EC3E-2926-4833-8D59-BA236800B3F8}">
      <dgm:prSet custT="1"/>
      <dgm:spPr/>
      <dgm:t>
        <a:bodyPr/>
        <a:lstStyle/>
        <a:p>
          <a:pPr rtl="0"/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网上购物</a:t>
          </a:r>
          <a:endParaRPr lang="zh-CN" altLang="en-US" sz="1800" dirty="0">
            <a:latin typeface="+mn-lt"/>
            <a:ea typeface="+mn-ea"/>
            <a:cs typeface="+mn-ea"/>
            <a:sym typeface="+mn-lt"/>
          </a:endParaRPr>
        </a:p>
      </dgm:t>
    </dgm:pt>
    <dgm:pt modelId="{A512C7C7-B96A-42C2-90B3-E72C092B6156}" type="parTrans" cxnId="{90A80E1F-D2D7-4B4D-B6E1-F6C835CB0ED7}">
      <dgm:prSet custT="1"/>
      <dgm:spPr/>
      <dgm:t>
        <a:bodyPr/>
        <a:lstStyle/>
        <a:p>
          <a:endParaRPr lang="zh-CN" altLang="en-US" sz="1800"/>
        </a:p>
      </dgm:t>
    </dgm:pt>
    <dgm:pt modelId="{BD42E347-45E8-4AF0-9D26-5EBCCFE1A1FF}" type="sibTrans" cxnId="{90A80E1F-D2D7-4B4D-B6E1-F6C835CB0ED7}">
      <dgm:prSet/>
      <dgm:spPr/>
      <dgm:t>
        <a:bodyPr/>
        <a:lstStyle/>
        <a:p>
          <a:endParaRPr lang="zh-CN" altLang="en-US" sz="1800"/>
        </a:p>
      </dgm:t>
    </dgm:pt>
    <dgm:pt modelId="{84E83051-B62D-4434-89AF-5A3513952133}">
      <dgm:prSet custT="1"/>
      <dgm:spPr/>
      <dgm:t>
        <a:bodyPr/>
        <a:lstStyle/>
        <a:p>
          <a:pPr rtl="0"/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考华为</a:t>
          </a:r>
          <a:r>
            <a:rPr lang="en-US" sz="1800" dirty="0" smtClean="0">
              <a:latin typeface="+mn-lt"/>
              <a:ea typeface="+mn-ea"/>
              <a:cs typeface="+mn-ea"/>
              <a:sym typeface="+mn-lt"/>
            </a:rPr>
            <a:t>HCIP</a:t>
          </a:r>
          <a:r>
            <a:rPr lang="zh-CN" sz="1800" dirty="0" smtClean="0">
              <a:latin typeface="+mn-lt"/>
              <a:ea typeface="+mn-ea"/>
              <a:cs typeface="+mn-ea"/>
              <a:sym typeface="+mn-lt"/>
            </a:rPr>
            <a:t>证书过程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868C8281-E70E-4933-9F41-4527C2FFB54B}" type="parTrans" cxnId="{FB37D06B-5FE1-4770-9A3C-C504A1CE6E3C}">
      <dgm:prSet custT="1"/>
      <dgm:spPr/>
      <dgm:t>
        <a:bodyPr/>
        <a:lstStyle/>
        <a:p>
          <a:endParaRPr lang="zh-CN" altLang="en-US" sz="1800"/>
        </a:p>
      </dgm:t>
    </dgm:pt>
    <dgm:pt modelId="{FD4E20FA-AAF7-4B90-A2AE-C1B27076302F}" type="sibTrans" cxnId="{FB37D06B-5FE1-4770-9A3C-C504A1CE6E3C}">
      <dgm:prSet/>
      <dgm:spPr/>
      <dgm:t>
        <a:bodyPr/>
        <a:lstStyle/>
        <a:p>
          <a:endParaRPr lang="zh-CN" altLang="en-US" sz="1800"/>
        </a:p>
      </dgm:t>
    </dgm:pt>
    <dgm:pt modelId="{86C672BE-7548-4C89-BF87-BBF8D96E23AA}">
      <dgm:prSet custT="1"/>
      <dgm:spPr/>
      <dgm:t>
        <a:bodyPr/>
        <a:lstStyle/>
        <a:p>
          <a:pPr rtl="0"/>
          <a:r>
            <a:rPr lang="zh-CN" altLang="en-US" sz="1800" dirty="0" smtClean="0">
              <a:latin typeface="+mn-lt"/>
              <a:ea typeface="+mn-ea"/>
              <a:cs typeface="+mn-ea"/>
              <a:sym typeface="+mn-lt"/>
            </a:rPr>
            <a:t>其他</a:t>
          </a:r>
          <a:r>
            <a:rPr lang="en-US" altLang="zh-CN" sz="1800" dirty="0" smtClean="0">
              <a:latin typeface="+mn-lt"/>
              <a:ea typeface="+mn-ea"/>
              <a:cs typeface="+mn-ea"/>
              <a:sym typeface="+mn-lt"/>
            </a:rPr>
            <a:t>……</a:t>
          </a:r>
          <a:endParaRPr lang="zh-CN" sz="1800" dirty="0">
            <a:latin typeface="+mn-lt"/>
            <a:ea typeface="+mn-ea"/>
            <a:cs typeface="+mn-ea"/>
            <a:sym typeface="+mn-lt"/>
          </a:endParaRPr>
        </a:p>
      </dgm:t>
    </dgm:pt>
    <dgm:pt modelId="{BE67917A-86C0-4B53-A783-6C6F609B7AF6}" type="parTrans" cxnId="{B1208A85-68D1-447C-B729-DE380565CCE9}">
      <dgm:prSet custT="1"/>
      <dgm:spPr/>
      <dgm:t>
        <a:bodyPr/>
        <a:lstStyle/>
        <a:p>
          <a:endParaRPr lang="zh-CN" altLang="en-US" sz="1800"/>
        </a:p>
      </dgm:t>
    </dgm:pt>
    <dgm:pt modelId="{9E16958B-44BC-4515-BBF0-17CBF63992EB}" type="sibTrans" cxnId="{B1208A85-68D1-447C-B729-DE380565CCE9}">
      <dgm:prSet/>
      <dgm:spPr/>
      <dgm:t>
        <a:bodyPr/>
        <a:lstStyle/>
        <a:p>
          <a:endParaRPr lang="zh-CN" altLang="en-US" sz="1800"/>
        </a:p>
      </dgm:t>
    </dgm:pt>
    <dgm:pt modelId="{87B5642A-5F36-4AEA-9C33-7B7A506B157D}" type="pres">
      <dgm:prSet presAssocID="{613103D4-F8F6-4ECC-AFBF-8CF1C861A74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68630D-FCDE-4B70-8741-6825EC5475A8}" type="pres">
      <dgm:prSet presAssocID="{A99EF4E9-0431-4DB5-846A-1C983CFCED47}" presName="centerShape" presStyleLbl="node0" presStyleIdx="0" presStyleCnt="1" custScaleX="110000" custScaleY="110000"/>
      <dgm:spPr/>
      <dgm:t>
        <a:bodyPr/>
        <a:lstStyle/>
        <a:p>
          <a:endParaRPr lang="zh-CN" altLang="en-US"/>
        </a:p>
      </dgm:t>
    </dgm:pt>
    <dgm:pt modelId="{6EB51ED3-FC73-43B4-951A-E758423ED0B3}" type="pres">
      <dgm:prSet presAssocID="{8D4C493C-5BB7-4C9F-8670-DE83A4CA9F79}" presName="parTrans" presStyleLbl="sibTrans2D1" presStyleIdx="0" presStyleCnt="4"/>
      <dgm:spPr/>
      <dgm:t>
        <a:bodyPr/>
        <a:lstStyle/>
        <a:p>
          <a:endParaRPr lang="zh-CN" altLang="en-US"/>
        </a:p>
      </dgm:t>
    </dgm:pt>
    <dgm:pt modelId="{9DF29C39-C15C-4DF0-93C0-2545C9865DF8}" type="pres">
      <dgm:prSet presAssocID="{8D4C493C-5BB7-4C9F-8670-DE83A4CA9F79}" presName="connectorText" presStyleLbl="sibTrans2D1" presStyleIdx="0" presStyleCnt="4"/>
      <dgm:spPr/>
      <dgm:t>
        <a:bodyPr/>
        <a:lstStyle/>
        <a:p>
          <a:endParaRPr lang="zh-CN" altLang="en-US"/>
        </a:p>
      </dgm:t>
    </dgm:pt>
    <dgm:pt modelId="{5158C2EC-243F-4437-B569-B9EB8003C79F}" type="pres">
      <dgm:prSet presAssocID="{FA9CBFED-6899-49E3-95E4-E46A4A2893FE}" presName="node" presStyleLbl="node1" presStyleIdx="0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5964DE-6B55-4E2B-B742-674BBB8FEBC1}" type="pres">
      <dgm:prSet presAssocID="{A512C7C7-B96A-42C2-90B3-E72C092B6156}" presName="parTrans" presStyleLbl="sibTrans2D1" presStyleIdx="1" presStyleCnt="4"/>
      <dgm:spPr/>
      <dgm:t>
        <a:bodyPr/>
        <a:lstStyle/>
        <a:p>
          <a:endParaRPr lang="zh-CN" altLang="en-US"/>
        </a:p>
      </dgm:t>
    </dgm:pt>
    <dgm:pt modelId="{609332C6-DB0C-45D2-8C6A-69E5A9571A8A}" type="pres">
      <dgm:prSet presAssocID="{A512C7C7-B96A-42C2-90B3-E72C092B6156}" presName="connectorText" presStyleLbl="sibTrans2D1" presStyleIdx="1" presStyleCnt="4"/>
      <dgm:spPr/>
      <dgm:t>
        <a:bodyPr/>
        <a:lstStyle/>
        <a:p>
          <a:endParaRPr lang="zh-CN" altLang="en-US"/>
        </a:p>
      </dgm:t>
    </dgm:pt>
    <dgm:pt modelId="{627B7203-0DA8-46C1-A6B6-16F86647C8C4}" type="pres">
      <dgm:prSet presAssocID="{BAA2EC3E-2926-4833-8D59-BA236800B3F8}" presName="node" presStyleLbl="node1" presStyleIdx="1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69F7B7-C70B-471D-A0BB-0408AD5C6E1A}" type="pres">
      <dgm:prSet presAssocID="{868C8281-E70E-4933-9F41-4527C2FFB54B}" presName="parTrans" presStyleLbl="sibTrans2D1" presStyleIdx="2" presStyleCnt="4"/>
      <dgm:spPr/>
      <dgm:t>
        <a:bodyPr/>
        <a:lstStyle/>
        <a:p>
          <a:endParaRPr lang="zh-CN" altLang="en-US"/>
        </a:p>
      </dgm:t>
    </dgm:pt>
    <dgm:pt modelId="{137093C0-5D80-46A3-B7C0-184F8B582BB9}" type="pres">
      <dgm:prSet presAssocID="{868C8281-E70E-4933-9F41-4527C2FFB54B}" presName="connectorText" presStyleLbl="sibTrans2D1" presStyleIdx="2" presStyleCnt="4"/>
      <dgm:spPr/>
      <dgm:t>
        <a:bodyPr/>
        <a:lstStyle/>
        <a:p>
          <a:endParaRPr lang="zh-CN" altLang="en-US"/>
        </a:p>
      </dgm:t>
    </dgm:pt>
    <dgm:pt modelId="{E1AEE1FC-7F86-4D1E-9B33-125E93FF1739}" type="pres">
      <dgm:prSet presAssocID="{84E83051-B62D-4434-89AF-5A3513952133}" presName="node" presStyleLbl="node1" presStyleIdx="2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AB36CD-AFE6-404E-AC38-7AE5F356B7D2}" type="pres">
      <dgm:prSet presAssocID="{BE67917A-86C0-4B53-A783-6C6F609B7AF6}" presName="parTrans" presStyleLbl="sibTrans2D1" presStyleIdx="3" presStyleCnt="4"/>
      <dgm:spPr/>
      <dgm:t>
        <a:bodyPr/>
        <a:lstStyle/>
        <a:p>
          <a:endParaRPr lang="zh-CN" altLang="en-US"/>
        </a:p>
      </dgm:t>
    </dgm:pt>
    <dgm:pt modelId="{3F87619C-08D9-4D54-9FC0-B8EE8041F191}" type="pres">
      <dgm:prSet presAssocID="{BE67917A-86C0-4B53-A783-6C6F609B7AF6}" presName="connectorText" presStyleLbl="sibTrans2D1" presStyleIdx="3" presStyleCnt="4"/>
      <dgm:spPr/>
      <dgm:t>
        <a:bodyPr/>
        <a:lstStyle/>
        <a:p>
          <a:endParaRPr lang="zh-CN" altLang="en-US"/>
        </a:p>
      </dgm:t>
    </dgm:pt>
    <dgm:pt modelId="{98091AD6-FD34-4468-909E-0571F317031A}" type="pres">
      <dgm:prSet presAssocID="{86C672BE-7548-4C89-BF87-BBF8D96E23AA}" presName="node" presStyleLbl="node1" presStyleIdx="3" presStyleCnt="4" custScaleX="110000" custScaleY="1100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40F329-95D6-444C-A0E8-F612CCB39386}" type="presOf" srcId="{FA9CBFED-6899-49E3-95E4-E46A4A2893FE}" destId="{5158C2EC-243F-4437-B569-B9EB8003C79F}" srcOrd="0" destOrd="0" presId="urn:microsoft.com/office/officeart/2005/8/layout/radial5"/>
    <dgm:cxn modelId="{15B5A2C6-617C-4A45-970B-516C9D7E0AA6}" type="presOf" srcId="{BAA2EC3E-2926-4833-8D59-BA236800B3F8}" destId="{627B7203-0DA8-46C1-A6B6-16F86647C8C4}" srcOrd="0" destOrd="0" presId="urn:microsoft.com/office/officeart/2005/8/layout/radial5"/>
    <dgm:cxn modelId="{AD78D0F8-BCE7-4958-9580-1F8C669308F2}" type="presOf" srcId="{A512C7C7-B96A-42C2-90B3-E72C092B6156}" destId="{609332C6-DB0C-45D2-8C6A-69E5A9571A8A}" srcOrd="1" destOrd="0" presId="urn:microsoft.com/office/officeart/2005/8/layout/radial5"/>
    <dgm:cxn modelId="{8E465E7D-8886-4464-B969-E39B87B8523D}" srcId="{A99EF4E9-0431-4DB5-846A-1C983CFCED47}" destId="{FA9CBFED-6899-49E3-95E4-E46A4A2893FE}" srcOrd="0" destOrd="0" parTransId="{8D4C493C-5BB7-4C9F-8670-DE83A4CA9F79}" sibTransId="{89D787C2-A805-4ACF-872F-689CDB94A525}"/>
    <dgm:cxn modelId="{69BBEBBD-5FD2-4CCC-A424-A714B00CF1B3}" type="presOf" srcId="{A99EF4E9-0431-4DB5-846A-1C983CFCED47}" destId="{1868630D-FCDE-4B70-8741-6825EC5475A8}" srcOrd="0" destOrd="0" presId="urn:microsoft.com/office/officeart/2005/8/layout/radial5"/>
    <dgm:cxn modelId="{33FAF5AC-E1CD-49E5-9689-FB823FFC3524}" type="presOf" srcId="{868C8281-E70E-4933-9F41-4527C2FFB54B}" destId="{137093C0-5D80-46A3-B7C0-184F8B582BB9}" srcOrd="1" destOrd="0" presId="urn:microsoft.com/office/officeart/2005/8/layout/radial5"/>
    <dgm:cxn modelId="{86340B2A-7216-4202-A348-B2A5C0BCA83F}" type="presOf" srcId="{613103D4-F8F6-4ECC-AFBF-8CF1C861A74B}" destId="{87B5642A-5F36-4AEA-9C33-7B7A506B157D}" srcOrd="0" destOrd="0" presId="urn:microsoft.com/office/officeart/2005/8/layout/radial5"/>
    <dgm:cxn modelId="{2EA0C66F-ACEF-4F9D-BF7A-C2E5BDBA40FF}" type="presOf" srcId="{8D4C493C-5BB7-4C9F-8670-DE83A4CA9F79}" destId="{6EB51ED3-FC73-43B4-951A-E758423ED0B3}" srcOrd="0" destOrd="0" presId="urn:microsoft.com/office/officeart/2005/8/layout/radial5"/>
    <dgm:cxn modelId="{90A80E1F-D2D7-4B4D-B6E1-F6C835CB0ED7}" srcId="{A99EF4E9-0431-4DB5-846A-1C983CFCED47}" destId="{BAA2EC3E-2926-4833-8D59-BA236800B3F8}" srcOrd="1" destOrd="0" parTransId="{A512C7C7-B96A-42C2-90B3-E72C092B6156}" sibTransId="{BD42E347-45E8-4AF0-9D26-5EBCCFE1A1FF}"/>
    <dgm:cxn modelId="{FB37D06B-5FE1-4770-9A3C-C504A1CE6E3C}" srcId="{A99EF4E9-0431-4DB5-846A-1C983CFCED47}" destId="{84E83051-B62D-4434-89AF-5A3513952133}" srcOrd="2" destOrd="0" parTransId="{868C8281-E70E-4933-9F41-4527C2FFB54B}" sibTransId="{FD4E20FA-AAF7-4B90-A2AE-C1B27076302F}"/>
    <dgm:cxn modelId="{0CCDE608-BEA6-4208-987B-E73532624BDF}" srcId="{613103D4-F8F6-4ECC-AFBF-8CF1C861A74B}" destId="{A99EF4E9-0431-4DB5-846A-1C983CFCED47}" srcOrd="0" destOrd="0" parTransId="{52C8EA00-64C2-4F13-BFD4-4A157C0830FF}" sibTransId="{EEB84900-DEFE-4C4A-9D3A-2B6F149DE624}"/>
    <dgm:cxn modelId="{EE624AC7-2E08-4FFF-BFB2-DDE8C00C204E}" type="presOf" srcId="{BE67917A-86C0-4B53-A783-6C6F609B7AF6}" destId="{3F87619C-08D9-4D54-9FC0-B8EE8041F191}" srcOrd="1" destOrd="0" presId="urn:microsoft.com/office/officeart/2005/8/layout/radial5"/>
    <dgm:cxn modelId="{B1208A85-68D1-447C-B729-DE380565CCE9}" srcId="{A99EF4E9-0431-4DB5-846A-1C983CFCED47}" destId="{86C672BE-7548-4C89-BF87-BBF8D96E23AA}" srcOrd="3" destOrd="0" parTransId="{BE67917A-86C0-4B53-A783-6C6F609B7AF6}" sibTransId="{9E16958B-44BC-4515-BBF0-17CBF63992EB}"/>
    <dgm:cxn modelId="{1BF9D307-82ED-4314-AF7A-73D3B4E7059F}" type="presOf" srcId="{86C672BE-7548-4C89-BF87-BBF8D96E23AA}" destId="{98091AD6-FD34-4468-909E-0571F317031A}" srcOrd="0" destOrd="0" presId="urn:microsoft.com/office/officeart/2005/8/layout/radial5"/>
    <dgm:cxn modelId="{4590B50F-1F3C-420A-894B-069BB47DDA10}" type="presOf" srcId="{84E83051-B62D-4434-89AF-5A3513952133}" destId="{E1AEE1FC-7F86-4D1E-9B33-125E93FF1739}" srcOrd="0" destOrd="0" presId="urn:microsoft.com/office/officeart/2005/8/layout/radial5"/>
    <dgm:cxn modelId="{00AA95DA-C5C1-4698-BC3A-CFC5054D20E0}" type="presOf" srcId="{868C8281-E70E-4933-9F41-4527C2FFB54B}" destId="{C769F7B7-C70B-471D-A0BB-0408AD5C6E1A}" srcOrd="0" destOrd="0" presId="urn:microsoft.com/office/officeart/2005/8/layout/radial5"/>
    <dgm:cxn modelId="{E2BD991C-3F0E-4A16-88FB-F725DAD5EC9D}" type="presOf" srcId="{8D4C493C-5BB7-4C9F-8670-DE83A4CA9F79}" destId="{9DF29C39-C15C-4DF0-93C0-2545C9865DF8}" srcOrd="1" destOrd="0" presId="urn:microsoft.com/office/officeart/2005/8/layout/radial5"/>
    <dgm:cxn modelId="{81FF8391-43F4-4D9B-A415-4C05297595F6}" type="presOf" srcId="{A512C7C7-B96A-42C2-90B3-E72C092B6156}" destId="{1C5964DE-6B55-4E2B-B742-674BBB8FEBC1}" srcOrd="0" destOrd="0" presId="urn:microsoft.com/office/officeart/2005/8/layout/radial5"/>
    <dgm:cxn modelId="{A62A78B1-EA5B-45D8-BC8C-0CEC636C948C}" type="presOf" srcId="{BE67917A-86C0-4B53-A783-6C6F609B7AF6}" destId="{31AB36CD-AFE6-404E-AC38-7AE5F356B7D2}" srcOrd="0" destOrd="0" presId="urn:microsoft.com/office/officeart/2005/8/layout/radial5"/>
    <dgm:cxn modelId="{0954ACC5-173A-4248-9C27-F18EEDCF9B1B}" type="presParOf" srcId="{87B5642A-5F36-4AEA-9C33-7B7A506B157D}" destId="{1868630D-FCDE-4B70-8741-6825EC5475A8}" srcOrd="0" destOrd="0" presId="urn:microsoft.com/office/officeart/2005/8/layout/radial5"/>
    <dgm:cxn modelId="{CF472881-BECF-479D-B55E-E99478EE5F90}" type="presParOf" srcId="{87B5642A-5F36-4AEA-9C33-7B7A506B157D}" destId="{6EB51ED3-FC73-43B4-951A-E758423ED0B3}" srcOrd="1" destOrd="0" presId="urn:microsoft.com/office/officeart/2005/8/layout/radial5"/>
    <dgm:cxn modelId="{0CC1FEA2-79EC-4B83-A8F0-3FED44A3B957}" type="presParOf" srcId="{6EB51ED3-FC73-43B4-951A-E758423ED0B3}" destId="{9DF29C39-C15C-4DF0-93C0-2545C9865DF8}" srcOrd="0" destOrd="0" presId="urn:microsoft.com/office/officeart/2005/8/layout/radial5"/>
    <dgm:cxn modelId="{6216D9C7-F23A-4454-ACDA-19CCFA4892F4}" type="presParOf" srcId="{87B5642A-5F36-4AEA-9C33-7B7A506B157D}" destId="{5158C2EC-243F-4437-B569-B9EB8003C79F}" srcOrd="2" destOrd="0" presId="urn:microsoft.com/office/officeart/2005/8/layout/radial5"/>
    <dgm:cxn modelId="{4EDD9278-7604-40A2-A08E-549929F1F65B}" type="presParOf" srcId="{87B5642A-5F36-4AEA-9C33-7B7A506B157D}" destId="{1C5964DE-6B55-4E2B-B742-674BBB8FEBC1}" srcOrd="3" destOrd="0" presId="urn:microsoft.com/office/officeart/2005/8/layout/radial5"/>
    <dgm:cxn modelId="{421CB73B-6974-43F6-8A32-ACC183C90D75}" type="presParOf" srcId="{1C5964DE-6B55-4E2B-B742-674BBB8FEBC1}" destId="{609332C6-DB0C-45D2-8C6A-69E5A9571A8A}" srcOrd="0" destOrd="0" presId="urn:microsoft.com/office/officeart/2005/8/layout/radial5"/>
    <dgm:cxn modelId="{5C29BAF4-083A-4E4C-963B-80E408C90206}" type="presParOf" srcId="{87B5642A-5F36-4AEA-9C33-7B7A506B157D}" destId="{627B7203-0DA8-46C1-A6B6-16F86647C8C4}" srcOrd="4" destOrd="0" presId="urn:microsoft.com/office/officeart/2005/8/layout/radial5"/>
    <dgm:cxn modelId="{D805E322-5301-4931-9163-A7EDF9405DEB}" type="presParOf" srcId="{87B5642A-5F36-4AEA-9C33-7B7A506B157D}" destId="{C769F7B7-C70B-471D-A0BB-0408AD5C6E1A}" srcOrd="5" destOrd="0" presId="urn:microsoft.com/office/officeart/2005/8/layout/radial5"/>
    <dgm:cxn modelId="{8603A436-C5E8-497E-A51E-995592A52FFB}" type="presParOf" srcId="{C769F7B7-C70B-471D-A0BB-0408AD5C6E1A}" destId="{137093C0-5D80-46A3-B7C0-184F8B582BB9}" srcOrd="0" destOrd="0" presId="urn:microsoft.com/office/officeart/2005/8/layout/radial5"/>
    <dgm:cxn modelId="{B876C726-CA8D-4384-8460-145C163ED66D}" type="presParOf" srcId="{87B5642A-5F36-4AEA-9C33-7B7A506B157D}" destId="{E1AEE1FC-7F86-4D1E-9B33-125E93FF1739}" srcOrd="6" destOrd="0" presId="urn:microsoft.com/office/officeart/2005/8/layout/radial5"/>
    <dgm:cxn modelId="{B684C7DA-1347-4593-933D-7EA86B2D18B0}" type="presParOf" srcId="{87B5642A-5F36-4AEA-9C33-7B7A506B157D}" destId="{31AB36CD-AFE6-404E-AC38-7AE5F356B7D2}" srcOrd="7" destOrd="0" presId="urn:microsoft.com/office/officeart/2005/8/layout/radial5"/>
    <dgm:cxn modelId="{4F0BD1BD-FD60-4471-87A6-385868A1EF4A}" type="presParOf" srcId="{31AB36CD-AFE6-404E-AC38-7AE5F356B7D2}" destId="{3F87619C-08D9-4D54-9FC0-B8EE8041F191}" srcOrd="0" destOrd="0" presId="urn:microsoft.com/office/officeart/2005/8/layout/radial5"/>
    <dgm:cxn modelId="{E2578F5E-370F-414C-A33C-96A4C36128B1}" type="presParOf" srcId="{87B5642A-5F36-4AEA-9C33-7B7A506B157D}" destId="{98091AD6-FD34-4468-909E-0571F317031A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C97186-0EA4-4E0E-96B5-DD882ADAACD8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zh-CN" altLang="en-US"/>
        </a:p>
      </dgm:t>
    </dgm:pt>
    <dgm:pt modelId="{D2316ECC-CC84-49AE-83C4-3FECA5464E24}">
      <dgm:prSet custT="1"/>
      <dgm:spPr/>
      <dgm:t>
        <a:bodyPr/>
        <a:lstStyle/>
        <a:p>
          <a:pPr rtl="0"/>
          <a:r>
            <a:rPr lang="en-US" sz="1800" dirty="0" smtClean="0"/>
            <a:t>1</a:t>
          </a:r>
          <a:r>
            <a:rPr lang="zh-CN" sz="1800" dirty="0" smtClean="0"/>
            <a:t>、下载安装</a:t>
          </a:r>
          <a:r>
            <a:rPr lang="en-US" sz="1800" dirty="0" err="1" smtClean="0"/>
            <a:t>VirtualBox</a:t>
          </a:r>
          <a:endParaRPr lang="zh-CN" sz="1800" dirty="0"/>
        </a:p>
      </dgm:t>
    </dgm:pt>
    <dgm:pt modelId="{BAE5EC1E-8D6A-4650-A16A-38D958FD3D9A}" type="parTrans" cxnId="{0528D06A-3E74-47C2-8E6E-FB7BF6B215FE}">
      <dgm:prSet/>
      <dgm:spPr/>
      <dgm:t>
        <a:bodyPr/>
        <a:lstStyle/>
        <a:p>
          <a:endParaRPr lang="zh-CN" altLang="en-US" sz="2400"/>
        </a:p>
      </dgm:t>
    </dgm:pt>
    <dgm:pt modelId="{A8C39FFF-4D48-428C-8D5B-BF7F8C13EB23}" type="sibTrans" cxnId="{0528D06A-3E74-47C2-8E6E-FB7BF6B215FE}">
      <dgm:prSet custT="1"/>
      <dgm:spPr/>
      <dgm:t>
        <a:bodyPr/>
        <a:lstStyle/>
        <a:p>
          <a:endParaRPr lang="zh-CN" altLang="en-US" sz="1600"/>
        </a:p>
      </dgm:t>
    </dgm:pt>
    <dgm:pt modelId="{8D677461-AD03-4C4B-ADDF-E21EE0F2510F}">
      <dgm:prSet custT="1"/>
      <dgm:spPr/>
      <dgm:t>
        <a:bodyPr/>
        <a:lstStyle/>
        <a:p>
          <a:pPr rtl="0"/>
          <a:r>
            <a:rPr lang="en-US" sz="1800" dirty="0" smtClean="0"/>
            <a:t>2</a:t>
          </a:r>
          <a:r>
            <a:rPr lang="zh-CN" sz="1800" dirty="0" smtClean="0"/>
            <a:t>、下载</a:t>
          </a:r>
          <a:r>
            <a:rPr lang="en-US" sz="1800" dirty="0" smtClean="0"/>
            <a:t>Training Labs</a:t>
          </a:r>
          <a:r>
            <a:rPr lang="zh-CN" sz="1800" dirty="0" smtClean="0"/>
            <a:t>压缩包</a:t>
          </a:r>
          <a:endParaRPr lang="zh-CN" sz="1800" dirty="0"/>
        </a:p>
      </dgm:t>
    </dgm:pt>
    <dgm:pt modelId="{27E9BF6B-9AE6-4FBA-9636-6BF50AE0B642}" type="parTrans" cxnId="{8CF309AD-1973-44D2-B262-6B313BBF2FA5}">
      <dgm:prSet/>
      <dgm:spPr/>
      <dgm:t>
        <a:bodyPr/>
        <a:lstStyle/>
        <a:p>
          <a:endParaRPr lang="zh-CN" altLang="en-US" sz="2400"/>
        </a:p>
      </dgm:t>
    </dgm:pt>
    <dgm:pt modelId="{6C2854D8-9B39-4C57-AE0E-8E8664FD2CC8}" type="sibTrans" cxnId="{8CF309AD-1973-44D2-B262-6B313BBF2FA5}">
      <dgm:prSet custT="1"/>
      <dgm:spPr/>
      <dgm:t>
        <a:bodyPr/>
        <a:lstStyle/>
        <a:p>
          <a:endParaRPr lang="zh-CN" altLang="en-US" sz="1600"/>
        </a:p>
      </dgm:t>
    </dgm:pt>
    <dgm:pt modelId="{ABD2DF06-C858-4440-8A7A-E542A0336C34}">
      <dgm:prSet custT="1"/>
      <dgm:spPr/>
      <dgm:t>
        <a:bodyPr/>
        <a:lstStyle/>
        <a:p>
          <a:pPr rtl="0"/>
          <a:r>
            <a:rPr lang="en-US" sz="1800" smtClean="0"/>
            <a:t>3</a:t>
          </a:r>
          <a:r>
            <a:rPr lang="zh-CN" sz="1800" smtClean="0"/>
            <a:t>、执行脚本安装</a:t>
          </a:r>
          <a:r>
            <a:rPr lang="en-US" sz="1800" smtClean="0"/>
            <a:t>OpenStack Training Labs</a:t>
          </a:r>
          <a:r>
            <a:rPr lang="zh-CN" sz="1800" smtClean="0"/>
            <a:t>环境</a:t>
          </a:r>
          <a:endParaRPr lang="zh-CN" sz="1800"/>
        </a:p>
      </dgm:t>
    </dgm:pt>
    <dgm:pt modelId="{A26D99A9-9F4A-4CED-A376-C5C592AD1026}" type="parTrans" cxnId="{B1E02DF5-1523-496F-A703-4CD6A2327ACA}">
      <dgm:prSet/>
      <dgm:spPr/>
      <dgm:t>
        <a:bodyPr/>
        <a:lstStyle/>
        <a:p>
          <a:endParaRPr lang="zh-CN" altLang="en-US" sz="2400"/>
        </a:p>
      </dgm:t>
    </dgm:pt>
    <dgm:pt modelId="{B3F5326A-1F7E-4189-98AA-37B857A8823E}" type="sibTrans" cxnId="{B1E02DF5-1523-496F-A703-4CD6A2327ACA}">
      <dgm:prSet/>
      <dgm:spPr/>
      <dgm:t>
        <a:bodyPr/>
        <a:lstStyle/>
        <a:p>
          <a:endParaRPr lang="zh-CN" altLang="en-US" sz="2400"/>
        </a:p>
      </dgm:t>
    </dgm:pt>
    <dgm:pt modelId="{6FF28ED2-1639-4C59-B37C-E14D06AD9B08}" type="pres">
      <dgm:prSet presAssocID="{03C97186-0EA4-4E0E-96B5-DD882ADAACD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90C4D6-DC73-460E-9F09-69593B9322BB}" type="pres">
      <dgm:prSet presAssocID="{D2316ECC-CC84-49AE-83C4-3FECA5464E2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9A52EB-F0C6-4521-89D3-9822188DB88E}" type="pres">
      <dgm:prSet presAssocID="{A8C39FFF-4D48-428C-8D5B-BF7F8C13EB2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FF2F77B-30BE-4B84-8CFD-AAB77E6FFE1A}" type="pres">
      <dgm:prSet presAssocID="{A8C39FFF-4D48-428C-8D5B-BF7F8C13EB23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70770D79-D476-41D1-B075-CE698BC006C5}" type="pres">
      <dgm:prSet presAssocID="{8D677461-AD03-4C4B-ADDF-E21EE0F2510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A8ABBE5-DBC3-477B-834D-54076584D02F}" type="pres">
      <dgm:prSet presAssocID="{6C2854D8-9B39-4C57-AE0E-8E8664FD2CC8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33B97D7-79A0-47C1-805F-87EED8B0F5A7}" type="pres">
      <dgm:prSet presAssocID="{6C2854D8-9B39-4C57-AE0E-8E8664FD2CC8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0C468A3-E773-4C7E-A04F-C53EA97AB42D}" type="pres">
      <dgm:prSet presAssocID="{ABD2DF06-C858-4440-8A7A-E542A0336C3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0E64BB4-1643-4161-B482-5FE7AB60A0FA}" type="presOf" srcId="{8D677461-AD03-4C4B-ADDF-E21EE0F2510F}" destId="{70770D79-D476-41D1-B075-CE698BC006C5}" srcOrd="0" destOrd="0" presId="urn:microsoft.com/office/officeart/2005/8/layout/process1"/>
    <dgm:cxn modelId="{DEF1B5BC-57BC-4620-B8E7-72A94108F493}" type="presOf" srcId="{03C97186-0EA4-4E0E-96B5-DD882ADAACD8}" destId="{6FF28ED2-1639-4C59-B37C-E14D06AD9B08}" srcOrd="0" destOrd="0" presId="urn:microsoft.com/office/officeart/2005/8/layout/process1"/>
    <dgm:cxn modelId="{E6B1E66C-D367-4FC3-A86B-3E4719A075F9}" type="presOf" srcId="{A8C39FFF-4D48-428C-8D5B-BF7F8C13EB23}" destId="{8FF2F77B-30BE-4B84-8CFD-AAB77E6FFE1A}" srcOrd="1" destOrd="0" presId="urn:microsoft.com/office/officeart/2005/8/layout/process1"/>
    <dgm:cxn modelId="{41A9F24B-61AB-4B2A-9D0C-D01595C3A584}" type="presOf" srcId="{ABD2DF06-C858-4440-8A7A-E542A0336C34}" destId="{50C468A3-E773-4C7E-A04F-C53EA97AB42D}" srcOrd="0" destOrd="0" presId="urn:microsoft.com/office/officeart/2005/8/layout/process1"/>
    <dgm:cxn modelId="{82D6BA27-2E53-439C-8F15-9F0C073C33C0}" type="presOf" srcId="{6C2854D8-9B39-4C57-AE0E-8E8664FD2CC8}" destId="{333B97D7-79A0-47C1-805F-87EED8B0F5A7}" srcOrd="1" destOrd="0" presId="urn:microsoft.com/office/officeart/2005/8/layout/process1"/>
    <dgm:cxn modelId="{8CF309AD-1973-44D2-B262-6B313BBF2FA5}" srcId="{03C97186-0EA4-4E0E-96B5-DD882ADAACD8}" destId="{8D677461-AD03-4C4B-ADDF-E21EE0F2510F}" srcOrd="1" destOrd="0" parTransId="{27E9BF6B-9AE6-4FBA-9636-6BF50AE0B642}" sibTransId="{6C2854D8-9B39-4C57-AE0E-8E8664FD2CC8}"/>
    <dgm:cxn modelId="{40265C49-5540-4C6D-9D71-66E15CB26F55}" type="presOf" srcId="{6C2854D8-9B39-4C57-AE0E-8E8664FD2CC8}" destId="{9A8ABBE5-DBC3-477B-834D-54076584D02F}" srcOrd="0" destOrd="0" presId="urn:microsoft.com/office/officeart/2005/8/layout/process1"/>
    <dgm:cxn modelId="{C212A2F2-8A51-40EA-AA34-BAF8FE386D74}" type="presOf" srcId="{A8C39FFF-4D48-428C-8D5B-BF7F8C13EB23}" destId="{F89A52EB-F0C6-4521-89D3-9822188DB88E}" srcOrd="0" destOrd="0" presId="urn:microsoft.com/office/officeart/2005/8/layout/process1"/>
    <dgm:cxn modelId="{0528D06A-3E74-47C2-8E6E-FB7BF6B215FE}" srcId="{03C97186-0EA4-4E0E-96B5-DD882ADAACD8}" destId="{D2316ECC-CC84-49AE-83C4-3FECA5464E24}" srcOrd="0" destOrd="0" parTransId="{BAE5EC1E-8D6A-4650-A16A-38D958FD3D9A}" sibTransId="{A8C39FFF-4D48-428C-8D5B-BF7F8C13EB23}"/>
    <dgm:cxn modelId="{B6823991-3B45-4738-BA96-044AEE159E77}" type="presOf" srcId="{D2316ECC-CC84-49AE-83C4-3FECA5464E24}" destId="{2090C4D6-DC73-460E-9F09-69593B9322BB}" srcOrd="0" destOrd="0" presId="urn:microsoft.com/office/officeart/2005/8/layout/process1"/>
    <dgm:cxn modelId="{B1E02DF5-1523-496F-A703-4CD6A2327ACA}" srcId="{03C97186-0EA4-4E0E-96B5-DD882ADAACD8}" destId="{ABD2DF06-C858-4440-8A7A-E542A0336C34}" srcOrd="2" destOrd="0" parTransId="{A26D99A9-9F4A-4CED-A376-C5C592AD1026}" sibTransId="{B3F5326A-1F7E-4189-98AA-37B857A8823E}"/>
    <dgm:cxn modelId="{B828FB18-02CB-489E-9DE4-A9AC09F307B7}" type="presParOf" srcId="{6FF28ED2-1639-4C59-B37C-E14D06AD9B08}" destId="{2090C4D6-DC73-460E-9F09-69593B9322BB}" srcOrd="0" destOrd="0" presId="urn:microsoft.com/office/officeart/2005/8/layout/process1"/>
    <dgm:cxn modelId="{D064CF9C-2C36-457C-B506-F338DAA069A4}" type="presParOf" srcId="{6FF28ED2-1639-4C59-B37C-E14D06AD9B08}" destId="{F89A52EB-F0C6-4521-89D3-9822188DB88E}" srcOrd="1" destOrd="0" presId="urn:microsoft.com/office/officeart/2005/8/layout/process1"/>
    <dgm:cxn modelId="{20F019D5-A69E-4F3A-AA3F-C9B57694CAFA}" type="presParOf" srcId="{F89A52EB-F0C6-4521-89D3-9822188DB88E}" destId="{8FF2F77B-30BE-4B84-8CFD-AAB77E6FFE1A}" srcOrd="0" destOrd="0" presId="urn:microsoft.com/office/officeart/2005/8/layout/process1"/>
    <dgm:cxn modelId="{DBFF8053-8BC6-4DC5-B368-1DB823B83B68}" type="presParOf" srcId="{6FF28ED2-1639-4C59-B37C-E14D06AD9B08}" destId="{70770D79-D476-41D1-B075-CE698BC006C5}" srcOrd="2" destOrd="0" presId="urn:microsoft.com/office/officeart/2005/8/layout/process1"/>
    <dgm:cxn modelId="{618120B9-9BE9-4395-8914-33808F0B2A6D}" type="presParOf" srcId="{6FF28ED2-1639-4C59-B37C-E14D06AD9B08}" destId="{9A8ABBE5-DBC3-477B-834D-54076584D02F}" srcOrd="3" destOrd="0" presId="urn:microsoft.com/office/officeart/2005/8/layout/process1"/>
    <dgm:cxn modelId="{7F4834FC-AC38-48AC-8771-5725FE740F5E}" type="presParOf" srcId="{9A8ABBE5-DBC3-477B-834D-54076584D02F}" destId="{333B97D7-79A0-47C1-805F-87EED8B0F5A7}" srcOrd="0" destOrd="0" presId="urn:microsoft.com/office/officeart/2005/8/layout/process1"/>
    <dgm:cxn modelId="{5CFBD2D1-2C54-4680-9FC1-9C75FFE65F7E}" type="presParOf" srcId="{6FF28ED2-1639-4C59-B37C-E14D06AD9B08}" destId="{50C468A3-E773-4C7E-A04F-C53EA97AB42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880CEF-0E96-407A-9E4A-705AD7AD4148}">
      <dsp:nvSpPr>
        <dsp:cNvPr id="0" name=""/>
        <dsp:cNvSpPr/>
      </dsp:nvSpPr>
      <dsp:spPr>
        <a:xfrm rot="16200000">
          <a:off x="297322" y="-296070"/>
          <a:ext cx="2664295" cy="3256436"/>
        </a:xfrm>
        <a:prstGeom prst="flowChartManualOperation">
          <a:avLst/>
        </a:prstGeom>
        <a:gradFill flip="none" rotWithShape="0">
          <a:gsLst>
            <a:gs pos="0">
              <a:srgbClr val="F66F6A">
                <a:shade val="30000"/>
                <a:satMod val="115000"/>
              </a:srgbClr>
            </a:gs>
            <a:gs pos="50000">
              <a:srgbClr val="F66F6A">
                <a:shade val="67500"/>
                <a:satMod val="115000"/>
              </a:srgbClr>
            </a:gs>
            <a:gs pos="100000">
              <a:srgbClr val="F66F6A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lt"/>
              <a:ea typeface="+mn-ea"/>
              <a:cs typeface="+mn-ea"/>
              <a:sym typeface="+mn-lt"/>
            </a:rPr>
            <a:t>开放</a:t>
          </a:r>
          <a:endParaRPr lang="zh-CN" altLang="en-US" sz="24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开源，并尽可能重用已有开源项目</a:t>
          </a:r>
          <a:endParaRPr lang="zh-CN" altLang="en-US" sz="1500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不要“重复发明轮子”</a:t>
          </a:r>
          <a:endParaRPr lang="zh-CN" altLang="en-US" sz="15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1252" y="532859"/>
        <a:ext cx="3256436" cy="1598577"/>
      </dsp:txXfrm>
    </dsp:sp>
    <dsp:sp modelId="{48CCCF47-199D-41E8-B80A-764824EFF6A2}">
      <dsp:nvSpPr>
        <dsp:cNvPr id="0" name=""/>
        <dsp:cNvSpPr/>
      </dsp:nvSpPr>
      <dsp:spPr>
        <a:xfrm rot="16200000">
          <a:off x="3797991" y="-296070"/>
          <a:ext cx="2664295" cy="3256436"/>
        </a:xfrm>
        <a:prstGeom prst="flowChartManualOperation">
          <a:avLst/>
        </a:prstGeom>
        <a:gradFill flip="none" rotWithShape="0">
          <a:gsLst>
            <a:gs pos="0">
              <a:srgbClr val="15B0E8">
                <a:shade val="30000"/>
                <a:satMod val="115000"/>
              </a:srgbClr>
            </a:gs>
            <a:gs pos="50000">
              <a:srgbClr val="15B0E8">
                <a:shade val="67500"/>
                <a:satMod val="115000"/>
              </a:srgbClr>
            </a:gs>
            <a:gs pos="100000">
              <a:srgbClr val="15B0E8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lt"/>
              <a:ea typeface="+mn-ea"/>
              <a:cs typeface="+mn-ea"/>
              <a:sym typeface="+mn-lt"/>
            </a:rPr>
            <a:t>灵活</a:t>
          </a:r>
          <a:endParaRPr lang="zh-CN" altLang="en-US" sz="24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不使用任何不可替代的私有</a:t>
          </a:r>
          <a:r>
            <a:rPr lang="en-US" sz="1500" kern="1200" dirty="0" smtClean="0">
              <a:latin typeface="+mn-lt"/>
              <a:ea typeface="+mn-ea"/>
              <a:cs typeface="+mn-ea"/>
              <a:sym typeface="+mn-lt"/>
            </a:rPr>
            <a:t>/</a:t>
          </a:r>
          <a:r>
            <a:rPr lang="zh-CN" sz="1500" kern="1200" dirty="0" smtClean="0">
              <a:latin typeface="+mn-lt"/>
              <a:ea typeface="+mn-ea"/>
              <a:cs typeface="+mn-ea"/>
              <a:sym typeface="+mn-lt"/>
            </a:rPr>
            <a:t>商业组件</a:t>
          </a:r>
          <a:endParaRPr lang="zh-CN" sz="1500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大量使用插件方式进行架构设计与实现</a:t>
          </a:r>
          <a:endParaRPr lang="zh-CN" altLang="en-US" sz="1500" kern="1200" dirty="0">
            <a:latin typeface="+mn-lt"/>
            <a:ea typeface="+mn-ea"/>
            <a:cs typeface="+mn-ea"/>
            <a:sym typeface="+mn-lt"/>
          </a:endParaRPr>
        </a:p>
      </dsp:txBody>
      <dsp:txXfrm rot="5400000">
        <a:off x="3501921" y="532859"/>
        <a:ext cx="3256436" cy="1598577"/>
      </dsp:txXfrm>
    </dsp:sp>
    <dsp:sp modelId="{54C075B8-81E3-4C4C-89A3-EEF39AED668F}">
      <dsp:nvSpPr>
        <dsp:cNvPr id="0" name=""/>
        <dsp:cNvSpPr/>
      </dsp:nvSpPr>
      <dsp:spPr>
        <a:xfrm rot="16200000">
          <a:off x="7298660" y="-296070"/>
          <a:ext cx="2664295" cy="3256436"/>
        </a:xfrm>
        <a:prstGeom prst="flowChartManualOperation">
          <a:avLst/>
        </a:prstGeom>
        <a:gradFill flip="none" rotWithShape="0">
          <a:gsLst>
            <a:gs pos="0">
              <a:srgbClr val="59C8D5">
                <a:shade val="30000"/>
                <a:satMod val="115000"/>
              </a:srgbClr>
            </a:gs>
            <a:gs pos="50000">
              <a:srgbClr val="59C8D5">
                <a:shade val="67500"/>
                <a:satMod val="115000"/>
              </a:srgbClr>
            </a:gs>
            <a:gs pos="100000">
              <a:srgbClr val="59C8D5">
                <a:shade val="100000"/>
                <a:satMod val="115000"/>
              </a:srgb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t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latin typeface="+mn-lt"/>
              <a:ea typeface="+mn-ea"/>
              <a:cs typeface="+mn-ea"/>
              <a:sym typeface="+mn-lt"/>
            </a:rPr>
            <a:t>可扩展</a:t>
          </a:r>
          <a:endParaRPr lang="zh-CN" altLang="en-US" sz="2400" b="1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由多个相互独立的项目组成</a:t>
          </a:r>
          <a:endParaRPr lang="zh-CN" altLang="en-US" sz="1500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>
              <a:latin typeface="+mn-lt"/>
              <a:ea typeface="+mn-ea"/>
              <a:cs typeface="+mn-ea"/>
              <a:sym typeface="+mn-lt"/>
            </a:rPr>
            <a:t>每个项目包含多个独立服务组件</a:t>
          </a:r>
          <a:endParaRPr lang="zh-CN" altLang="en-US" sz="1500" kern="1200" dirty="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>
              <a:latin typeface="+mn-lt"/>
              <a:ea typeface="+mn-ea"/>
              <a:cs typeface="+mn-ea"/>
              <a:sym typeface="+mn-lt"/>
            </a:rPr>
            <a:t>无中心架构</a:t>
          </a:r>
          <a:endParaRPr lang="zh-CN" altLang="en-US" sz="1500" kern="1200">
            <a:latin typeface="+mn-lt"/>
            <a:ea typeface="+mn-ea"/>
            <a:cs typeface="+mn-ea"/>
            <a:sym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smtClean="0">
              <a:latin typeface="+mn-lt"/>
              <a:ea typeface="+mn-ea"/>
              <a:cs typeface="+mn-ea"/>
              <a:sym typeface="+mn-lt"/>
            </a:rPr>
            <a:t>无状态架构</a:t>
          </a:r>
          <a:endParaRPr lang="zh-CN" altLang="en-US" sz="1500" kern="1200">
            <a:latin typeface="+mn-lt"/>
            <a:ea typeface="+mn-ea"/>
            <a:cs typeface="+mn-ea"/>
            <a:sym typeface="+mn-lt"/>
          </a:endParaRPr>
        </a:p>
      </dsp:txBody>
      <dsp:txXfrm rot="5400000">
        <a:off x="7002590" y="532859"/>
        <a:ext cx="3256436" cy="1598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38BE-39B4-49B9-A9A9-7721DC9E7FD5}">
      <dsp:nvSpPr>
        <dsp:cNvPr id="0" name=""/>
        <dsp:cNvSpPr/>
      </dsp:nvSpPr>
      <dsp:spPr>
        <a:xfrm rot="3412456">
          <a:off x="589589" y="3418948"/>
          <a:ext cx="117951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179512" y="269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D0284-568B-4FE5-BE1E-C75052A31311}">
      <dsp:nvSpPr>
        <dsp:cNvPr id="0" name=""/>
        <dsp:cNvSpPr/>
      </dsp:nvSpPr>
      <dsp:spPr>
        <a:xfrm rot="1766105">
          <a:off x="947110" y="2981314"/>
          <a:ext cx="1026800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6800" y="269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54AA-5E1D-4158-B23E-8A96359EFD8E}">
      <dsp:nvSpPr>
        <dsp:cNvPr id="0" name=""/>
        <dsp:cNvSpPr/>
      </dsp:nvSpPr>
      <dsp:spPr>
        <a:xfrm>
          <a:off x="1013383" y="2475140"/>
          <a:ext cx="1029041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9041" y="269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51FCF-9F5E-4E91-8A83-FCC58E8CEFF0}">
      <dsp:nvSpPr>
        <dsp:cNvPr id="0" name=""/>
        <dsp:cNvSpPr/>
      </dsp:nvSpPr>
      <dsp:spPr>
        <a:xfrm rot="19833895">
          <a:off x="947110" y="1968966"/>
          <a:ext cx="1026800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6800" y="269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45A8B-D6CC-4069-87EC-F2E8D3290B0D}">
      <dsp:nvSpPr>
        <dsp:cNvPr id="0" name=""/>
        <dsp:cNvSpPr/>
      </dsp:nvSpPr>
      <dsp:spPr>
        <a:xfrm rot="18187544">
          <a:off x="589589" y="1531332"/>
          <a:ext cx="117951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179512" y="2698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68360-8417-4074-9CB2-A117FAE694BA}">
      <dsp:nvSpPr>
        <dsp:cNvPr id="0" name=""/>
        <dsp:cNvSpPr/>
      </dsp:nvSpPr>
      <dsp:spPr>
        <a:xfrm>
          <a:off x="-79236" y="1859405"/>
          <a:ext cx="1285435" cy="1285435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F2FB-1854-42AB-8D71-B67494D543E5}">
      <dsp:nvSpPr>
        <dsp:cNvPr id="0" name=""/>
        <dsp:cNvSpPr/>
      </dsp:nvSpPr>
      <dsp:spPr>
        <a:xfrm>
          <a:off x="1268853" y="121281"/>
          <a:ext cx="1026549" cy="1026549"/>
        </a:xfrm>
        <a:prstGeom prst="ellipse">
          <a:avLst/>
        </a:prstGeom>
        <a:solidFill>
          <a:schemeClr val="accent5">
            <a:hueOff val="2155690"/>
            <a:satOff val="-5922"/>
            <a:lumOff val="-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+mn-lt"/>
              <a:ea typeface="+mn-ea"/>
              <a:cs typeface="+mn-ea"/>
              <a:sym typeface="+mn-lt"/>
            </a:rPr>
            <a:t>CPU</a:t>
          </a:r>
          <a:endParaRPr lang="zh-CN" sz="1800" kern="1200">
            <a:latin typeface="+mn-lt"/>
            <a:ea typeface="+mn-ea"/>
            <a:cs typeface="+mn-ea"/>
            <a:sym typeface="+mn-lt"/>
          </a:endParaRPr>
        </a:p>
      </dsp:txBody>
      <dsp:txXfrm>
        <a:off x="1419188" y="271616"/>
        <a:ext cx="725879" cy="725879"/>
      </dsp:txXfrm>
    </dsp:sp>
    <dsp:sp modelId="{50414668-6A02-4A08-B0A9-20D98AA87CDE}">
      <dsp:nvSpPr>
        <dsp:cNvPr id="0" name=""/>
        <dsp:cNvSpPr/>
      </dsp:nvSpPr>
      <dsp:spPr>
        <a:xfrm>
          <a:off x="1841380" y="978128"/>
          <a:ext cx="1026549" cy="1026549"/>
        </a:xfrm>
        <a:prstGeom prst="ellipse">
          <a:avLst/>
        </a:prstGeom>
        <a:solidFill>
          <a:schemeClr val="accent5">
            <a:hueOff val="4311380"/>
            <a:satOff val="-11843"/>
            <a:lumOff val="-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内存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991715" y="1128463"/>
        <a:ext cx="725879" cy="725879"/>
      </dsp:txXfrm>
    </dsp:sp>
    <dsp:sp modelId="{93148CBF-9F52-4154-A937-7C5B044AF6F7}">
      <dsp:nvSpPr>
        <dsp:cNvPr id="0" name=""/>
        <dsp:cNvSpPr/>
      </dsp:nvSpPr>
      <dsp:spPr>
        <a:xfrm>
          <a:off x="2042425" y="1988848"/>
          <a:ext cx="1026549" cy="1026549"/>
        </a:xfrm>
        <a:prstGeom prst="ellipse">
          <a:avLst/>
        </a:prstGeom>
        <a:solidFill>
          <a:schemeClr val="accent5">
            <a:hueOff val="6467070"/>
            <a:satOff val="-17765"/>
            <a:lumOff val="-1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硬盘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92760" y="2139183"/>
        <a:ext cx="725879" cy="725879"/>
      </dsp:txXfrm>
    </dsp:sp>
    <dsp:sp modelId="{EC319F47-CBE7-4060-85B7-1C7C6600C306}">
      <dsp:nvSpPr>
        <dsp:cNvPr id="0" name=""/>
        <dsp:cNvSpPr/>
      </dsp:nvSpPr>
      <dsp:spPr>
        <a:xfrm>
          <a:off x="1841380" y="2999568"/>
          <a:ext cx="1026549" cy="1026549"/>
        </a:xfrm>
        <a:prstGeom prst="ellipse">
          <a:avLst/>
        </a:prstGeom>
        <a:solidFill>
          <a:schemeClr val="accent5">
            <a:hueOff val="8622761"/>
            <a:satOff val="-23686"/>
            <a:lumOff val="-1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网卡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</dsp:txBody>
      <dsp:txXfrm>
        <a:off x="1991715" y="3149903"/>
        <a:ext cx="725879" cy="725879"/>
      </dsp:txXfrm>
    </dsp:sp>
    <dsp:sp modelId="{7965F66C-5F5B-4632-BC84-98E0D6139463}">
      <dsp:nvSpPr>
        <dsp:cNvPr id="0" name=""/>
        <dsp:cNvSpPr/>
      </dsp:nvSpPr>
      <dsp:spPr>
        <a:xfrm>
          <a:off x="1268853" y="3856415"/>
          <a:ext cx="1026549" cy="1026549"/>
        </a:xfrm>
        <a:prstGeom prst="ellipse">
          <a:avLst/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>
              <a:latin typeface="+mn-lt"/>
              <a:ea typeface="+mn-ea"/>
              <a:cs typeface="+mn-ea"/>
              <a:sym typeface="+mn-lt"/>
            </a:rPr>
            <a:t>Linux ISO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19188" y="4006750"/>
        <a:ext cx="725879" cy="725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20A34-A124-436D-BD7C-6811DA1A621A}">
      <dsp:nvSpPr>
        <dsp:cNvPr id="0" name=""/>
        <dsp:cNvSpPr/>
      </dsp:nvSpPr>
      <dsp:spPr>
        <a:xfrm rot="3679698">
          <a:off x="930273" y="3732903"/>
          <a:ext cx="845658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45658" y="330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185EB-B4B1-48C0-8A22-FBCB172C9F4E}">
      <dsp:nvSpPr>
        <dsp:cNvPr id="0" name=""/>
        <dsp:cNvSpPr/>
      </dsp:nvSpPr>
      <dsp:spPr>
        <a:xfrm rot="1310935">
          <a:off x="1392289" y="3126026"/>
          <a:ext cx="6066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06666" y="330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4A41D-A85A-4EBB-A122-2E3CBD1DABB4}">
      <dsp:nvSpPr>
        <dsp:cNvPr id="0" name=""/>
        <dsp:cNvSpPr/>
      </dsp:nvSpPr>
      <dsp:spPr>
        <a:xfrm rot="20289065">
          <a:off x="1392289" y="2433340"/>
          <a:ext cx="6066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06666" y="330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EB16A-2C17-4074-9746-EC00A1906083}">
      <dsp:nvSpPr>
        <dsp:cNvPr id="0" name=""/>
        <dsp:cNvSpPr/>
      </dsp:nvSpPr>
      <dsp:spPr>
        <a:xfrm rot="17920302">
          <a:off x="930273" y="1826463"/>
          <a:ext cx="845658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45658" y="3300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A329-3865-44A7-B6FD-552B6D1AD216}">
      <dsp:nvSpPr>
        <dsp:cNvPr id="0" name=""/>
        <dsp:cNvSpPr/>
      </dsp:nvSpPr>
      <dsp:spPr>
        <a:xfrm>
          <a:off x="75" y="1980920"/>
          <a:ext cx="1663532" cy="166353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8A101-9DAA-4AE6-9BAF-DF0EC64D173B}">
      <dsp:nvSpPr>
        <dsp:cNvPr id="0" name=""/>
        <dsp:cNvSpPr/>
      </dsp:nvSpPr>
      <dsp:spPr>
        <a:xfrm>
          <a:off x="1296355" y="551557"/>
          <a:ext cx="998119" cy="998119"/>
        </a:xfrm>
        <a:prstGeom prst="ellipse">
          <a:avLst/>
        </a:prstGeom>
        <a:solidFill>
          <a:schemeClr val="accent5">
            <a:hueOff val="2694613"/>
            <a:satOff val="-7402"/>
            <a:lumOff val="-4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>
              <a:latin typeface="+mn-lt"/>
              <a:ea typeface="+mn-ea"/>
              <a:cs typeface="+mn-ea"/>
              <a:sym typeface="+mn-lt"/>
            </a:rPr>
            <a:t>计算</a:t>
          </a:r>
          <a:endParaRPr lang="zh-CN" sz="2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42526" y="697728"/>
        <a:ext cx="705777" cy="705777"/>
      </dsp:txXfrm>
    </dsp:sp>
    <dsp:sp modelId="{C355C1B9-383B-4F24-B818-B0752748F737}">
      <dsp:nvSpPr>
        <dsp:cNvPr id="0" name=""/>
        <dsp:cNvSpPr/>
      </dsp:nvSpPr>
      <dsp:spPr>
        <a:xfrm>
          <a:off x="1941318" y="1668664"/>
          <a:ext cx="998119" cy="998119"/>
        </a:xfrm>
        <a:prstGeom prst="ellipse">
          <a:avLst/>
        </a:prstGeom>
        <a:solidFill>
          <a:schemeClr val="accent5">
            <a:hueOff val="5389225"/>
            <a:satOff val="-14804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>
              <a:latin typeface="+mn-lt"/>
              <a:ea typeface="+mn-ea"/>
              <a:cs typeface="+mn-ea"/>
              <a:sym typeface="+mn-lt"/>
            </a:rPr>
            <a:t>存储</a:t>
          </a:r>
          <a:endParaRPr lang="zh-CN" sz="26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87489" y="1814835"/>
        <a:ext cx="705777" cy="705777"/>
      </dsp:txXfrm>
    </dsp:sp>
    <dsp:sp modelId="{8C573230-C556-43F5-B14B-D85F587902E1}">
      <dsp:nvSpPr>
        <dsp:cNvPr id="0" name=""/>
        <dsp:cNvSpPr/>
      </dsp:nvSpPr>
      <dsp:spPr>
        <a:xfrm>
          <a:off x="1941318" y="2958588"/>
          <a:ext cx="998119" cy="998119"/>
        </a:xfrm>
        <a:prstGeom prst="ellipse">
          <a:avLst/>
        </a:prstGeom>
        <a:solidFill>
          <a:schemeClr val="accent5">
            <a:hueOff val="8083837"/>
            <a:satOff val="-22206"/>
            <a:lumOff val="-13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>
              <a:latin typeface="+mn-lt"/>
              <a:ea typeface="+mn-ea"/>
              <a:cs typeface="+mn-ea"/>
              <a:sym typeface="+mn-lt"/>
            </a:rPr>
            <a:t>网络</a:t>
          </a:r>
          <a:endParaRPr lang="zh-CN" sz="2600" kern="1200">
            <a:latin typeface="+mn-lt"/>
            <a:ea typeface="+mn-ea"/>
            <a:cs typeface="+mn-ea"/>
            <a:sym typeface="+mn-lt"/>
          </a:endParaRPr>
        </a:p>
      </dsp:txBody>
      <dsp:txXfrm>
        <a:off x="2087489" y="3104759"/>
        <a:ext cx="705777" cy="705777"/>
      </dsp:txXfrm>
    </dsp:sp>
    <dsp:sp modelId="{453698DC-27C6-4B0D-BB00-B58F46998119}">
      <dsp:nvSpPr>
        <dsp:cNvPr id="0" name=""/>
        <dsp:cNvSpPr/>
      </dsp:nvSpPr>
      <dsp:spPr>
        <a:xfrm>
          <a:off x="1296355" y="4075696"/>
          <a:ext cx="998119" cy="998119"/>
        </a:xfrm>
        <a:prstGeom prst="ellipse">
          <a:avLst/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>
              <a:latin typeface="+mn-lt"/>
              <a:ea typeface="+mn-ea"/>
              <a:cs typeface="+mn-ea"/>
              <a:sym typeface="+mn-lt"/>
            </a:rPr>
            <a:t>镜像</a:t>
          </a:r>
          <a:endParaRPr lang="zh-CN" sz="2600" kern="1200">
            <a:latin typeface="+mn-lt"/>
            <a:ea typeface="+mn-ea"/>
            <a:cs typeface="+mn-ea"/>
            <a:sym typeface="+mn-lt"/>
          </a:endParaRPr>
        </a:p>
      </dsp:txBody>
      <dsp:txXfrm>
        <a:off x="1442526" y="4221867"/>
        <a:ext cx="705777" cy="7057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8630D-FCDE-4B70-8741-6825EC5475A8}">
      <dsp:nvSpPr>
        <dsp:cNvPr id="0" name=""/>
        <dsp:cNvSpPr/>
      </dsp:nvSpPr>
      <dsp:spPr>
        <a:xfrm>
          <a:off x="1918857" y="1678019"/>
          <a:ext cx="1144460" cy="11444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举例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86459" y="1845621"/>
        <a:ext cx="809256" cy="809256"/>
      </dsp:txXfrm>
    </dsp:sp>
    <dsp:sp modelId="{6EB51ED3-FC73-43B4-951A-E758423ED0B3}">
      <dsp:nvSpPr>
        <dsp:cNvPr id="0" name=""/>
        <dsp:cNvSpPr/>
      </dsp:nvSpPr>
      <dsp:spPr>
        <a:xfrm rot="16200000">
          <a:off x="2376046" y="1266483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410558" y="1381391"/>
        <a:ext cx="161057" cy="241187"/>
      </dsp:txXfrm>
    </dsp:sp>
    <dsp:sp modelId="{5158C2EC-243F-4437-B569-B9EB8003C79F}">
      <dsp:nvSpPr>
        <dsp:cNvPr id="0" name=""/>
        <dsp:cNvSpPr/>
      </dsp:nvSpPr>
      <dsp:spPr>
        <a:xfrm>
          <a:off x="1840826" y="-56618"/>
          <a:ext cx="1300522" cy="13005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smtClean="0">
              <a:latin typeface="+mn-lt"/>
              <a:ea typeface="+mn-ea"/>
              <a:cs typeface="+mn-ea"/>
              <a:sym typeface="+mn-lt"/>
            </a:rPr>
            <a:t>入住酒店</a:t>
          </a:r>
          <a:endParaRPr lang="zh-CN" altLang="en-US" sz="1800" kern="1200">
            <a:latin typeface="+mn-lt"/>
            <a:ea typeface="+mn-ea"/>
            <a:cs typeface="+mn-ea"/>
            <a:sym typeface="+mn-lt"/>
          </a:endParaRPr>
        </a:p>
      </dsp:txBody>
      <dsp:txXfrm>
        <a:off x="2031283" y="133839"/>
        <a:ext cx="919608" cy="919608"/>
      </dsp:txXfrm>
    </dsp:sp>
    <dsp:sp modelId="{1C5964DE-6B55-4E2B-B742-674BBB8FEBC1}">
      <dsp:nvSpPr>
        <dsp:cNvPr id="0" name=""/>
        <dsp:cNvSpPr/>
      </dsp:nvSpPr>
      <dsp:spPr>
        <a:xfrm>
          <a:off x="3158823" y="2049260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3592817"/>
            <a:satOff val="-9869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3158823" y="2129656"/>
        <a:ext cx="161057" cy="241187"/>
      </dsp:txXfrm>
    </dsp:sp>
    <dsp:sp modelId="{627B7203-0DA8-46C1-A6B6-16F86647C8C4}">
      <dsp:nvSpPr>
        <dsp:cNvPr id="0" name=""/>
        <dsp:cNvSpPr/>
      </dsp:nvSpPr>
      <dsp:spPr>
        <a:xfrm>
          <a:off x="3497433" y="1599988"/>
          <a:ext cx="1300522" cy="1300522"/>
        </a:xfrm>
        <a:prstGeom prst="ellipse">
          <a:avLst/>
        </a:prstGeom>
        <a:solidFill>
          <a:schemeClr val="accent5">
            <a:hueOff val="3592817"/>
            <a:satOff val="-9869"/>
            <a:lumOff val="-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网上购物</a:t>
          </a:r>
          <a:endParaRPr lang="zh-CN" altLang="en-US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687890" y="1790445"/>
        <a:ext cx="919608" cy="919608"/>
      </dsp:txXfrm>
    </dsp:sp>
    <dsp:sp modelId="{C769F7B7-C70B-471D-A0BB-0408AD5C6E1A}">
      <dsp:nvSpPr>
        <dsp:cNvPr id="0" name=""/>
        <dsp:cNvSpPr/>
      </dsp:nvSpPr>
      <dsp:spPr>
        <a:xfrm rot="5400000">
          <a:off x="2376046" y="2832036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7185634"/>
            <a:satOff val="-19739"/>
            <a:lumOff val="-11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>
        <a:off x="2410558" y="2877920"/>
        <a:ext cx="161057" cy="241187"/>
      </dsp:txXfrm>
    </dsp:sp>
    <dsp:sp modelId="{E1AEE1FC-7F86-4D1E-9B33-125E93FF1739}">
      <dsp:nvSpPr>
        <dsp:cNvPr id="0" name=""/>
        <dsp:cNvSpPr/>
      </dsp:nvSpPr>
      <dsp:spPr>
        <a:xfrm>
          <a:off x="1840826" y="3256596"/>
          <a:ext cx="1300522" cy="1300522"/>
        </a:xfrm>
        <a:prstGeom prst="ellipse">
          <a:avLst/>
        </a:prstGeom>
        <a:solidFill>
          <a:schemeClr val="accent5">
            <a:hueOff val="7185634"/>
            <a:satOff val="-19739"/>
            <a:lumOff val="-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考华为</a:t>
          </a:r>
          <a:r>
            <a:rPr lang="en-US" sz="1800" kern="1200" dirty="0" smtClean="0">
              <a:latin typeface="+mn-lt"/>
              <a:ea typeface="+mn-ea"/>
              <a:cs typeface="+mn-ea"/>
              <a:sym typeface="+mn-lt"/>
            </a:rPr>
            <a:t>HCIP</a:t>
          </a:r>
          <a:r>
            <a:rPr lang="zh-CN" sz="1800" kern="1200" dirty="0" smtClean="0">
              <a:latin typeface="+mn-lt"/>
              <a:ea typeface="+mn-ea"/>
              <a:cs typeface="+mn-ea"/>
              <a:sym typeface="+mn-lt"/>
            </a:rPr>
            <a:t>证书过程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031283" y="3447053"/>
        <a:ext cx="919608" cy="919608"/>
      </dsp:txXfrm>
    </dsp:sp>
    <dsp:sp modelId="{31AB36CD-AFE6-404E-AC38-7AE5F356B7D2}">
      <dsp:nvSpPr>
        <dsp:cNvPr id="0" name=""/>
        <dsp:cNvSpPr/>
      </dsp:nvSpPr>
      <dsp:spPr>
        <a:xfrm rot="10800000">
          <a:off x="1593270" y="2049260"/>
          <a:ext cx="230081" cy="4019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800" kern="1200"/>
        </a:p>
      </dsp:txBody>
      <dsp:txXfrm rot="10800000">
        <a:off x="1662294" y="2129656"/>
        <a:ext cx="161057" cy="241187"/>
      </dsp:txXfrm>
    </dsp:sp>
    <dsp:sp modelId="{98091AD6-FD34-4468-909E-0571F317031A}">
      <dsp:nvSpPr>
        <dsp:cNvPr id="0" name=""/>
        <dsp:cNvSpPr/>
      </dsp:nvSpPr>
      <dsp:spPr>
        <a:xfrm>
          <a:off x="184218" y="1599988"/>
          <a:ext cx="1300522" cy="1300522"/>
        </a:xfrm>
        <a:prstGeom prst="ellipse">
          <a:avLst/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latin typeface="+mn-lt"/>
              <a:ea typeface="+mn-ea"/>
              <a:cs typeface="+mn-ea"/>
              <a:sym typeface="+mn-lt"/>
            </a:rPr>
            <a:t>其他</a:t>
          </a:r>
          <a:r>
            <a:rPr lang="en-US" altLang="zh-CN" sz="1800" kern="1200" dirty="0" smtClean="0">
              <a:latin typeface="+mn-lt"/>
              <a:ea typeface="+mn-ea"/>
              <a:cs typeface="+mn-ea"/>
              <a:sym typeface="+mn-lt"/>
            </a:rPr>
            <a:t>……</a:t>
          </a:r>
          <a:endParaRPr lang="zh-CN" sz="18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374675" y="1790445"/>
        <a:ext cx="919608" cy="919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0C4D6-DC73-460E-9F09-69593B9322BB}">
      <dsp:nvSpPr>
        <dsp:cNvPr id="0" name=""/>
        <dsp:cNvSpPr/>
      </dsp:nvSpPr>
      <dsp:spPr>
        <a:xfrm>
          <a:off x="8952" y="0"/>
          <a:ext cx="2675889" cy="14761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zh-CN" sz="1800" kern="1200" dirty="0" smtClean="0"/>
            <a:t>、下载安装</a:t>
          </a:r>
          <a:r>
            <a:rPr lang="en-US" sz="1800" kern="1200" dirty="0" err="1" smtClean="0"/>
            <a:t>VirtualBox</a:t>
          </a:r>
          <a:endParaRPr lang="zh-CN" sz="1800" kern="1200" dirty="0"/>
        </a:p>
      </dsp:txBody>
      <dsp:txXfrm>
        <a:off x="52187" y="43235"/>
        <a:ext cx="2589419" cy="1389694"/>
      </dsp:txXfrm>
    </dsp:sp>
    <dsp:sp modelId="{F89A52EB-F0C6-4521-89D3-9822188DB88E}">
      <dsp:nvSpPr>
        <dsp:cNvPr id="0" name=""/>
        <dsp:cNvSpPr/>
      </dsp:nvSpPr>
      <dsp:spPr>
        <a:xfrm>
          <a:off x="2952430" y="406271"/>
          <a:ext cx="567288" cy="663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952430" y="538995"/>
        <a:ext cx="397102" cy="398172"/>
      </dsp:txXfrm>
    </dsp:sp>
    <dsp:sp modelId="{70770D79-D476-41D1-B075-CE698BC006C5}">
      <dsp:nvSpPr>
        <dsp:cNvPr id="0" name=""/>
        <dsp:cNvSpPr/>
      </dsp:nvSpPr>
      <dsp:spPr>
        <a:xfrm>
          <a:off x="3755197" y="0"/>
          <a:ext cx="2675889" cy="1476164"/>
        </a:xfrm>
        <a:prstGeom prst="roundRect">
          <a:avLst>
            <a:gd name="adj" fmla="val 10000"/>
          </a:avLst>
        </a:prstGeom>
        <a:solidFill>
          <a:schemeClr val="accent5">
            <a:hueOff val="5389225"/>
            <a:satOff val="-14804"/>
            <a:lumOff val="-88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r>
            <a:rPr lang="zh-CN" sz="1800" kern="1200" dirty="0" smtClean="0"/>
            <a:t>、下载</a:t>
          </a:r>
          <a:r>
            <a:rPr lang="en-US" sz="1800" kern="1200" dirty="0" smtClean="0"/>
            <a:t>Training Labs</a:t>
          </a:r>
          <a:r>
            <a:rPr lang="zh-CN" sz="1800" kern="1200" dirty="0" smtClean="0"/>
            <a:t>压缩包</a:t>
          </a:r>
          <a:endParaRPr lang="zh-CN" sz="1800" kern="1200" dirty="0"/>
        </a:p>
      </dsp:txBody>
      <dsp:txXfrm>
        <a:off x="3798432" y="43235"/>
        <a:ext cx="2589419" cy="1389694"/>
      </dsp:txXfrm>
    </dsp:sp>
    <dsp:sp modelId="{9A8ABBE5-DBC3-477B-834D-54076584D02F}">
      <dsp:nvSpPr>
        <dsp:cNvPr id="0" name=""/>
        <dsp:cNvSpPr/>
      </dsp:nvSpPr>
      <dsp:spPr>
        <a:xfrm>
          <a:off x="6698675" y="406271"/>
          <a:ext cx="567288" cy="6636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6698675" y="538995"/>
        <a:ext cx="397102" cy="398172"/>
      </dsp:txXfrm>
    </dsp:sp>
    <dsp:sp modelId="{50C468A3-E773-4C7E-A04F-C53EA97AB42D}">
      <dsp:nvSpPr>
        <dsp:cNvPr id="0" name=""/>
        <dsp:cNvSpPr/>
      </dsp:nvSpPr>
      <dsp:spPr>
        <a:xfrm>
          <a:off x="7501442" y="0"/>
          <a:ext cx="2675889" cy="1476164"/>
        </a:xfrm>
        <a:prstGeom prst="roundRect">
          <a:avLst>
            <a:gd name="adj" fmla="val 10000"/>
          </a:avLst>
        </a:prstGeom>
        <a:solidFill>
          <a:schemeClr val="accent5">
            <a:hueOff val="10778450"/>
            <a:satOff val="-29608"/>
            <a:lumOff val="-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3</a:t>
          </a:r>
          <a:r>
            <a:rPr lang="zh-CN" sz="1800" kern="1200" smtClean="0"/>
            <a:t>、执行脚本安装</a:t>
          </a:r>
          <a:r>
            <a:rPr lang="en-US" sz="1800" kern="1200" smtClean="0"/>
            <a:t>OpenStack Training Labs</a:t>
          </a:r>
          <a:r>
            <a:rPr lang="zh-CN" sz="1800" kern="1200" smtClean="0"/>
            <a:t>环境</a:t>
          </a:r>
          <a:endParaRPr lang="zh-CN" sz="1800" kern="1200"/>
        </a:p>
      </dsp:txBody>
      <dsp:txXfrm>
        <a:off x="7544677" y="43235"/>
        <a:ext cx="2589419" cy="1389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详细版本发布信息请参考：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https://releases.openstack.org/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908860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067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粗体字标识为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核心服务。</a:t>
            </a:r>
            <a:endParaRPr lang="en-US" altLang="zh-CN" dirty="0" smtClean="0"/>
          </a:p>
          <a:p>
            <a:r>
              <a:rPr lang="en-US" altLang="zh-CN" dirty="0" smtClean="0"/>
              <a:t>OpenStack</a:t>
            </a:r>
            <a:r>
              <a:rPr lang="zh-CN" altLang="en-US" dirty="0" smtClean="0"/>
              <a:t>的服务分为如下几大类：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计算</a:t>
            </a:r>
          </a:p>
          <a:p>
            <a:pPr lvl="1"/>
            <a:r>
              <a:rPr lang="zh-CN" altLang="en-US" dirty="0" smtClean="0"/>
              <a:t>存储</a:t>
            </a:r>
          </a:p>
          <a:p>
            <a:pPr lvl="1"/>
            <a:r>
              <a:rPr lang="zh-CN" altLang="en-US" dirty="0" smtClean="0"/>
              <a:t>网络</a:t>
            </a:r>
          </a:p>
          <a:p>
            <a:pPr lvl="1"/>
            <a:r>
              <a:rPr lang="zh-CN" altLang="en-US" dirty="0" smtClean="0"/>
              <a:t>共用服务</a:t>
            </a:r>
          </a:p>
          <a:p>
            <a:pPr lvl="1"/>
            <a:r>
              <a:rPr lang="zh-CN" altLang="en-US" dirty="0" smtClean="0"/>
              <a:t>硬件生命周期</a:t>
            </a:r>
          </a:p>
          <a:p>
            <a:pPr lvl="1"/>
            <a:r>
              <a:rPr lang="zh-CN" altLang="en-US" dirty="0" smtClean="0"/>
              <a:t>编排</a:t>
            </a:r>
          </a:p>
          <a:p>
            <a:pPr lvl="1"/>
            <a:r>
              <a:rPr lang="zh-CN" altLang="en-US" dirty="0" smtClean="0"/>
              <a:t>工作流</a:t>
            </a:r>
          </a:p>
          <a:p>
            <a:pPr lvl="1"/>
            <a:r>
              <a:rPr lang="zh-CN" altLang="en-US" dirty="0" smtClean="0"/>
              <a:t>应用程序生命周期</a:t>
            </a:r>
          </a:p>
          <a:p>
            <a:pPr lvl="1"/>
            <a:r>
              <a:rPr lang="en-US" altLang="zh-CN" dirty="0" smtClean="0"/>
              <a:t>API</a:t>
            </a:r>
            <a:r>
              <a:rPr lang="zh-CN" altLang="en-US" dirty="0" smtClean="0"/>
              <a:t>代理</a:t>
            </a:r>
          </a:p>
          <a:p>
            <a:pPr lvl="1"/>
            <a:r>
              <a:rPr lang="zh-CN" altLang="en-US" dirty="0" smtClean="0"/>
              <a:t>操作界面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OpenStack</a:t>
            </a:r>
            <a:r>
              <a:rPr lang="zh-CN" altLang="en-US" dirty="0" smtClean="0"/>
              <a:t>服务组件通过消息队列（</a:t>
            </a:r>
            <a:r>
              <a:rPr lang="en-US" altLang="zh-CN" dirty="0" smtClean="0"/>
              <a:t>Message Queue</a:t>
            </a:r>
            <a:r>
              <a:rPr lang="zh-CN" altLang="en-US" dirty="0" smtClean="0"/>
              <a:t>）相互通信。</a:t>
            </a:r>
          </a:p>
          <a:p>
            <a:r>
              <a:rPr lang="en-US" altLang="zh-CN" dirty="0" smtClean="0"/>
              <a:t>OpenStack</a:t>
            </a:r>
            <a:r>
              <a:rPr lang="zh-CN" altLang="en-US" dirty="0" smtClean="0"/>
              <a:t>组件众多，建议重点关注计算、存储和网络服务组件，其他服务可以在实际工作需要时再进行学习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本课程会详细介绍</a:t>
            </a:r>
            <a:r>
              <a:rPr lang="en-US" altLang="zh-CN" dirty="0" smtClean="0"/>
              <a:t>Horizon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Keystone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Glance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Nova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Cinder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Swift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Neutron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Heat</a:t>
            </a:r>
            <a:r>
              <a:rPr lang="zh-CN" altLang="en-US" dirty="0" smtClean="0"/>
              <a:t>核心服务组件。</a:t>
            </a:r>
            <a:endParaRPr lang="en-US" altLang="zh-CN" dirty="0" smtClean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68360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生产环境中，一般会有专门的</a:t>
            </a:r>
            <a:r>
              <a:rPr lang="en-US" altLang="zh-CN" smtClean="0"/>
              <a:t>OpenStack</a:t>
            </a:r>
            <a:r>
              <a:rPr lang="zh-CN" altLang="en-US" smtClean="0"/>
              <a:t>部署服务节点、控制节点、计算节点、网络节点和存储服务节点等。</a:t>
            </a:r>
            <a:endParaRPr lang="en-US" altLang="zh-CN" smtClean="0"/>
          </a:p>
          <a:p>
            <a:r>
              <a:rPr lang="zh-CN" altLang="en-US" smtClean="0"/>
              <a:t>生产环境的控制节点建议三台以上，其他节点按需求部署。</a:t>
            </a:r>
            <a:endParaRPr lang="en-US" altLang="zh-CN" smtClean="0"/>
          </a:p>
          <a:p>
            <a:r>
              <a:rPr lang="zh-CN" altLang="en-US" smtClean="0"/>
              <a:t>如果只是测试，</a:t>
            </a:r>
            <a:r>
              <a:rPr lang="en-US" altLang="zh-CN" smtClean="0"/>
              <a:t>OpenStack</a:t>
            </a:r>
            <a:r>
              <a:rPr lang="zh-CN" altLang="en-US" smtClean="0"/>
              <a:t>服务可以部署在单节点上。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2437909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667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LDAP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Lightweight Directory Access Protocol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，轻量目录访问协议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en-US" altLang="zh-CN" dirty="0" smtClean="0"/>
              <a:t>OAuth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Open Authorization</a:t>
            </a:r>
            <a:r>
              <a:rPr lang="zh-CN" altLang="en-US" dirty="0" smtClean="0"/>
              <a:t>，为用户资源的授权提供了一个安全的、开放而又简易的标准。</a:t>
            </a:r>
            <a:endParaRPr lang="en-US" altLang="zh-CN" dirty="0" smtClean="0"/>
          </a:p>
          <a:p>
            <a:r>
              <a:rPr lang="en-US" altLang="zh-CN" dirty="0" smtClean="0"/>
              <a:t>OpenID Connect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OpenID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Oauth2</a:t>
            </a:r>
            <a:r>
              <a:rPr lang="zh-CN" altLang="en-US" dirty="0" smtClean="0"/>
              <a:t>的合集。</a:t>
            </a:r>
            <a:endParaRPr lang="en-US" altLang="zh-CN" dirty="0" smtClean="0"/>
          </a:p>
          <a:p>
            <a:r>
              <a:rPr lang="en-US" altLang="zh-CN" dirty="0" smtClean="0"/>
              <a:t>SAML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Security Assertion Markup Language</a:t>
            </a:r>
            <a:r>
              <a:rPr lang="zh-CN" altLang="en-US" dirty="0" smtClean="0"/>
              <a:t>，安全断言标记语言，是一个基于</a:t>
            </a:r>
            <a:r>
              <a:rPr lang="en-US" altLang="zh-CN" dirty="0" smtClean="0"/>
              <a:t>XML</a:t>
            </a:r>
            <a:r>
              <a:rPr lang="zh-CN" altLang="en-US" dirty="0" smtClean="0"/>
              <a:t>的开源标准数据格式，它在当事方之间交换身份验证和授权数据，尤其是在身份提供者和服务提供者之间交换。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22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11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985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637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1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6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66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45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88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00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在</a:t>
            </a:r>
            <a:r>
              <a:rPr lang="en-US" altLang="zh-CN" smtClean="0"/>
              <a:t>OpenStack</a:t>
            </a:r>
            <a:r>
              <a:rPr lang="zh-CN" altLang="en-US" smtClean="0"/>
              <a:t>中创建虚拟机实例，资源需求和物理</a:t>
            </a:r>
            <a:r>
              <a:rPr lang="en-US" altLang="zh-CN" smtClean="0"/>
              <a:t>PC</a:t>
            </a:r>
            <a:r>
              <a:rPr lang="zh-CN" altLang="en-US" smtClean="0"/>
              <a:t>类似。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663239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的核心工作之一是虚拟机生命周期管理。</a:t>
            </a:r>
            <a:endParaRPr lang="en-US" altLang="zh-CN" dirty="0" smtClean="0"/>
          </a:p>
          <a:p>
            <a:r>
              <a:rPr lang="zh-CN" altLang="en-US" dirty="0" smtClean="0"/>
              <a:t>虚拟机实例创建时，各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服务协调工作，完成任务。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5214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建议多思考总结，从生活中熟悉的例子去理解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各服务之间的交互关系。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5210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073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193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PC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的操作系统可以是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Mac OS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普通</a:t>
            </a:r>
            <a:r>
              <a:rPr lang="en-US" altLang="zh-CN" dirty="0" smtClean="0"/>
              <a:t>PC</a:t>
            </a:r>
            <a:r>
              <a:rPr lang="zh-CN" altLang="en-US" dirty="0" smtClean="0"/>
              <a:t>如果安装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OpenStack Training Labs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实验环境，建议内存</a:t>
            </a:r>
            <a:r>
              <a:rPr lang="en-US" altLang="zh-CN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 G</a:t>
            </a:r>
            <a:r>
              <a:rPr lang="zh-CN" altLang="en-US" sz="800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以上。</a:t>
            </a:r>
            <a:endParaRPr lang="en-US" altLang="zh-CN" sz="800" kern="12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5701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3008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2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OpenStack Training Labs</a:t>
            </a:r>
            <a:r>
              <a:rPr lang="zh-CN" altLang="en-US" dirty="0" smtClean="0"/>
              <a:t>环境时，只需执行一条脚本命令：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$ ./st.py -b cluster</a:t>
            </a:r>
          </a:p>
          <a:p>
            <a:pPr lvl="0"/>
            <a:r>
              <a:rPr lang="zh-CN" altLang="en-US" dirty="0" smtClean="0"/>
              <a:t>脚本会自动化完成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培训环境搭建过程，安装完成后，会有一个</a:t>
            </a:r>
            <a:r>
              <a:rPr lang="en-US" altLang="zh-CN" dirty="0" smtClean="0"/>
              <a:t>OpenStack</a:t>
            </a:r>
            <a:r>
              <a:rPr lang="zh-CN" altLang="en-US" smtClean="0"/>
              <a:t>控制节点和一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OpenStack</a:t>
            </a:r>
            <a:r>
              <a:rPr lang="zh-CN" altLang="en-US" dirty="0" smtClean="0"/>
              <a:t>计算节点。</a:t>
            </a:r>
            <a:endParaRPr lang="en-US" altLang="zh-CN" dirty="0" smtClean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8279607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是开源云操作系统，可控制整个数据中心的大型计算，存储和网络资源池。</a:t>
            </a:r>
            <a:endParaRPr lang="en-US" altLang="zh-CN" dirty="0" smtClean="0">
              <a:sym typeface="+mn-lt"/>
            </a:endParaRPr>
          </a:p>
          <a:p>
            <a:pPr lvl="0"/>
            <a:r>
              <a:rPr lang="zh-CN" altLang="en-US" dirty="0" smtClean="0">
                <a:sym typeface="+mn-lt"/>
              </a:rPr>
              <a:t>请参考本章第</a:t>
            </a:r>
            <a:r>
              <a:rPr lang="en-US" altLang="zh-CN" dirty="0" smtClean="0">
                <a:sym typeface="+mn-lt"/>
              </a:rPr>
              <a:t>3</a:t>
            </a:r>
            <a:r>
              <a:rPr lang="zh-CN" altLang="en-US" dirty="0" smtClean="0">
                <a:sym typeface="+mn-lt"/>
              </a:rPr>
              <a:t>节“</a:t>
            </a:r>
            <a:r>
              <a:rPr lang="en-US" altLang="zh-CN" dirty="0" smtClean="0">
                <a:sym typeface="+mn-lt"/>
              </a:rPr>
              <a:t>OpenStack</a:t>
            </a:r>
            <a:r>
              <a:rPr lang="zh-CN" altLang="en-US" dirty="0" smtClean="0">
                <a:sym typeface="+mn-lt"/>
              </a:rPr>
              <a:t>核心服务简介“。</a:t>
            </a:r>
            <a:endParaRPr lang="en-US" altLang="zh-CN" dirty="0" smtClean="0">
              <a:sym typeface="+mn-lt"/>
            </a:endParaRPr>
          </a:p>
          <a:p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4162245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75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398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94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社区网站：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www.openstack.org</a:t>
            </a:r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125120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09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39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52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以下关于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许可证的说明来自维基百科：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许可证（英语：</a:t>
            </a:r>
            <a:r>
              <a:rPr lang="en-US" altLang="zh-CN" dirty="0" smtClean="0"/>
              <a:t>Apache License</a:t>
            </a:r>
            <a:r>
              <a:rPr lang="zh-CN" altLang="en-US" dirty="0" smtClean="0"/>
              <a:t>），是一个由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软件基金会发布的自由软件许可证，最初为</a:t>
            </a:r>
            <a:r>
              <a:rPr lang="en-US" altLang="zh-CN" dirty="0" smtClean="0"/>
              <a:t>Apache http</a:t>
            </a:r>
            <a:r>
              <a:rPr lang="zh-CN" altLang="en-US" dirty="0" smtClean="0"/>
              <a:t>服务器而撰写。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许可证要求被授权者保留著作权和放弃权利的声明，但它不是一个反著作权的许可证。</a:t>
            </a:r>
          </a:p>
          <a:p>
            <a:pPr lvl="1"/>
            <a:r>
              <a:rPr lang="en-US" altLang="zh-CN" dirty="0"/>
              <a:t>Apache</a:t>
            </a:r>
            <a:r>
              <a:rPr lang="zh-CN" altLang="en-US" dirty="0" smtClean="0"/>
              <a:t>许可证最新版本为“版本</a:t>
            </a:r>
            <a:r>
              <a:rPr lang="en-US" altLang="zh-CN" dirty="0" smtClean="0"/>
              <a:t>2”</a:t>
            </a:r>
            <a:r>
              <a:rPr lang="zh-CN" altLang="en-US" dirty="0" smtClean="0"/>
              <a:t>，于</a:t>
            </a:r>
            <a:r>
              <a:rPr lang="en-US" altLang="zh-CN" dirty="0" smtClean="0"/>
              <a:t>2004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月发布。</a:t>
            </a:r>
          </a:p>
          <a:p>
            <a:pPr lvl="1"/>
            <a:r>
              <a:rPr lang="en-US" altLang="zh-CN" dirty="0" smtClean="0"/>
              <a:t>Apache</a:t>
            </a:r>
            <a:r>
              <a:rPr lang="zh-CN" altLang="en-US" dirty="0" smtClean="0"/>
              <a:t>许可证在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社区内外被广泛使用。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基金会下属所有项目都使用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许可证，许多非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基金会项目也使用了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许可证：据统计，截至</a:t>
            </a:r>
            <a:r>
              <a:rPr lang="en-US" altLang="zh-CN" dirty="0" smtClean="0"/>
              <a:t>2012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月，在</a:t>
            </a:r>
            <a:r>
              <a:rPr lang="en-US" altLang="zh-CN" dirty="0" err="1" smtClean="0"/>
              <a:t>sourceforge</a:t>
            </a:r>
            <a:r>
              <a:rPr lang="zh-CN" altLang="en-US" dirty="0" smtClean="0"/>
              <a:t>上有</a:t>
            </a:r>
            <a:r>
              <a:rPr lang="en-US" altLang="zh-CN" dirty="0" smtClean="0"/>
              <a:t>8708</a:t>
            </a:r>
            <a:r>
              <a:rPr lang="zh-CN" altLang="en-US" dirty="0" smtClean="0"/>
              <a:t>个项目使用了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许可证。</a:t>
            </a:r>
            <a:endParaRPr lang="zh-CN" alt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5272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stack.org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1086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 lang="en-US" altLang="zh-CN" smtClean="0">
                <a:cs typeface="+mn-ea"/>
                <a:sym typeface="+mn-lt"/>
              </a:defRPr>
            </a:lvl1pPr>
          </a:lstStyle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社区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hlinkClick r:id="rId2"/>
              </a:rPr>
              <a:t>https://www.openstack.org/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75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diagramColors" Target="../diagrams/colors3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2.xml"/><Relationship Id="rId12" Type="http://schemas.openxmlformats.org/officeDocument/2006/relationships/diagramQuickStyle" Target="../diagrams/quickStyle3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22.xml"/><Relationship Id="rId6" Type="http://schemas.openxmlformats.org/officeDocument/2006/relationships/diagramQuickStyle" Target="../diagrams/quickStyle2.xml"/><Relationship Id="rId11" Type="http://schemas.openxmlformats.org/officeDocument/2006/relationships/diagramLayout" Target="../diagrams/layout3.xml"/><Relationship Id="rId5" Type="http://schemas.openxmlformats.org/officeDocument/2006/relationships/diagramLayout" Target="../diagrams/layout2.xml"/><Relationship Id="rId10" Type="http://schemas.openxmlformats.org/officeDocument/2006/relationships/diagramData" Target="../diagrams/data3.xml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microsoft.com/office/2007/relationships/diagramDrawing" Target="../diagrams/drawing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5.xml"/><Relationship Id="rId1" Type="http://schemas.openxmlformats.org/officeDocument/2006/relationships/themeOverride" Target="../theme/themeOverr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概览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历史版本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每年两个大版本，一般在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4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月和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10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月中旬发布，版本命名从字母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A-Z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1008063" y="3464897"/>
            <a:ext cx="10451887" cy="0"/>
          </a:xfrm>
          <a:prstGeom prst="straightConnector1">
            <a:avLst/>
          </a:prstGeom>
          <a:ln>
            <a:solidFill>
              <a:srgbClr val="15B0E8"/>
            </a:solidFill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 bwMode="auto">
          <a:xfrm>
            <a:off x="1890201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 bwMode="auto">
          <a:xfrm>
            <a:off x="2405780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 bwMode="auto">
          <a:xfrm>
            <a:off x="2921360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 bwMode="auto">
          <a:xfrm>
            <a:off x="3436939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 bwMode="auto">
          <a:xfrm>
            <a:off x="3952518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 bwMode="auto">
          <a:xfrm>
            <a:off x="4468097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 bwMode="auto">
          <a:xfrm>
            <a:off x="4983677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 bwMode="auto">
          <a:xfrm>
            <a:off x="5499256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 bwMode="auto">
          <a:xfrm>
            <a:off x="6014835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 bwMode="auto">
          <a:xfrm>
            <a:off x="6530414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 bwMode="auto">
          <a:xfrm>
            <a:off x="7045994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 bwMode="auto">
          <a:xfrm>
            <a:off x="7561573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 bwMode="auto">
          <a:xfrm>
            <a:off x="8077152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 bwMode="auto">
          <a:xfrm>
            <a:off x="8592731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 bwMode="auto">
          <a:xfrm>
            <a:off x="9108311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 bwMode="auto">
          <a:xfrm>
            <a:off x="9623890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 bwMode="auto">
          <a:xfrm>
            <a:off x="10139469" y="3482899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 bwMode="auto">
          <a:xfrm>
            <a:off x="10655048" y="2756774"/>
            <a:ext cx="0" cy="684076"/>
          </a:xfrm>
          <a:prstGeom prst="line">
            <a:avLst/>
          </a:prstGeom>
          <a:ln>
            <a:solidFill>
              <a:srgbClr val="F66F6A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1374622" y="2756774"/>
            <a:ext cx="0" cy="684076"/>
          </a:xfrm>
          <a:prstGeom prst="line">
            <a:avLst/>
          </a:prstGeom>
          <a:ln w="19050"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圆角矩形 62"/>
          <p:cNvSpPr/>
          <p:nvPr/>
        </p:nvSpPr>
        <p:spPr>
          <a:xfrm>
            <a:off x="1008062" y="2440409"/>
            <a:ext cx="759580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pPr font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Austin</a:t>
            </a:r>
          </a:p>
        </p:txBody>
      </p:sp>
      <p:sp>
        <p:nvSpPr>
          <p:cNvPr id="1024" name="圆角矩形 1023"/>
          <p:cNvSpPr/>
          <p:nvPr/>
        </p:nvSpPr>
        <p:spPr>
          <a:xfrm>
            <a:off x="1556720" y="4168982"/>
            <a:ext cx="691029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pPr font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Bexar</a:t>
            </a:r>
          </a:p>
        </p:txBody>
      </p:sp>
      <p:sp>
        <p:nvSpPr>
          <p:cNvPr id="1025" name="圆角矩形 1024"/>
          <p:cNvSpPr/>
          <p:nvPr/>
        </p:nvSpPr>
        <p:spPr>
          <a:xfrm>
            <a:off x="2027168" y="2440409"/>
            <a:ext cx="784555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pPr font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Cactus</a:t>
            </a:r>
          </a:p>
        </p:txBody>
      </p:sp>
      <p:sp>
        <p:nvSpPr>
          <p:cNvPr id="1026" name="圆角矩形 1025"/>
          <p:cNvSpPr/>
          <p:nvPr/>
        </p:nvSpPr>
        <p:spPr>
          <a:xfrm>
            <a:off x="2542184" y="4168982"/>
            <a:ext cx="774565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pPr fontAlgn="ctr"/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Diablo</a:t>
            </a:r>
          </a:p>
        </p:txBody>
      </p:sp>
      <p:sp>
        <p:nvSpPr>
          <p:cNvPr id="1028" name="圆角矩形 1027"/>
          <p:cNvSpPr/>
          <p:nvPr/>
        </p:nvSpPr>
        <p:spPr>
          <a:xfrm>
            <a:off x="3115029" y="2440409"/>
            <a:ext cx="675905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Essex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9" name="圆角矩形 1028"/>
          <p:cNvSpPr/>
          <p:nvPr/>
        </p:nvSpPr>
        <p:spPr>
          <a:xfrm>
            <a:off x="3548113" y="4168982"/>
            <a:ext cx="839501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Folsom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0" name="圆角矩形 1029"/>
          <p:cNvSpPr/>
          <p:nvPr/>
        </p:nvSpPr>
        <p:spPr>
          <a:xfrm>
            <a:off x="4090289" y="2440409"/>
            <a:ext cx="782890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Grizzly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1" name="圆角矩形 1030"/>
          <p:cNvSpPr/>
          <p:nvPr/>
        </p:nvSpPr>
        <p:spPr>
          <a:xfrm>
            <a:off x="4570674" y="4168982"/>
            <a:ext cx="855818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Havana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2" name="圆角矩形 1031"/>
          <p:cNvSpPr/>
          <p:nvPr/>
        </p:nvSpPr>
        <p:spPr>
          <a:xfrm>
            <a:off x="5027054" y="2440409"/>
            <a:ext cx="978490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Icehouse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3" name="圆角矩形 1032"/>
          <p:cNvSpPr/>
          <p:nvPr/>
        </p:nvSpPr>
        <p:spPr>
          <a:xfrm>
            <a:off x="5721665" y="4168982"/>
            <a:ext cx="618767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Juno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4" name="圆角矩形 1033"/>
          <p:cNvSpPr/>
          <p:nvPr/>
        </p:nvSpPr>
        <p:spPr>
          <a:xfrm>
            <a:off x="6269043" y="2440409"/>
            <a:ext cx="537978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Kilo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5" name="圆角矩形 1034"/>
          <p:cNvSpPr/>
          <p:nvPr/>
        </p:nvSpPr>
        <p:spPr>
          <a:xfrm>
            <a:off x="6655714" y="4168982"/>
            <a:ext cx="808731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Liberty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6" name="圆角矩形 1035"/>
          <p:cNvSpPr/>
          <p:nvPr/>
        </p:nvSpPr>
        <p:spPr>
          <a:xfrm>
            <a:off x="7174925" y="2440409"/>
            <a:ext cx="801205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Mitaka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7" name="圆角矩形 1036"/>
          <p:cNvSpPr/>
          <p:nvPr/>
        </p:nvSpPr>
        <p:spPr>
          <a:xfrm>
            <a:off x="7647871" y="4168982"/>
            <a:ext cx="889549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Newton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8" name="圆角矩形 1037"/>
          <p:cNvSpPr/>
          <p:nvPr/>
        </p:nvSpPr>
        <p:spPr>
          <a:xfrm>
            <a:off x="8245806" y="2440409"/>
            <a:ext cx="712960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 err="1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Ocata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9" name="圆角矩形 1038"/>
          <p:cNvSpPr/>
          <p:nvPr/>
        </p:nvSpPr>
        <p:spPr>
          <a:xfrm>
            <a:off x="8833025" y="4168982"/>
            <a:ext cx="571220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Pike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0" name="圆角矩形 1039"/>
          <p:cNvSpPr/>
          <p:nvPr/>
        </p:nvSpPr>
        <p:spPr>
          <a:xfrm>
            <a:off x="9202691" y="2440409"/>
            <a:ext cx="872801" cy="340519"/>
          </a:xfrm>
          <a:prstGeom prst="roundRect">
            <a:avLst/>
          </a:prstGeom>
          <a:solidFill>
            <a:srgbClr val="EEEEEE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Queens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1" name="圆角矩形 1040"/>
          <p:cNvSpPr/>
          <p:nvPr/>
        </p:nvSpPr>
        <p:spPr>
          <a:xfrm>
            <a:off x="9798225" y="4168982"/>
            <a:ext cx="718754" cy="340519"/>
          </a:xfrm>
          <a:prstGeom prst="roundRect">
            <a:avLst/>
          </a:prstGeom>
          <a:solidFill>
            <a:srgbClr val="EEEEEE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Rocky</a:t>
            </a:r>
            <a:endParaRPr lang="zh-CN" altLang="en-US" sz="1400" dirty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2" name="圆角矩形 1041"/>
          <p:cNvSpPr/>
          <p:nvPr/>
        </p:nvSpPr>
        <p:spPr>
          <a:xfrm>
            <a:off x="10346548" y="2440409"/>
            <a:ext cx="639269" cy="340519"/>
          </a:xfrm>
          <a:prstGeom prst="roundRect">
            <a:avLst/>
          </a:prstGeom>
          <a:solidFill>
            <a:srgbClr val="F66F6A"/>
          </a:solidFill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Stein</a:t>
            </a:r>
            <a:endParaRPr lang="zh-CN" altLang="en-US" sz="14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 bwMode="auto">
          <a:xfrm>
            <a:off x="1003300" y="5419281"/>
            <a:ext cx="10469563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本课程实验环境采用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Stein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版本。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5" name="文本框 1044"/>
          <p:cNvSpPr txBox="1"/>
          <p:nvPr/>
        </p:nvSpPr>
        <p:spPr bwMode="auto">
          <a:xfrm>
            <a:off x="1074366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2010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文本框 86"/>
          <p:cNvSpPr txBox="1"/>
          <p:nvPr/>
        </p:nvSpPr>
        <p:spPr bwMode="auto">
          <a:xfrm>
            <a:off x="2105524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2011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文本框 88"/>
          <p:cNvSpPr txBox="1"/>
          <p:nvPr/>
        </p:nvSpPr>
        <p:spPr bwMode="auto">
          <a:xfrm>
            <a:off x="1589942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2011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文本框 89"/>
          <p:cNvSpPr txBox="1"/>
          <p:nvPr/>
        </p:nvSpPr>
        <p:spPr bwMode="auto">
          <a:xfrm>
            <a:off x="2615719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2011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文本框 91"/>
          <p:cNvSpPr txBox="1"/>
          <p:nvPr/>
        </p:nvSpPr>
        <p:spPr bwMode="auto">
          <a:xfrm>
            <a:off x="3140952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2012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文本框 92"/>
          <p:cNvSpPr txBox="1"/>
          <p:nvPr/>
        </p:nvSpPr>
        <p:spPr bwMode="auto">
          <a:xfrm>
            <a:off x="3652985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2012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文本框 93"/>
          <p:cNvSpPr txBox="1"/>
          <p:nvPr/>
        </p:nvSpPr>
        <p:spPr bwMode="auto">
          <a:xfrm>
            <a:off x="4167842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2013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文本框 94"/>
          <p:cNvSpPr txBox="1"/>
          <p:nvPr/>
        </p:nvSpPr>
        <p:spPr bwMode="auto">
          <a:xfrm>
            <a:off x="4683420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2013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/>
          <p:cNvSpPr txBox="1"/>
          <p:nvPr/>
        </p:nvSpPr>
        <p:spPr bwMode="auto">
          <a:xfrm>
            <a:off x="5199000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2014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文本框 96"/>
          <p:cNvSpPr txBox="1"/>
          <p:nvPr/>
        </p:nvSpPr>
        <p:spPr bwMode="auto">
          <a:xfrm>
            <a:off x="5709919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2014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文本框 97"/>
          <p:cNvSpPr txBox="1"/>
          <p:nvPr/>
        </p:nvSpPr>
        <p:spPr bwMode="auto">
          <a:xfrm>
            <a:off x="6238081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2015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文本框 98"/>
          <p:cNvSpPr txBox="1"/>
          <p:nvPr/>
        </p:nvSpPr>
        <p:spPr bwMode="auto">
          <a:xfrm>
            <a:off x="6770982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2015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 bwMode="auto">
          <a:xfrm>
            <a:off x="7261316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2016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文本框 100"/>
          <p:cNvSpPr txBox="1"/>
          <p:nvPr/>
        </p:nvSpPr>
        <p:spPr bwMode="auto">
          <a:xfrm>
            <a:off x="7797481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2016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文本框 101"/>
          <p:cNvSpPr txBox="1"/>
          <p:nvPr/>
        </p:nvSpPr>
        <p:spPr bwMode="auto">
          <a:xfrm>
            <a:off x="8289612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2017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 bwMode="auto">
          <a:xfrm>
            <a:off x="8808055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2017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 bwMode="auto">
          <a:xfrm>
            <a:off x="9323633" y="2096852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2018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 bwMode="auto">
          <a:xfrm>
            <a:off x="9844827" y="4539737"/>
            <a:ext cx="600512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415463"/>
                </a:solidFill>
                <a:latin typeface="+mn-lt"/>
                <a:ea typeface="+mn-ea"/>
                <a:cs typeface="+mn-ea"/>
                <a:sym typeface="+mn-lt"/>
              </a:rPr>
              <a:t>2018</a:t>
            </a:r>
            <a:endParaRPr lang="zh-CN" altLang="en-US" sz="1400" dirty="0" smtClean="0">
              <a:solidFill>
                <a:srgbClr val="41546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文本框 105"/>
          <p:cNvSpPr txBox="1"/>
          <p:nvPr/>
        </p:nvSpPr>
        <p:spPr bwMode="auto">
          <a:xfrm>
            <a:off x="10119150" y="2096852"/>
            <a:ext cx="1071795" cy="304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400" dirty="0" smtClean="0">
                <a:solidFill>
                  <a:srgbClr val="F66F6A"/>
                </a:solidFill>
                <a:latin typeface="+mn-lt"/>
                <a:ea typeface="+mn-ea"/>
                <a:cs typeface="+mn-ea"/>
                <a:sym typeface="+mn-lt"/>
              </a:rPr>
              <a:t>4/10/2019</a:t>
            </a:r>
            <a:endParaRPr lang="zh-CN" altLang="en-US" sz="1400" dirty="0" smtClean="0">
              <a:solidFill>
                <a:srgbClr val="F66F6A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69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" grpId="0" animBg="1"/>
      <p:bldP spid="1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架构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服务间交互示例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165078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架构图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1116" name="组合 1115"/>
          <p:cNvGrpSpPr/>
          <p:nvPr/>
        </p:nvGrpSpPr>
        <p:grpSpPr>
          <a:xfrm>
            <a:off x="2189637" y="1274075"/>
            <a:ext cx="7812727" cy="5035245"/>
            <a:chOff x="2820989" y="1884325"/>
            <a:chExt cx="6586538" cy="4244975"/>
          </a:xfrm>
        </p:grpSpPr>
        <p:sp>
          <p:nvSpPr>
            <p:cNvPr id="945" name="Freeform 35"/>
            <p:cNvSpPr>
              <a:spLocks/>
            </p:cNvSpPr>
            <p:nvPr/>
          </p:nvSpPr>
          <p:spPr bwMode="auto">
            <a:xfrm>
              <a:off x="3211514" y="5640350"/>
              <a:ext cx="5768975" cy="482600"/>
            </a:xfrm>
            <a:custGeom>
              <a:avLst/>
              <a:gdLst>
                <a:gd name="T0" fmla="*/ 11317 w 11367"/>
                <a:gd name="T1" fmla="*/ 951 h 951"/>
                <a:gd name="T2" fmla="*/ 50 w 11367"/>
                <a:gd name="T3" fmla="*/ 951 h 951"/>
                <a:gd name="T4" fmla="*/ 0 w 11367"/>
                <a:gd name="T5" fmla="*/ 901 h 951"/>
                <a:gd name="T6" fmla="*/ 0 w 11367"/>
                <a:gd name="T7" fmla="*/ 50 h 951"/>
                <a:gd name="T8" fmla="*/ 50 w 11367"/>
                <a:gd name="T9" fmla="*/ 0 h 951"/>
                <a:gd name="T10" fmla="*/ 11317 w 11367"/>
                <a:gd name="T11" fmla="*/ 0 h 951"/>
                <a:gd name="T12" fmla="*/ 11367 w 11367"/>
                <a:gd name="T13" fmla="*/ 50 h 951"/>
                <a:gd name="T14" fmla="*/ 11367 w 11367"/>
                <a:gd name="T15" fmla="*/ 901 h 951"/>
                <a:gd name="T16" fmla="*/ 11317 w 11367"/>
                <a:gd name="T17" fmla="*/ 951 h 9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67" h="951">
                  <a:moveTo>
                    <a:pt x="11317" y="951"/>
                  </a:moveTo>
                  <a:lnTo>
                    <a:pt x="50" y="951"/>
                  </a:lnTo>
                  <a:cubicBezTo>
                    <a:pt x="23" y="951"/>
                    <a:pt x="0" y="929"/>
                    <a:pt x="0" y="90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11317" y="0"/>
                  </a:lnTo>
                  <a:cubicBezTo>
                    <a:pt x="11344" y="0"/>
                    <a:pt x="11367" y="23"/>
                    <a:pt x="11367" y="50"/>
                  </a:cubicBezTo>
                  <a:lnTo>
                    <a:pt x="11367" y="901"/>
                  </a:lnTo>
                  <a:cubicBezTo>
                    <a:pt x="11367" y="929"/>
                    <a:pt x="11345" y="951"/>
                    <a:pt x="11317" y="9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6" name="Freeform 36"/>
            <p:cNvSpPr>
              <a:spLocks noEditPoints="1"/>
            </p:cNvSpPr>
            <p:nvPr/>
          </p:nvSpPr>
          <p:spPr bwMode="auto">
            <a:xfrm>
              <a:off x="3205164" y="5634000"/>
              <a:ext cx="5781675" cy="495300"/>
            </a:xfrm>
            <a:custGeom>
              <a:avLst/>
              <a:gdLst>
                <a:gd name="T0" fmla="*/ 11329 w 11391"/>
                <a:gd name="T1" fmla="*/ 976 h 976"/>
                <a:gd name="T2" fmla="*/ 62 w 11391"/>
                <a:gd name="T3" fmla="*/ 976 h 976"/>
                <a:gd name="T4" fmla="*/ 0 w 11391"/>
                <a:gd name="T5" fmla="*/ 913 h 976"/>
                <a:gd name="T6" fmla="*/ 0 w 11391"/>
                <a:gd name="T7" fmla="*/ 62 h 976"/>
                <a:gd name="T8" fmla="*/ 62 w 11391"/>
                <a:gd name="T9" fmla="*/ 0 h 976"/>
                <a:gd name="T10" fmla="*/ 11329 w 11391"/>
                <a:gd name="T11" fmla="*/ 0 h 976"/>
                <a:gd name="T12" fmla="*/ 11391 w 11391"/>
                <a:gd name="T13" fmla="*/ 62 h 976"/>
                <a:gd name="T14" fmla="*/ 11391 w 11391"/>
                <a:gd name="T15" fmla="*/ 913 h 976"/>
                <a:gd name="T16" fmla="*/ 11329 w 11391"/>
                <a:gd name="T17" fmla="*/ 976 h 976"/>
                <a:gd name="T18" fmla="*/ 62 w 11391"/>
                <a:gd name="T19" fmla="*/ 25 h 976"/>
                <a:gd name="T20" fmla="*/ 25 w 11391"/>
                <a:gd name="T21" fmla="*/ 62 h 976"/>
                <a:gd name="T22" fmla="*/ 25 w 11391"/>
                <a:gd name="T23" fmla="*/ 913 h 976"/>
                <a:gd name="T24" fmla="*/ 62 w 11391"/>
                <a:gd name="T25" fmla="*/ 951 h 976"/>
                <a:gd name="T26" fmla="*/ 11329 w 11391"/>
                <a:gd name="T27" fmla="*/ 951 h 976"/>
                <a:gd name="T28" fmla="*/ 11366 w 11391"/>
                <a:gd name="T29" fmla="*/ 913 h 976"/>
                <a:gd name="T30" fmla="*/ 11366 w 11391"/>
                <a:gd name="T31" fmla="*/ 62 h 976"/>
                <a:gd name="T32" fmla="*/ 11329 w 11391"/>
                <a:gd name="T33" fmla="*/ 25 h 976"/>
                <a:gd name="T34" fmla="*/ 62 w 11391"/>
                <a:gd name="T35" fmla="*/ 25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1" h="976">
                  <a:moveTo>
                    <a:pt x="11329" y="976"/>
                  </a:moveTo>
                  <a:lnTo>
                    <a:pt x="62" y="976"/>
                  </a:lnTo>
                  <a:cubicBezTo>
                    <a:pt x="27" y="976"/>
                    <a:pt x="0" y="948"/>
                    <a:pt x="0" y="913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11329" y="0"/>
                  </a:lnTo>
                  <a:cubicBezTo>
                    <a:pt x="11364" y="0"/>
                    <a:pt x="11391" y="27"/>
                    <a:pt x="11391" y="62"/>
                  </a:cubicBezTo>
                  <a:lnTo>
                    <a:pt x="11391" y="913"/>
                  </a:lnTo>
                  <a:cubicBezTo>
                    <a:pt x="11391" y="948"/>
                    <a:pt x="11364" y="976"/>
                    <a:pt x="11329" y="97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913"/>
                  </a:lnTo>
                  <a:cubicBezTo>
                    <a:pt x="25" y="935"/>
                    <a:pt x="41" y="951"/>
                    <a:pt x="62" y="951"/>
                  </a:cubicBezTo>
                  <a:lnTo>
                    <a:pt x="11329" y="951"/>
                  </a:lnTo>
                  <a:cubicBezTo>
                    <a:pt x="11350" y="951"/>
                    <a:pt x="11366" y="935"/>
                    <a:pt x="11366" y="913"/>
                  </a:cubicBezTo>
                  <a:lnTo>
                    <a:pt x="11366" y="62"/>
                  </a:lnTo>
                  <a:cubicBezTo>
                    <a:pt x="11366" y="41"/>
                    <a:pt x="11350" y="25"/>
                    <a:pt x="11329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7" name="Freeform 37"/>
            <p:cNvSpPr>
              <a:spLocks noEditPoints="1"/>
            </p:cNvSpPr>
            <p:nvPr/>
          </p:nvSpPr>
          <p:spPr bwMode="auto">
            <a:xfrm>
              <a:off x="6342064" y="5838787"/>
              <a:ext cx="68263" cy="98425"/>
            </a:xfrm>
            <a:custGeom>
              <a:avLst/>
              <a:gdLst>
                <a:gd name="T0" fmla="*/ 1 w 135"/>
                <a:gd name="T1" fmla="*/ 0 h 194"/>
                <a:gd name="T2" fmla="*/ 67 w 135"/>
                <a:gd name="T3" fmla="*/ 0 h 194"/>
                <a:gd name="T4" fmla="*/ 115 w 135"/>
                <a:gd name="T5" fmla="*/ 16 h 194"/>
                <a:gd name="T6" fmla="*/ 127 w 135"/>
                <a:gd name="T7" fmla="*/ 49 h 194"/>
                <a:gd name="T8" fmla="*/ 127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2 h 194"/>
                <a:gd name="T16" fmla="*/ 67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2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8 h 194"/>
                <a:gd name="T32" fmla="*/ 64 w 135"/>
                <a:gd name="T33" fmla="*/ 88 h 194"/>
                <a:gd name="T34" fmla="*/ 106 w 135"/>
                <a:gd name="T35" fmla="*/ 52 h 194"/>
                <a:gd name="T36" fmla="*/ 67 w 135"/>
                <a:gd name="T37" fmla="*/ 107 h 194"/>
                <a:gd name="T38" fmla="*/ 22 w 135"/>
                <a:gd name="T39" fmla="*/ 107 h 194"/>
                <a:gd name="T40" fmla="*/ 22 w 135"/>
                <a:gd name="T41" fmla="*/ 177 h 194"/>
                <a:gd name="T42" fmla="*/ 70 w 135"/>
                <a:gd name="T43" fmla="*/ 177 h 194"/>
                <a:gd name="T44" fmla="*/ 116 w 135"/>
                <a:gd name="T45" fmla="*/ 142 h 194"/>
                <a:gd name="T46" fmla="*/ 116 w 135"/>
                <a:gd name="T47" fmla="*/ 142 h 194"/>
                <a:gd name="T48" fmla="*/ 67 w 135"/>
                <a:gd name="T49" fmla="*/ 10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7" y="0"/>
                  </a:lnTo>
                  <a:cubicBezTo>
                    <a:pt x="87" y="0"/>
                    <a:pt x="105" y="7"/>
                    <a:pt x="115" y="16"/>
                  </a:cubicBezTo>
                  <a:cubicBezTo>
                    <a:pt x="122" y="24"/>
                    <a:pt x="127" y="35"/>
                    <a:pt x="127" y="49"/>
                  </a:cubicBezTo>
                  <a:lnTo>
                    <a:pt x="127" y="49"/>
                  </a:lnTo>
                  <a:cubicBezTo>
                    <a:pt x="127" y="75"/>
                    <a:pt x="111" y="88"/>
                    <a:pt x="95" y="94"/>
                  </a:cubicBezTo>
                  <a:cubicBezTo>
                    <a:pt x="117" y="100"/>
                    <a:pt x="135" y="114"/>
                    <a:pt x="135" y="140"/>
                  </a:cubicBezTo>
                  <a:lnTo>
                    <a:pt x="135" y="142"/>
                  </a:lnTo>
                  <a:cubicBezTo>
                    <a:pt x="135" y="174"/>
                    <a:pt x="107" y="194"/>
                    <a:pt x="67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2"/>
                  </a:moveTo>
                  <a:cubicBezTo>
                    <a:pt x="106" y="32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8"/>
                  </a:lnTo>
                  <a:lnTo>
                    <a:pt x="64" y="88"/>
                  </a:lnTo>
                  <a:cubicBezTo>
                    <a:pt x="90" y="88"/>
                    <a:pt x="106" y="75"/>
                    <a:pt x="106" y="52"/>
                  </a:cubicBezTo>
                  <a:close/>
                  <a:moveTo>
                    <a:pt x="67" y="107"/>
                  </a:moveTo>
                  <a:lnTo>
                    <a:pt x="22" y="107"/>
                  </a:lnTo>
                  <a:lnTo>
                    <a:pt x="22" y="177"/>
                  </a:lnTo>
                  <a:lnTo>
                    <a:pt x="70" y="177"/>
                  </a:lnTo>
                  <a:cubicBezTo>
                    <a:pt x="97" y="177"/>
                    <a:pt x="116" y="164"/>
                    <a:pt x="116" y="142"/>
                  </a:cubicBezTo>
                  <a:lnTo>
                    <a:pt x="116" y="142"/>
                  </a:lnTo>
                  <a:cubicBezTo>
                    <a:pt x="115" y="119"/>
                    <a:pt x="99" y="107"/>
                    <a:pt x="67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8" name="Freeform 38"/>
            <p:cNvSpPr>
              <a:spLocks noEditPoints="1"/>
            </p:cNvSpPr>
            <p:nvPr/>
          </p:nvSpPr>
          <p:spPr bwMode="auto">
            <a:xfrm>
              <a:off x="6423026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9" name="Freeform 39"/>
            <p:cNvSpPr>
              <a:spLocks/>
            </p:cNvSpPr>
            <p:nvPr/>
          </p:nvSpPr>
          <p:spPr bwMode="auto">
            <a:xfrm>
              <a:off x="6499226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0" name="Freeform 40"/>
            <p:cNvSpPr>
              <a:spLocks noEditPoints="1"/>
            </p:cNvSpPr>
            <p:nvPr/>
          </p:nvSpPr>
          <p:spPr bwMode="auto">
            <a:xfrm>
              <a:off x="6548439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4 w 124"/>
                <a:gd name="T23" fmla="*/ 129 h 204"/>
                <a:gd name="T24" fmla="*/ 104 w 124"/>
                <a:gd name="T25" fmla="*/ 127 h 204"/>
                <a:gd name="T26" fmla="*/ 63 w 124"/>
                <a:gd name="T27" fmla="*/ 70 h 204"/>
                <a:gd name="T28" fmla="*/ 19 w 124"/>
                <a:gd name="T29" fmla="*/ 127 h 204"/>
                <a:gd name="T30" fmla="*/ 19 w 124"/>
                <a:gd name="T31" fmla="*/ 129 h 204"/>
                <a:gd name="T32" fmla="*/ 63 w 124"/>
                <a:gd name="T33" fmla="*/ 184 h 204"/>
                <a:gd name="T34" fmla="*/ 104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4" y="203"/>
                    <a:pt x="30" y="189"/>
                    <a:pt x="20" y="173"/>
                  </a:cubicBezTo>
                  <a:close/>
                  <a:moveTo>
                    <a:pt x="104" y="129"/>
                  </a:moveTo>
                  <a:lnTo>
                    <a:pt x="104" y="127"/>
                  </a:lnTo>
                  <a:cubicBezTo>
                    <a:pt x="104" y="92"/>
                    <a:pt x="85" y="70"/>
                    <a:pt x="63" y="70"/>
                  </a:cubicBezTo>
                  <a:cubicBezTo>
                    <a:pt x="40" y="70"/>
                    <a:pt x="19" y="93"/>
                    <a:pt x="19" y="127"/>
                  </a:cubicBezTo>
                  <a:lnTo>
                    <a:pt x="19" y="129"/>
                  </a:lnTo>
                  <a:cubicBezTo>
                    <a:pt x="19" y="163"/>
                    <a:pt x="40" y="184"/>
                    <a:pt x="63" y="184"/>
                  </a:cubicBezTo>
                  <a:cubicBezTo>
                    <a:pt x="85" y="184"/>
                    <a:pt x="104" y="164"/>
                    <a:pt x="104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1" name="Freeform 41"/>
            <p:cNvSpPr>
              <a:spLocks noEditPoints="1"/>
            </p:cNvSpPr>
            <p:nvPr/>
          </p:nvSpPr>
          <p:spPr bwMode="auto">
            <a:xfrm>
              <a:off x="6629401" y="5837200"/>
              <a:ext cx="11113" cy="100013"/>
            </a:xfrm>
            <a:custGeom>
              <a:avLst/>
              <a:gdLst>
                <a:gd name="T0" fmla="*/ 0 w 23"/>
                <a:gd name="T1" fmla="*/ 0 h 198"/>
                <a:gd name="T2" fmla="*/ 23 w 23"/>
                <a:gd name="T3" fmla="*/ 0 h 198"/>
                <a:gd name="T4" fmla="*/ 23 w 23"/>
                <a:gd name="T5" fmla="*/ 23 h 198"/>
                <a:gd name="T6" fmla="*/ 0 w 23"/>
                <a:gd name="T7" fmla="*/ 23 h 198"/>
                <a:gd name="T8" fmla="*/ 0 w 23"/>
                <a:gd name="T9" fmla="*/ 0 h 198"/>
                <a:gd name="T10" fmla="*/ 1 w 23"/>
                <a:gd name="T11" fmla="*/ 53 h 198"/>
                <a:gd name="T12" fmla="*/ 21 w 23"/>
                <a:gd name="T13" fmla="*/ 53 h 198"/>
                <a:gd name="T14" fmla="*/ 21 w 23"/>
                <a:gd name="T15" fmla="*/ 198 h 198"/>
                <a:gd name="T16" fmla="*/ 1 w 23"/>
                <a:gd name="T17" fmla="*/ 198 h 198"/>
                <a:gd name="T18" fmla="*/ 1 w 23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98">
                  <a:moveTo>
                    <a:pt x="0" y="0"/>
                  </a:moveTo>
                  <a:lnTo>
                    <a:pt x="23" y="0"/>
                  </a:lnTo>
                  <a:lnTo>
                    <a:pt x="23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2" name="Freeform 42"/>
            <p:cNvSpPr>
              <a:spLocks/>
            </p:cNvSpPr>
            <p:nvPr/>
          </p:nvSpPr>
          <p:spPr bwMode="auto">
            <a:xfrm>
              <a:off x="6657976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3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3 w 109"/>
                <a:gd name="T17" fmla="*/ 132 h 151"/>
                <a:gd name="T18" fmla="*/ 96 w 109"/>
                <a:gd name="T19" fmla="*/ 116 h 151"/>
                <a:gd name="T20" fmla="*/ 108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8" y="26"/>
                    <a:pt x="78" y="18"/>
                    <a:pt x="63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3" y="132"/>
                  </a:cubicBezTo>
                  <a:cubicBezTo>
                    <a:pt x="76" y="132"/>
                    <a:pt x="88" y="125"/>
                    <a:pt x="96" y="116"/>
                  </a:cubicBezTo>
                  <a:lnTo>
                    <a:pt x="108" y="130"/>
                  </a:lnTo>
                  <a:cubicBezTo>
                    <a:pt x="96" y="142"/>
                    <a:pt x="83" y="151"/>
                    <a:pt x="61" y="151"/>
                  </a:cubicBezTo>
                  <a:cubicBezTo>
                    <a:pt x="28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3" name="Freeform 43"/>
            <p:cNvSpPr>
              <a:spLocks noEditPoints="1"/>
            </p:cNvSpPr>
            <p:nvPr/>
          </p:nvSpPr>
          <p:spPr bwMode="auto">
            <a:xfrm>
              <a:off x="6724651" y="5862600"/>
              <a:ext cx="53975" cy="76200"/>
            </a:xfrm>
            <a:custGeom>
              <a:avLst/>
              <a:gdLst>
                <a:gd name="T0" fmla="*/ 0 w 108"/>
                <a:gd name="T1" fmla="*/ 104 h 149"/>
                <a:gd name="T2" fmla="*/ 0 w 108"/>
                <a:gd name="T3" fmla="*/ 104 h 149"/>
                <a:gd name="T4" fmla="*/ 53 w 108"/>
                <a:gd name="T5" fmla="*/ 56 h 149"/>
                <a:gd name="T6" fmla="*/ 91 w 108"/>
                <a:gd name="T7" fmla="*/ 63 h 149"/>
                <a:gd name="T8" fmla="*/ 91 w 108"/>
                <a:gd name="T9" fmla="*/ 54 h 149"/>
                <a:gd name="T10" fmla="*/ 53 w 108"/>
                <a:gd name="T11" fmla="*/ 18 h 149"/>
                <a:gd name="T12" fmla="*/ 16 w 108"/>
                <a:gd name="T13" fmla="*/ 28 h 149"/>
                <a:gd name="T14" fmla="*/ 10 w 108"/>
                <a:gd name="T15" fmla="*/ 11 h 149"/>
                <a:gd name="T16" fmla="*/ 54 w 108"/>
                <a:gd name="T17" fmla="*/ 0 h 149"/>
                <a:gd name="T18" fmla="*/ 94 w 108"/>
                <a:gd name="T19" fmla="*/ 15 h 149"/>
                <a:gd name="T20" fmla="*/ 108 w 108"/>
                <a:gd name="T21" fmla="*/ 54 h 149"/>
                <a:gd name="T22" fmla="*/ 108 w 108"/>
                <a:gd name="T23" fmla="*/ 146 h 149"/>
                <a:gd name="T24" fmla="*/ 88 w 108"/>
                <a:gd name="T25" fmla="*/ 146 h 149"/>
                <a:gd name="T26" fmla="*/ 88 w 108"/>
                <a:gd name="T27" fmla="*/ 125 h 149"/>
                <a:gd name="T28" fmla="*/ 44 w 108"/>
                <a:gd name="T29" fmla="*/ 149 h 149"/>
                <a:gd name="T30" fmla="*/ 0 w 108"/>
                <a:gd name="T31" fmla="*/ 104 h 149"/>
                <a:gd name="T32" fmla="*/ 90 w 108"/>
                <a:gd name="T33" fmla="*/ 95 h 149"/>
                <a:gd name="T34" fmla="*/ 90 w 108"/>
                <a:gd name="T35" fmla="*/ 78 h 149"/>
                <a:gd name="T36" fmla="*/ 55 w 108"/>
                <a:gd name="T37" fmla="*/ 71 h 149"/>
                <a:gd name="T38" fmla="*/ 18 w 108"/>
                <a:gd name="T39" fmla="*/ 101 h 149"/>
                <a:gd name="T40" fmla="*/ 18 w 108"/>
                <a:gd name="T41" fmla="*/ 103 h 149"/>
                <a:gd name="T42" fmla="*/ 50 w 108"/>
                <a:gd name="T43" fmla="*/ 133 h 149"/>
                <a:gd name="T44" fmla="*/ 90 w 108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3" y="56"/>
                  </a:cubicBezTo>
                  <a:cubicBezTo>
                    <a:pt x="68" y="56"/>
                    <a:pt x="79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7" y="18"/>
                    <a:pt x="53" y="18"/>
                  </a:cubicBezTo>
                  <a:cubicBezTo>
                    <a:pt x="38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4" y="15"/>
                  </a:cubicBezTo>
                  <a:cubicBezTo>
                    <a:pt x="103" y="24"/>
                    <a:pt x="108" y="38"/>
                    <a:pt x="108" y="54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9"/>
                    <a:pt x="66" y="149"/>
                    <a:pt x="44" y="149"/>
                  </a:cubicBezTo>
                  <a:cubicBezTo>
                    <a:pt x="21" y="149"/>
                    <a:pt x="0" y="133"/>
                    <a:pt x="0" y="104"/>
                  </a:cubicBezTo>
                  <a:close/>
                  <a:moveTo>
                    <a:pt x="90" y="95"/>
                  </a:moveTo>
                  <a:lnTo>
                    <a:pt x="90" y="78"/>
                  </a:lnTo>
                  <a:cubicBezTo>
                    <a:pt x="81" y="74"/>
                    <a:pt x="68" y="71"/>
                    <a:pt x="55" y="71"/>
                  </a:cubicBezTo>
                  <a:cubicBezTo>
                    <a:pt x="32" y="71"/>
                    <a:pt x="18" y="84"/>
                    <a:pt x="18" y="101"/>
                  </a:cubicBezTo>
                  <a:lnTo>
                    <a:pt x="18" y="103"/>
                  </a:lnTo>
                  <a:cubicBezTo>
                    <a:pt x="18" y="120"/>
                    <a:pt x="32" y="133"/>
                    <a:pt x="50" y="133"/>
                  </a:cubicBezTo>
                  <a:cubicBezTo>
                    <a:pt x="72" y="133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4" name="Freeform 44"/>
            <p:cNvSpPr>
              <a:spLocks/>
            </p:cNvSpPr>
            <p:nvPr/>
          </p:nvSpPr>
          <p:spPr bwMode="auto">
            <a:xfrm>
              <a:off x="6799264" y="5862600"/>
              <a:ext cx="55563" cy="74613"/>
            </a:xfrm>
            <a:custGeom>
              <a:avLst/>
              <a:gdLst>
                <a:gd name="T0" fmla="*/ 0 w 110"/>
                <a:gd name="T1" fmla="*/ 2 h 147"/>
                <a:gd name="T2" fmla="*/ 20 w 110"/>
                <a:gd name="T3" fmla="*/ 2 h 147"/>
                <a:gd name="T4" fmla="*/ 20 w 110"/>
                <a:gd name="T5" fmla="*/ 26 h 147"/>
                <a:gd name="T6" fmla="*/ 63 w 110"/>
                <a:gd name="T7" fmla="*/ 0 h 147"/>
                <a:gd name="T8" fmla="*/ 110 w 110"/>
                <a:gd name="T9" fmla="*/ 52 h 147"/>
                <a:gd name="T10" fmla="*/ 110 w 110"/>
                <a:gd name="T11" fmla="*/ 147 h 147"/>
                <a:gd name="T12" fmla="*/ 90 w 110"/>
                <a:gd name="T13" fmla="*/ 147 h 147"/>
                <a:gd name="T14" fmla="*/ 90 w 110"/>
                <a:gd name="T15" fmla="*/ 59 h 147"/>
                <a:gd name="T16" fmla="*/ 57 w 110"/>
                <a:gd name="T17" fmla="*/ 18 h 147"/>
                <a:gd name="T18" fmla="*/ 20 w 110"/>
                <a:gd name="T19" fmla="*/ 60 h 147"/>
                <a:gd name="T20" fmla="*/ 20 w 110"/>
                <a:gd name="T21" fmla="*/ 147 h 147"/>
                <a:gd name="T22" fmla="*/ 0 w 110"/>
                <a:gd name="T23" fmla="*/ 147 h 147"/>
                <a:gd name="T24" fmla="*/ 0 w 110"/>
                <a:gd name="T25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7">
                  <a:moveTo>
                    <a:pt x="0" y="2"/>
                  </a:moveTo>
                  <a:lnTo>
                    <a:pt x="20" y="2"/>
                  </a:lnTo>
                  <a:lnTo>
                    <a:pt x="20" y="26"/>
                  </a:lnTo>
                  <a:cubicBezTo>
                    <a:pt x="28" y="11"/>
                    <a:pt x="42" y="0"/>
                    <a:pt x="63" y="0"/>
                  </a:cubicBezTo>
                  <a:cubicBezTo>
                    <a:pt x="93" y="0"/>
                    <a:pt x="110" y="20"/>
                    <a:pt x="110" y="52"/>
                  </a:cubicBezTo>
                  <a:lnTo>
                    <a:pt x="110" y="147"/>
                  </a:lnTo>
                  <a:lnTo>
                    <a:pt x="90" y="147"/>
                  </a:lnTo>
                  <a:lnTo>
                    <a:pt x="90" y="59"/>
                  </a:lnTo>
                  <a:cubicBezTo>
                    <a:pt x="90" y="32"/>
                    <a:pt x="78" y="18"/>
                    <a:pt x="57" y="18"/>
                  </a:cubicBezTo>
                  <a:cubicBezTo>
                    <a:pt x="35" y="18"/>
                    <a:pt x="20" y="35"/>
                    <a:pt x="20" y="60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5" name="Freeform 45"/>
            <p:cNvSpPr>
              <a:spLocks/>
            </p:cNvSpPr>
            <p:nvPr/>
          </p:nvSpPr>
          <p:spPr bwMode="auto">
            <a:xfrm>
              <a:off x="7191376" y="5837200"/>
              <a:ext cx="65088" cy="101600"/>
            </a:xfrm>
            <a:custGeom>
              <a:avLst/>
              <a:gdLst>
                <a:gd name="T0" fmla="*/ 0 w 129"/>
                <a:gd name="T1" fmla="*/ 172 h 200"/>
                <a:gd name="T2" fmla="*/ 13 w 129"/>
                <a:gd name="T3" fmla="*/ 156 h 200"/>
                <a:gd name="T4" fmla="*/ 68 w 129"/>
                <a:gd name="T5" fmla="*/ 180 h 200"/>
                <a:gd name="T6" fmla="*/ 107 w 129"/>
                <a:gd name="T7" fmla="*/ 147 h 200"/>
                <a:gd name="T8" fmla="*/ 107 w 129"/>
                <a:gd name="T9" fmla="*/ 147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2 h 200"/>
                <a:gd name="T20" fmla="*/ 113 w 129"/>
                <a:gd name="T21" fmla="*/ 38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8 h 200"/>
                <a:gd name="T36" fmla="*/ 0 w 129"/>
                <a:gd name="T37" fmla="*/ 17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2"/>
                  </a:moveTo>
                  <a:lnTo>
                    <a:pt x="13" y="156"/>
                  </a:lnTo>
                  <a:cubicBezTo>
                    <a:pt x="29" y="171"/>
                    <a:pt x="45" y="180"/>
                    <a:pt x="68" y="180"/>
                  </a:cubicBezTo>
                  <a:cubicBezTo>
                    <a:pt x="92" y="180"/>
                    <a:pt x="107" y="166"/>
                    <a:pt x="107" y="147"/>
                  </a:cubicBezTo>
                  <a:lnTo>
                    <a:pt x="107" y="147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3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2"/>
                    <a:pt x="33" y="0"/>
                    <a:pt x="67" y="0"/>
                  </a:cubicBezTo>
                  <a:cubicBezTo>
                    <a:pt x="89" y="0"/>
                    <a:pt x="108" y="7"/>
                    <a:pt x="125" y="22"/>
                  </a:cubicBezTo>
                  <a:lnTo>
                    <a:pt x="113" y="38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3"/>
                    <a:pt x="30" y="50"/>
                  </a:cubicBezTo>
                  <a:lnTo>
                    <a:pt x="30" y="50"/>
                  </a:lnTo>
                  <a:cubicBezTo>
                    <a:pt x="30" y="67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7"/>
                    <a:pt x="104" y="198"/>
                    <a:pt x="69" y="198"/>
                  </a:cubicBezTo>
                  <a:cubicBezTo>
                    <a:pt x="43" y="200"/>
                    <a:pt x="21" y="191"/>
                    <a:pt x="0" y="1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6" name="Freeform 46"/>
            <p:cNvSpPr>
              <a:spLocks noEditPoints="1"/>
            </p:cNvSpPr>
            <p:nvPr/>
          </p:nvSpPr>
          <p:spPr bwMode="auto">
            <a:xfrm>
              <a:off x="7269164" y="5862600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4 h 151"/>
                <a:gd name="T10" fmla="*/ 20 w 118"/>
                <a:gd name="T11" fmla="*/ 84 h 151"/>
                <a:gd name="T12" fmla="*/ 65 w 118"/>
                <a:gd name="T13" fmla="*/ 134 h 151"/>
                <a:gd name="T14" fmla="*/ 103 w 118"/>
                <a:gd name="T15" fmla="*/ 117 h 151"/>
                <a:gd name="T16" fmla="*/ 114 w 118"/>
                <a:gd name="T17" fmla="*/ 130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7" y="0"/>
                    <a:pt x="118" y="31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6"/>
                    <a:pt x="43" y="134"/>
                    <a:pt x="65" y="134"/>
                  </a:cubicBezTo>
                  <a:cubicBezTo>
                    <a:pt x="81" y="134"/>
                    <a:pt x="93" y="127"/>
                    <a:pt x="103" y="117"/>
                  </a:cubicBezTo>
                  <a:lnTo>
                    <a:pt x="114" y="130"/>
                  </a:lnTo>
                  <a:cubicBezTo>
                    <a:pt x="102" y="144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7" name="Freeform 47"/>
            <p:cNvSpPr>
              <a:spLocks noEditPoints="1"/>
            </p:cNvSpPr>
            <p:nvPr/>
          </p:nvSpPr>
          <p:spPr bwMode="auto">
            <a:xfrm>
              <a:off x="734060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2 w 109"/>
                <a:gd name="T33" fmla="*/ 95 h 149"/>
                <a:gd name="T34" fmla="*/ 92 w 109"/>
                <a:gd name="T35" fmla="*/ 78 h 149"/>
                <a:gd name="T36" fmla="*/ 57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2 w 109"/>
                <a:gd name="T43" fmla="*/ 133 h 149"/>
                <a:gd name="T44" fmla="*/ 92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2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2" y="95"/>
                  </a:moveTo>
                  <a:lnTo>
                    <a:pt x="92" y="78"/>
                  </a:lnTo>
                  <a:cubicBezTo>
                    <a:pt x="83" y="74"/>
                    <a:pt x="70" y="71"/>
                    <a:pt x="57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2" y="133"/>
                  </a:cubicBezTo>
                  <a:cubicBezTo>
                    <a:pt x="74" y="133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8" name="Freeform 48"/>
            <p:cNvSpPr>
              <a:spLocks/>
            </p:cNvSpPr>
            <p:nvPr/>
          </p:nvSpPr>
          <p:spPr bwMode="auto">
            <a:xfrm>
              <a:off x="7415214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9" name="Freeform 49"/>
            <p:cNvSpPr>
              <a:spLocks/>
            </p:cNvSpPr>
            <p:nvPr/>
          </p:nvSpPr>
          <p:spPr bwMode="auto">
            <a:xfrm>
              <a:off x="7459664" y="5862600"/>
              <a:ext cx="53975" cy="76200"/>
            </a:xfrm>
            <a:custGeom>
              <a:avLst/>
              <a:gdLst>
                <a:gd name="T0" fmla="*/ 0 w 109"/>
                <a:gd name="T1" fmla="*/ 77 h 151"/>
                <a:gd name="T2" fmla="*/ 0 w 109"/>
                <a:gd name="T3" fmla="*/ 75 h 151"/>
                <a:gd name="T4" fmla="*/ 64 w 109"/>
                <a:gd name="T5" fmla="*/ 0 h 151"/>
                <a:gd name="T6" fmla="*/ 109 w 109"/>
                <a:gd name="T7" fmla="*/ 20 h 151"/>
                <a:gd name="T8" fmla="*/ 96 w 109"/>
                <a:gd name="T9" fmla="*/ 35 h 151"/>
                <a:gd name="T10" fmla="*/ 62 w 109"/>
                <a:gd name="T11" fmla="*/ 18 h 151"/>
                <a:gd name="T12" fmla="*/ 19 w 109"/>
                <a:gd name="T13" fmla="*/ 75 h 151"/>
                <a:gd name="T14" fmla="*/ 19 w 109"/>
                <a:gd name="T15" fmla="*/ 76 h 151"/>
                <a:gd name="T16" fmla="*/ 62 w 109"/>
                <a:gd name="T17" fmla="*/ 132 h 151"/>
                <a:gd name="T18" fmla="*/ 96 w 109"/>
                <a:gd name="T19" fmla="*/ 116 h 151"/>
                <a:gd name="T20" fmla="*/ 107 w 109"/>
                <a:gd name="T21" fmla="*/ 130 h 151"/>
                <a:gd name="T22" fmla="*/ 61 w 109"/>
                <a:gd name="T23" fmla="*/ 151 h 151"/>
                <a:gd name="T24" fmla="*/ 0 w 109"/>
                <a:gd name="T25" fmla="*/ 7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51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4" y="0"/>
                  </a:cubicBezTo>
                  <a:cubicBezTo>
                    <a:pt x="84" y="0"/>
                    <a:pt x="99" y="8"/>
                    <a:pt x="109" y="20"/>
                  </a:cubicBezTo>
                  <a:lnTo>
                    <a:pt x="96" y="35"/>
                  </a:lnTo>
                  <a:cubicBezTo>
                    <a:pt x="87" y="26"/>
                    <a:pt x="77" y="18"/>
                    <a:pt x="62" y="18"/>
                  </a:cubicBezTo>
                  <a:cubicBezTo>
                    <a:pt x="39" y="18"/>
                    <a:pt x="19" y="41"/>
                    <a:pt x="19" y="75"/>
                  </a:cubicBezTo>
                  <a:lnTo>
                    <a:pt x="19" y="76"/>
                  </a:lnTo>
                  <a:cubicBezTo>
                    <a:pt x="19" y="110"/>
                    <a:pt x="39" y="132"/>
                    <a:pt x="62" y="132"/>
                  </a:cubicBezTo>
                  <a:cubicBezTo>
                    <a:pt x="76" y="132"/>
                    <a:pt x="87" y="125"/>
                    <a:pt x="96" y="116"/>
                  </a:cubicBezTo>
                  <a:lnTo>
                    <a:pt x="107" y="130"/>
                  </a:lnTo>
                  <a:cubicBezTo>
                    <a:pt x="96" y="142"/>
                    <a:pt x="82" y="151"/>
                    <a:pt x="61" y="151"/>
                  </a:cubicBezTo>
                  <a:cubicBezTo>
                    <a:pt x="26" y="151"/>
                    <a:pt x="0" y="121"/>
                    <a:pt x="0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0" name="Freeform 50"/>
            <p:cNvSpPr>
              <a:spLocks/>
            </p:cNvSpPr>
            <p:nvPr/>
          </p:nvSpPr>
          <p:spPr bwMode="auto">
            <a:xfrm>
              <a:off x="7529514" y="5835612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1" name="Rectangle 51"/>
            <p:cNvSpPr>
              <a:spLocks noChangeArrowheads="1"/>
            </p:cNvSpPr>
            <p:nvPr/>
          </p:nvSpPr>
          <p:spPr bwMode="auto">
            <a:xfrm>
              <a:off x="7605714" y="5835612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2" name="Freeform 52"/>
            <p:cNvSpPr>
              <a:spLocks noEditPoints="1"/>
            </p:cNvSpPr>
            <p:nvPr/>
          </p:nvSpPr>
          <p:spPr bwMode="auto">
            <a:xfrm>
              <a:off x="7639051" y="5837200"/>
              <a:ext cx="11113" cy="100013"/>
            </a:xfrm>
            <a:custGeom>
              <a:avLst/>
              <a:gdLst>
                <a:gd name="T0" fmla="*/ 0 w 22"/>
                <a:gd name="T1" fmla="*/ 0 h 198"/>
                <a:gd name="T2" fmla="*/ 22 w 22"/>
                <a:gd name="T3" fmla="*/ 0 h 198"/>
                <a:gd name="T4" fmla="*/ 22 w 22"/>
                <a:gd name="T5" fmla="*/ 23 h 198"/>
                <a:gd name="T6" fmla="*/ 0 w 22"/>
                <a:gd name="T7" fmla="*/ 23 h 198"/>
                <a:gd name="T8" fmla="*/ 0 w 22"/>
                <a:gd name="T9" fmla="*/ 0 h 198"/>
                <a:gd name="T10" fmla="*/ 1 w 22"/>
                <a:gd name="T11" fmla="*/ 53 h 198"/>
                <a:gd name="T12" fmla="*/ 21 w 22"/>
                <a:gd name="T13" fmla="*/ 53 h 198"/>
                <a:gd name="T14" fmla="*/ 21 w 22"/>
                <a:gd name="T15" fmla="*/ 198 h 198"/>
                <a:gd name="T16" fmla="*/ 1 w 22"/>
                <a:gd name="T17" fmla="*/ 198 h 198"/>
                <a:gd name="T18" fmla="*/ 1 w 22"/>
                <a:gd name="T19" fmla="*/ 5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8">
                  <a:moveTo>
                    <a:pt x="0" y="0"/>
                  </a:moveTo>
                  <a:lnTo>
                    <a:pt x="22" y="0"/>
                  </a:lnTo>
                  <a:lnTo>
                    <a:pt x="22" y="23"/>
                  </a:lnTo>
                  <a:lnTo>
                    <a:pt x="0" y="23"/>
                  </a:lnTo>
                  <a:lnTo>
                    <a:pt x="0" y="0"/>
                  </a:lnTo>
                  <a:close/>
                  <a:moveTo>
                    <a:pt x="1" y="53"/>
                  </a:moveTo>
                  <a:lnTo>
                    <a:pt x="21" y="53"/>
                  </a:lnTo>
                  <a:lnTo>
                    <a:pt x="21" y="198"/>
                  </a:lnTo>
                  <a:lnTo>
                    <a:pt x="1" y="198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3" name="Freeform 53"/>
            <p:cNvSpPr>
              <a:spLocks noEditPoints="1"/>
            </p:cNvSpPr>
            <p:nvPr/>
          </p:nvSpPr>
          <p:spPr bwMode="auto">
            <a:xfrm>
              <a:off x="7667626" y="5862600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8 h 190"/>
                <a:gd name="T4" fmla="*/ 60 w 125"/>
                <a:gd name="T5" fmla="*/ 172 h 190"/>
                <a:gd name="T6" fmla="*/ 104 w 125"/>
                <a:gd name="T7" fmla="*/ 128 h 190"/>
                <a:gd name="T8" fmla="*/ 104 w 125"/>
                <a:gd name="T9" fmla="*/ 107 h 190"/>
                <a:gd name="T10" fmla="*/ 56 w 125"/>
                <a:gd name="T11" fmla="*/ 137 h 190"/>
                <a:gd name="T12" fmla="*/ 0 w 125"/>
                <a:gd name="T13" fmla="*/ 70 h 190"/>
                <a:gd name="T14" fmla="*/ 0 w 125"/>
                <a:gd name="T15" fmla="*/ 68 h 190"/>
                <a:gd name="T16" fmla="*/ 57 w 125"/>
                <a:gd name="T17" fmla="*/ 0 h 190"/>
                <a:gd name="T18" fmla="*/ 105 w 125"/>
                <a:gd name="T19" fmla="*/ 28 h 190"/>
                <a:gd name="T20" fmla="*/ 105 w 125"/>
                <a:gd name="T21" fmla="*/ 2 h 190"/>
                <a:gd name="T22" fmla="*/ 125 w 125"/>
                <a:gd name="T23" fmla="*/ 2 h 190"/>
                <a:gd name="T24" fmla="*/ 125 w 125"/>
                <a:gd name="T25" fmla="*/ 127 h 190"/>
                <a:gd name="T26" fmla="*/ 109 w 125"/>
                <a:gd name="T27" fmla="*/ 172 h 190"/>
                <a:gd name="T28" fmla="*/ 61 w 125"/>
                <a:gd name="T29" fmla="*/ 188 h 190"/>
                <a:gd name="T30" fmla="*/ 6 w 125"/>
                <a:gd name="T31" fmla="*/ 175 h 190"/>
                <a:gd name="T32" fmla="*/ 105 w 125"/>
                <a:gd name="T33" fmla="*/ 70 h 190"/>
                <a:gd name="T34" fmla="*/ 105 w 125"/>
                <a:gd name="T35" fmla="*/ 70 h 190"/>
                <a:gd name="T36" fmla="*/ 61 w 125"/>
                <a:gd name="T37" fmla="*/ 18 h 190"/>
                <a:gd name="T38" fmla="*/ 20 w 125"/>
                <a:gd name="T39" fmla="*/ 68 h 190"/>
                <a:gd name="T40" fmla="*/ 20 w 125"/>
                <a:gd name="T41" fmla="*/ 68 h 190"/>
                <a:gd name="T42" fmla="*/ 61 w 125"/>
                <a:gd name="T43" fmla="*/ 118 h 190"/>
                <a:gd name="T44" fmla="*/ 105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8"/>
                  </a:lnTo>
                  <a:cubicBezTo>
                    <a:pt x="27" y="167"/>
                    <a:pt x="44" y="172"/>
                    <a:pt x="60" y="172"/>
                  </a:cubicBezTo>
                  <a:cubicBezTo>
                    <a:pt x="87" y="172"/>
                    <a:pt x="104" y="157"/>
                    <a:pt x="104" y="128"/>
                  </a:cubicBezTo>
                  <a:lnTo>
                    <a:pt x="104" y="107"/>
                  </a:lnTo>
                  <a:cubicBezTo>
                    <a:pt x="94" y="123"/>
                    <a:pt x="79" y="137"/>
                    <a:pt x="56" y="137"/>
                  </a:cubicBezTo>
                  <a:cubicBezTo>
                    <a:pt x="26" y="137"/>
                    <a:pt x="0" y="112"/>
                    <a:pt x="0" y="70"/>
                  </a:cubicBezTo>
                  <a:lnTo>
                    <a:pt x="0" y="68"/>
                  </a:lnTo>
                  <a:cubicBezTo>
                    <a:pt x="0" y="25"/>
                    <a:pt x="28" y="0"/>
                    <a:pt x="57" y="0"/>
                  </a:cubicBezTo>
                  <a:cubicBezTo>
                    <a:pt x="80" y="0"/>
                    <a:pt x="95" y="13"/>
                    <a:pt x="105" y="28"/>
                  </a:cubicBezTo>
                  <a:lnTo>
                    <a:pt x="105" y="2"/>
                  </a:lnTo>
                  <a:lnTo>
                    <a:pt x="125" y="2"/>
                  </a:lnTo>
                  <a:lnTo>
                    <a:pt x="125" y="127"/>
                  </a:lnTo>
                  <a:cubicBezTo>
                    <a:pt x="125" y="147"/>
                    <a:pt x="120" y="162"/>
                    <a:pt x="109" y="172"/>
                  </a:cubicBezTo>
                  <a:cubicBezTo>
                    <a:pt x="97" y="183"/>
                    <a:pt x="81" y="188"/>
                    <a:pt x="61" y="188"/>
                  </a:cubicBezTo>
                  <a:cubicBezTo>
                    <a:pt x="41" y="190"/>
                    <a:pt x="23" y="185"/>
                    <a:pt x="6" y="175"/>
                  </a:cubicBezTo>
                  <a:close/>
                  <a:moveTo>
                    <a:pt x="105" y="70"/>
                  </a:moveTo>
                  <a:lnTo>
                    <a:pt x="105" y="70"/>
                  </a:lnTo>
                  <a:cubicBezTo>
                    <a:pt x="105" y="37"/>
                    <a:pt x="84" y="18"/>
                    <a:pt x="61" y="18"/>
                  </a:cubicBezTo>
                  <a:cubicBezTo>
                    <a:pt x="39" y="18"/>
                    <a:pt x="20" y="37"/>
                    <a:pt x="20" y="68"/>
                  </a:cubicBezTo>
                  <a:lnTo>
                    <a:pt x="20" y="68"/>
                  </a:lnTo>
                  <a:cubicBezTo>
                    <a:pt x="20" y="100"/>
                    <a:pt x="39" y="118"/>
                    <a:pt x="61" y="118"/>
                  </a:cubicBezTo>
                  <a:cubicBezTo>
                    <a:pt x="84" y="120"/>
                    <a:pt x="105" y="101"/>
                    <a:pt x="105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4" name="Freeform 54"/>
            <p:cNvSpPr>
              <a:spLocks/>
            </p:cNvSpPr>
            <p:nvPr/>
          </p:nvSpPr>
          <p:spPr bwMode="auto">
            <a:xfrm>
              <a:off x="7750176" y="5835612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3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3" y="54"/>
                  </a:cubicBezTo>
                  <a:cubicBezTo>
                    <a:pt x="93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3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5" name="Freeform 55"/>
            <p:cNvSpPr>
              <a:spLocks/>
            </p:cNvSpPr>
            <p:nvPr/>
          </p:nvSpPr>
          <p:spPr bwMode="auto">
            <a:xfrm>
              <a:off x="7821614" y="5841962"/>
              <a:ext cx="38100" cy="96838"/>
            </a:xfrm>
            <a:custGeom>
              <a:avLst/>
              <a:gdLst>
                <a:gd name="T0" fmla="*/ 17 w 76"/>
                <a:gd name="T1" fmla="*/ 154 h 190"/>
                <a:gd name="T2" fmla="*/ 17 w 76"/>
                <a:gd name="T3" fmla="*/ 60 h 190"/>
                <a:gd name="T4" fmla="*/ 0 w 76"/>
                <a:gd name="T5" fmla="*/ 60 h 190"/>
                <a:gd name="T6" fmla="*/ 0 w 76"/>
                <a:gd name="T7" fmla="*/ 42 h 190"/>
                <a:gd name="T8" fmla="*/ 17 w 76"/>
                <a:gd name="T9" fmla="*/ 42 h 190"/>
                <a:gd name="T10" fmla="*/ 17 w 76"/>
                <a:gd name="T11" fmla="*/ 0 h 190"/>
                <a:gd name="T12" fmla="*/ 37 w 76"/>
                <a:gd name="T13" fmla="*/ 0 h 190"/>
                <a:gd name="T14" fmla="*/ 37 w 76"/>
                <a:gd name="T15" fmla="*/ 42 h 190"/>
                <a:gd name="T16" fmla="*/ 75 w 76"/>
                <a:gd name="T17" fmla="*/ 42 h 190"/>
                <a:gd name="T18" fmla="*/ 75 w 76"/>
                <a:gd name="T19" fmla="*/ 60 h 190"/>
                <a:gd name="T20" fmla="*/ 37 w 76"/>
                <a:gd name="T21" fmla="*/ 60 h 190"/>
                <a:gd name="T22" fmla="*/ 37 w 76"/>
                <a:gd name="T23" fmla="*/ 150 h 190"/>
                <a:gd name="T24" fmla="*/ 58 w 76"/>
                <a:gd name="T25" fmla="*/ 171 h 190"/>
                <a:gd name="T26" fmla="*/ 76 w 76"/>
                <a:gd name="T27" fmla="*/ 167 h 190"/>
                <a:gd name="T28" fmla="*/ 76 w 76"/>
                <a:gd name="T29" fmla="*/ 185 h 190"/>
                <a:gd name="T30" fmla="*/ 55 w 76"/>
                <a:gd name="T31" fmla="*/ 190 h 190"/>
                <a:gd name="T32" fmla="*/ 17 w 76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90">
                  <a:moveTo>
                    <a:pt x="17" y="154"/>
                  </a:moveTo>
                  <a:lnTo>
                    <a:pt x="17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7" y="42"/>
                  </a:lnTo>
                  <a:lnTo>
                    <a:pt x="17" y="0"/>
                  </a:lnTo>
                  <a:lnTo>
                    <a:pt x="37" y="0"/>
                  </a:lnTo>
                  <a:lnTo>
                    <a:pt x="37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7" y="60"/>
                  </a:lnTo>
                  <a:lnTo>
                    <a:pt x="37" y="150"/>
                  </a:lnTo>
                  <a:cubicBezTo>
                    <a:pt x="37" y="165"/>
                    <a:pt x="46" y="171"/>
                    <a:pt x="58" y="171"/>
                  </a:cubicBezTo>
                  <a:cubicBezTo>
                    <a:pt x="63" y="171"/>
                    <a:pt x="70" y="170"/>
                    <a:pt x="76" y="167"/>
                  </a:cubicBezTo>
                  <a:lnTo>
                    <a:pt x="76" y="185"/>
                  </a:lnTo>
                  <a:cubicBezTo>
                    <a:pt x="70" y="187"/>
                    <a:pt x="62" y="190"/>
                    <a:pt x="55" y="190"/>
                  </a:cubicBezTo>
                  <a:cubicBezTo>
                    <a:pt x="33" y="189"/>
                    <a:pt x="17" y="179"/>
                    <a:pt x="17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6" name="Freeform 56"/>
            <p:cNvSpPr>
              <a:spLocks/>
            </p:cNvSpPr>
            <p:nvPr/>
          </p:nvSpPr>
          <p:spPr bwMode="auto">
            <a:xfrm>
              <a:off x="8258176" y="5838787"/>
              <a:ext cx="73025" cy="98425"/>
            </a:xfrm>
            <a:custGeom>
              <a:avLst/>
              <a:gdLst>
                <a:gd name="T0" fmla="*/ 0 w 144"/>
                <a:gd name="T1" fmla="*/ 0 h 195"/>
                <a:gd name="T2" fmla="*/ 21 w 144"/>
                <a:gd name="T3" fmla="*/ 0 h 195"/>
                <a:gd name="T4" fmla="*/ 21 w 144"/>
                <a:gd name="T5" fmla="*/ 113 h 195"/>
                <a:gd name="T6" fmla="*/ 114 w 144"/>
                <a:gd name="T7" fmla="*/ 0 h 195"/>
                <a:gd name="T8" fmla="*/ 140 w 144"/>
                <a:gd name="T9" fmla="*/ 0 h 195"/>
                <a:gd name="T10" fmla="*/ 69 w 144"/>
                <a:gd name="T11" fmla="*/ 85 h 195"/>
                <a:gd name="T12" fmla="*/ 144 w 144"/>
                <a:gd name="T13" fmla="*/ 195 h 195"/>
                <a:gd name="T14" fmla="*/ 119 w 144"/>
                <a:gd name="T15" fmla="*/ 195 h 195"/>
                <a:gd name="T16" fmla="*/ 55 w 144"/>
                <a:gd name="T17" fmla="*/ 103 h 195"/>
                <a:gd name="T18" fmla="*/ 22 w 144"/>
                <a:gd name="T19" fmla="*/ 140 h 195"/>
                <a:gd name="T20" fmla="*/ 22 w 144"/>
                <a:gd name="T21" fmla="*/ 195 h 195"/>
                <a:gd name="T22" fmla="*/ 1 w 144"/>
                <a:gd name="T23" fmla="*/ 195 h 195"/>
                <a:gd name="T24" fmla="*/ 1 w 144"/>
                <a:gd name="T25" fmla="*/ 0 h 195"/>
                <a:gd name="T26" fmla="*/ 0 w 144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4" h="195">
                  <a:moveTo>
                    <a:pt x="0" y="0"/>
                  </a:moveTo>
                  <a:lnTo>
                    <a:pt x="21" y="0"/>
                  </a:lnTo>
                  <a:lnTo>
                    <a:pt x="21" y="113"/>
                  </a:lnTo>
                  <a:lnTo>
                    <a:pt x="114" y="0"/>
                  </a:lnTo>
                  <a:lnTo>
                    <a:pt x="140" y="0"/>
                  </a:lnTo>
                  <a:lnTo>
                    <a:pt x="69" y="85"/>
                  </a:lnTo>
                  <a:lnTo>
                    <a:pt x="144" y="195"/>
                  </a:lnTo>
                  <a:lnTo>
                    <a:pt x="119" y="195"/>
                  </a:lnTo>
                  <a:lnTo>
                    <a:pt x="55" y="103"/>
                  </a:lnTo>
                  <a:lnTo>
                    <a:pt x="22" y="140"/>
                  </a:lnTo>
                  <a:lnTo>
                    <a:pt x="22" y="195"/>
                  </a:lnTo>
                  <a:lnTo>
                    <a:pt x="1" y="195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7" name="Freeform 57"/>
            <p:cNvSpPr>
              <a:spLocks noEditPoints="1"/>
            </p:cNvSpPr>
            <p:nvPr/>
          </p:nvSpPr>
          <p:spPr bwMode="auto">
            <a:xfrm>
              <a:off x="8337551" y="5862600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3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5 h 149"/>
                <a:gd name="T34" fmla="*/ 91 w 109"/>
                <a:gd name="T35" fmla="*/ 78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3 h 149"/>
                <a:gd name="T42" fmla="*/ 51 w 109"/>
                <a:gd name="T43" fmla="*/ 133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3"/>
                    <a:pt x="21" y="56"/>
                    <a:pt x="54" y="56"/>
                  </a:cubicBezTo>
                  <a:cubicBezTo>
                    <a:pt x="69" y="56"/>
                    <a:pt x="80" y="59"/>
                    <a:pt x="91" y="63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3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3" y="149"/>
                    <a:pt x="0" y="133"/>
                    <a:pt x="0" y="104"/>
                  </a:cubicBezTo>
                  <a:close/>
                  <a:moveTo>
                    <a:pt x="91" y="95"/>
                  </a:moveTo>
                  <a:lnTo>
                    <a:pt x="91" y="78"/>
                  </a:lnTo>
                  <a:cubicBezTo>
                    <a:pt x="83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3"/>
                  </a:lnTo>
                  <a:cubicBezTo>
                    <a:pt x="20" y="120"/>
                    <a:pt x="34" y="133"/>
                    <a:pt x="51" y="133"/>
                  </a:cubicBezTo>
                  <a:cubicBezTo>
                    <a:pt x="74" y="133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8" name="Freeform 58"/>
            <p:cNvSpPr>
              <a:spLocks/>
            </p:cNvSpPr>
            <p:nvPr/>
          </p:nvSpPr>
          <p:spPr bwMode="auto">
            <a:xfrm>
              <a:off x="8413751" y="5862600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9" name="Freeform 59"/>
            <p:cNvSpPr>
              <a:spLocks noEditPoints="1"/>
            </p:cNvSpPr>
            <p:nvPr/>
          </p:nvSpPr>
          <p:spPr bwMode="auto">
            <a:xfrm>
              <a:off x="8461376" y="5835612"/>
              <a:ext cx="63500" cy="103188"/>
            </a:xfrm>
            <a:custGeom>
              <a:avLst/>
              <a:gdLst>
                <a:gd name="T0" fmla="*/ 20 w 124"/>
                <a:gd name="T1" fmla="*/ 173 h 204"/>
                <a:gd name="T2" fmla="*/ 20 w 124"/>
                <a:gd name="T3" fmla="*/ 200 h 204"/>
                <a:gd name="T4" fmla="*/ 0 w 124"/>
                <a:gd name="T5" fmla="*/ 200 h 204"/>
                <a:gd name="T6" fmla="*/ 0 w 124"/>
                <a:gd name="T7" fmla="*/ 0 h 204"/>
                <a:gd name="T8" fmla="*/ 20 w 124"/>
                <a:gd name="T9" fmla="*/ 0 h 204"/>
                <a:gd name="T10" fmla="*/ 20 w 124"/>
                <a:gd name="T11" fmla="*/ 84 h 204"/>
                <a:gd name="T12" fmla="*/ 67 w 124"/>
                <a:gd name="T13" fmla="*/ 54 h 204"/>
                <a:gd name="T14" fmla="*/ 124 w 124"/>
                <a:gd name="T15" fmla="*/ 128 h 204"/>
                <a:gd name="T16" fmla="*/ 124 w 124"/>
                <a:gd name="T17" fmla="*/ 130 h 204"/>
                <a:gd name="T18" fmla="*/ 67 w 124"/>
                <a:gd name="T19" fmla="*/ 204 h 204"/>
                <a:gd name="T20" fmla="*/ 20 w 124"/>
                <a:gd name="T21" fmla="*/ 173 h 204"/>
                <a:gd name="T22" fmla="*/ 105 w 124"/>
                <a:gd name="T23" fmla="*/ 129 h 204"/>
                <a:gd name="T24" fmla="*/ 105 w 124"/>
                <a:gd name="T25" fmla="*/ 127 h 204"/>
                <a:gd name="T26" fmla="*/ 64 w 124"/>
                <a:gd name="T27" fmla="*/ 70 h 204"/>
                <a:gd name="T28" fmla="*/ 20 w 124"/>
                <a:gd name="T29" fmla="*/ 127 h 204"/>
                <a:gd name="T30" fmla="*/ 20 w 124"/>
                <a:gd name="T31" fmla="*/ 129 h 204"/>
                <a:gd name="T32" fmla="*/ 64 w 124"/>
                <a:gd name="T33" fmla="*/ 184 h 204"/>
                <a:gd name="T34" fmla="*/ 105 w 124"/>
                <a:gd name="T35" fmla="*/ 12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4">
                  <a:moveTo>
                    <a:pt x="20" y="173"/>
                  </a:moveTo>
                  <a:lnTo>
                    <a:pt x="20" y="200"/>
                  </a:lnTo>
                  <a:lnTo>
                    <a:pt x="0" y="20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84"/>
                  </a:lnTo>
                  <a:cubicBezTo>
                    <a:pt x="30" y="68"/>
                    <a:pt x="44" y="54"/>
                    <a:pt x="67" y="54"/>
                  </a:cubicBezTo>
                  <a:cubicBezTo>
                    <a:pt x="97" y="54"/>
                    <a:pt x="124" y="79"/>
                    <a:pt x="124" y="128"/>
                  </a:cubicBezTo>
                  <a:lnTo>
                    <a:pt x="124" y="130"/>
                  </a:lnTo>
                  <a:cubicBezTo>
                    <a:pt x="124" y="178"/>
                    <a:pt x="95" y="204"/>
                    <a:pt x="67" y="204"/>
                  </a:cubicBezTo>
                  <a:cubicBezTo>
                    <a:pt x="45" y="203"/>
                    <a:pt x="30" y="189"/>
                    <a:pt x="20" y="173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2"/>
                    <a:pt x="87" y="70"/>
                    <a:pt x="64" y="70"/>
                  </a:cubicBezTo>
                  <a:cubicBezTo>
                    <a:pt x="42" y="70"/>
                    <a:pt x="20" y="93"/>
                    <a:pt x="20" y="127"/>
                  </a:cubicBezTo>
                  <a:lnTo>
                    <a:pt x="20" y="129"/>
                  </a:lnTo>
                  <a:cubicBezTo>
                    <a:pt x="20" y="163"/>
                    <a:pt x="42" y="184"/>
                    <a:pt x="64" y="184"/>
                  </a:cubicBezTo>
                  <a:cubicBezTo>
                    <a:pt x="87" y="184"/>
                    <a:pt x="105" y="164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0" name="Freeform 60"/>
            <p:cNvSpPr>
              <a:spLocks noEditPoints="1"/>
            </p:cNvSpPr>
            <p:nvPr/>
          </p:nvSpPr>
          <p:spPr bwMode="auto">
            <a:xfrm>
              <a:off x="8539164" y="5862600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3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3 w 127"/>
                <a:gd name="T11" fmla="*/ 150 h 150"/>
                <a:gd name="T12" fmla="*/ 0 w 127"/>
                <a:gd name="T13" fmla="*/ 77 h 150"/>
                <a:gd name="T14" fmla="*/ 107 w 127"/>
                <a:gd name="T15" fmla="*/ 77 h 150"/>
                <a:gd name="T16" fmla="*/ 107 w 127"/>
                <a:gd name="T17" fmla="*/ 75 h 150"/>
                <a:gd name="T18" fmla="*/ 63 w 127"/>
                <a:gd name="T19" fmla="*/ 18 h 150"/>
                <a:gd name="T20" fmla="*/ 20 w 127"/>
                <a:gd name="T21" fmla="*/ 75 h 150"/>
                <a:gd name="T22" fmla="*/ 20 w 127"/>
                <a:gd name="T23" fmla="*/ 76 h 150"/>
                <a:gd name="T24" fmla="*/ 63 w 127"/>
                <a:gd name="T25" fmla="*/ 132 h 150"/>
                <a:gd name="T26" fmla="*/ 107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3" y="0"/>
                  </a:cubicBezTo>
                  <a:cubicBezTo>
                    <a:pt x="99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99" y="150"/>
                    <a:pt x="63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7" y="77"/>
                  </a:moveTo>
                  <a:lnTo>
                    <a:pt x="107" y="75"/>
                  </a:lnTo>
                  <a:cubicBezTo>
                    <a:pt x="107" y="42"/>
                    <a:pt x="87" y="18"/>
                    <a:pt x="63" y="18"/>
                  </a:cubicBezTo>
                  <a:cubicBezTo>
                    <a:pt x="38" y="18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8"/>
                    <a:pt x="38" y="132"/>
                    <a:pt x="63" y="132"/>
                  </a:cubicBezTo>
                  <a:cubicBezTo>
                    <a:pt x="90" y="133"/>
                    <a:pt x="107" y="108"/>
                    <a:pt x="107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1" name="Freeform 61"/>
            <p:cNvSpPr>
              <a:spLocks/>
            </p:cNvSpPr>
            <p:nvPr/>
          </p:nvSpPr>
          <p:spPr bwMode="auto">
            <a:xfrm>
              <a:off x="8620126" y="5862600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2" name="Freeform 62"/>
            <p:cNvSpPr>
              <a:spLocks/>
            </p:cNvSpPr>
            <p:nvPr/>
          </p:nvSpPr>
          <p:spPr bwMode="auto">
            <a:xfrm>
              <a:off x="3543301" y="5837200"/>
              <a:ext cx="76200" cy="98425"/>
            </a:xfrm>
            <a:custGeom>
              <a:avLst/>
              <a:gdLst>
                <a:gd name="T0" fmla="*/ 0 w 48"/>
                <a:gd name="T1" fmla="*/ 0 h 62"/>
                <a:gd name="T2" fmla="*/ 10 w 48"/>
                <a:gd name="T3" fmla="*/ 0 h 62"/>
                <a:gd name="T4" fmla="*/ 10 w 48"/>
                <a:gd name="T5" fmla="*/ 30 h 62"/>
                <a:gd name="T6" fmla="*/ 34 w 48"/>
                <a:gd name="T7" fmla="*/ 0 h 62"/>
                <a:gd name="T8" fmla="*/ 46 w 48"/>
                <a:gd name="T9" fmla="*/ 0 h 62"/>
                <a:gd name="T10" fmla="*/ 25 w 48"/>
                <a:gd name="T11" fmla="*/ 26 h 62"/>
                <a:gd name="T12" fmla="*/ 48 w 48"/>
                <a:gd name="T13" fmla="*/ 62 h 62"/>
                <a:gd name="T14" fmla="*/ 35 w 48"/>
                <a:gd name="T15" fmla="*/ 62 h 62"/>
                <a:gd name="T16" fmla="*/ 18 w 48"/>
                <a:gd name="T17" fmla="*/ 35 h 62"/>
                <a:gd name="T18" fmla="*/ 10 w 48"/>
                <a:gd name="T19" fmla="*/ 44 h 62"/>
                <a:gd name="T20" fmla="*/ 10 w 48"/>
                <a:gd name="T21" fmla="*/ 62 h 62"/>
                <a:gd name="T22" fmla="*/ 0 w 48"/>
                <a:gd name="T23" fmla="*/ 62 h 62"/>
                <a:gd name="T24" fmla="*/ 0 w 48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62">
                  <a:moveTo>
                    <a:pt x="0" y="0"/>
                  </a:moveTo>
                  <a:lnTo>
                    <a:pt x="10" y="0"/>
                  </a:lnTo>
                  <a:lnTo>
                    <a:pt x="10" y="3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25" y="26"/>
                  </a:lnTo>
                  <a:lnTo>
                    <a:pt x="48" y="62"/>
                  </a:lnTo>
                  <a:lnTo>
                    <a:pt x="35" y="62"/>
                  </a:lnTo>
                  <a:lnTo>
                    <a:pt x="18" y="35"/>
                  </a:lnTo>
                  <a:lnTo>
                    <a:pt x="10" y="44"/>
                  </a:lnTo>
                  <a:lnTo>
                    <a:pt x="10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3" name="Freeform 63"/>
            <p:cNvSpPr>
              <a:spLocks noEditPoints="1"/>
            </p:cNvSpPr>
            <p:nvPr/>
          </p:nvSpPr>
          <p:spPr bwMode="auto">
            <a:xfrm>
              <a:off x="3622676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2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7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2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2" y="28"/>
                    <a:pt x="64" y="28"/>
                  </a:cubicBezTo>
                  <a:cubicBezTo>
                    <a:pt x="47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4" name="Freeform 64"/>
            <p:cNvSpPr>
              <a:spLocks/>
            </p:cNvSpPr>
            <p:nvPr/>
          </p:nvSpPr>
          <p:spPr bwMode="auto">
            <a:xfrm>
              <a:off x="3689351" y="5861012"/>
              <a:ext cx="68263" cy="95250"/>
            </a:xfrm>
            <a:custGeom>
              <a:avLst/>
              <a:gdLst>
                <a:gd name="T0" fmla="*/ 100 w 133"/>
                <a:gd name="T1" fmla="*/ 0 h 190"/>
                <a:gd name="T2" fmla="*/ 133 w 133"/>
                <a:gd name="T3" fmla="*/ 0 h 190"/>
                <a:gd name="T4" fmla="*/ 83 w 133"/>
                <a:gd name="T5" fmla="*/ 150 h 190"/>
                <a:gd name="T6" fmla="*/ 39 w 133"/>
                <a:gd name="T7" fmla="*/ 190 h 190"/>
                <a:gd name="T8" fmla="*/ 9 w 133"/>
                <a:gd name="T9" fmla="*/ 183 h 190"/>
                <a:gd name="T10" fmla="*/ 18 w 133"/>
                <a:gd name="T11" fmla="*/ 159 h 190"/>
                <a:gd name="T12" fmla="*/ 35 w 133"/>
                <a:gd name="T13" fmla="*/ 164 h 190"/>
                <a:gd name="T14" fmla="*/ 53 w 133"/>
                <a:gd name="T15" fmla="*/ 149 h 190"/>
                <a:gd name="T16" fmla="*/ 0 w 133"/>
                <a:gd name="T17" fmla="*/ 1 h 190"/>
                <a:gd name="T18" fmla="*/ 34 w 133"/>
                <a:gd name="T19" fmla="*/ 1 h 190"/>
                <a:gd name="T20" fmla="*/ 68 w 133"/>
                <a:gd name="T21" fmla="*/ 109 h 190"/>
                <a:gd name="T22" fmla="*/ 100 w 133"/>
                <a:gd name="T23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90">
                  <a:moveTo>
                    <a:pt x="100" y="0"/>
                  </a:moveTo>
                  <a:lnTo>
                    <a:pt x="133" y="0"/>
                  </a:lnTo>
                  <a:lnTo>
                    <a:pt x="83" y="150"/>
                  </a:lnTo>
                  <a:cubicBezTo>
                    <a:pt x="73" y="180"/>
                    <a:pt x="60" y="190"/>
                    <a:pt x="39" y="190"/>
                  </a:cubicBezTo>
                  <a:cubicBezTo>
                    <a:pt x="28" y="190"/>
                    <a:pt x="19" y="188"/>
                    <a:pt x="9" y="183"/>
                  </a:cubicBezTo>
                  <a:lnTo>
                    <a:pt x="18" y="159"/>
                  </a:lnTo>
                  <a:cubicBezTo>
                    <a:pt x="23" y="161"/>
                    <a:pt x="29" y="164"/>
                    <a:pt x="35" y="164"/>
                  </a:cubicBezTo>
                  <a:cubicBezTo>
                    <a:pt x="44" y="164"/>
                    <a:pt x="49" y="160"/>
                    <a:pt x="53" y="149"/>
                  </a:cubicBezTo>
                  <a:lnTo>
                    <a:pt x="0" y="1"/>
                  </a:lnTo>
                  <a:lnTo>
                    <a:pt x="34" y="1"/>
                  </a:lnTo>
                  <a:lnTo>
                    <a:pt x="68" y="109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5" name="Freeform 65"/>
            <p:cNvSpPr>
              <a:spLocks/>
            </p:cNvSpPr>
            <p:nvPr/>
          </p:nvSpPr>
          <p:spPr bwMode="auto">
            <a:xfrm>
              <a:off x="3760789" y="5861012"/>
              <a:ext cx="53975" cy="77788"/>
            </a:xfrm>
            <a:custGeom>
              <a:avLst/>
              <a:gdLst>
                <a:gd name="T0" fmla="*/ 0 w 104"/>
                <a:gd name="T1" fmla="*/ 130 h 153"/>
                <a:gd name="T2" fmla="*/ 15 w 104"/>
                <a:gd name="T3" fmla="*/ 108 h 153"/>
                <a:gd name="T4" fmla="*/ 55 w 104"/>
                <a:gd name="T5" fmla="*/ 125 h 153"/>
                <a:gd name="T6" fmla="*/ 75 w 104"/>
                <a:gd name="T7" fmla="*/ 109 h 153"/>
                <a:gd name="T8" fmla="*/ 75 w 104"/>
                <a:gd name="T9" fmla="*/ 109 h 153"/>
                <a:gd name="T10" fmla="*/ 47 w 104"/>
                <a:gd name="T11" fmla="*/ 86 h 153"/>
                <a:gd name="T12" fmla="*/ 7 w 104"/>
                <a:gd name="T13" fmla="*/ 43 h 153"/>
                <a:gd name="T14" fmla="*/ 7 w 104"/>
                <a:gd name="T15" fmla="*/ 43 h 153"/>
                <a:gd name="T16" fmla="*/ 55 w 104"/>
                <a:gd name="T17" fmla="*/ 0 h 153"/>
                <a:gd name="T18" fmla="*/ 103 w 104"/>
                <a:gd name="T19" fmla="*/ 16 h 153"/>
                <a:gd name="T20" fmla="*/ 89 w 104"/>
                <a:gd name="T21" fmla="*/ 39 h 153"/>
                <a:gd name="T22" fmla="*/ 54 w 104"/>
                <a:gd name="T23" fmla="*/ 26 h 153"/>
                <a:gd name="T24" fmla="*/ 35 w 104"/>
                <a:gd name="T25" fmla="*/ 41 h 153"/>
                <a:gd name="T26" fmla="*/ 35 w 104"/>
                <a:gd name="T27" fmla="*/ 41 h 153"/>
                <a:gd name="T28" fmla="*/ 64 w 104"/>
                <a:gd name="T29" fmla="*/ 64 h 153"/>
                <a:gd name="T30" fmla="*/ 104 w 104"/>
                <a:gd name="T31" fmla="*/ 108 h 153"/>
                <a:gd name="T32" fmla="*/ 104 w 104"/>
                <a:gd name="T33" fmla="*/ 108 h 153"/>
                <a:gd name="T34" fmla="*/ 54 w 104"/>
                <a:gd name="T35" fmla="*/ 153 h 153"/>
                <a:gd name="T36" fmla="*/ 0 w 104"/>
                <a:gd name="T37" fmla="*/ 13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4" h="153">
                  <a:moveTo>
                    <a:pt x="0" y="130"/>
                  </a:moveTo>
                  <a:lnTo>
                    <a:pt x="15" y="108"/>
                  </a:lnTo>
                  <a:cubicBezTo>
                    <a:pt x="29" y="119"/>
                    <a:pt x="43" y="125"/>
                    <a:pt x="55" y="125"/>
                  </a:cubicBezTo>
                  <a:cubicBezTo>
                    <a:pt x="68" y="125"/>
                    <a:pt x="75" y="118"/>
                    <a:pt x="75" y="109"/>
                  </a:cubicBezTo>
                  <a:lnTo>
                    <a:pt x="75" y="109"/>
                  </a:lnTo>
                  <a:cubicBezTo>
                    <a:pt x="75" y="99"/>
                    <a:pt x="64" y="94"/>
                    <a:pt x="47" y="86"/>
                  </a:cubicBezTo>
                  <a:cubicBezTo>
                    <a:pt x="24" y="76"/>
                    <a:pt x="7" y="66"/>
                    <a:pt x="7" y="43"/>
                  </a:cubicBezTo>
                  <a:lnTo>
                    <a:pt x="7" y="43"/>
                  </a:lnTo>
                  <a:cubicBezTo>
                    <a:pt x="7" y="16"/>
                    <a:pt x="28" y="0"/>
                    <a:pt x="55" y="0"/>
                  </a:cubicBezTo>
                  <a:cubicBezTo>
                    <a:pt x="72" y="0"/>
                    <a:pt x="89" y="6"/>
                    <a:pt x="103" y="16"/>
                  </a:cubicBezTo>
                  <a:lnTo>
                    <a:pt x="89" y="39"/>
                  </a:lnTo>
                  <a:cubicBezTo>
                    <a:pt x="78" y="31"/>
                    <a:pt x="65" y="26"/>
                    <a:pt x="54" y="26"/>
                  </a:cubicBezTo>
                  <a:cubicBezTo>
                    <a:pt x="43" y="26"/>
                    <a:pt x="35" y="33"/>
                    <a:pt x="35" y="41"/>
                  </a:cubicBezTo>
                  <a:lnTo>
                    <a:pt x="35" y="41"/>
                  </a:lnTo>
                  <a:cubicBezTo>
                    <a:pt x="35" y="51"/>
                    <a:pt x="47" y="56"/>
                    <a:pt x="64" y="64"/>
                  </a:cubicBezTo>
                  <a:cubicBezTo>
                    <a:pt x="87" y="74"/>
                    <a:pt x="104" y="85"/>
                    <a:pt x="104" y="108"/>
                  </a:cubicBezTo>
                  <a:lnTo>
                    <a:pt x="104" y="108"/>
                  </a:lnTo>
                  <a:cubicBezTo>
                    <a:pt x="104" y="136"/>
                    <a:pt x="82" y="153"/>
                    <a:pt x="54" y="153"/>
                  </a:cubicBezTo>
                  <a:cubicBezTo>
                    <a:pt x="38" y="150"/>
                    <a:pt x="17" y="144"/>
                    <a:pt x="0" y="13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6" name="Freeform 66"/>
            <p:cNvSpPr>
              <a:spLocks/>
            </p:cNvSpPr>
            <p:nvPr/>
          </p:nvSpPr>
          <p:spPr bwMode="auto">
            <a:xfrm>
              <a:off x="3822701" y="5840375"/>
              <a:ext cx="41275" cy="96838"/>
            </a:xfrm>
            <a:custGeom>
              <a:avLst/>
              <a:gdLst>
                <a:gd name="T0" fmla="*/ 17 w 81"/>
                <a:gd name="T1" fmla="*/ 151 h 191"/>
                <a:gd name="T2" fmla="*/ 17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7 w 81"/>
                <a:gd name="T9" fmla="*/ 40 h 191"/>
                <a:gd name="T10" fmla="*/ 17 w 81"/>
                <a:gd name="T11" fmla="*/ 0 h 191"/>
                <a:gd name="T12" fmla="*/ 48 w 81"/>
                <a:gd name="T13" fmla="*/ 0 h 191"/>
                <a:gd name="T14" fmla="*/ 48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8 w 81"/>
                <a:gd name="T21" fmla="*/ 68 h 191"/>
                <a:gd name="T22" fmla="*/ 48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7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7" y="151"/>
                  </a:moveTo>
                  <a:lnTo>
                    <a:pt x="17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7" y="4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8" y="68"/>
                  </a:lnTo>
                  <a:lnTo>
                    <a:pt x="48" y="146"/>
                  </a:lnTo>
                  <a:cubicBezTo>
                    <a:pt x="48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3" y="190"/>
                    <a:pt x="17" y="180"/>
                    <a:pt x="17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7" name="Freeform 67"/>
            <p:cNvSpPr>
              <a:spLocks noEditPoints="1"/>
            </p:cNvSpPr>
            <p:nvPr/>
          </p:nvSpPr>
          <p:spPr bwMode="auto">
            <a:xfrm>
              <a:off x="3873501" y="5859425"/>
              <a:ext cx="68263" cy="77788"/>
            </a:xfrm>
            <a:custGeom>
              <a:avLst/>
              <a:gdLst>
                <a:gd name="T0" fmla="*/ 0 w 135"/>
                <a:gd name="T1" fmla="*/ 78 h 153"/>
                <a:gd name="T2" fmla="*/ 0 w 135"/>
                <a:gd name="T3" fmla="*/ 75 h 153"/>
                <a:gd name="T4" fmla="*/ 68 w 135"/>
                <a:gd name="T5" fmla="*/ 0 h 153"/>
                <a:gd name="T6" fmla="*/ 135 w 135"/>
                <a:gd name="T7" fmla="*/ 75 h 153"/>
                <a:gd name="T8" fmla="*/ 135 w 135"/>
                <a:gd name="T9" fmla="*/ 78 h 153"/>
                <a:gd name="T10" fmla="*/ 68 w 135"/>
                <a:gd name="T11" fmla="*/ 153 h 153"/>
                <a:gd name="T12" fmla="*/ 0 w 135"/>
                <a:gd name="T13" fmla="*/ 78 h 153"/>
                <a:gd name="T14" fmla="*/ 104 w 135"/>
                <a:gd name="T15" fmla="*/ 78 h 153"/>
                <a:gd name="T16" fmla="*/ 104 w 135"/>
                <a:gd name="T17" fmla="*/ 77 h 153"/>
                <a:gd name="T18" fmla="*/ 68 w 135"/>
                <a:gd name="T19" fmla="*/ 29 h 153"/>
                <a:gd name="T20" fmla="*/ 31 w 135"/>
                <a:gd name="T21" fmla="*/ 77 h 153"/>
                <a:gd name="T22" fmla="*/ 31 w 135"/>
                <a:gd name="T23" fmla="*/ 78 h 153"/>
                <a:gd name="T24" fmla="*/ 68 w 135"/>
                <a:gd name="T25" fmla="*/ 127 h 153"/>
                <a:gd name="T26" fmla="*/ 104 w 135"/>
                <a:gd name="T27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106" y="0"/>
                    <a:pt x="135" y="32"/>
                    <a:pt x="135" y="75"/>
                  </a:cubicBezTo>
                  <a:lnTo>
                    <a:pt x="135" y="78"/>
                  </a:lnTo>
                  <a:cubicBezTo>
                    <a:pt x="135" y="122"/>
                    <a:pt x="106" y="153"/>
                    <a:pt x="68" y="153"/>
                  </a:cubicBezTo>
                  <a:cubicBezTo>
                    <a:pt x="29" y="153"/>
                    <a:pt x="0" y="122"/>
                    <a:pt x="0" y="78"/>
                  </a:cubicBezTo>
                  <a:close/>
                  <a:moveTo>
                    <a:pt x="104" y="78"/>
                  </a:moveTo>
                  <a:lnTo>
                    <a:pt x="104" y="77"/>
                  </a:lnTo>
                  <a:cubicBezTo>
                    <a:pt x="104" y="49"/>
                    <a:pt x="89" y="29"/>
                    <a:pt x="68" y="29"/>
                  </a:cubicBezTo>
                  <a:cubicBezTo>
                    <a:pt x="45" y="29"/>
                    <a:pt x="31" y="49"/>
                    <a:pt x="31" y="77"/>
                  </a:cubicBezTo>
                  <a:lnTo>
                    <a:pt x="31" y="78"/>
                  </a:lnTo>
                  <a:cubicBezTo>
                    <a:pt x="31" y="106"/>
                    <a:pt x="46" y="127"/>
                    <a:pt x="68" y="127"/>
                  </a:cubicBezTo>
                  <a:cubicBezTo>
                    <a:pt x="90" y="126"/>
                    <a:pt x="104" y="106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8" name="Freeform 68"/>
            <p:cNvSpPr>
              <a:spLocks/>
            </p:cNvSpPr>
            <p:nvPr/>
          </p:nvSpPr>
          <p:spPr bwMode="auto">
            <a:xfrm>
              <a:off x="3956051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2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9" name="Freeform 69"/>
            <p:cNvSpPr>
              <a:spLocks noEditPoints="1"/>
            </p:cNvSpPr>
            <p:nvPr/>
          </p:nvSpPr>
          <p:spPr bwMode="auto">
            <a:xfrm>
              <a:off x="4029076" y="5857837"/>
              <a:ext cx="63500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4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0" name="Freeform 70"/>
            <p:cNvSpPr>
              <a:spLocks/>
            </p:cNvSpPr>
            <p:nvPr/>
          </p:nvSpPr>
          <p:spPr bwMode="auto">
            <a:xfrm>
              <a:off x="5467351" y="5835612"/>
              <a:ext cx="79375" cy="101600"/>
            </a:xfrm>
            <a:custGeom>
              <a:avLst/>
              <a:gdLst>
                <a:gd name="T0" fmla="*/ 0 w 155"/>
                <a:gd name="T1" fmla="*/ 101 h 200"/>
                <a:gd name="T2" fmla="*/ 0 w 155"/>
                <a:gd name="T3" fmla="*/ 99 h 200"/>
                <a:gd name="T4" fmla="*/ 88 w 155"/>
                <a:gd name="T5" fmla="*/ 0 h 200"/>
                <a:gd name="T6" fmla="*/ 150 w 155"/>
                <a:gd name="T7" fmla="*/ 22 h 200"/>
                <a:gd name="T8" fmla="*/ 131 w 155"/>
                <a:gd name="T9" fmla="*/ 47 h 200"/>
                <a:gd name="T10" fmla="*/ 88 w 155"/>
                <a:gd name="T11" fmla="*/ 30 h 200"/>
                <a:gd name="T12" fmla="*/ 33 w 155"/>
                <a:gd name="T13" fmla="*/ 99 h 200"/>
                <a:gd name="T14" fmla="*/ 33 w 155"/>
                <a:gd name="T15" fmla="*/ 100 h 200"/>
                <a:gd name="T16" fmla="*/ 90 w 155"/>
                <a:gd name="T17" fmla="*/ 170 h 200"/>
                <a:gd name="T18" fmla="*/ 125 w 155"/>
                <a:gd name="T19" fmla="*/ 160 h 200"/>
                <a:gd name="T20" fmla="*/ 125 w 155"/>
                <a:gd name="T21" fmla="*/ 118 h 200"/>
                <a:gd name="T22" fmla="*/ 83 w 155"/>
                <a:gd name="T23" fmla="*/ 118 h 200"/>
                <a:gd name="T24" fmla="*/ 83 w 155"/>
                <a:gd name="T25" fmla="*/ 89 h 200"/>
                <a:gd name="T26" fmla="*/ 155 w 155"/>
                <a:gd name="T27" fmla="*/ 89 h 200"/>
                <a:gd name="T28" fmla="*/ 155 w 155"/>
                <a:gd name="T29" fmla="*/ 176 h 200"/>
                <a:gd name="T30" fmla="*/ 88 w 155"/>
                <a:gd name="T31" fmla="*/ 200 h 200"/>
                <a:gd name="T32" fmla="*/ 0 w 155"/>
                <a:gd name="T33" fmla="*/ 10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200">
                  <a:moveTo>
                    <a:pt x="0" y="101"/>
                  </a:moveTo>
                  <a:lnTo>
                    <a:pt x="0" y="99"/>
                  </a:lnTo>
                  <a:cubicBezTo>
                    <a:pt x="0" y="41"/>
                    <a:pt x="37" y="0"/>
                    <a:pt x="88" y="0"/>
                  </a:cubicBezTo>
                  <a:cubicBezTo>
                    <a:pt x="115" y="0"/>
                    <a:pt x="132" y="8"/>
                    <a:pt x="150" y="22"/>
                  </a:cubicBezTo>
                  <a:lnTo>
                    <a:pt x="131" y="47"/>
                  </a:lnTo>
                  <a:cubicBezTo>
                    <a:pt x="120" y="38"/>
                    <a:pt x="107" y="30"/>
                    <a:pt x="88" y="30"/>
                  </a:cubicBezTo>
                  <a:cubicBezTo>
                    <a:pt x="57" y="30"/>
                    <a:pt x="33" y="59"/>
                    <a:pt x="33" y="99"/>
                  </a:cubicBezTo>
                  <a:lnTo>
                    <a:pt x="33" y="100"/>
                  </a:lnTo>
                  <a:cubicBezTo>
                    <a:pt x="33" y="144"/>
                    <a:pt x="57" y="170"/>
                    <a:pt x="90" y="170"/>
                  </a:cubicBezTo>
                  <a:cubicBezTo>
                    <a:pt x="103" y="170"/>
                    <a:pt x="116" y="166"/>
                    <a:pt x="125" y="160"/>
                  </a:cubicBezTo>
                  <a:lnTo>
                    <a:pt x="125" y="118"/>
                  </a:lnTo>
                  <a:lnTo>
                    <a:pt x="83" y="118"/>
                  </a:lnTo>
                  <a:lnTo>
                    <a:pt x="83" y="89"/>
                  </a:lnTo>
                  <a:lnTo>
                    <a:pt x="155" y="89"/>
                  </a:lnTo>
                  <a:lnTo>
                    <a:pt x="155" y="176"/>
                  </a:lnTo>
                  <a:cubicBezTo>
                    <a:pt x="138" y="189"/>
                    <a:pt x="116" y="200"/>
                    <a:pt x="88" y="200"/>
                  </a:cubicBezTo>
                  <a:cubicBezTo>
                    <a:pt x="36" y="200"/>
                    <a:pt x="0" y="161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1" name="Rectangle 71"/>
            <p:cNvSpPr>
              <a:spLocks noChangeArrowheads="1"/>
            </p:cNvSpPr>
            <p:nvPr/>
          </p:nvSpPr>
          <p:spPr bwMode="auto">
            <a:xfrm>
              <a:off x="5565776" y="5832437"/>
              <a:ext cx="14288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2" name="Freeform 72"/>
            <p:cNvSpPr>
              <a:spLocks noEditPoints="1"/>
            </p:cNvSpPr>
            <p:nvPr/>
          </p:nvSpPr>
          <p:spPr bwMode="auto">
            <a:xfrm>
              <a:off x="5595939" y="5859425"/>
              <a:ext cx="60325" cy="77788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5 h 152"/>
                <a:gd name="T4" fmla="*/ 52 w 119"/>
                <a:gd name="T5" fmla="*/ 57 h 152"/>
                <a:gd name="T6" fmla="*/ 86 w 119"/>
                <a:gd name="T7" fmla="*/ 64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9 h 152"/>
                <a:gd name="T24" fmla="*/ 86 w 119"/>
                <a:gd name="T25" fmla="*/ 149 h 152"/>
                <a:gd name="T26" fmla="*/ 86 w 119"/>
                <a:gd name="T27" fmla="*/ 131 h 152"/>
                <a:gd name="T28" fmla="*/ 45 w 119"/>
                <a:gd name="T29" fmla="*/ 152 h 152"/>
                <a:gd name="T30" fmla="*/ 0 w 119"/>
                <a:gd name="T31" fmla="*/ 106 h 152"/>
                <a:gd name="T32" fmla="*/ 86 w 119"/>
                <a:gd name="T33" fmla="*/ 99 h 152"/>
                <a:gd name="T34" fmla="*/ 86 w 119"/>
                <a:gd name="T35" fmla="*/ 84 h 152"/>
                <a:gd name="T36" fmla="*/ 59 w 119"/>
                <a:gd name="T37" fmla="*/ 79 h 152"/>
                <a:gd name="T38" fmla="*/ 30 w 119"/>
                <a:gd name="T39" fmla="*/ 104 h 152"/>
                <a:gd name="T40" fmla="*/ 30 w 119"/>
                <a:gd name="T41" fmla="*/ 104 h 152"/>
                <a:gd name="T42" fmla="*/ 54 w 119"/>
                <a:gd name="T43" fmla="*/ 127 h 152"/>
                <a:gd name="T44" fmla="*/ 86 w 119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49"/>
                  </a:lnTo>
                  <a:lnTo>
                    <a:pt x="86" y="149"/>
                  </a:lnTo>
                  <a:lnTo>
                    <a:pt x="86" y="131"/>
                  </a:lnTo>
                  <a:cubicBezTo>
                    <a:pt x="77" y="144"/>
                    <a:pt x="65" y="152"/>
                    <a:pt x="45" y="152"/>
                  </a:cubicBezTo>
                  <a:cubicBezTo>
                    <a:pt x="21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9" y="81"/>
                    <a:pt x="70" y="79"/>
                    <a:pt x="59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3" name="Freeform 73"/>
            <p:cNvSpPr>
              <a:spLocks/>
            </p:cNvSpPr>
            <p:nvPr/>
          </p:nvSpPr>
          <p:spPr bwMode="auto">
            <a:xfrm>
              <a:off x="56721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0 h 150"/>
                <a:gd name="T16" fmla="*/ 59 w 116"/>
                <a:gd name="T17" fmla="*/ 28 h 150"/>
                <a:gd name="T18" fmla="*/ 31 w 116"/>
                <a:gd name="T19" fmla="*/ 60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0"/>
                  </a:lnTo>
                  <a:cubicBezTo>
                    <a:pt x="85" y="40"/>
                    <a:pt x="75" y="28"/>
                    <a:pt x="59" y="28"/>
                  </a:cubicBezTo>
                  <a:cubicBezTo>
                    <a:pt x="43" y="28"/>
                    <a:pt x="31" y="40"/>
                    <a:pt x="31" y="60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4" name="Freeform 74"/>
            <p:cNvSpPr>
              <a:spLocks/>
            </p:cNvSpPr>
            <p:nvPr/>
          </p:nvSpPr>
          <p:spPr bwMode="auto">
            <a:xfrm>
              <a:off x="5745164" y="5859425"/>
              <a:ext cx="58738" cy="77788"/>
            </a:xfrm>
            <a:custGeom>
              <a:avLst/>
              <a:gdLst>
                <a:gd name="T0" fmla="*/ 0 w 116"/>
                <a:gd name="T1" fmla="*/ 78 h 153"/>
                <a:gd name="T2" fmla="*/ 0 w 116"/>
                <a:gd name="T3" fmla="*/ 75 h 153"/>
                <a:gd name="T4" fmla="*/ 67 w 116"/>
                <a:gd name="T5" fmla="*/ 0 h 153"/>
                <a:gd name="T6" fmla="*/ 115 w 116"/>
                <a:gd name="T7" fmla="*/ 21 h 153"/>
                <a:gd name="T8" fmla="*/ 97 w 116"/>
                <a:gd name="T9" fmla="*/ 43 h 153"/>
                <a:gd name="T10" fmla="*/ 67 w 116"/>
                <a:gd name="T11" fmla="*/ 28 h 153"/>
                <a:gd name="T12" fmla="*/ 32 w 116"/>
                <a:gd name="T13" fmla="*/ 75 h 153"/>
                <a:gd name="T14" fmla="*/ 32 w 116"/>
                <a:gd name="T15" fmla="*/ 77 h 153"/>
                <a:gd name="T16" fmla="*/ 69 w 116"/>
                <a:gd name="T17" fmla="*/ 124 h 153"/>
                <a:gd name="T18" fmla="*/ 99 w 116"/>
                <a:gd name="T19" fmla="*/ 109 h 153"/>
                <a:gd name="T20" fmla="*/ 116 w 116"/>
                <a:gd name="T21" fmla="*/ 130 h 153"/>
                <a:gd name="T22" fmla="*/ 67 w 116"/>
                <a:gd name="T23" fmla="*/ 153 h 153"/>
                <a:gd name="T24" fmla="*/ 0 w 116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7" y="0"/>
                  </a:cubicBezTo>
                  <a:cubicBezTo>
                    <a:pt x="89" y="0"/>
                    <a:pt x="102" y="8"/>
                    <a:pt x="115" y="21"/>
                  </a:cubicBezTo>
                  <a:lnTo>
                    <a:pt x="97" y="43"/>
                  </a:lnTo>
                  <a:cubicBezTo>
                    <a:pt x="90" y="35"/>
                    <a:pt x="81" y="28"/>
                    <a:pt x="67" y="28"/>
                  </a:cubicBezTo>
                  <a:cubicBezTo>
                    <a:pt x="47" y="28"/>
                    <a:pt x="32" y="48"/>
                    <a:pt x="32" y="75"/>
                  </a:cubicBezTo>
                  <a:lnTo>
                    <a:pt x="32" y="77"/>
                  </a:lnTo>
                  <a:cubicBezTo>
                    <a:pt x="32" y="105"/>
                    <a:pt x="47" y="124"/>
                    <a:pt x="69" y="124"/>
                  </a:cubicBezTo>
                  <a:cubicBezTo>
                    <a:pt x="81" y="124"/>
                    <a:pt x="90" y="118"/>
                    <a:pt x="99" y="109"/>
                  </a:cubicBezTo>
                  <a:lnTo>
                    <a:pt x="116" y="130"/>
                  </a:lnTo>
                  <a:cubicBezTo>
                    <a:pt x="105" y="143"/>
                    <a:pt x="90" y="153"/>
                    <a:pt x="67" y="153"/>
                  </a:cubicBezTo>
                  <a:cubicBezTo>
                    <a:pt x="27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5" name="Freeform 75"/>
            <p:cNvSpPr>
              <a:spLocks noEditPoints="1"/>
            </p:cNvSpPr>
            <p:nvPr/>
          </p:nvSpPr>
          <p:spPr bwMode="auto">
            <a:xfrm>
              <a:off x="5811839" y="5857837"/>
              <a:ext cx="61913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2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2 w 124"/>
                <a:gd name="T15" fmla="*/ 111 h 154"/>
                <a:gd name="T16" fmla="*/ 119 w 124"/>
                <a:gd name="T17" fmla="*/ 131 h 154"/>
                <a:gd name="T18" fmla="*/ 67 w 124"/>
                <a:gd name="T19" fmla="*/ 154 h 154"/>
                <a:gd name="T20" fmla="*/ 0 w 124"/>
                <a:gd name="T21" fmla="*/ 79 h 154"/>
                <a:gd name="T22" fmla="*/ 92 w 124"/>
                <a:gd name="T23" fmla="*/ 68 h 154"/>
                <a:gd name="T24" fmla="*/ 62 w 124"/>
                <a:gd name="T25" fmla="*/ 28 h 154"/>
                <a:gd name="T26" fmla="*/ 31 w 124"/>
                <a:gd name="T27" fmla="*/ 68 h 154"/>
                <a:gd name="T28" fmla="*/ 92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7" y="154"/>
                  </a:cubicBezTo>
                  <a:cubicBezTo>
                    <a:pt x="29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6" name="Freeform 76"/>
            <p:cNvSpPr>
              <a:spLocks noEditPoints="1"/>
            </p:cNvSpPr>
            <p:nvPr/>
          </p:nvSpPr>
          <p:spPr bwMode="auto">
            <a:xfrm>
              <a:off x="4430714" y="5837200"/>
              <a:ext cx="66675" cy="96838"/>
            </a:xfrm>
            <a:custGeom>
              <a:avLst/>
              <a:gdLst>
                <a:gd name="T0" fmla="*/ 0 w 132"/>
                <a:gd name="T1" fmla="*/ 0 h 193"/>
                <a:gd name="T2" fmla="*/ 62 w 132"/>
                <a:gd name="T3" fmla="*/ 0 h 193"/>
                <a:gd name="T4" fmla="*/ 132 w 132"/>
                <a:gd name="T5" fmla="*/ 65 h 193"/>
                <a:gd name="T6" fmla="*/ 132 w 132"/>
                <a:gd name="T7" fmla="*/ 65 h 193"/>
                <a:gd name="T8" fmla="*/ 61 w 132"/>
                <a:gd name="T9" fmla="*/ 131 h 193"/>
                <a:gd name="T10" fmla="*/ 33 w 132"/>
                <a:gd name="T11" fmla="*/ 131 h 193"/>
                <a:gd name="T12" fmla="*/ 33 w 132"/>
                <a:gd name="T13" fmla="*/ 193 h 193"/>
                <a:gd name="T14" fmla="*/ 1 w 132"/>
                <a:gd name="T15" fmla="*/ 193 h 193"/>
                <a:gd name="T16" fmla="*/ 1 w 132"/>
                <a:gd name="T17" fmla="*/ 0 h 193"/>
                <a:gd name="T18" fmla="*/ 0 w 132"/>
                <a:gd name="T19" fmla="*/ 0 h 193"/>
                <a:gd name="T20" fmla="*/ 60 w 132"/>
                <a:gd name="T21" fmla="*/ 102 h 193"/>
                <a:gd name="T22" fmla="*/ 98 w 132"/>
                <a:gd name="T23" fmla="*/ 66 h 193"/>
                <a:gd name="T24" fmla="*/ 98 w 132"/>
                <a:gd name="T25" fmla="*/ 66 h 193"/>
                <a:gd name="T26" fmla="*/ 60 w 132"/>
                <a:gd name="T27" fmla="*/ 30 h 193"/>
                <a:gd name="T28" fmla="*/ 32 w 132"/>
                <a:gd name="T29" fmla="*/ 30 h 193"/>
                <a:gd name="T30" fmla="*/ 32 w 132"/>
                <a:gd name="T31" fmla="*/ 102 h 193"/>
                <a:gd name="T32" fmla="*/ 60 w 132"/>
                <a:gd name="T33" fmla="*/ 102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2" h="193">
                  <a:moveTo>
                    <a:pt x="0" y="0"/>
                  </a:moveTo>
                  <a:lnTo>
                    <a:pt x="62" y="0"/>
                  </a:lnTo>
                  <a:cubicBezTo>
                    <a:pt x="105" y="0"/>
                    <a:pt x="132" y="25"/>
                    <a:pt x="132" y="65"/>
                  </a:cubicBezTo>
                  <a:lnTo>
                    <a:pt x="132" y="65"/>
                  </a:lnTo>
                  <a:cubicBezTo>
                    <a:pt x="132" y="107"/>
                    <a:pt x="101" y="130"/>
                    <a:pt x="61" y="131"/>
                  </a:cubicBezTo>
                  <a:lnTo>
                    <a:pt x="33" y="131"/>
                  </a:lnTo>
                  <a:lnTo>
                    <a:pt x="33" y="193"/>
                  </a:lnTo>
                  <a:lnTo>
                    <a:pt x="1" y="193"/>
                  </a:lnTo>
                  <a:lnTo>
                    <a:pt x="1" y="0"/>
                  </a:lnTo>
                  <a:lnTo>
                    <a:pt x="0" y="0"/>
                  </a:lnTo>
                  <a:close/>
                  <a:moveTo>
                    <a:pt x="60" y="102"/>
                  </a:moveTo>
                  <a:cubicBezTo>
                    <a:pt x="85" y="102"/>
                    <a:pt x="98" y="87"/>
                    <a:pt x="98" y="66"/>
                  </a:cubicBezTo>
                  <a:lnTo>
                    <a:pt x="98" y="66"/>
                  </a:lnTo>
                  <a:cubicBezTo>
                    <a:pt x="98" y="42"/>
                    <a:pt x="83" y="30"/>
                    <a:pt x="60" y="30"/>
                  </a:cubicBezTo>
                  <a:lnTo>
                    <a:pt x="32" y="30"/>
                  </a:lnTo>
                  <a:lnTo>
                    <a:pt x="32" y="102"/>
                  </a:lnTo>
                  <a:lnTo>
                    <a:pt x="60" y="1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7" name="Rectangle 77"/>
            <p:cNvSpPr>
              <a:spLocks noChangeArrowheads="1"/>
            </p:cNvSpPr>
            <p:nvPr/>
          </p:nvSpPr>
          <p:spPr bwMode="auto">
            <a:xfrm>
              <a:off x="4510089" y="5832437"/>
              <a:ext cx="15875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8" name="Freeform 78"/>
            <p:cNvSpPr>
              <a:spLocks noEditPoints="1"/>
            </p:cNvSpPr>
            <p:nvPr/>
          </p:nvSpPr>
          <p:spPr bwMode="auto">
            <a:xfrm>
              <a:off x="4541839" y="5859425"/>
              <a:ext cx="60325" cy="77788"/>
            </a:xfrm>
            <a:custGeom>
              <a:avLst/>
              <a:gdLst>
                <a:gd name="T0" fmla="*/ 0 w 118"/>
                <a:gd name="T1" fmla="*/ 106 h 152"/>
                <a:gd name="T2" fmla="*/ 0 w 118"/>
                <a:gd name="T3" fmla="*/ 105 h 152"/>
                <a:gd name="T4" fmla="*/ 52 w 118"/>
                <a:gd name="T5" fmla="*/ 57 h 152"/>
                <a:gd name="T6" fmla="*/ 86 w 118"/>
                <a:gd name="T7" fmla="*/ 64 h 152"/>
                <a:gd name="T8" fmla="*/ 86 w 118"/>
                <a:gd name="T9" fmla="*/ 57 h 152"/>
                <a:gd name="T10" fmla="*/ 55 w 118"/>
                <a:gd name="T11" fmla="*/ 27 h 152"/>
                <a:gd name="T12" fmla="*/ 20 w 118"/>
                <a:gd name="T13" fmla="*/ 36 h 152"/>
                <a:gd name="T14" fmla="*/ 11 w 118"/>
                <a:gd name="T15" fmla="*/ 11 h 152"/>
                <a:gd name="T16" fmla="*/ 60 w 118"/>
                <a:gd name="T17" fmla="*/ 0 h 152"/>
                <a:gd name="T18" fmla="*/ 103 w 118"/>
                <a:gd name="T19" fmla="*/ 15 h 152"/>
                <a:gd name="T20" fmla="*/ 118 w 118"/>
                <a:gd name="T21" fmla="*/ 57 h 152"/>
                <a:gd name="T22" fmla="*/ 118 w 118"/>
                <a:gd name="T23" fmla="*/ 149 h 152"/>
                <a:gd name="T24" fmla="*/ 87 w 118"/>
                <a:gd name="T25" fmla="*/ 149 h 152"/>
                <a:gd name="T26" fmla="*/ 87 w 118"/>
                <a:gd name="T27" fmla="*/ 131 h 152"/>
                <a:gd name="T28" fmla="*/ 46 w 118"/>
                <a:gd name="T29" fmla="*/ 152 h 152"/>
                <a:gd name="T30" fmla="*/ 0 w 118"/>
                <a:gd name="T31" fmla="*/ 106 h 152"/>
                <a:gd name="T32" fmla="*/ 86 w 118"/>
                <a:gd name="T33" fmla="*/ 99 h 152"/>
                <a:gd name="T34" fmla="*/ 86 w 118"/>
                <a:gd name="T35" fmla="*/ 84 h 152"/>
                <a:gd name="T36" fmla="*/ 58 w 118"/>
                <a:gd name="T37" fmla="*/ 79 h 152"/>
                <a:gd name="T38" fmla="*/ 30 w 118"/>
                <a:gd name="T39" fmla="*/ 104 h 152"/>
                <a:gd name="T40" fmla="*/ 30 w 118"/>
                <a:gd name="T41" fmla="*/ 104 h 152"/>
                <a:gd name="T42" fmla="*/ 53 w 118"/>
                <a:gd name="T43" fmla="*/ 127 h 152"/>
                <a:gd name="T44" fmla="*/ 86 w 118"/>
                <a:gd name="T45" fmla="*/ 9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52">
                  <a:moveTo>
                    <a:pt x="0" y="106"/>
                  </a:moveTo>
                  <a:lnTo>
                    <a:pt x="0" y="105"/>
                  </a:lnTo>
                  <a:cubicBezTo>
                    <a:pt x="0" y="74"/>
                    <a:pt x="21" y="57"/>
                    <a:pt x="52" y="57"/>
                  </a:cubicBezTo>
                  <a:cubicBezTo>
                    <a:pt x="66" y="57"/>
                    <a:pt x="76" y="60"/>
                    <a:pt x="86" y="64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8" y="32"/>
                    <a:pt x="20" y="36"/>
                  </a:cubicBezTo>
                  <a:lnTo>
                    <a:pt x="11" y="11"/>
                  </a:lnTo>
                  <a:cubicBezTo>
                    <a:pt x="25" y="4"/>
                    <a:pt x="40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9"/>
                    <a:pt x="118" y="57"/>
                  </a:cubicBezTo>
                  <a:lnTo>
                    <a:pt x="118" y="149"/>
                  </a:lnTo>
                  <a:lnTo>
                    <a:pt x="87" y="149"/>
                  </a:lnTo>
                  <a:lnTo>
                    <a:pt x="87" y="131"/>
                  </a:lnTo>
                  <a:cubicBezTo>
                    <a:pt x="78" y="144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9"/>
                  </a:moveTo>
                  <a:lnTo>
                    <a:pt x="86" y="84"/>
                  </a:lnTo>
                  <a:cubicBezTo>
                    <a:pt x="78" y="81"/>
                    <a:pt x="70" y="79"/>
                    <a:pt x="58" y="79"/>
                  </a:cubicBezTo>
                  <a:cubicBezTo>
                    <a:pt x="41" y="79"/>
                    <a:pt x="30" y="87"/>
                    <a:pt x="30" y="104"/>
                  </a:cubicBezTo>
                  <a:lnTo>
                    <a:pt x="30" y="104"/>
                  </a:lnTo>
                  <a:cubicBezTo>
                    <a:pt x="30" y="119"/>
                    <a:pt x="40" y="126"/>
                    <a:pt x="53" y="127"/>
                  </a:cubicBezTo>
                  <a:cubicBezTo>
                    <a:pt x="71" y="127"/>
                    <a:pt x="86" y="116"/>
                    <a:pt x="86" y="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9" name="Freeform 79"/>
            <p:cNvSpPr>
              <a:spLocks/>
            </p:cNvSpPr>
            <p:nvPr/>
          </p:nvSpPr>
          <p:spPr bwMode="auto">
            <a:xfrm>
              <a:off x="4614864" y="5859425"/>
              <a:ext cx="58738" cy="77788"/>
            </a:xfrm>
            <a:custGeom>
              <a:avLst/>
              <a:gdLst>
                <a:gd name="T0" fmla="*/ 0 w 117"/>
                <a:gd name="T1" fmla="*/ 78 h 153"/>
                <a:gd name="T2" fmla="*/ 0 w 117"/>
                <a:gd name="T3" fmla="*/ 75 h 153"/>
                <a:gd name="T4" fmla="*/ 68 w 117"/>
                <a:gd name="T5" fmla="*/ 0 h 153"/>
                <a:gd name="T6" fmla="*/ 115 w 117"/>
                <a:gd name="T7" fmla="*/ 21 h 153"/>
                <a:gd name="T8" fmla="*/ 98 w 117"/>
                <a:gd name="T9" fmla="*/ 43 h 153"/>
                <a:gd name="T10" fmla="*/ 68 w 117"/>
                <a:gd name="T11" fmla="*/ 28 h 153"/>
                <a:gd name="T12" fmla="*/ 33 w 117"/>
                <a:gd name="T13" fmla="*/ 75 h 153"/>
                <a:gd name="T14" fmla="*/ 33 w 117"/>
                <a:gd name="T15" fmla="*/ 77 h 153"/>
                <a:gd name="T16" fmla="*/ 69 w 117"/>
                <a:gd name="T17" fmla="*/ 124 h 153"/>
                <a:gd name="T18" fmla="*/ 99 w 117"/>
                <a:gd name="T19" fmla="*/ 109 h 153"/>
                <a:gd name="T20" fmla="*/ 117 w 117"/>
                <a:gd name="T21" fmla="*/ 130 h 153"/>
                <a:gd name="T22" fmla="*/ 68 w 117"/>
                <a:gd name="T23" fmla="*/ 153 h 153"/>
                <a:gd name="T24" fmla="*/ 0 w 117"/>
                <a:gd name="T25" fmla="*/ 78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53">
                  <a:moveTo>
                    <a:pt x="0" y="78"/>
                  </a:moveTo>
                  <a:lnTo>
                    <a:pt x="0" y="75"/>
                  </a:lnTo>
                  <a:cubicBezTo>
                    <a:pt x="0" y="32"/>
                    <a:pt x="29" y="0"/>
                    <a:pt x="68" y="0"/>
                  </a:cubicBezTo>
                  <a:cubicBezTo>
                    <a:pt x="89" y="0"/>
                    <a:pt x="103" y="8"/>
                    <a:pt x="115" y="21"/>
                  </a:cubicBezTo>
                  <a:lnTo>
                    <a:pt x="98" y="43"/>
                  </a:lnTo>
                  <a:cubicBezTo>
                    <a:pt x="90" y="35"/>
                    <a:pt x="82" y="28"/>
                    <a:pt x="68" y="28"/>
                  </a:cubicBezTo>
                  <a:cubicBezTo>
                    <a:pt x="48" y="28"/>
                    <a:pt x="33" y="48"/>
                    <a:pt x="33" y="75"/>
                  </a:cubicBezTo>
                  <a:lnTo>
                    <a:pt x="33" y="77"/>
                  </a:lnTo>
                  <a:cubicBezTo>
                    <a:pt x="33" y="105"/>
                    <a:pt x="48" y="124"/>
                    <a:pt x="69" y="124"/>
                  </a:cubicBezTo>
                  <a:cubicBezTo>
                    <a:pt x="82" y="124"/>
                    <a:pt x="90" y="118"/>
                    <a:pt x="99" y="109"/>
                  </a:cubicBezTo>
                  <a:lnTo>
                    <a:pt x="117" y="130"/>
                  </a:lnTo>
                  <a:cubicBezTo>
                    <a:pt x="105" y="143"/>
                    <a:pt x="90" y="153"/>
                    <a:pt x="68" y="153"/>
                  </a:cubicBezTo>
                  <a:cubicBezTo>
                    <a:pt x="28" y="153"/>
                    <a:pt x="0" y="123"/>
                    <a:pt x="0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0" name="Freeform 80"/>
            <p:cNvSpPr>
              <a:spLocks noEditPoints="1"/>
            </p:cNvSpPr>
            <p:nvPr/>
          </p:nvSpPr>
          <p:spPr bwMode="auto">
            <a:xfrm>
              <a:off x="4679951" y="5857837"/>
              <a:ext cx="63500" cy="79375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8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8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1" name="Freeform 81"/>
            <p:cNvSpPr>
              <a:spLocks/>
            </p:cNvSpPr>
            <p:nvPr/>
          </p:nvSpPr>
          <p:spPr bwMode="auto">
            <a:xfrm>
              <a:off x="4757739" y="5859425"/>
              <a:ext cx="98425" cy="76200"/>
            </a:xfrm>
            <a:custGeom>
              <a:avLst/>
              <a:gdLst>
                <a:gd name="T0" fmla="*/ 0 w 196"/>
                <a:gd name="T1" fmla="*/ 2 h 150"/>
                <a:gd name="T2" fmla="*/ 31 w 196"/>
                <a:gd name="T3" fmla="*/ 2 h 150"/>
                <a:gd name="T4" fmla="*/ 31 w 196"/>
                <a:gd name="T5" fmla="*/ 23 h 150"/>
                <a:gd name="T6" fmla="*/ 71 w 196"/>
                <a:gd name="T7" fmla="*/ 0 h 150"/>
                <a:gd name="T8" fmla="*/ 108 w 196"/>
                <a:gd name="T9" fmla="*/ 23 h 150"/>
                <a:gd name="T10" fmla="*/ 151 w 196"/>
                <a:gd name="T11" fmla="*/ 0 h 150"/>
                <a:gd name="T12" fmla="*/ 196 w 196"/>
                <a:gd name="T13" fmla="*/ 51 h 150"/>
                <a:gd name="T14" fmla="*/ 196 w 196"/>
                <a:gd name="T15" fmla="*/ 150 h 150"/>
                <a:gd name="T16" fmla="*/ 165 w 196"/>
                <a:gd name="T17" fmla="*/ 150 h 150"/>
                <a:gd name="T18" fmla="*/ 165 w 196"/>
                <a:gd name="T19" fmla="*/ 60 h 150"/>
                <a:gd name="T20" fmla="*/ 140 w 196"/>
                <a:gd name="T21" fmla="*/ 27 h 150"/>
                <a:gd name="T22" fmla="*/ 113 w 196"/>
                <a:gd name="T23" fmla="*/ 60 h 150"/>
                <a:gd name="T24" fmla="*/ 113 w 196"/>
                <a:gd name="T25" fmla="*/ 148 h 150"/>
                <a:gd name="T26" fmla="*/ 82 w 196"/>
                <a:gd name="T27" fmla="*/ 148 h 150"/>
                <a:gd name="T28" fmla="*/ 82 w 196"/>
                <a:gd name="T29" fmla="*/ 58 h 150"/>
                <a:gd name="T30" fmla="*/ 57 w 196"/>
                <a:gd name="T31" fmla="*/ 26 h 150"/>
                <a:gd name="T32" fmla="*/ 31 w 196"/>
                <a:gd name="T33" fmla="*/ 58 h 150"/>
                <a:gd name="T34" fmla="*/ 31 w 196"/>
                <a:gd name="T35" fmla="*/ 147 h 150"/>
                <a:gd name="T36" fmla="*/ 0 w 196"/>
                <a:gd name="T37" fmla="*/ 147 h 150"/>
                <a:gd name="T38" fmla="*/ 0 w 196"/>
                <a:gd name="T39" fmla="*/ 2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6" h="150">
                  <a:moveTo>
                    <a:pt x="0" y="2"/>
                  </a:moveTo>
                  <a:lnTo>
                    <a:pt x="31" y="2"/>
                  </a:lnTo>
                  <a:lnTo>
                    <a:pt x="31" y="23"/>
                  </a:lnTo>
                  <a:cubicBezTo>
                    <a:pt x="40" y="11"/>
                    <a:pt x="51" y="0"/>
                    <a:pt x="71" y="0"/>
                  </a:cubicBezTo>
                  <a:cubicBezTo>
                    <a:pt x="88" y="0"/>
                    <a:pt x="102" y="8"/>
                    <a:pt x="108" y="23"/>
                  </a:cubicBezTo>
                  <a:cubicBezTo>
                    <a:pt x="118" y="10"/>
                    <a:pt x="132" y="0"/>
                    <a:pt x="151" y="0"/>
                  </a:cubicBezTo>
                  <a:cubicBezTo>
                    <a:pt x="178" y="0"/>
                    <a:pt x="196" y="17"/>
                    <a:pt x="196" y="51"/>
                  </a:cubicBezTo>
                  <a:lnTo>
                    <a:pt x="196" y="150"/>
                  </a:lnTo>
                  <a:lnTo>
                    <a:pt x="165" y="150"/>
                  </a:lnTo>
                  <a:lnTo>
                    <a:pt x="165" y="60"/>
                  </a:lnTo>
                  <a:cubicBezTo>
                    <a:pt x="165" y="38"/>
                    <a:pt x="156" y="27"/>
                    <a:pt x="140" y="27"/>
                  </a:cubicBezTo>
                  <a:cubicBezTo>
                    <a:pt x="125" y="27"/>
                    <a:pt x="113" y="38"/>
                    <a:pt x="113" y="60"/>
                  </a:cubicBezTo>
                  <a:lnTo>
                    <a:pt x="113" y="148"/>
                  </a:lnTo>
                  <a:lnTo>
                    <a:pt x="82" y="148"/>
                  </a:lnTo>
                  <a:lnTo>
                    <a:pt x="82" y="58"/>
                  </a:lnTo>
                  <a:cubicBezTo>
                    <a:pt x="82" y="37"/>
                    <a:pt x="73" y="26"/>
                    <a:pt x="57" y="26"/>
                  </a:cubicBezTo>
                  <a:cubicBezTo>
                    <a:pt x="41" y="26"/>
                    <a:pt x="31" y="38"/>
                    <a:pt x="31" y="58"/>
                  </a:cubicBezTo>
                  <a:lnTo>
                    <a:pt x="31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2" name="Freeform 82"/>
            <p:cNvSpPr>
              <a:spLocks noEditPoints="1"/>
            </p:cNvSpPr>
            <p:nvPr/>
          </p:nvSpPr>
          <p:spPr bwMode="auto">
            <a:xfrm>
              <a:off x="4872039" y="5857837"/>
              <a:ext cx="61913" cy="79375"/>
            </a:xfrm>
            <a:custGeom>
              <a:avLst/>
              <a:gdLst>
                <a:gd name="T0" fmla="*/ 0 w 123"/>
                <a:gd name="T1" fmla="*/ 79 h 154"/>
                <a:gd name="T2" fmla="*/ 0 w 123"/>
                <a:gd name="T3" fmla="*/ 76 h 154"/>
                <a:gd name="T4" fmla="*/ 62 w 123"/>
                <a:gd name="T5" fmla="*/ 0 h 154"/>
                <a:gd name="T6" fmla="*/ 123 w 123"/>
                <a:gd name="T7" fmla="*/ 78 h 154"/>
                <a:gd name="T8" fmla="*/ 123 w 123"/>
                <a:gd name="T9" fmla="*/ 89 h 154"/>
                <a:gd name="T10" fmla="*/ 31 w 123"/>
                <a:gd name="T11" fmla="*/ 89 h 154"/>
                <a:gd name="T12" fmla="*/ 68 w 123"/>
                <a:gd name="T13" fmla="*/ 126 h 154"/>
                <a:gd name="T14" fmla="*/ 102 w 123"/>
                <a:gd name="T15" fmla="*/ 111 h 154"/>
                <a:gd name="T16" fmla="*/ 118 w 123"/>
                <a:gd name="T17" fmla="*/ 131 h 154"/>
                <a:gd name="T18" fmla="*/ 67 w 123"/>
                <a:gd name="T19" fmla="*/ 154 h 154"/>
                <a:gd name="T20" fmla="*/ 0 w 123"/>
                <a:gd name="T21" fmla="*/ 79 h 154"/>
                <a:gd name="T22" fmla="*/ 92 w 123"/>
                <a:gd name="T23" fmla="*/ 68 h 154"/>
                <a:gd name="T24" fmla="*/ 62 w 123"/>
                <a:gd name="T25" fmla="*/ 28 h 154"/>
                <a:gd name="T26" fmla="*/ 31 w 123"/>
                <a:gd name="T27" fmla="*/ 68 h 154"/>
                <a:gd name="T28" fmla="*/ 92 w 123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2" y="0"/>
                  </a:cubicBezTo>
                  <a:cubicBezTo>
                    <a:pt x="102" y="0"/>
                    <a:pt x="123" y="34"/>
                    <a:pt x="123" y="78"/>
                  </a:cubicBezTo>
                  <a:lnTo>
                    <a:pt x="123" y="89"/>
                  </a:lnTo>
                  <a:lnTo>
                    <a:pt x="31" y="89"/>
                  </a:lnTo>
                  <a:cubicBezTo>
                    <a:pt x="33" y="114"/>
                    <a:pt x="48" y="126"/>
                    <a:pt x="68" y="126"/>
                  </a:cubicBezTo>
                  <a:cubicBezTo>
                    <a:pt x="82" y="126"/>
                    <a:pt x="92" y="120"/>
                    <a:pt x="102" y="111"/>
                  </a:cubicBezTo>
                  <a:lnTo>
                    <a:pt x="118" y="131"/>
                  </a:lnTo>
                  <a:cubicBezTo>
                    <a:pt x="105" y="145"/>
                    <a:pt x="88" y="154"/>
                    <a:pt x="67" y="154"/>
                  </a:cubicBezTo>
                  <a:cubicBezTo>
                    <a:pt x="28" y="154"/>
                    <a:pt x="0" y="125"/>
                    <a:pt x="0" y="79"/>
                  </a:cubicBezTo>
                  <a:close/>
                  <a:moveTo>
                    <a:pt x="92" y="68"/>
                  </a:moveTo>
                  <a:cubicBezTo>
                    <a:pt x="91" y="44"/>
                    <a:pt x="80" y="28"/>
                    <a:pt x="62" y="28"/>
                  </a:cubicBezTo>
                  <a:cubicBezTo>
                    <a:pt x="45" y="28"/>
                    <a:pt x="32" y="43"/>
                    <a:pt x="31" y="68"/>
                  </a:cubicBezTo>
                  <a:lnTo>
                    <a:pt x="9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3" name="Freeform 83"/>
            <p:cNvSpPr>
              <a:spLocks/>
            </p:cNvSpPr>
            <p:nvPr/>
          </p:nvSpPr>
          <p:spPr bwMode="auto">
            <a:xfrm>
              <a:off x="4948239" y="5857837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6 w 116"/>
                <a:gd name="T13" fmla="*/ 150 h 150"/>
                <a:gd name="T14" fmla="*/ 86 w 116"/>
                <a:gd name="T15" fmla="*/ 60 h 150"/>
                <a:gd name="T16" fmla="*/ 60 w 116"/>
                <a:gd name="T17" fmla="*/ 28 h 150"/>
                <a:gd name="T18" fmla="*/ 32 w 116"/>
                <a:gd name="T19" fmla="*/ 60 h 150"/>
                <a:gd name="T20" fmla="*/ 32 w 116"/>
                <a:gd name="T21" fmla="*/ 149 h 150"/>
                <a:gd name="T22" fmla="*/ 1 w 116"/>
                <a:gd name="T23" fmla="*/ 149 h 150"/>
                <a:gd name="T24" fmla="*/ 1 w 116"/>
                <a:gd name="T25" fmla="*/ 4 h 150"/>
                <a:gd name="T26" fmla="*/ 0 w 116"/>
                <a:gd name="T27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6" y="150"/>
                  </a:lnTo>
                  <a:lnTo>
                    <a:pt x="86" y="60"/>
                  </a:lnTo>
                  <a:cubicBezTo>
                    <a:pt x="86" y="40"/>
                    <a:pt x="76" y="28"/>
                    <a:pt x="60" y="28"/>
                  </a:cubicBezTo>
                  <a:cubicBezTo>
                    <a:pt x="44" y="28"/>
                    <a:pt x="32" y="40"/>
                    <a:pt x="32" y="60"/>
                  </a:cubicBezTo>
                  <a:lnTo>
                    <a:pt x="32" y="149"/>
                  </a:lnTo>
                  <a:lnTo>
                    <a:pt x="1" y="149"/>
                  </a:lnTo>
                  <a:lnTo>
                    <a:pt x="1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4" name="Freeform 84"/>
            <p:cNvSpPr>
              <a:spLocks/>
            </p:cNvSpPr>
            <p:nvPr/>
          </p:nvSpPr>
          <p:spPr bwMode="auto">
            <a:xfrm>
              <a:off x="5019676" y="5840375"/>
              <a:ext cx="41275" cy="96838"/>
            </a:xfrm>
            <a:custGeom>
              <a:avLst/>
              <a:gdLst>
                <a:gd name="T0" fmla="*/ 16 w 81"/>
                <a:gd name="T1" fmla="*/ 151 h 191"/>
                <a:gd name="T2" fmla="*/ 16 w 81"/>
                <a:gd name="T3" fmla="*/ 68 h 191"/>
                <a:gd name="T4" fmla="*/ 0 w 81"/>
                <a:gd name="T5" fmla="*/ 68 h 191"/>
                <a:gd name="T6" fmla="*/ 0 w 81"/>
                <a:gd name="T7" fmla="*/ 40 h 191"/>
                <a:gd name="T8" fmla="*/ 16 w 81"/>
                <a:gd name="T9" fmla="*/ 40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40 h 191"/>
                <a:gd name="T16" fmla="*/ 80 w 81"/>
                <a:gd name="T17" fmla="*/ 40 h 191"/>
                <a:gd name="T18" fmla="*/ 80 w 81"/>
                <a:gd name="T19" fmla="*/ 68 h 191"/>
                <a:gd name="T20" fmla="*/ 47 w 81"/>
                <a:gd name="T21" fmla="*/ 68 h 191"/>
                <a:gd name="T22" fmla="*/ 47 w 81"/>
                <a:gd name="T23" fmla="*/ 146 h 191"/>
                <a:gd name="T24" fmla="*/ 64 w 81"/>
                <a:gd name="T25" fmla="*/ 162 h 191"/>
                <a:gd name="T26" fmla="*/ 81 w 81"/>
                <a:gd name="T27" fmla="*/ 159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1"/>
                  </a:moveTo>
                  <a:lnTo>
                    <a:pt x="16" y="68"/>
                  </a:lnTo>
                  <a:lnTo>
                    <a:pt x="0" y="68"/>
                  </a:lnTo>
                  <a:lnTo>
                    <a:pt x="0" y="40"/>
                  </a:lnTo>
                  <a:lnTo>
                    <a:pt x="16" y="40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40"/>
                  </a:lnTo>
                  <a:lnTo>
                    <a:pt x="80" y="40"/>
                  </a:lnTo>
                  <a:lnTo>
                    <a:pt x="80" y="68"/>
                  </a:lnTo>
                  <a:lnTo>
                    <a:pt x="47" y="68"/>
                  </a:lnTo>
                  <a:lnTo>
                    <a:pt x="47" y="146"/>
                  </a:lnTo>
                  <a:cubicBezTo>
                    <a:pt x="47" y="158"/>
                    <a:pt x="54" y="162"/>
                    <a:pt x="64" y="162"/>
                  </a:cubicBezTo>
                  <a:cubicBezTo>
                    <a:pt x="70" y="162"/>
                    <a:pt x="75" y="161"/>
                    <a:pt x="81" y="159"/>
                  </a:cubicBezTo>
                  <a:lnTo>
                    <a:pt x="81" y="185"/>
                  </a:lnTo>
                  <a:cubicBezTo>
                    <a:pt x="74" y="189"/>
                    <a:pt x="66" y="191"/>
                    <a:pt x="55" y="191"/>
                  </a:cubicBezTo>
                  <a:cubicBezTo>
                    <a:pt x="34" y="190"/>
                    <a:pt x="16" y="180"/>
                    <a:pt x="16" y="1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5" name="Rectangle 85"/>
            <p:cNvSpPr>
              <a:spLocks noChangeArrowheads="1"/>
            </p:cNvSpPr>
            <p:nvPr/>
          </p:nvSpPr>
          <p:spPr bwMode="auto">
            <a:xfrm>
              <a:off x="5470526" y="5551450"/>
              <a:ext cx="12509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6" name="Freeform 86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7" name="Freeform 87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8" name="Freeform 88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99" name="Freeform 89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0" name="Freeform 90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1" name="Freeform 91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2" name="Freeform 92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3" name="Freeform 93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4" name="Freeform 94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5" name="Freeform 95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6" name="Rectangle 96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7" name="Freeform 97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8" name="Freeform 98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09" name="Freeform 99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0" name="Freeform 100"/>
            <p:cNvSpPr>
              <a:spLocks/>
            </p:cNvSpPr>
            <p:nvPr/>
          </p:nvSpPr>
          <p:spPr bwMode="auto">
            <a:xfrm>
              <a:off x="5791201" y="5603837"/>
              <a:ext cx="50800" cy="74613"/>
            </a:xfrm>
            <a:custGeom>
              <a:avLst/>
              <a:gdLst>
                <a:gd name="T0" fmla="*/ 0 w 102"/>
                <a:gd name="T1" fmla="*/ 127 h 148"/>
                <a:gd name="T2" fmla="*/ 17 w 102"/>
                <a:gd name="T3" fmla="*/ 105 h 148"/>
                <a:gd name="T4" fmla="*/ 53 w 102"/>
                <a:gd name="T5" fmla="*/ 121 h 148"/>
                <a:gd name="T6" fmla="*/ 72 w 102"/>
                <a:gd name="T7" fmla="*/ 107 h 148"/>
                <a:gd name="T8" fmla="*/ 72 w 102"/>
                <a:gd name="T9" fmla="*/ 107 h 148"/>
                <a:gd name="T10" fmla="*/ 47 w 102"/>
                <a:gd name="T11" fmla="*/ 87 h 148"/>
                <a:gd name="T12" fmla="*/ 6 w 102"/>
                <a:gd name="T13" fmla="*/ 42 h 148"/>
                <a:gd name="T14" fmla="*/ 6 w 102"/>
                <a:gd name="T15" fmla="*/ 42 h 148"/>
                <a:gd name="T16" fmla="*/ 53 w 102"/>
                <a:gd name="T17" fmla="*/ 0 h 148"/>
                <a:gd name="T18" fmla="*/ 100 w 102"/>
                <a:gd name="T19" fmla="*/ 17 h 148"/>
                <a:gd name="T20" fmla="*/ 83 w 102"/>
                <a:gd name="T21" fmla="*/ 39 h 148"/>
                <a:gd name="T22" fmla="*/ 52 w 102"/>
                <a:gd name="T23" fmla="*/ 26 h 148"/>
                <a:gd name="T24" fmla="*/ 36 w 102"/>
                <a:gd name="T25" fmla="*/ 38 h 148"/>
                <a:gd name="T26" fmla="*/ 36 w 102"/>
                <a:gd name="T27" fmla="*/ 38 h 148"/>
                <a:gd name="T28" fmla="*/ 63 w 102"/>
                <a:gd name="T29" fmla="*/ 59 h 148"/>
                <a:gd name="T30" fmla="*/ 102 w 102"/>
                <a:gd name="T31" fmla="*/ 103 h 148"/>
                <a:gd name="T32" fmla="*/ 102 w 102"/>
                <a:gd name="T33" fmla="*/ 103 h 148"/>
                <a:gd name="T34" fmla="*/ 53 w 102"/>
                <a:gd name="T35" fmla="*/ 147 h 148"/>
                <a:gd name="T36" fmla="*/ 0 w 102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8">
                  <a:moveTo>
                    <a:pt x="0" y="127"/>
                  </a:moveTo>
                  <a:lnTo>
                    <a:pt x="17" y="105"/>
                  </a:lnTo>
                  <a:cubicBezTo>
                    <a:pt x="27" y="113"/>
                    <a:pt x="38" y="121"/>
                    <a:pt x="53" y="121"/>
                  </a:cubicBezTo>
                  <a:cubicBezTo>
                    <a:pt x="64" y="121"/>
                    <a:pt x="72" y="115"/>
                    <a:pt x="72" y="107"/>
                  </a:cubicBezTo>
                  <a:lnTo>
                    <a:pt x="72" y="107"/>
                  </a:lnTo>
                  <a:cubicBezTo>
                    <a:pt x="72" y="100"/>
                    <a:pt x="68" y="96"/>
                    <a:pt x="47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3" y="0"/>
                  </a:cubicBezTo>
                  <a:cubicBezTo>
                    <a:pt x="71" y="0"/>
                    <a:pt x="87" y="6"/>
                    <a:pt x="100" y="17"/>
                  </a:cubicBezTo>
                  <a:lnTo>
                    <a:pt x="83" y="39"/>
                  </a:lnTo>
                  <a:cubicBezTo>
                    <a:pt x="75" y="32"/>
                    <a:pt x="63" y="26"/>
                    <a:pt x="52" y="26"/>
                  </a:cubicBezTo>
                  <a:cubicBezTo>
                    <a:pt x="42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3" y="59"/>
                  </a:cubicBezTo>
                  <a:cubicBezTo>
                    <a:pt x="88" y="69"/>
                    <a:pt x="102" y="81"/>
                    <a:pt x="102" y="103"/>
                  </a:cubicBezTo>
                  <a:lnTo>
                    <a:pt x="102" y="103"/>
                  </a:lnTo>
                  <a:cubicBezTo>
                    <a:pt x="102" y="131"/>
                    <a:pt x="82" y="147"/>
                    <a:pt x="53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1" name="Freeform 101"/>
            <p:cNvSpPr>
              <a:spLocks/>
            </p:cNvSpPr>
            <p:nvPr/>
          </p:nvSpPr>
          <p:spPr bwMode="auto">
            <a:xfrm>
              <a:off x="5853114" y="5603837"/>
              <a:ext cx="55563" cy="74613"/>
            </a:xfrm>
            <a:custGeom>
              <a:avLst/>
              <a:gdLst>
                <a:gd name="T0" fmla="*/ 0 w 35"/>
                <a:gd name="T1" fmla="*/ 0 h 47"/>
                <a:gd name="T2" fmla="*/ 10 w 35"/>
                <a:gd name="T3" fmla="*/ 0 h 47"/>
                <a:gd name="T4" fmla="*/ 10 w 35"/>
                <a:gd name="T5" fmla="*/ 19 h 47"/>
                <a:gd name="T6" fmla="*/ 25 w 35"/>
                <a:gd name="T7" fmla="*/ 19 h 47"/>
                <a:gd name="T8" fmla="*/ 25 w 35"/>
                <a:gd name="T9" fmla="*/ 0 h 47"/>
                <a:gd name="T10" fmla="*/ 35 w 35"/>
                <a:gd name="T11" fmla="*/ 0 h 47"/>
                <a:gd name="T12" fmla="*/ 35 w 35"/>
                <a:gd name="T13" fmla="*/ 47 h 47"/>
                <a:gd name="T14" fmla="*/ 25 w 35"/>
                <a:gd name="T15" fmla="*/ 47 h 47"/>
                <a:gd name="T16" fmla="*/ 25 w 35"/>
                <a:gd name="T17" fmla="*/ 28 h 47"/>
                <a:gd name="T18" fmla="*/ 10 w 35"/>
                <a:gd name="T19" fmla="*/ 28 h 47"/>
                <a:gd name="T20" fmla="*/ 10 w 35"/>
                <a:gd name="T21" fmla="*/ 47 h 47"/>
                <a:gd name="T22" fmla="*/ 0 w 35"/>
                <a:gd name="T23" fmla="*/ 47 h 47"/>
                <a:gd name="T24" fmla="*/ 0 w 35"/>
                <a:gd name="T25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47">
                  <a:moveTo>
                    <a:pt x="0" y="0"/>
                  </a:moveTo>
                  <a:lnTo>
                    <a:pt x="10" y="0"/>
                  </a:lnTo>
                  <a:lnTo>
                    <a:pt x="10" y="19"/>
                  </a:lnTo>
                  <a:lnTo>
                    <a:pt x="25" y="19"/>
                  </a:lnTo>
                  <a:lnTo>
                    <a:pt x="25" y="0"/>
                  </a:lnTo>
                  <a:lnTo>
                    <a:pt x="35" y="0"/>
                  </a:lnTo>
                  <a:lnTo>
                    <a:pt x="35" y="47"/>
                  </a:lnTo>
                  <a:lnTo>
                    <a:pt x="25" y="47"/>
                  </a:lnTo>
                  <a:lnTo>
                    <a:pt x="25" y="28"/>
                  </a:lnTo>
                  <a:lnTo>
                    <a:pt x="10" y="28"/>
                  </a:lnTo>
                  <a:lnTo>
                    <a:pt x="10" y="47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2" name="Freeform 102"/>
            <p:cNvSpPr>
              <a:spLocks noEditPoints="1"/>
            </p:cNvSpPr>
            <p:nvPr/>
          </p:nvSpPr>
          <p:spPr bwMode="auto">
            <a:xfrm>
              <a:off x="5918201" y="5603837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3" name="Freeform 103"/>
            <p:cNvSpPr>
              <a:spLocks noEditPoints="1"/>
            </p:cNvSpPr>
            <p:nvPr/>
          </p:nvSpPr>
          <p:spPr bwMode="auto">
            <a:xfrm>
              <a:off x="5994401" y="5603837"/>
              <a:ext cx="55563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4" name="Freeform 104"/>
            <p:cNvSpPr>
              <a:spLocks/>
            </p:cNvSpPr>
            <p:nvPr/>
          </p:nvSpPr>
          <p:spPr bwMode="auto">
            <a:xfrm>
              <a:off x="6059489" y="560383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5" name="Freeform 105"/>
            <p:cNvSpPr>
              <a:spLocks noEditPoints="1"/>
            </p:cNvSpPr>
            <p:nvPr/>
          </p:nvSpPr>
          <p:spPr bwMode="auto">
            <a:xfrm>
              <a:off x="6119814" y="5603837"/>
              <a:ext cx="57150" cy="73025"/>
            </a:xfrm>
            <a:custGeom>
              <a:avLst/>
              <a:gdLst>
                <a:gd name="T0" fmla="*/ 0 w 115"/>
                <a:gd name="T1" fmla="*/ 0 h 144"/>
                <a:gd name="T2" fmla="*/ 47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7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7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7 w 115"/>
                <a:gd name="T25" fmla="*/ 27 h 144"/>
                <a:gd name="T26" fmla="*/ 30 w 115"/>
                <a:gd name="T27" fmla="*/ 27 h 144"/>
                <a:gd name="T28" fmla="*/ 30 w 115"/>
                <a:gd name="T29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7" y="0"/>
                  </a:lnTo>
                  <a:cubicBezTo>
                    <a:pt x="89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8" y="144"/>
                    <a:pt x="47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7" y="119"/>
                  </a:lnTo>
                  <a:cubicBezTo>
                    <a:pt x="69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7"/>
                    <a:pt x="47" y="27"/>
                  </a:cubicBezTo>
                  <a:lnTo>
                    <a:pt x="30" y="27"/>
                  </a:ln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6" name="Freeform 106"/>
            <p:cNvSpPr>
              <a:spLocks/>
            </p:cNvSpPr>
            <p:nvPr/>
          </p:nvSpPr>
          <p:spPr bwMode="auto">
            <a:xfrm>
              <a:off x="6208714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7 w 103"/>
                <a:gd name="T13" fmla="*/ 42 h 148"/>
                <a:gd name="T14" fmla="*/ 7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7 w 103"/>
                <a:gd name="T25" fmla="*/ 38 h 148"/>
                <a:gd name="T26" fmla="*/ 37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2" y="77"/>
                    <a:pt x="7" y="67"/>
                    <a:pt x="7" y="42"/>
                  </a:cubicBezTo>
                  <a:lnTo>
                    <a:pt x="7" y="42"/>
                  </a:lnTo>
                  <a:cubicBezTo>
                    <a:pt x="7" y="17"/>
                    <a:pt x="27" y="0"/>
                    <a:pt x="54" y="0"/>
                  </a:cubicBezTo>
                  <a:cubicBezTo>
                    <a:pt x="72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7" y="31"/>
                    <a:pt x="37" y="38"/>
                  </a:cubicBezTo>
                  <a:lnTo>
                    <a:pt x="37" y="38"/>
                  </a:lnTo>
                  <a:cubicBezTo>
                    <a:pt x="37" y="47"/>
                    <a:pt x="42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7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7" name="Freeform 107"/>
            <p:cNvSpPr>
              <a:spLocks/>
            </p:cNvSpPr>
            <p:nvPr/>
          </p:nvSpPr>
          <p:spPr bwMode="auto">
            <a:xfrm>
              <a:off x="6272214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8" name="Freeform 108"/>
            <p:cNvSpPr>
              <a:spLocks noEditPoints="1"/>
            </p:cNvSpPr>
            <p:nvPr/>
          </p:nvSpPr>
          <p:spPr bwMode="auto">
            <a:xfrm>
              <a:off x="6330951" y="5603837"/>
              <a:ext cx="57150" cy="74613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19" name="Freeform 109"/>
            <p:cNvSpPr>
              <a:spLocks/>
            </p:cNvSpPr>
            <p:nvPr/>
          </p:nvSpPr>
          <p:spPr bwMode="auto">
            <a:xfrm>
              <a:off x="6389689" y="5603837"/>
              <a:ext cx="65088" cy="74613"/>
            </a:xfrm>
            <a:custGeom>
              <a:avLst/>
              <a:gdLst>
                <a:gd name="T0" fmla="*/ 0 w 126"/>
                <a:gd name="T1" fmla="*/ 0 h 146"/>
                <a:gd name="T2" fmla="*/ 33 w 126"/>
                <a:gd name="T3" fmla="*/ 0 h 146"/>
                <a:gd name="T4" fmla="*/ 64 w 126"/>
                <a:gd name="T5" fmla="*/ 100 h 146"/>
                <a:gd name="T6" fmla="*/ 95 w 126"/>
                <a:gd name="T7" fmla="*/ 0 h 146"/>
                <a:gd name="T8" fmla="*/ 126 w 126"/>
                <a:gd name="T9" fmla="*/ 0 h 146"/>
                <a:gd name="T10" fmla="*/ 78 w 126"/>
                <a:gd name="T11" fmla="*/ 146 h 146"/>
                <a:gd name="T12" fmla="*/ 50 w 126"/>
                <a:gd name="T13" fmla="*/ 146 h 146"/>
                <a:gd name="T14" fmla="*/ 0 w 126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6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0" name="Rectangle 110"/>
            <p:cNvSpPr>
              <a:spLocks noChangeArrowheads="1"/>
            </p:cNvSpPr>
            <p:nvPr/>
          </p:nvSpPr>
          <p:spPr bwMode="auto">
            <a:xfrm>
              <a:off x="6464301" y="5603837"/>
              <a:ext cx="14288" cy="74613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1" name="Freeform 111"/>
            <p:cNvSpPr>
              <a:spLocks/>
            </p:cNvSpPr>
            <p:nvPr/>
          </p:nvSpPr>
          <p:spPr bwMode="auto">
            <a:xfrm>
              <a:off x="6491289" y="560383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4 h 149"/>
                <a:gd name="T14" fmla="*/ 31 w 112"/>
                <a:gd name="T15" fmla="*/ 74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3"/>
                    <a:pt x="77" y="27"/>
                    <a:pt x="65" y="27"/>
                  </a:cubicBezTo>
                  <a:cubicBezTo>
                    <a:pt x="45" y="27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2" name="Freeform 112"/>
            <p:cNvSpPr>
              <a:spLocks/>
            </p:cNvSpPr>
            <p:nvPr/>
          </p:nvSpPr>
          <p:spPr bwMode="auto">
            <a:xfrm>
              <a:off x="6559551" y="560383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3" name="Freeform 113"/>
            <p:cNvSpPr>
              <a:spLocks/>
            </p:cNvSpPr>
            <p:nvPr/>
          </p:nvSpPr>
          <p:spPr bwMode="auto">
            <a:xfrm>
              <a:off x="6613526" y="5603837"/>
              <a:ext cx="52388" cy="74613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39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59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39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59"/>
                  </a:cubicBezTo>
                  <a:cubicBezTo>
                    <a:pt x="89" y="69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4" name="Freeform 114"/>
            <p:cNvSpPr>
              <a:spLocks/>
            </p:cNvSpPr>
            <p:nvPr/>
          </p:nvSpPr>
          <p:spPr bwMode="auto">
            <a:xfrm>
              <a:off x="5545139" y="5564150"/>
              <a:ext cx="195263" cy="141288"/>
            </a:xfrm>
            <a:custGeom>
              <a:avLst/>
              <a:gdLst>
                <a:gd name="T0" fmla="*/ 365 w 382"/>
                <a:gd name="T1" fmla="*/ 155 h 279"/>
                <a:gd name="T2" fmla="*/ 323 w 382"/>
                <a:gd name="T3" fmla="*/ 129 h 279"/>
                <a:gd name="T4" fmla="*/ 330 w 382"/>
                <a:gd name="T5" fmla="*/ 101 h 279"/>
                <a:gd name="T6" fmla="*/ 315 w 382"/>
                <a:gd name="T7" fmla="*/ 65 h 279"/>
                <a:gd name="T8" fmla="*/ 279 w 382"/>
                <a:gd name="T9" fmla="*/ 50 h 279"/>
                <a:gd name="T10" fmla="*/ 247 w 382"/>
                <a:gd name="T11" fmla="*/ 62 h 279"/>
                <a:gd name="T12" fmla="*/ 209 w 382"/>
                <a:gd name="T13" fmla="*/ 17 h 279"/>
                <a:gd name="T14" fmla="*/ 153 w 382"/>
                <a:gd name="T15" fmla="*/ 0 h 279"/>
                <a:gd name="T16" fmla="*/ 82 w 382"/>
                <a:gd name="T17" fmla="*/ 30 h 279"/>
                <a:gd name="T18" fmla="*/ 52 w 382"/>
                <a:gd name="T19" fmla="*/ 101 h 279"/>
                <a:gd name="T20" fmla="*/ 52 w 382"/>
                <a:gd name="T21" fmla="*/ 110 h 279"/>
                <a:gd name="T22" fmla="*/ 14 w 382"/>
                <a:gd name="T23" fmla="*/ 143 h 279"/>
                <a:gd name="T24" fmla="*/ 0 w 382"/>
                <a:gd name="T25" fmla="*/ 190 h 279"/>
                <a:gd name="T26" fmla="*/ 27 w 382"/>
                <a:gd name="T27" fmla="*/ 253 h 279"/>
                <a:gd name="T28" fmla="*/ 89 w 382"/>
                <a:gd name="T29" fmla="*/ 279 h 279"/>
                <a:gd name="T30" fmla="*/ 304 w 382"/>
                <a:gd name="T31" fmla="*/ 279 h 279"/>
                <a:gd name="T32" fmla="*/ 358 w 382"/>
                <a:gd name="T33" fmla="*/ 256 h 279"/>
                <a:gd name="T34" fmla="*/ 380 w 382"/>
                <a:gd name="T35" fmla="*/ 203 h 279"/>
                <a:gd name="T36" fmla="*/ 365 w 382"/>
                <a:gd name="T37" fmla="*/ 15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2" h="279">
                  <a:moveTo>
                    <a:pt x="365" y="155"/>
                  </a:moveTo>
                  <a:cubicBezTo>
                    <a:pt x="354" y="141"/>
                    <a:pt x="340" y="133"/>
                    <a:pt x="323" y="129"/>
                  </a:cubicBezTo>
                  <a:cubicBezTo>
                    <a:pt x="328" y="120"/>
                    <a:pt x="330" y="111"/>
                    <a:pt x="330" y="101"/>
                  </a:cubicBezTo>
                  <a:cubicBezTo>
                    <a:pt x="330" y="87"/>
                    <a:pt x="325" y="75"/>
                    <a:pt x="315" y="65"/>
                  </a:cubicBezTo>
                  <a:cubicBezTo>
                    <a:pt x="305" y="55"/>
                    <a:pt x="294" y="50"/>
                    <a:pt x="279" y="50"/>
                  </a:cubicBezTo>
                  <a:cubicBezTo>
                    <a:pt x="267" y="50"/>
                    <a:pt x="255" y="54"/>
                    <a:pt x="247" y="62"/>
                  </a:cubicBezTo>
                  <a:cubicBezTo>
                    <a:pt x="239" y="44"/>
                    <a:pt x="227" y="29"/>
                    <a:pt x="209" y="17"/>
                  </a:cubicBezTo>
                  <a:cubicBezTo>
                    <a:pt x="192" y="6"/>
                    <a:pt x="173" y="0"/>
                    <a:pt x="153" y="0"/>
                  </a:cubicBezTo>
                  <a:cubicBezTo>
                    <a:pt x="125" y="0"/>
                    <a:pt x="102" y="10"/>
                    <a:pt x="82" y="30"/>
                  </a:cubicBezTo>
                  <a:cubicBezTo>
                    <a:pt x="62" y="50"/>
                    <a:pt x="52" y="74"/>
                    <a:pt x="52" y="101"/>
                  </a:cubicBezTo>
                  <a:lnTo>
                    <a:pt x="52" y="110"/>
                  </a:lnTo>
                  <a:cubicBezTo>
                    <a:pt x="37" y="118"/>
                    <a:pt x="24" y="128"/>
                    <a:pt x="14" y="143"/>
                  </a:cubicBezTo>
                  <a:cubicBezTo>
                    <a:pt x="5" y="158"/>
                    <a:pt x="0" y="173"/>
                    <a:pt x="0" y="190"/>
                  </a:cubicBezTo>
                  <a:cubicBezTo>
                    <a:pt x="0" y="214"/>
                    <a:pt x="9" y="235"/>
                    <a:pt x="27" y="253"/>
                  </a:cubicBezTo>
                  <a:cubicBezTo>
                    <a:pt x="44" y="270"/>
                    <a:pt x="64" y="279"/>
                    <a:pt x="89" y="279"/>
                  </a:cubicBezTo>
                  <a:lnTo>
                    <a:pt x="304" y="279"/>
                  </a:lnTo>
                  <a:cubicBezTo>
                    <a:pt x="325" y="279"/>
                    <a:pt x="343" y="271"/>
                    <a:pt x="358" y="256"/>
                  </a:cubicBezTo>
                  <a:cubicBezTo>
                    <a:pt x="373" y="241"/>
                    <a:pt x="380" y="224"/>
                    <a:pt x="380" y="203"/>
                  </a:cubicBezTo>
                  <a:cubicBezTo>
                    <a:pt x="382" y="185"/>
                    <a:pt x="377" y="169"/>
                    <a:pt x="365" y="15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5" name="Freeform 115"/>
            <p:cNvSpPr>
              <a:spLocks/>
            </p:cNvSpPr>
            <p:nvPr/>
          </p:nvSpPr>
          <p:spPr bwMode="auto">
            <a:xfrm>
              <a:off x="3971926" y="1970050"/>
              <a:ext cx="4248150" cy="511175"/>
            </a:xfrm>
            <a:custGeom>
              <a:avLst/>
              <a:gdLst>
                <a:gd name="T0" fmla="*/ 8321 w 8371"/>
                <a:gd name="T1" fmla="*/ 1006 h 1006"/>
                <a:gd name="T2" fmla="*/ 50 w 8371"/>
                <a:gd name="T3" fmla="*/ 1006 h 1006"/>
                <a:gd name="T4" fmla="*/ 0 w 8371"/>
                <a:gd name="T5" fmla="*/ 956 h 1006"/>
                <a:gd name="T6" fmla="*/ 0 w 8371"/>
                <a:gd name="T7" fmla="*/ 50 h 1006"/>
                <a:gd name="T8" fmla="*/ 50 w 8371"/>
                <a:gd name="T9" fmla="*/ 0 h 1006"/>
                <a:gd name="T10" fmla="*/ 8321 w 8371"/>
                <a:gd name="T11" fmla="*/ 0 h 1006"/>
                <a:gd name="T12" fmla="*/ 8371 w 8371"/>
                <a:gd name="T13" fmla="*/ 50 h 1006"/>
                <a:gd name="T14" fmla="*/ 8371 w 8371"/>
                <a:gd name="T15" fmla="*/ 956 h 1006"/>
                <a:gd name="T16" fmla="*/ 8321 w 8371"/>
                <a:gd name="T17" fmla="*/ 1006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1" h="1006">
                  <a:moveTo>
                    <a:pt x="8321" y="1006"/>
                  </a:moveTo>
                  <a:lnTo>
                    <a:pt x="50" y="1006"/>
                  </a:lnTo>
                  <a:cubicBezTo>
                    <a:pt x="22" y="1006"/>
                    <a:pt x="0" y="984"/>
                    <a:pt x="0" y="956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8321" y="0"/>
                  </a:lnTo>
                  <a:cubicBezTo>
                    <a:pt x="8349" y="0"/>
                    <a:pt x="8371" y="23"/>
                    <a:pt x="8371" y="50"/>
                  </a:cubicBezTo>
                  <a:lnTo>
                    <a:pt x="8371" y="956"/>
                  </a:lnTo>
                  <a:cubicBezTo>
                    <a:pt x="8371" y="985"/>
                    <a:pt x="8350" y="1006"/>
                    <a:pt x="8321" y="1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6" name="Freeform 116"/>
            <p:cNvSpPr>
              <a:spLocks noEditPoints="1"/>
            </p:cNvSpPr>
            <p:nvPr/>
          </p:nvSpPr>
          <p:spPr bwMode="auto">
            <a:xfrm>
              <a:off x="3963989" y="1963700"/>
              <a:ext cx="4262438" cy="523875"/>
            </a:xfrm>
            <a:custGeom>
              <a:avLst/>
              <a:gdLst>
                <a:gd name="T0" fmla="*/ 8334 w 8397"/>
                <a:gd name="T1" fmla="*/ 1031 h 1031"/>
                <a:gd name="T2" fmla="*/ 63 w 8397"/>
                <a:gd name="T3" fmla="*/ 1031 h 1031"/>
                <a:gd name="T4" fmla="*/ 0 w 8397"/>
                <a:gd name="T5" fmla="*/ 968 h 1031"/>
                <a:gd name="T6" fmla="*/ 0 w 8397"/>
                <a:gd name="T7" fmla="*/ 62 h 1031"/>
                <a:gd name="T8" fmla="*/ 63 w 8397"/>
                <a:gd name="T9" fmla="*/ 0 h 1031"/>
                <a:gd name="T10" fmla="*/ 8334 w 8397"/>
                <a:gd name="T11" fmla="*/ 0 h 1031"/>
                <a:gd name="T12" fmla="*/ 8397 w 8397"/>
                <a:gd name="T13" fmla="*/ 62 h 1031"/>
                <a:gd name="T14" fmla="*/ 8397 w 8397"/>
                <a:gd name="T15" fmla="*/ 968 h 1031"/>
                <a:gd name="T16" fmla="*/ 8334 w 8397"/>
                <a:gd name="T17" fmla="*/ 1031 h 1031"/>
                <a:gd name="T18" fmla="*/ 63 w 8397"/>
                <a:gd name="T19" fmla="*/ 26 h 1031"/>
                <a:gd name="T20" fmla="*/ 25 w 8397"/>
                <a:gd name="T21" fmla="*/ 63 h 1031"/>
                <a:gd name="T22" fmla="*/ 25 w 8397"/>
                <a:gd name="T23" fmla="*/ 970 h 1031"/>
                <a:gd name="T24" fmla="*/ 63 w 8397"/>
                <a:gd name="T25" fmla="*/ 1007 h 1031"/>
                <a:gd name="T26" fmla="*/ 8334 w 8397"/>
                <a:gd name="T27" fmla="*/ 1007 h 1031"/>
                <a:gd name="T28" fmla="*/ 8372 w 8397"/>
                <a:gd name="T29" fmla="*/ 970 h 1031"/>
                <a:gd name="T30" fmla="*/ 8372 w 8397"/>
                <a:gd name="T31" fmla="*/ 63 h 1031"/>
                <a:gd name="T32" fmla="*/ 8334 w 8397"/>
                <a:gd name="T33" fmla="*/ 26 h 1031"/>
                <a:gd name="T34" fmla="*/ 63 w 8397"/>
                <a:gd name="T35" fmla="*/ 26 h 10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97" h="1031">
                  <a:moveTo>
                    <a:pt x="8334" y="1031"/>
                  </a:moveTo>
                  <a:lnTo>
                    <a:pt x="63" y="1031"/>
                  </a:lnTo>
                  <a:cubicBezTo>
                    <a:pt x="28" y="1031"/>
                    <a:pt x="0" y="1003"/>
                    <a:pt x="0" y="968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8334" y="0"/>
                  </a:lnTo>
                  <a:cubicBezTo>
                    <a:pt x="8369" y="0"/>
                    <a:pt x="8397" y="27"/>
                    <a:pt x="8397" y="62"/>
                  </a:cubicBezTo>
                  <a:lnTo>
                    <a:pt x="8397" y="968"/>
                  </a:lnTo>
                  <a:cubicBezTo>
                    <a:pt x="8397" y="1003"/>
                    <a:pt x="8369" y="1031"/>
                    <a:pt x="8334" y="1031"/>
                  </a:cubicBezTo>
                  <a:close/>
                  <a:moveTo>
                    <a:pt x="63" y="26"/>
                  </a:moveTo>
                  <a:cubicBezTo>
                    <a:pt x="42" y="26"/>
                    <a:pt x="25" y="42"/>
                    <a:pt x="25" y="63"/>
                  </a:cubicBezTo>
                  <a:lnTo>
                    <a:pt x="25" y="970"/>
                  </a:lnTo>
                  <a:cubicBezTo>
                    <a:pt x="25" y="991"/>
                    <a:pt x="42" y="1007"/>
                    <a:pt x="63" y="1007"/>
                  </a:cubicBezTo>
                  <a:lnTo>
                    <a:pt x="8334" y="1007"/>
                  </a:lnTo>
                  <a:cubicBezTo>
                    <a:pt x="8355" y="1007"/>
                    <a:pt x="8372" y="991"/>
                    <a:pt x="8372" y="970"/>
                  </a:cubicBezTo>
                  <a:lnTo>
                    <a:pt x="8372" y="63"/>
                  </a:lnTo>
                  <a:cubicBezTo>
                    <a:pt x="8372" y="42"/>
                    <a:pt x="8355" y="26"/>
                    <a:pt x="8334" y="26"/>
                  </a:cubicBezTo>
                  <a:lnTo>
                    <a:pt x="63" y="26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7" name="Freeform 117"/>
            <p:cNvSpPr>
              <a:spLocks/>
            </p:cNvSpPr>
            <p:nvPr/>
          </p:nvSpPr>
          <p:spPr bwMode="auto">
            <a:xfrm>
              <a:off x="4816476" y="2174837"/>
              <a:ext cx="71438" cy="98425"/>
            </a:xfrm>
            <a:custGeom>
              <a:avLst/>
              <a:gdLst>
                <a:gd name="T0" fmla="*/ 0 w 141"/>
                <a:gd name="T1" fmla="*/ 0 h 195"/>
                <a:gd name="T2" fmla="*/ 32 w 141"/>
                <a:gd name="T3" fmla="*/ 0 h 195"/>
                <a:gd name="T4" fmla="*/ 32 w 141"/>
                <a:gd name="T5" fmla="*/ 81 h 195"/>
                <a:gd name="T6" fmla="*/ 109 w 141"/>
                <a:gd name="T7" fmla="*/ 81 h 195"/>
                <a:gd name="T8" fmla="*/ 109 w 141"/>
                <a:gd name="T9" fmla="*/ 0 h 195"/>
                <a:gd name="T10" fmla="*/ 141 w 141"/>
                <a:gd name="T11" fmla="*/ 0 h 195"/>
                <a:gd name="T12" fmla="*/ 141 w 141"/>
                <a:gd name="T13" fmla="*/ 195 h 195"/>
                <a:gd name="T14" fmla="*/ 109 w 141"/>
                <a:gd name="T15" fmla="*/ 195 h 195"/>
                <a:gd name="T16" fmla="*/ 109 w 141"/>
                <a:gd name="T17" fmla="*/ 112 h 195"/>
                <a:gd name="T18" fmla="*/ 32 w 141"/>
                <a:gd name="T19" fmla="*/ 112 h 195"/>
                <a:gd name="T20" fmla="*/ 32 w 141"/>
                <a:gd name="T21" fmla="*/ 195 h 195"/>
                <a:gd name="T22" fmla="*/ 0 w 141"/>
                <a:gd name="T23" fmla="*/ 195 h 195"/>
                <a:gd name="T24" fmla="*/ 0 w 141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" h="195">
                  <a:moveTo>
                    <a:pt x="0" y="0"/>
                  </a:moveTo>
                  <a:lnTo>
                    <a:pt x="32" y="0"/>
                  </a:lnTo>
                  <a:lnTo>
                    <a:pt x="32" y="81"/>
                  </a:lnTo>
                  <a:lnTo>
                    <a:pt x="109" y="81"/>
                  </a:lnTo>
                  <a:lnTo>
                    <a:pt x="109" y="0"/>
                  </a:lnTo>
                  <a:lnTo>
                    <a:pt x="141" y="0"/>
                  </a:lnTo>
                  <a:lnTo>
                    <a:pt x="141" y="195"/>
                  </a:lnTo>
                  <a:lnTo>
                    <a:pt x="109" y="195"/>
                  </a:lnTo>
                  <a:lnTo>
                    <a:pt x="109" y="112"/>
                  </a:lnTo>
                  <a:lnTo>
                    <a:pt x="32" y="112"/>
                  </a:lnTo>
                  <a:lnTo>
                    <a:pt x="32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8" name="Freeform 118"/>
            <p:cNvSpPr>
              <a:spLocks noEditPoints="1"/>
            </p:cNvSpPr>
            <p:nvPr/>
          </p:nvSpPr>
          <p:spPr bwMode="auto">
            <a:xfrm>
              <a:off x="4903789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8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8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9 w 135"/>
                <a:gd name="T19" fmla="*/ 29 h 152"/>
                <a:gd name="T20" fmla="*/ 33 w 135"/>
                <a:gd name="T21" fmla="*/ 76 h 152"/>
                <a:gd name="T22" fmla="*/ 33 w 135"/>
                <a:gd name="T23" fmla="*/ 77 h 152"/>
                <a:gd name="T24" fmla="*/ 69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107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7" y="152"/>
                    <a:pt x="68" y="152"/>
                  </a:cubicBezTo>
                  <a:cubicBezTo>
                    <a:pt x="29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9" y="29"/>
                  </a:cubicBezTo>
                  <a:cubicBezTo>
                    <a:pt x="47" y="29"/>
                    <a:pt x="33" y="48"/>
                    <a:pt x="33" y="76"/>
                  </a:cubicBezTo>
                  <a:lnTo>
                    <a:pt x="33" y="77"/>
                  </a:lnTo>
                  <a:cubicBezTo>
                    <a:pt x="33" y="105"/>
                    <a:pt x="48" y="126"/>
                    <a:pt x="69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29" name="Freeform 119"/>
            <p:cNvSpPr>
              <a:spLocks/>
            </p:cNvSpPr>
            <p:nvPr/>
          </p:nvSpPr>
          <p:spPr bwMode="auto">
            <a:xfrm>
              <a:off x="4987926" y="2197062"/>
              <a:ext cx="38100" cy="76200"/>
            </a:xfrm>
            <a:custGeom>
              <a:avLst/>
              <a:gdLst>
                <a:gd name="T0" fmla="*/ 0 w 75"/>
                <a:gd name="T1" fmla="*/ 3 h 149"/>
                <a:gd name="T2" fmla="*/ 32 w 75"/>
                <a:gd name="T3" fmla="*/ 3 h 149"/>
                <a:gd name="T4" fmla="*/ 32 w 75"/>
                <a:gd name="T5" fmla="*/ 32 h 149"/>
                <a:gd name="T6" fmla="*/ 75 w 75"/>
                <a:gd name="T7" fmla="*/ 1 h 149"/>
                <a:gd name="T8" fmla="*/ 75 w 75"/>
                <a:gd name="T9" fmla="*/ 35 h 149"/>
                <a:gd name="T10" fmla="*/ 74 w 75"/>
                <a:gd name="T11" fmla="*/ 35 h 149"/>
                <a:gd name="T12" fmla="*/ 32 w 75"/>
                <a:gd name="T13" fmla="*/ 85 h 149"/>
                <a:gd name="T14" fmla="*/ 32 w 75"/>
                <a:gd name="T15" fmla="*/ 149 h 149"/>
                <a:gd name="T16" fmla="*/ 0 w 75"/>
                <a:gd name="T17" fmla="*/ 149 h 149"/>
                <a:gd name="T18" fmla="*/ 0 w 75"/>
                <a:gd name="T19" fmla="*/ 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49">
                  <a:moveTo>
                    <a:pt x="0" y="3"/>
                  </a:moveTo>
                  <a:lnTo>
                    <a:pt x="32" y="3"/>
                  </a:lnTo>
                  <a:lnTo>
                    <a:pt x="32" y="32"/>
                  </a:lnTo>
                  <a:cubicBezTo>
                    <a:pt x="39" y="13"/>
                    <a:pt x="54" y="0"/>
                    <a:pt x="75" y="1"/>
                  </a:cubicBezTo>
                  <a:lnTo>
                    <a:pt x="75" y="35"/>
                  </a:lnTo>
                  <a:lnTo>
                    <a:pt x="74" y="35"/>
                  </a:lnTo>
                  <a:cubicBezTo>
                    <a:pt x="49" y="35"/>
                    <a:pt x="32" y="51"/>
                    <a:pt x="32" y="85"/>
                  </a:cubicBezTo>
                  <a:lnTo>
                    <a:pt x="32" y="149"/>
                  </a:lnTo>
                  <a:lnTo>
                    <a:pt x="0" y="149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0" name="Freeform 120"/>
            <p:cNvSpPr>
              <a:spLocks noEditPoints="1"/>
            </p:cNvSpPr>
            <p:nvPr/>
          </p:nvSpPr>
          <p:spPr bwMode="auto">
            <a:xfrm>
              <a:off x="5038726" y="2171662"/>
              <a:ext cx="17463" cy="101600"/>
            </a:xfrm>
            <a:custGeom>
              <a:avLst/>
              <a:gdLst>
                <a:gd name="T0" fmla="*/ 0 w 34"/>
                <a:gd name="T1" fmla="*/ 0 h 200"/>
                <a:gd name="T2" fmla="*/ 34 w 34"/>
                <a:gd name="T3" fmla="*/ 0 h 200"/>
                <a:gd name="T4" fmla="*/ 34 w 34"/>
                <a:gd name="T5" fmla="*/ 31 h 200"/>
                <a:gd name="T6" fmla="*/ 0 w 34"/>
                <a:gd name="T7" fmla="*/ 31 h 200"/>
                <a:gd name="T8" fmla="*/ 0 w 34"/>
                <a:gd name="T9" fmla="*/ 0 h 200"/>
                <a:gd name="T10" fmla="*/ 2 w 34"/>
                <a:gd name="T11" fmla="*/ 52 h 200"/>
                <a:gd name="T12" fmla="*/ 33 w 34"/>
                <a:gd name="T13" fmla="*/ 52 h 200"/>
                <a:gd name="T14" fmla="*/ 33 w 34"/>
                <a:gd name="T15" fmla="*/ 200 h 200"/>
                <a:gd name="T16" fmla="*/ 2 w 34"/>
                <a:gd name="T17" fmla="*/ 200 h 200"/>
                <a:gd name="T18" fmla="*/ 2 w 34"/>
                <a:gd name="T19" fmla="*/ 52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200">
                  <a:moveTo>
                    <a:pt x="0" y="0"/>
                  </a:moveTo>
                  <a:lnTo>
                    <a:pt x="34" y="0"/>
                  </a:lnTo>
                  <a:lnTo>
                    <a:pt x="34" y="31"/>
                  </a:ln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2" y="52"/>
                  </a:moveTo>
                  <a:lnTo>
                    <a:pt x="33" y="52"/>
                  </a:lnTo>
                  <a:lnTo>
                    <a:pt x="33" y="200"/>
                  </a:lnTo>
                  <a:lnTo>
                    <a:pt x="2" y="200"/>
                  </a:lnTo>
                  <a:lnTo>
                    <a:pt x="2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1" name="Freeform 121"/>
            <p:cNvSpPr>
              <a:spLocks/>
            </p:cNvSpPr>
            <p:nvPr/>
          </p:nvSpPr>
          <p:spPr bwMode="auto">
            <a:xfrm>
              <a:off x="5070476" y="2198650"/>
              <a:ext cx="55563" cy="74613"/>
            </a:xfrm>
            <a:custGeom>
              <a:avLst/>
              <a:gdLst>
                <a:gd name="T0" fmla="*/ 0 w 35"/>
                <a:gd name="T1" fmla="*/ 40 h 47"/>
                <a:gd name="T2" fmla="*/ 23 w 35"/>
                <a:gd name="T3" fmla="*/ 8 h 47"/>
                <a:gd name="T4" fmla="*/ 1 w 35"/>
                <a:gd name="T5" fmla="*/ 8 h 47"/>
                <a:gd name="T6" fmla="*/ 1 w 35"/>
                <a:gd name="T7" fmla="*/ 0 h 47"/>
                <a:gd name="T8" fmla="*/ 35 w 35"/>
                <a:gd name="T9" fmla="*/ 0 h 47"/>
                <a:gd name="T10" fmla="*/ 35 w 35"/>
                <a:gd name="T11" fmla="*/ 7 h 47"/>
                <a:gd name="T12" fmla="*/ 13 w 35"/>
                <a:gd name="T13" fmla="*/ 38 h 47"/>
                <a:gd name="T14" fmla="*/ 35 w 35"/>
                <a:gd name="T15" fmla="*/ 38 h 47"/>
                <a:gd name="T16" fmla="*/ 35 w 35"/>
                <a:gd name="T17" fmla="*/ 47 h 47"/>
                <a:gd name="T18" fmla="*/ 0 w 35"/>
                <a:gd name="T19" fmla="*/ 47 h 47"/>
                <a:gd name="T20" fmla="*/ 0 w 35"/>
                <a:gd name="T21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47">
                  <a:moveTo>
                    <a:pt x="0" y="40"/>
                  </a:moveTo>
                  <a:lnTo>
                    <a:pt x="23" y="8"/>
                  </a:lnTo>
                  <a:lnTo>
                    <a:pt x="1" y="8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7"/>
                  </a:lnTo>
                  <a:lnTo>
                    <a:pt x="13" y="38"/>
                  </a:lnTo>
                  <a:lnTo>
                    <a:pt x="35" y="38"/>
                  </a:lnTo>
                  <a:lnTo>
                    <a:pt x="35" y="47"/>
                  </a:lnTo>
                  <a:lnTo>
                    <a:pt x="0" y="47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2" name="Freeform 122"/>
            <p:cNvSpPr>
              <a:spLocks noEditPoints="1"/>
            </p:cNvSpPr>
            <p:nvPr/>
          </p:nvSpPr>
          <p:spPr bwMode="auto">
            <a:xfrm>
              <a:off x="5135564" y="2197062"/>
              <a:ext cx="68263" cy="77788"/>
            </a:xfrm>
            <a:custGeom>
              <a:avLst/>
              <a:gdLst>
                <a:gd name="T0" fmla="*/ 0 w 135"/>
                <a:gd name="T1" fmla="*/ 77 h 152"/>
                <a:gd name="T2" fmla="*/ 0 w 135"/>
                <a:gd name="T3" fmla="*/ 75 h 152"/>
                <a:gd name="T4" fmla="*/ 67 w 135"/>
                <a:gd name="T5" fmla="*/ 0 h 152"/>
                <a:gd name="T6" fmla="*/ 135 w 135"/>
                <a:gd name="T7" fmla="*/ 75 h 152"/>
                <a:gd name="T8" fmla="*/ 135 w 135"/>
                <a:gd name="T9" fmla="*/ 77 h 152"/>
                <a:gd name="T10" fmla="*/ 67 w 135"/>
                <a:gd name="T11" fmla="*/ 152 h 152"/>
                <a:gd name="T12" fmla="*/ 0 w 135"/>
                <a:gd name="T13" fmla="*/ 77 h 152"/>
                <a:gd name="T14" fmla="*/ 105 w 135"/>
                <a:gd name="T15" fmla="*/ 77 h 152"/>
                <a:gd name="T16" fmla="*/ 105 w 135"/>
                <a:gd name="T17" fmla="*/ 76 h 152"/>
                <a:gd name="T18" fmla="*/ 68 w 135"/>
                <a:gd name="T19" fmla="*/ 29 h 152"/>
                <a:gd name="T20" fmla="*/ 32 w 135"/>
                <a:gd name="T21" fmla="*/ 76 h 152"/>
                <a:gd name="T22" fmla="*/ 32 w 135"/>
                <a:gd name="T23" fmla="*/ 77 h 152"/>
                <a:gd name="T24" fmla="*/ 68 w 135"/>
                <a:gd name="T25" fmla="*/ 126 h 152"/>
                <a:gd name="T26" fmla="*/ 105 w 135"/>
                <a:gd name="T27" fmla="*/ 7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52">
                  <a:moveTo>
                    <a:pt x="0" y="77"/>
                  </a:moveTo>
                  <a:lnTo>
                    <a:pt x="0" y="75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106" y="0"/>
                    <a:pt x="135" y="31"/>
                    <a:pt x="135" y="75"/>
                  </a:cubicBezTo>
                  <a:lnTo>
                    <a:pt x="135" y="77"/>
                  </a:lnTo>
                  <a:cubicBezTo>
                    <a:pt x="135" y="121"/>
                    <a:pt x="106" y="152"/>
                    <a:pt x="67" y="152"/>
                  </a:cubicBezTo>
                  <a:cubicBezTo>
                    <a:pt x="28" y="152"/>
                    <a:pt x="0" y="121"/>
                    <a:pt x="0" y="77"/>
                  </a:cubicBezTo>
                  <a:close/>
                  <a:moveTo>
                    <a:pt x="105" y="77"/>
                  </a:moveTo>
                  <a:lnTo>
                    <a:pt x="105" y="76"/>
                  </a:lnTo>
                  <a:cubicBezTo>
                    <a:pt x="105" y="49"/>
                    <a:pt x="90" y="29"/>
                    <a:pt x="68" y="29"/>
                  </a:cubicBezTo>
                  <a:cubicBezTo>
                    <a:pt x="46" y="29"/>
                    <a:pt x="32" y="48"/>
                    <a:pt x="32" y="76"/>
                  </a:cubicBezTo>
                  <a:lnTo>
                    <a:pt x="32" y="77"/>
                  </a:lnTo>
                  <a:cubicBezTo>
                    <a:pt x="32" y="105"/>
                    <a:pt x="47" y="126"/>
                    <a:pt x="68" y="126"/>
                  </a:cubicBezTo>
                  <a:cubicBezTo>
                    <a:pt x="90" y="125"/>
                    <a:pt x="105" y="105"/>
                    <a:pt x="105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3" name="Freeform 123"/>
            <p:cNvSpPr>
              <a:spLocks/>
            </p:cNvSpPr>
            <p:nvPr/>
          </p:nvSpPr>
          <p:spPr bwMode="auto">
            <a:xfrm>
              <a:off x="5219701" y="2197062"/>
              <a:ext cx="58738" cy="76200"/>
            </a:xfrm>
            <a:custGeom>
              <a:avLst/>
              <a:gdLst>
                <a:gd name="T0" fmla="*/ 0 w 116"/>
                <a:gd name="T1" fmla="*/ 4 h 150"/>
                <a:gd name="T2" fmla="*/ 31 w 116"/>
                <a:gd name="T3" fmla="*/ 4 h 150"/>
                <a:gd name="T4" fmla="*/ 31 w 116"/>
                <a:gd name="T5" fmla="*/ 25 h 150"/>
                <a:gd name="T6" fmla="*/ 71 w 116"/>
                <a:gd name="T7" fmla="*/ 0 h 150"/>
                <a:gd name="T8" fmla="*/ 116 w 116"/>
                <a:gd name="T9" fmla="*/ 52 h 150"/>
                <a:gd name="T10" fmla="*/ 116 w 116"/>
                <a:gd name="T11" fmla="*/ 150 h 150"/>
                <a:gd name="T12" fmla="*/ 85 w 116"/>
                <a:gd name="T13" fmla="*/ 150 h 150"/>
                <a:gd name="T14" fmla="*/ 85 w 116"/>
                <a:gd name="T15" fmla="*/ 61 h 150"/>
                <a:gd name="T16" fmla="*/ 58 w 116"/>
                <a:gd name="T17" fmla="*/ 28 h 150"/>
                <a:gd name="T18" fmla="*/ 31 w 116"/>
                <a:gd name="T19" fmla="*/ 61 h 150"/>
                <a:gd name="T20" fmla="*/ 31 w 116"/>
                <a:gd name="T21" fmla="*/ 149 h 150"/>
                <a:gd name="T22" fmla="*/ 0 w 116"/>
                <a:gd name="T23" fmla="*/ 149 h 150"/>
                <a:gd name="T24" fmla="*/ 0 w 116"/>
                <a:gd name="T25" fmla="*/ 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50">
                  <a:moveTo>
                    <a:pt x="0" y="4"/>
                  </a:moveTo>
                  <a:lnTo>
                    <a:pt x="31" y="4"/>
                  </a:lnTo>
                  <a:lnTo>
                    <a:pt x="31" y="25"/>
                  </a:lnTo>
                  <a:cubicBezTo>
                    <a:pt x="40" y="13"/>
                    <a:pt x="51" y="0"/>
                    <a:pt x="71" y="0"/>
                  </a:cubicBezTo>
                  <a:cubicBezTo>
                    <a:pt x="100" y="0"/>
                    <a:pt x="116" y="20"/>
                    <a:pt x="116" y="52"/>
                  </a:cubicBezTo>
                  <a:lnTo>
                    <a:pt x="116" y="150"/>
                  </a:lnTo>
                  <a:lnTo>
                    <a:pt x="85" y="150"/>
                  </a:lnTo>
                  <a:lnTo>
                    <a:pt x="85" y="61"/>
                  </a:lnTo>
                  <a:cubicBezTo>
                    <a:pt x="85" y="41"/>
                    <a:pt x="75" y="28"/>
                    <a:pt x="58" y="28"/>
                  </a:cubicBezTo>
                  <a:cubicBezTo>
                    <a:pt x="42" y="28"/>
                    <a:pt x="31" y="41"/>
                    <a:pt x="31" y="61"/>
                  </a:cubicBezTo>
                  <a:lnTo>
                    <a:pt x="31" y="149"/>
                  </a:lnTo>
                  <a:lnTo>
                    <a:pt x="0" y="14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4" name="Freeform 124"/>
            <p:cNvSpPr>
              <a:spLocks/>
            </p:cNvSpPr>
            <p:nvPr/>
          </p:nvSpPr>
          <p:spPr bwMode="auto">
            <a:xfrm>
              <a:off x="6988176" y="2176425"/>
              <a:ext cx="61913" cy="98425"/>
            </a:xfrm>
            <a:custGeom>
              <a:avLst/>
              <a:gdLst>
                <a:gd name="T0" fmla="*/ 0 w 39"/>
                <a:gd name="T1" fmla="*/ 0 h 62"/>
                <a:gd name="T2" fmla="*/ 38 w 39"/>
                <a:gd name="T3" fmla="*/ 0 h 62"/>
                <a:gd name="T4" fmla="*/ 38 w 39"/>
                <a:gd name="T5" fmla="*/ 6 h 62"/>
                <a:gd name="T6" fmla="*/ 7 w 39"/>
                <a:gd name="T7" fmla="*/ 6 h 62"/>
                <a:gd name="T8" fmla="*/ 7 w 39"/>
                <a:gd name="T9" fmla="*/ 28 h 62"/>
                <a:gd name="T10" fmla="*/ 35 w 39"/>
                <a:gd name="T11" fmla="*/ 28 h 62"/>
                <a:gd name="T12" fmla="*/ 35 w 39"/>
                <a:gd name="T13" fmla="*/ 34 h 62"/>
                <a:gd name="T14" fmla="*/ 7 w 39"/>
                <a:gd name="T15" fmla="*/ 34 h 62"/>
                <a:gd name="T16" fmla="*/ 7 w 39"/>
                <a:gd name="T17" fmla="*/ 56 h 62"/>
                <a:gd name="T18" fmla="*/ 39 w 39"/>
                <a:gd name="T19" fmla="*/ 56 h 62"/>
                <a:gd name="T20" fmla="*/ 39 w 39"/>
                <a:gd name="T21" fmla="*/ 62 h 62"/>
                <a:gd name="T22" fmla="*/ 0 w 39"/>
                <a:gd name="T23" fmla="*/ 62 h 62"/>
                <a:gd name="T24" fmla="*/ 0 w 39"/>
                <a:gd name="T25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9" h="62">
                  <a:moveTo>
                    <a:pt x="0" y="0"/>
                  </a:moveTo>
                  <a:lnTo>
                    <a:pt x="38" y="0"/>
                  </a:lnTo>
                  <a:lnTo>
                    <a:pt x="38" y="6"/>
                  </a:lnTo>
                  <a:lnTo>
                    <a:pt x="7" y="6"/>
                  </a:lnTo>
                  <a:lnTo>
                    <a:pt x="7" y="28"/>
                  </a:lnTo>
                  <a:lnTo>
                    <a:pt x="35" y="28"/>
                  </a:lnTo>
                  <a:lnTo>
                    <a:pt x="35" y="34"/>
                  </a:lnTo>
                  <a:lnTo>
                    <a:pt x="7" y="34"/>
                  </a:lnTo>
                  <a:lnTo>
                    <a:pt x="7" y="56"/>
                  </a:lnTo>
                  <a:lnTo>
                    <a:pt x="39" y="56"/>
                  </a:lnTo>
                  <a:lnTo>
                    <a:pt x="39" y="62"/>
                  </a:lnTo>
                  <a:lnTo>
                    <a:pt x="0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5" name="Freeform 125"/>
            <p:cNvSpPr>
              <a:spLocks/>
            </p:cNvSpPr>
            <p:nvPr/>
          </p:nvSpPr>
          <p:spPr bwMode="auto">
            <a:xfrm>
              <a:off x="7064376" y="2174837"/>
              <a:ext cx="73025" cy="103188"/>
            </a:xfrm>
            <a:custGeom>
              <a:avLst/>
              <a:gdLst>
                <a:gd name="T0" fmla="*/ 0 w 145"/>
                <a:gd name="T1" fmla="*/ 101 h 201"/>
                <a:gd name="T2" fmla="*/ 0 w 145"/>
                <a:gd name="T3" fmla="*/ 100 h 201"/>
                <a:gd name="T4" fmla="*/ 85 w 145"/>
                <a:gd name="T5" fmla="*/ 0 h 201"/>
                <a:gd name="T6" fmla="*/ 144 w 145"/>
                <a:gd name="T7" fmla="*/ 24 h 201"/>
                <a:gd name="T8" fmla="*/ 132 w 145"/>
                <a:gd name="T9" fmla="*/ 40 h 201"/>
                <a:gd name="T10" fmla="*/ 85 w 145"/>
                <a:gd name="T11" fmla="*/ 20 h 201"/>
                <a:gd name="T12" fmla="*/ 22 w 145"/>
                <a:gd name="T13" fmla="*/ 100 h 201"/>
                <a:gd name="T14" fmla="*/ 22 w 145"/>
                <a:gd name="T15" fmla="*/ 101 h 201"/>
                <a:gd name="T16" fmla="*/ 85 w 145"/>
                <a:gd name="T17" fmla="*/ 181 h 201"/>
                <a:gd name="T18" fmla="*/ 133 w 145"/>
                <a:gd name="T19" fmla="*/ 160 h 201"/>
                <a:gd name="T20" fmla="*/ 145 w 145"/>
                <a:gd name="T21" fmla="*/ 175 h 201"/>
                <a:gd name="T22" fmla="*/ 84 w 145"/>
                <a:gd name="T23" fmla="*/ 201 h 201"/>
                <a:gd name="T24" fmla="*/ 0 w 145"/>
                <a:gd name="T25" fmla="*/ 1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201">
                  <a:moveTo>
                    <a:pt x="0" y="101"/>
                  </a:moveTo>
                  <a:lnTo>
                    <a:pt x="0" y="100"/>
                  </a:lnTo>
                  <a:cubicBezTo>
                    <a:pt x="0" y="41"/>
                    <a:pt x="37" y="0"/>
                    <a:pt x="85" y="0"/>
                  </a:cubicBezTo>
                  <a:cubicBezTo>
                    <a:pt x="112" y="0"/>
                    <a:pt x="129" y="10"/>
                    <a:pt x="144" y="24"/>
                  </a:cubicBezTo>
                  <a:lnTo>
                    <a:pt x="132" y="40"/>
                  </a:lnTo>
                  <a:cubicBezTo>
                    <a:pt x="119" y="29"/>
                    <a:pt x="104" y="20"/>
                    <a:pt x="85" y="20"/>
                  </a:cubicBezTo>
                  <a:cubicBezTo>
                    <a:pt x="49" y="20"/>
                    <a:pt x="22" y="53"/>
                    <a:pt x="22" y="100"/>
                  </a:cubicBezTo>
                  <a:lnTo>
                    <a:pt x="22" y="101"/>
                  </a:lnTo>
                  <a:cubicBezTo>
                    <a:pt x="22" y="149"/>
                    <a:pt x="49" y="181"/>
                    <a:pt x="85" y="181"/>
                  </a:cubicBezTo>
                  <a:cubicBezTo>
                    <a:pt x="105" y="181"/>
                    <a:pt x="119" y="173"/>
                    <a:pt x="133" y="160"/>
                  </a:cubicBezTo>
                  <a:lnTo>
                    <a:pt x="145" y="175"/>
                  </a:lnTo>
                  <a:cubicBezTo>
                    <a:pt x="129" y="191"/>
                    <a:pt x="110" y="201"/>
                    <a:pt x="84" y="201"/>
                  </a:cubicBezTo>
                  <a:cubicBezTo>
                    <a:pt x="36" y="200"/>
                    <a:pt x="0" y="160"/>
                    <a:pt x="0" y="1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6" name="Freeform 126"/>
            <p:cNvSpPr>
              <a:spLocks/>
            </p:cNvSpPr>
            <p:nvPr/>
          </p:nvSpPr>
          <p:spPr bwMode="auto">
            <a:xfrm>
              <a:off x="7148514" y="2174837"/>
              <a:ext cx="60325" cy="100013"/>
            </a:xfrm>
            <a:custGeom>
              <a:avLst/>
              <a:gdLst>
                <a:gd name="T0" fmla="*/ 0 w 117"/>
                <a:gd name="T1" fmla="*/ 182 h 198"/>
                <a:gd name="T2" fmla="*/ 62 w 117"/>
                <a:gd name="T3" fmla="*/ 112 h 198"/>
                <a:gd name="T4" fmla="*/ 95 w 117"/>
                <a:gd name="T5" fmla="*/ 55 h 198"/>
                <a:gd name="T6" fmla="*/ 60 w 117"/>
                <a:gd name="T7" fmla="*/ 20 h 198"/>
                <a:gd name="T8" fmla="*/ 16 w 117"/>
                <a:gd name="T9" fmla="*/ 47 h 198"/>
                <a:gd name="T10" fmla="*/ 1 w 117"/>
                <a:gd name="T11" fmla="*/ 35 h 198"/>
                <a:gd name="T12" fmla="*/ 61 w 117"/>
                <a:gd name="T13" fmla="*/ 0 h 198"/>
                <a:gd name="T14" fmla="*/ 116 w 117"/>
                <a:gd name="T15" fmla="*/ 52 h 198"/>
                <a:gd name="T16" fmla="*/ 116 w 117"/>
                <a:gd name="T17" fmla="*/ 53 h 198"/>
                <a:gd name="T18" fmla="*/ 77 w 117"/>
                <a:gd name="T19" fmla="*/ 123 h 198"/>
                <a:gd name="T20" fmla="*/ 29 w 117"/>
                <a:gd name="T21" fmla="*/ 178 h 198"/>
                <a:gd name="T22" fmla="*/ 117 w 117"/>
                <a:gd name="T23" fmla="*/ 178 h 198"/>
                <a:gd name="T24" fmla="*/ 117 w 117"/>
                <a:gd name="T25" fmla="*/ 198 h 198"/>
                <a:gd name="T26" fmla="*/ 0 w 117"/>
                <a:gd name="T27" fmla="*/ 198 h 198"/>
                <a:gd name="T28" fmla="*/ 0 w 117"/>
                <a:gd name="T29" fmla="*/ 18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98">
                  <a:moveTo>
                    <a:pt x="0" y="182"/>
                  </a:moveTo>
                  <a:lnTo>
                    <a:pt x="62" y="112"/>
                  </a:lnTo>
                  <a:cubicBezTo>
                    <a:pt x="86" y="87"/>
                    <a:pt x="95" y="74"/>
                    <a:pt x="95" y="55"/>
                  </a:cubicBezTo>
                  <a:cubicBezTo>
                    <a:pt x="95" y="34"/>
                    <a:pt x="80" y="20"/>
                    <a:pt x="60" y="20"/>
                  </a:cubicBezTo>
                  <a:cubicBezTo>
                    <a:pt x="42" y="20"/>
                    <a:pt x="30" y="30"/>
                    <a:pt x="16" y="47"/>
                  </a:cubicBezTo>
                  <a:lnTo>
                    <a:pt x="1" y="35"/>
                  </a:lnTo>
                  <a:cubicBezTo>
                    <a:pt x="16" y="14"/>
                    <a:pt x="33" y="0"/>
                    <a:pt x="61" y="0"/>
                  </a:cubicBezTo>
                  <a:cubicBezTo>
                    <a:pt x="92" y="0"/>
                    <a:pt x="116" y="21"/>
                    <a:pt x="116" y="52"/>
                  </a:cubicBezTo>
                  <a:lnTo>
                    <a:pt x="116" y="53"/>
                  </a:lnTo>
                  <a:cubicBezTo>
                    <a:pt x="116" y="78"/>
                    <a:pt x="104" y="95"/>
                    <a:pt x="77" y="123"/>
                  </a:cubicBezTo>
                  <a:lnTo>
                    <a:pt x="29" y="178"/>
                  </a:lnTo>
                  <a:lnTo>
                    <a:pt x="117" y="178"/>
                  </a:lnTo>
                  <a:lnTo>
                    <a:pt x="117" y="198"/>
                  </a:lnTo>
                  <a:lnTo>
                    <a:pt x="0" y="198"/>
                  </a:lnTo>
                  <a:lnTo>
                    <a:pt x="0" y="1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7" name="Freeform 127"/>
            <p:cNvSpPr>
              <a:spLocks noEditPoints="1"/>
            </p:cNvSpPr>
            <p:nvPr/>
          </p:nvSpPr>
          <p:spPr bwMode="auto">
            <a:xfrm>
              <a:off x="7219951" y="2176425"/>
              <a:ext cx="85725" cy="98425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2 w 168"/>
                <a:gd name="T19" fmla="*/ 127 h 195"/>
                <a:gd name="T20" fmla="*/ 86 w 168"/>
                <a:gd name="T21" fmla="*/ 28 h 195"/>
                <a:gd name="T22" fmla="*/ 49 w 168"/>
                <a:gd name="T23" fmla="*/ 127 h 195"/>
                <a:gd name="T24" fmla="*/ 122 w 168"/>
                <a:gd name="T25" fmla="*/ 12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2" y="127"/>
                  </a:moveTo>
                  <a:lnTo>
                    <a:pt x="86" y="28"/>
                  </a:lnTo>
                  <a:lnTo>
                    <a:pt x="49" y="127"/>
                  </a:lnTo>
                  <a:lnTo>
                    <a:pt x="122" y="1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8" name="Freeform 128"/>
            <p:cNvSpPr>
              <a:spLocks noEditPoints="1"/>
            </p:cNvSpPr>
            <p:nvPr/>
          </p:nvSpPr>
          <p:spPr bwMode="auto">
            <a:xfrm>
              <a:off x="7323139" y="2176425"/>
              <a:ext cx="63500" cy="98425"/>
            </a:xfrm>
            <a:custGeom>
              <a:avLst/>
              <a:gdLst>
                <a:gd name="T0" fmla="*/ 0 w 128"/>
                <a:gd name="T1" fmla="*/ 0 h 193"/>
                <a:gd name="T2" fmla="*/ 59 w 128"/>
                <a:gd name="T3" fmla="*/ 0 h 193"/>
                <a:gd name="T4" fmla="*/ 128 w 128"/>
                <a:gd name="T5" fmla="*/ 61 h 193"/>
                <a:gd name="T6" fmla="*/ 128 w 128"/>
                <a:gd name="T7" fmla="*/ 61 h 193"/>
                <a:gd name="T8" fmla="*/ 57 w 128"/>
                <a:gd name="T9" fmla="*/ 125 h 193"/>
                <a:gd name="T10" fmla="*/ 22 w 128"/>
                <a:gd name="T11" fmla="*/ 125 h 193"/>
                <a:gd name="T12" fmla="*/ 22 w 128"/>
                <a:gd name="T13" fmla="*/ 193 h 193"/>
                <a:gd name="T14" fmla="*/ 0 w 128"/>
                <a:gd name="T15" fmla="*/ 193 h 193"/>
                <a:gd name="T16" fmla="*/ 0 w 128"/>
                <a:gd name="T17" fmla="*/ 0 h 193"/>
                <a:gd name="T18" fmla="*/ 57 w 128"/>
                <a:gd name="T19" fmla="*/ 107 h 193"/>
                <a:gd name="T20" fmla="*/ 105 w 128"/>
                <a:gd name="T21" fmla="*/ 63 h 193"/>
                <a:gd name="T22" fmla="*/ 105 w 128"/>
                <a:gd name="T23" fmla="*/ 63 h 193"/>
                <a:gd name="T24" fmla="*/ 57 w 128"/>
                <a:gd name="T25" fmla="*/ 20 h 193"/>
                <a:gd name="T26" fmla="*/ 20 w 128"/>
                <a:gd name="T27" fmla="*/ 20 h 193"/>
                <a:gd name="T28" fmla="*/ 20 w 128"/>
                <a:gd name="T29" fmla="*/ 107 h 193"/>
                <a:gd name="T30" fmla="*/ 57 w 128"/>
                <a:gd name="T31" fmla="*/ 107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193">
                  <a:moveTo>
                    <a:pt x="0" y="0"/>
                  </a:moveTo>
                  <a:lnTo>
                    <a:pt x="59" y="0"/>
                  </a:lnTo>
                  <a:cubicBezTo>
                    <a:pt x="100" y="0"/>
                    <a:pt x="128" y="23"/>
                    <a:pt x="128" y="61"/>
                  </a:cubicBezTo>
                  <a:lnTo>
                    <a:pt x="128" y="61"/>
                  </a:lnTo>
                  <a:cubicBezTo>
                    <a:pt x="128" y="102"/>
                    <a:pt x="97" y="125"/>
                    <a:pt x="57" y="125"/>
                  </a:cubicBezTo>
                  <a:lnTo>
                    <a:pt x="22" y="125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close/>
                  <a:moveTo>
                    <a:pt x="57" y="107"/>
                  </a:moveTo>
                  <a:cubicBezTo>
                    <a:pt x="87" y="107"/>
                    <a:pt x="105" y="90"/>
                    <a:pt x="105" y="63"/>
                  </a:cubicBezTo>
                  <a:lnTo>
                    <a:pt x="105" y="63"/>
                  </a:lnTo>
                  <a:cubicBezTo>
                    <a:pt x="105" y="35"/>
                    <a:pt x="87" y="20"/>
                    <a:pt x="57" y="20"/>
                  </a:cubicBezTo>
                  <a:lnTo>
                    <a:pt x="20" y="20"/>
                  </a:lnTo>
                  <a:lnTo>
                    <a:pt x="20" y="107"/>
                  </a:lnTo>
                  <a:lnTo>
                    <a:pt x="57" y="1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39" name="Rectangle 129"/>
            <p:cNvSpPr>
              <a:spLocks noChangeArrowheads="1"/>
            </p:cNvSpPr>
            <p:nvPr/>
          </p:nvSpPr>
          <p:spPr bwMode="auto">
            <a:xfrm>
              <a:off x="7405689" y="2176425"/>
              <a:ext cx="9525" cy="1000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0" name="Rectangle 130"/>
            <p:cNvSpPr>
              <a:spLocks noChangeArrowheads="1"/>
            </p:cNvSpPr>
            <p:nvPr/>
          </p:nvSpPr>
          <p:spPr bwMode="auto">
            <a:xfrm>
              <a:off x="4460876" y="1885912"/>
              <a:ext cx="1169988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1" name="Freeform 131"/>
            <p:cNvSpPr>
              <a:spLocks/>
            </p:cNvSpPr>
            <p:nvPr/>
          </p:nvSpPr>
          <p:spPr bwMode="auto">
            <a:xfrm>
              <a:off x="4773614" y="1939887"/>
              <a:ext cx="96838" cy="74613"/>
            </a:xfrm>
            <a:custGeom>
              <a:avLst/>
              <a:gdLst>
                <a:gd name="T0" fmla="*/ 0 w 190"/>
                <a:gd name="T1" fmla="*/ 1 h 148"/>
                <a:gd name="T2" fmla="*/ 31 w 190"/>
                <a:gd name="T3" fmla="*/ 1 h 148"/>
                <a:gd name="T4" fmla="*/ 56 w 190"/>
                <a:gd name="T5" fmla="*/ 96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6 h 148"/>
                <a:gd name="T12" fmla="*/ 159 w 190"/>
                <a:gd name="T13" fmla="*/ 1 h 148"/>
                <a:gd name="T14" fmla="*/ 190 w 190"/>
                <a:gd name="T15" fmla="*/ 1 h 148"/>
                <a:gd name="T16" fmla="*/ 149 w 190"/>
                <a:gd name="T17" fmla="*/ 148 h 148"/>
                <a:gd name="T18" fmla="*/ 121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1 w 190"/>
                <a:gd name="T25" fmla="*/ 148 h 148"/>
                <a:gd name="T26" fmla="*/ 0 w 190"/>
                <a:gd name="T27" fmla="*/ 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8"/>
                  </a:lnTo>
                  <a:lnTo>
                    <a:pt x="121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1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2" name="Freeform 132"/>
            <p:cNvSpPr>
              <a:spLocks/>
            </p:cNvSpPr>
            <p:nvPr/>
          </p:nvSpPr>
          <p:spPr bwMode="auto">
            <a:xfrm>
              <a:off x="4879976" y="1939887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3" name="Freeform 133"/>
            <p:cNvSpPr>
              <a:spLocks noEditPoints="1"/>
            </p:cNvSpPr>
            <p:nvPr/>
          </p:nvSpPr>
          <p:spPr bwMode="auto">
            <a:xfrm>
              <a:off x="4940301" y="1939887"/>
              <a:ext cx="53975" cy="73025"/>
            </a:xfrm>
            <a:custGeom>
              <a:avLst/>
              <a:gdLst>
                <a:gd name="T0" fmla="*/ 1 w 108"/>
                <a:gd name="T1" fmla="*/ 0 h 145"/>
                <a:gd name="T2" fmla="*/ 54 w 108"/>
                <a:gd name="T3" fmla="*/ 0 h 145"/>
                <a:gd name="T4" fmla="*/ 92 w 108"/>
                <a:gd name="T5" fmla="*/ 13 h 145"/>
                <a:gd name="T6" fmla="*/ 102 w 108"/>
                <a:gd name="T7" fmla="*/ 38 h 145"/>
                <a:gd name="T8" fmla="*/ 102 w 108"/>
                <a:gd name="T9" fmla="*/ 38 h 145"/>
                <a:gd name="T10" fmla="*/ 82 w 108"/>
                <a:gd name="T11" fmla="*/ 69 h 145"/>
                <a:gd name="T12" fmla="*/ 108 w 108"/>
                <a:gd name="T13" fmla="*/ 104 h 145"/>
                <a:gd name="T14" fmla="*/ 108 w 108"/>
                <a:gd name="T15" fmla="*/ 105 h 145"/>
                <a:gd name="T16" fmla="*/ 55 w 108"/>
                <a:gd name="T17" fmla="*/ 145 h 145"/>
                <a:gd name="T18" fmla="*/ 0 w 108"/>
                <a:gd name="T19" fmla="*/ 145 h 145"/>
                <a:gd name="T20" fmla="*/ 0 w 108"/>
                <a:gd name="T21" fmla="*/ 0 h 145"/>
                <a:gd name="T22" fmla="*/ 1 w 108"/>
                <a:gd name="T23" fmla="*/ 0 h 145"/>
                <a:gd name="T24" fmla="*/ 72 w 108"/>
                <a:gd name="T25" fmla="*/ 43 h 145"/>
                <a:gd name="T26" fmla="*/ 52 w 108"/>
                <a:gd name="T27" fmla="*/ 27 h 145"/>
                <a:gd name="T28" fmla="*/ 29 w 108"/>
                <a:gd name="T29" fmla="*/ 27 h 145"/>
                <a:gd name="T30" fmla="*/ 29 w 108"/>
                <a:gd name="T31" fmla="*/ 59 h 145"/>
                <a:gd name="T32" fmla="*/ 51 w 108"/>
                <a:gd name="T33" fmla="*/ 59 h 145"/>
                <a:gd name="T34" fmla="*/ 72 w 108"/>
                <a:gd name="T35" fmla="*/ 43 h 145"/>
                <a:gd name="T36" fmla="*/ 56 w 108"/>
                <a:gd name="T37" fmla="*/ 85 h 145"/>
                <a:gd name="T38" fmla="*/ 29 w 108"/>
                <a:gd name="T39" fmla="*/ 85 h 145"/>
                <a:gd name="T40" fmla="*/ 29 w 108"/>
                <a:gd name="T41" fmla="*/ 119 h 145"/>
                <a:gd name="T42" fmla="*/ 57 w 108"/>
                <a:gd name="T43" fmla="*/ 119 h 145"/>
                <a:gd name="T44" fmla="*/ 79 w 108"/>
                <a:gd name="T45" fmla="*/ 101 h 145"/>
                <a:gd name="T46" fmla="*/ 79 w 108"/>
                <a:gd name="T47" fmla="*/ 101 h 145"/>
                <a:gd name="T48" fmla="*/ 56 w 108"/>
                <a:gd name="T49" fmla="*/ 8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45">
                  <a:moveTo>
                    <a:pt x="1" y="0"/>
                  </a:moveTo>
                  <a:lnTo>
                    <a:pt x="54" y="0"/>
                  </a:lnTo>
                  <a:cubicBezTo>
                    <a:pt x="70" y="0"/>
                    <a:pt x="84" y="4"/>
                    <a:pt x="92" y="13"/>
                  </a:cubicBezTo>
                  <a:cubicBezTo>
                    <a:pt x="98" y="19"/>
                    <a:pt x="102" y="28"/>
                    <a:pt x="102" y="38"/>
                  </a:cubicBezTo>
                  <a:lnTo>
                    <a:pt x="102" y="38"/>
                  </a:lnTo>
                  <a:cubicBezTo>
                    <a:pt x="102" y="55"/>
                    <a:pt x="93" y="64"/>
                    <a:pt x="82" y="69"/>
                  </a:cubicBezTo>
                  <a:cubicBezTo>
                    <a:pt x="97" y="75"/>
                    <a:pt x="108" y="84"/>
                    <a:pt x="108" y="104"/>
                  </a:cubicBezTo>
                  <a:lnTo>
                    <a:pt x="108" y="105"/>
                  </a:lnTo>
                  <a:cubicBezTo>
                    <a:pt x="108" y="132"/>
                    <a:pt x="87" y="145"/>
                    <a:pt x="55" y="145"/>
                  </a:cubicBez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72" y="43"/>
                  </a:moveTo>
                  <a:cubicBezTo>
                    <a:pt x="72" y="33"/>
                    <a:pt x="64" y="27"/>
                    <a:pt x="52" y="27"/>
                  </a:cubicBezTo>
                  <a:lnTo>
                    <a:pt x="29" y="27"/>
                  </a:lnTo>
                  <a:lnTo>
                    <a:pt x="29" y="59"/>
                  </a:lnTo>
                  <a:lnTo>
                    <a:pt x="51" y="59"/>
                  </a:lnTo>
                  <a:cubicBezTo>
                    <a:pt x="64" y="59"/>
                    <a:pt x="72" y="54"/>
                    <a:pt x="72" y="43"/>
                  </a:cubicBezTo>
                  <a:close/>
                  <a:moveTo>
                    <a:pt x="56" y="85"/>
                  </a:moveTo>
                  <a:lnTo>
                    <a:pt x="29" y="85"/>
                  </a:lnTo>
                  <a:lnTo>
                    <a:pt x="29" y="119"/>
                  </a:lnTo>
                  <a:lnTo>
                    <a:pt x="57" y="119"/>
                  </a:lnTo>
                  <a:cubicBezTo>
                    <a:pt x="71" y="119"/>
                    <a:pt x="79" y="113"/>
                    <a:pt x="79" y="101"/>
                  </a:cubicBezTo>
                  <a:lnTo>
                    <a:pt x="79" y="101"/>
                  </a:lnTo>
                  <a:cubicBezTo>
                    <a:pt x="78" y="91"/>
                    <a:pt x="71" y="85"/>
                    <a:pt x="56" y="8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4" name="Freeform 134"/>
            <p:cNvSpPr>
              <a:spLocks/>
            </p:cNvSpPr>
            <p:nvPr/>
          </p:nvSpPr>
          <p:spPr bwMode="auto">
            <a:xfrm>
              <a:off x="5029201" y="1939887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5" name="Freeform 135"/>
            <p:cNvSpPr>
              <a:spLocks noEditPoints="1"/>
            </p:cNvSpPr>
            <p:nvPr/>
          </p:nvSpPr>
          <p:spPr bwMode="auto">
            <a:xfrm>
              <a:off x="5087939" y="193988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2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9 h 145"/>
                <a:gd name="T34" fmla="*/ 31 w 110"/>
                <a:gd name="T35" fmla="*/ 29 h 145"/>
                <a:gd name="T36" fmla="*/ 31 w 110"/>
                <a:gd name="T37" fmla="*/ 73 h 145"/>
                <a:gd name="T38" fmla="*/ 52 w 110"/>
                <a:gd name="T39" fmla="*/ 73 h 145"/>
                <a:gd name="T40" fmla="*/ 52 w 110"/>
                <a:gd name="T41" fmla="*/ 7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2"/>
                  </a:moveTo>
                  <a:cubicBezTo>
                    <a:pt x="67" y="72"/>
                    <a:pt x="76" y="63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9"/>
                    <a:pt x="52" y="29"/>
                  </a:cubicBezTo>
                  <a:lnTo>
                    <a:pt x="31" y="29"/>
                  </a:lnTo>
                  <a:lnTo>
                    <a:pt x="31" y="73"/>
                  </a:lnTo>
                  <a:lnTo>
                    <a:pt x="52" y="73"/>
                  </a:lnTo>
                  <a:lnTo>
                    <a:pt x="52" y="72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6" name="Freeform 136"/>
            <p:cNvSpPr>
              <a:spLocks noEditPoints="1"/>
            </p:cNvSpPr>
            <p:nvPr/>
          </p:nvSpPr>
          <p:spPr bwMode="auto">
            <a:xfrm>
              <a:off x="5151439" y="1938300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7" name="Freeform 137"/>
            <p:cNvSpPr>
              <a:spLocks/>
            </p:cNvSpPr>
            <p:nvPr/>
          </p:nvSpPr>
          <p:spPr bwMode="auto">
            <a:xfrm>
              <a:off x="5229226" y="1939887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8" name="Freeform 138"/>
            <p:cNvSpPr>
              <a:spLocks/>
            </p:cNvSpPr>
            <p:nvPr/>
          </p:nvSpPr>
          <p:spPr bwMode="auto">
            <a:xfrm>
              <a:off x="5295901" y="193988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49" name="Freeform 139"/>
            <p:cNvSpPr>
              <a:spLocks/>
            </p:cNvSpPr>
            <p:nvPr/>
          </p:nvSpPr>
          <p:spPr bwMode="auto">
            <a:xfrm>
              <a:off x="5359401" y="1939887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0" name="Freeform 140"/>
            <p:cNvSpPr>
              <a:spLocks/>
            </p:cNvSpPr>
            <p:nvPr/>
          </p:nvSpPr>
          <p:spPr bwMode="auto">
            <a:xfrm>
              <a:off x="5418139" y="1939887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1" name="Freeform 141"/>
            <p:cNvSpPr>
              <a:spLocks noEditPoints="1"/>
            </p:cNvSpPr>
            <p:nvPr/>
          </p:nvSpPr>
          <p:spPr bwMode="auto">
            <a:xfrm>
              <a:off x="5491164" y="1939887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2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30 w 115"/>
                <a:gd name="T15" fmla="*/ 28 h 144"/>
                <a:gd name="T16" fmla="*/ 30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30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2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30" y="28"/>
                  </a:moveTo>
                  <a:lnTo>
                    <a:pt x="30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70" y="28"/>
                    <a:pt x="46" y="28"/>
                  </a:cubicBezTo>
                  <a:lnTo>
                    <a:pt x="30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2" name="Freeform 142"/>
            <p:cNvSpPr>
              <a:spLocks noEditPoints="1"/>
            </p:cNvSpPr>
            <p:nvPr/>
          </p:nvSpPr>
          <p:spPr bwMode="auto">
            <a:xfrm>
              <a:off x="4552951" y="1898612"/>
              <a:ext cx="165100" cy="122238"/>
            </a:xfrm>
            <a:custGeom>
              <a:avLst/>
              <a:gdLst>
                <a:gd name="T0" fmla="*/ 37 w 325"/>
                <a:gd name="T1" fmla="*/ 238 h 238"/>
                <a:gd name="T2" fmla="*/ 287 w 325"/>
                <a:gd name="T3" fmla="*/ 238 h 238"/>
                <a:gd name="T4" fmla="*/ 314 w 325"/>
                <a:gd name="T5" fmla="*/ 227 h 238"/>
                <a:gd name="T6" fmla="*/ 325 w 325"/>
                <a:gd name="T7" fmla="*/ 200 h 238"/>
                <a:gd name="T8" fmla="*/ 325 w 325"/>
                <a:gd name="T9" fmla="*/ 38 h 238"/>
                <a:gd name="T10" fmla="*/ 314 w 325"/>
                <a:gd name="T11" fmla="*/ 12 h 238"/>
                <a:gd name="T12" fmla="*/ 287 w 325"/>
                <a:gd name="T13" fmla="*/ 0 h 238"/>
                <a:gd name="T14" fmla="*/ 37 w 325"/>
                <a:gd name="T15" fmla="*/ 0 h 238"/>
                <a:gd name="T16" fmla="*/ 11 w 325"/>
                <a:gd name="T17" fmla="*/ 12 h 238"/>
                <a:gd name="T18" fmla="*/ 0 w 325"/>
                <a:gd name="T19" fmla="*/ 38 h 238"/>
                <a:gd name="T20" fmla="*/ 0 w 325"/>
                <a:gd name="T21" fmla="*/ 200 h 238"/>
                <a:gd name="T22" fmla="*/ 11 w 325"/>
                <a:gd name="T23" fmla="*/ 227 h 238"/>
                <a:gd name="T24" fmla="*/ 37 w 325"/>
                <a:gd name="T25" fmla="*/ 238 h 238"/>
                <a:gd name="T26" fmla="*/ 30 w 325"/>
                <a:gd name="T27" fmla="*/ 39 h 238"/>
                <a:gd name="T28" fmla="*/ 32 w 325"/>
                <a:gd name="T29" fmla="*/ 34 h 238"/>
                <a:gd name="T30" fmla="*/ 37 w 325"/>
                <a:gd name="T31" fmla="*/ 32 h 238"/>
                <a:gd name="T32" fmla="*/ 287 w 325"/>
                <a:gd name="T33" fmla="*/ 32 h 238"/>
                <a:gd name="T34" fmla="*/ 292 w 325"/>
                <a:gd name="T35" fmla="*/ 34 h 238"/>
                <a:gd name="T36" fmla="*/ 295 w 325"/>
                <a:gd name="T37" fmla="*/ 39 h 238"/>
                <a:gd name="T38" fmla="*/ 295 w 325"/>
                <a:gd name="T39" fmla="*/ 202 h 238"/>
                <a:gd name="T40" fmla="*/ 292 w 325"/>
                <a:gd name="T41" fmla="*/ 207 h 238"/>
                <a:gd name="T42" fmla="*/ 287 w 325"/>
                <a:gd name="T43" fmla="*/ 209 h 238"/>
                <a:gd name="T44" fmla="*/ 37 w 325"/>
                <a:gd name="T45" fmla="*/ 209 h 238"/>
                <a:gd name="T46" fmla="*/ 32 w 325"/>
                <a:gd name="T47" fmla="*/ 207 h 238"/>
                <a:gd name="T48" fmla="*/ 30 w 325"/>
                <a:gd name="T49" fmla="*/ 202 h 238"/>
                <a:gd name="T50" fmla="*/ 30 w 325"/>
                <a:gd name="T51" fmla="*/ 39 h 238"/>
                <a:gd name="T52" fmla="*/ 30 w 325"/>
                <a:gd name="T53" fmla="*/ 3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25" h="238">
                  <a:moveTo>
                    <a:pt x="37" y="238"/>
                  </a:moveTo>
                  <a:lnTo>
                    <a:pt x="287" y="238"/>
                  </a:lnTo>
                  <a:cubicBezTo>
                    <a:pt x="297" y="238"/>
                    <a:pt x="306" y="234"/>
                    <a:pt x="314" y="227"/>
                  </a:cubicBezTo>
                  <a:cubicBezTo>
                    <a:pt x="321" y="219"/>
                    <a:pt x="325" y="210"/>
                    <a:pt x="325" y="200"/>
                  </a:cubicBezTo>
                  <a:lnTo>
                    <a:pt x="325" y="38"/>
                  </a:lnTo>
                  <a:cubicBezTo>
                    <a:pt x="325" y="28"/>
                    <a:pt x="321" y="19"/>
                    <a:pt x="314" y="12"/>
                  </a:cubicBezTo>
                  <a:cubicBezTo>
                    <a:pt x="306" y="4"/>
                    <a:pt x="297" y="0"/>
                    <a:pt x="287" y="0"/>
                  </a:cubicBezTo>
                  <a:lnTo>
                    <a:pt x="37" y="0"/>
                  </a:lnTo>
                  <a:cubicBezTo>
                    <a:pt x="27" y="0"/>
                    <a:pt x="19" y="4"/>
                    <a:pt x="11" y="12"/>
                  </a:cubicBezTo>
                  <a:cubicBezTo>
                    <a:pt x="4" y="19"/>
                    <a:pt x="0" y="28"/>
                    <a:pt x="0" y="38"/>
                  </a:cubicBezTo>
                  <a:lnTo>
                    <a:pt x="0" y="200"/>
                  </a:lnTo>
                  <a:cubicBezTo>
                    <a:pt x="0" y="210"/>
                    <a:pt x="4" y="219"/>
                    <a:pt x="11" y="227"/>
                  </a:cubicBezTo>
                  <a:cubicBezTo>
                    <a:pt x="19" y="234"/>
                    <a:pt x="27" y="238"/>
                    <a:pt x="37" y="238"/>
                  </a:cubicBezTo>
                  <a:close/>
                  <a:moveTo>
                    <a:pt x="30" y="39"/>
                  </a:moveTo>
                  <a:cubicBezTo>
                    <a:pt x="30" y="37"/>
                    <a:pt x="31" y="35"/>
                    <a:pt x="32" y="34"/>
                  </a:cubicBezTo>
                  <a:cubicBezTo>
                    <a:pt x="34" y="33"/>
                    <a:pt x="36" y="32"/>
                    <a:pt x="37" y="32"/>
                  </a:cubicBezTo>
                  <a:lnTo>
                    <a:pt x="287" y="32"/>
                  </a:lnTo>
                  <a:cubicBezTo>
                    <a:pt x="290" y="32"/>
                    <a:pt x="291" y="33"/>
                    <a:pt x="292" y="34"/>
                  </a:cubicBezTo>
                  <a:cubicBezTo>
                    <a:pt x="294" y="35"/>
                    <a:pt x="295" y="38"/>
                    <a:pt x="295" y="39"/>
                  </a:cubicBezTo>
                  <a:lnTo>
                    <a:pt x="295" y="202"/>
                  </a:lnTo>
                  <a:cubicBezTo>
                    <a:pt x="295" y="204"/>
                    <a:pt x="294" y="205"/>
                    <a:pt x="292" y="207"/>
                  </a:cubicBezTo>
                  <a:cubicBezTo>
                    <a:pt x="291" y="208"/>
                    <a:pt x="289" y="209"/>
                    <a:pt x="287" y="209"/>
                  </a:cubicBezTo>
                  <a:lnTo>
                    <a:pt x="37" y="209"/>
                  </a:lnTo>
                  <a:cubicBezTo>
                    <a:pt x="35" y="209"/>
                    <a:pt x="34" y="208"/>
                    <a:pt x="32" y="207"/>
                  </a:cubicBezTo>
                  <a:cubicBezTo>
                    <a:pt x="31" y="205"/>
                    <a:pt x="30" y="203"/>
                    <a:pt x="30" y="202"/>
                  </a:cubicBezTo>
                  <a:lnTo>
                    <a:pt x="30" y="39"/>
                  </a:lnTo>
                  <a:close/>
                  <a:moveTo>
                    <a:pt x="30" y="3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3" name="Freeform 143"/>
            <p:cNvSpPr>
              <a:spLocks noEditPoints="1"/>
            </p:cNvSpPr>
            <p:nvPr/>
          </p:nvSpPr>
          <p:spPr bwMode="auto">
            <a:xfrm>
              <a:off x="4522789" y="2027200"/>
              <a:ext cx="225425" cy="23813"/>
            </a:xfrm>
            <a:custGeom>
              <a:avLst/>
              <a:gdLst>
                <a:gd name="T0" fmla="*/ 406 w 444"/>
                <a:gd name="T1" fmla="*/ 0 h 45"/>
                <a:gd name="T2" fmla="*/ 0 w 444"/>
                <a:gd name="T3" fmla="*/ 0 h 45"/>
                <a:gd name="T4" fmla="*/ 0 w 444"/>
                <a:gd name="T5" fmla="*/ 22 h 45"/>
                <a:gd name="T6" fmla="*/ 11 w 444"/>
                <a:gd name="T7" fmla="*/ 39 h 45"/>
                <a:gd name="T8" fmla="*/ 38 w 444"/>
                <a:gd name="T9" fmla="*/ 45 h 45"/>
                <a:gd name="T10" fmla="*/ 406 w 444"/>
                <a:gd name="T11" fmla="*/ 45 h 45"/>
                <a:gd name="T12" fmla="*/ 433 w 444"/>
                <a:gd name="T13" fmla="*/ 39 h 45"/>
                <a:gd name="T14" fmla="*/ 444 w 444"/>
                <a:gd name="T15" fmla="*/ 22 h 45"/>
                <a:gd name="T16" fmla="*/ 444 w 444"/>
                <a:gd name="T17" fmla="*/ 0 h 45"/>
                <a:gd name="T18" fmla="*/ 406 w 444"/>
                <a:gd name="T19" fmla="*/ 0 h 45"/>
                <a:gd name="T20" fmla="*/ 240 w 444"/>
                <a:gd name="T21" fmla="*/ 21 h 45"/>
                <a:gd name="T22" fmla="*/ 204 w 444"/>
                <a:gd name="T23" fmla="*/ 21 h 45"/>
                <a:gd name="T24" fmla="*/ 200 w 444"/>
                <a:gd name="T25" fmla="*/ 17 h 45"/>
                <a:gd name="T26" fmla="*/ 204 w 444"/>
                <a:gd name="T27" fmla="*/ 14 h 45"/>
                <a:gd name="T28" fmla="*/ 240 w 444"/>
                <a:gd name="T29" fmla="*/ 14 h 45"/>
                <a:gd name="T30" fmla="*/ 244 w 444"/>
                <a:gd name="T31" fmla="*/ 17 h 45"/>
                <a:gd name="T32" fmla="*/ 240 w 444"/>
                <a:gd name="T33" fmla="*/ 21 h 45"/>
                <a:gd name="T34" fmla="*/ 240 w 444"/>
                <a:gd name="T35" fmla="*/ 2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44" h="45">
                  <a:moveTo>
                    <a:pt x="406" y="0"/>
                  </a:moveTo>
                  <a:lnTo>
                    <a:pt x="0" y="0"/>
                  </a:lnTo>
                  <a:lnTo>
                    <a:pt x="0" y="22"/>
                  </a:lnTo>
                  <a:cubicBezTo>
                    <a:pt x="0" y="29"/>
                    <a:pt x="4" y="34"/>
                    <a:pt x="11" y="39"/>
                  </a:cubicBezTo>
                  <a:cubicBezTo>
                    <a:pt x="19" y="42"/>
                    <a:pt x="28" y="45"/>
                    <a:pt x="38" y="45"/>
                  </a:cubicBezTo>
                  <a:lnTo>
                    <a:pt x="406" y="45"/>
                  </a:lnTo>
                  <a:cubicBezTo>
                    <a:pt x="416" y="45"/>
                    <a:pt x="425" y="42"/>
                    <a:pt x="433" y="39"/>
                  </a:cubicBezTo>
                  <a:cubicBezTo>
                    <a:pt x="440" y="35"/>
                    <a:pt x="444" y="29"/>
                    <a:pt x="444" y="22"/>
                  </a:cubicBezTo>
                  <a:lnTo>
                    <a:pt x="444" y="0"/>
                  </a:lnTo>
                  <a:lnTo>
                    <a:pt x="406" y="0"/>
                  </a:lnTo>
                  <a:close/>
                  <a:moveTo>
                    <a:pt x="240" y="21"/>
                  </a:moveTo>
                  <a:lnTo>
                    <a:pt x="204" y="21"/>
                  </a:lnTo>
                  <a:cubicBezTo>
                    <a:pt x="201" y="21"/>
                    <a:pt x="200" y="20"/>
                    <a:pt x="200" y="17"/>
                  </a:cubicBezTo>
                  <a:cubicBezTo>
                    <a:pt x="200" y="15"/>
                    <a:pt x="201" y="14"/>
                    <a:pt x="204" y="14"/>
                  </a:cubicBezTo>
                  <a:lnTo>
                    <a:pt x="240" y="14"/>
                  </a:lnTo>
                  <a:cubicBezTo>
                    <a:pt x="243" y="14"/>
                    <a:pt x="244" y="15"/>
                    <a:pt x="244" y="17"/>
                  </a:cubicBezTo>
                  <a:cubicBezTo>
                    <a:pt x="244" y="20"/>
                    <a:pt x="243" y="21"/>
                    <a:pt x="240" y="21"/>
                  </a:cubicBezTo>
                  <a:close/>
                  <a:moveTo>
                    <a:pt x="240" y="21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4" name="Rectangle 144"/>
            <p:cNvSpPr>
              <a:spLocks noChangeArrowheads="1"/>
            </p:cNvSpPr>
            <p:nvPr/>
          </p:nvSpPr>
          <p:spPr bwMode="auto">
            <a:xfrm>
              <a:off x="6669089" y="1892262"/>
              <a:ext cx="1065213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5" name="Freeform 145"/>
            <p:cNvSpPr>
              <a:spLocks noEditPoints="1"/>
            </p:cNvSpPr>
            <p:nvPr/>
          </p:nvSpPr>
          <p:spPr bwMode="auto">
            <a:xfrm>
              <a:off x="7035801" y="1935125"/>
              <a:ext cx="66675" cy="73025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0 w 133"/>
                <a:gd name="T19" fmla="*/ 88 h 146"/>
                <a:gd name="T20" fmla="*/ 64 w 133"/>
                <a:gd name="T21" fmla="*/ 40 h 146"/>
                <a:gd name="T22" fmla="*/ 48 w 133"/>
                <a:gd name="T23" fmla="*/ 88 h 146"/>
                <a:gd name="T24" fmla="*/ 80 w 133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0" y="88"/>
                  </a:moveTo>
                  <a:lnTo>
                    <a:pt x="64" y="40"/>
                  </a:lnTo>
                  <a:lnTo>
                    <a:pt x="48" y="88"/>
                  </a:lnTo>
                  <a:lnTo>
                    <a:pt x="80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6" name="Freeform 146"/>
            <p:cNvSpPr>
              <a:spLocks noEditPoints="1"/>
            </p:cNvSpPr>
            <p:nvPr/>
          </p:nvSpPr>
          <p:spPr bwMode="auto">
            <a:xfrm>
              <a:off x="7112001" y="1935125"/>
              <a:ext cx="50800" cy="73025"/>
            </a:xfrm>
            <a:custGeom>
              <a:avLst/>
              <a:gdLst>
                <a:gd name="T0" fmla="*/ 0 w 102"/>
                <a:gd name="T1" fmla="*/ 0 h 145"/>
                <a:gd name="T2" fmla="*/ 49 w 102"/>
                <a:gd name="T3" fmla="*/ 0 h 145"/>
                <a:gd name="T4" fmla="*/ 102 w 102"/>
                <a:gd name="T5" fmla="*/ 50 h 145"/>
                <a:gd name="T6" fmla="*/ 102 w 102"/>
                <a:gd name="T7" fmla="*/ 50 h 145"/>
                <a:gd name="T8" fmla="*/ 48 w 102"/>
                <a:gd name="T9" fmla="*/ 101 h 145"/>
                <a:gd name="T10" fmla="*/ 30 w 102"/>
                <a:gd name="T11" fmla="*/ 101 h 145"/>
                <a:gd name="T12" fmla="*/ 30 w 102"/>
                <a:gd name="T13" fmla="*/ 145 h 145"/>
                <a:gd name="T14" fmla="*/ 0 w 102"/>
                <a:gd name="T15" fmla="*/ 145 h 145"/>
                <a:gd name="T16" fmla="*/ 0 w 102"/>
                <a:gd name="T17" fmla="*/ 0 h 145"/>
                <a:gd name="T18" fmla="*/ 47 w 102"/>
                <a:gd name="T19" fmla="*/ 74 h 145"/>
                <a:gd name="T20" fmla="*/ 70 w 102"/>
                <a:gd name="T21" fmla="*/ 50 h 145"/>
                <a:gd name="T22" fmla="*/ 70 w 102"/>
                <a:gd name="T23" fmla="*/ 50 h 145"/>
                <a:gd name="T24" fmla="*/ 45 w 102"/>
                <a:gd name="T25" fmla="*/ 26 h 145"/>
                <a:gd name="T26" fmla="*/ 29 w 102"/>
                <a:gd name="T27" fmla="*/ 26 h 145"/>
                <a:gd name="T28" fmla="*/ 29 w 102"/>
                <a:gd name="T29" fmla="*/ 73 h 145"/>
                <a:gd name="T30" fmla="*/ 47 w 102"/>
                <a:gd name="T31" fmla="*/ 73 h 145"/>
                <a:gd name="T32" fmla="*/ 47 w 102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2" y="19"/>
                    <a:pt x="102" y="50"/>
                  </a:cubicBezTo>
                  <a:lnTo>
                    <a:pt x="102" y="50"/>
                  </a:lnTo>
                  <a:cubicBezTo>
                    <a:pt x="102" y="84"/>
                    <a:pt x="78" y="100"/>
                    <a:pt x="48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2" y="26"/>
                    <a:pt x="45" y="26"/>
                  </a:cubicBezTo>
                  <a:lnTo>
                    <a:pt x="29" y="26"/>
                  </a:lnTo>
                  <a:lnTo>
                    <a:pt x="29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7" name="Rectangle 147"/>
            <p:cNvSpPr>
              <a:spLocks noChangeArrowheads="1"/>
            </p:cNvSpPr>
            <p:nvPr/>
          </p:nvSpPr>
          <p:spPr bwMode="auto">
            <a:xfrm>
              <a:off x="7173914" y="1935125"/>
              <a:ext cx="14288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8" name="Freeform 148"/>
            <p:cNvSpPr>
              <a:spLocks noEditPoints="1"/>
            </p:cNvSpPr>
            <p:nvPr/>
          </p:nvSpPr>
          <p:spPr bwMode="auto">
            <a:xfrm>
              <a:off x="7227889" y="1935125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1 h 145"/>
                <a:gd name="T10" fmla="*/ 30 w 101"/>
                <a:gd name="T11" fmla="*/ 101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6 h 145"/>
                <a:gd name="T26" fmla="*/ 30 w 101"/>
                <a:gd name="T27" fmla="*/ 26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1"/>
                  </a:cubicBezTo>
                  <a:lnTo>
                    <a:pt x="30" y="101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6"/>
                    <a:pt x="46" y="26"/>
                  </a:cubicBezTo>
                  <a:lnTo>
                    <a:pt x="30" y="26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59" name="Freeform 149"/>
            <p:cNvSpPr>
              <a:spLocks noEditPoints="1"/>
            </p:cNvSpPr>
            <p:nvPr/>
          </p:nvSpPr>
          <p:spPr bwMode="auto">
            <a:xfrm>
              <a:off x="7288214" y="1935125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6 w 110"/>
                <a:gd name="T29" fmla="*/ 49 h 145"/>
                <a:gd name="T30" fmla="*/ 76 w 110"/>
                <a:gd name="T31" fmla="*/ 49 h 145"/>
                <a:gd name="T32" fmla="*/ 53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3 w 110"/>
                <a:gd name="T39" fmla="*/ 72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6" y="62"/>
                    <a:pt x="76" y="49"/>
                  </a:cubicBezTo>
                  <a:lnTo>
                    <a:pt x="76" y="49"/>
                  </a:lnTo>
                  <a:cubicBezTo>
                    <a:pt x="76" y="34"/>
                    <a:pt x="68" y="28"/>
                    <a:pt x="53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3" y="72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0" name="Freeform 150"/>
            <p:cNvSpPr>
              <a:spLocks noEditPoints="1"/>
            </p:cNvSpPr>
            <p:nvPr/>
          </p:nvSpPr>
          <p:spPr bwMode="auto">
            <a:xfrm>
              <a:off x="7351714" y="1933537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7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3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1" name="Freeform 151"/>
            <p:cNvSpPr>
              <a:spLocks/>
            </p:cNvSpPr>
            <p:nvPr/>
          </p:nvSpPr>
          <p:spPr bwMode="auto">
            <a:xfrm>
              <a:off x="7423151" y="1935125"/>
              <a:ext cx="60325" cy="73025"/>
            </a:xfrm>
            <a:custGeom>
              <a:avLst/>
              <a:gdLst>
                <a:gd name="T0" fmla="*/ 118 w 120"/>
                <a:gd name="T1" fmla="*/ 0 h 145"/>
                <a:gd name="T2" fmla="*/ 77 w 120"/>
                <a:gd name="T3" fmla="*/ 71 h 145"/>
                <a:gd name="T4" fmla="*/ 120 w 120"/>
                <a:gd name="T5" fmla="*/ 145 h 145"/>
                <a:gd name="T6" fmla="*/ 86 w 120"/>
                <a:gd name="T7" fmla="*/ 145 h 145"/>
                <a:gd name="T8" fmla="*/ 60 w 120"/>
                <a:gd name="T9" fmla="*/ 95 h 145"/>
                <a:gd name="T10" fmla="*/ 33 w 120"/>
                <a:gd name="T11" fmla="*/ 145 h 145"/>
                <a:gd name="T12" fmla="*/ 0 w 120"/>
                <a:gd name="T13" fmla="*/ 145 h 145"/>
                <a:gd name="T14" fmla="*/ 42 w 120"/>
                <a:gd name="T15" fmla="*/ 71 h 145"/>
                <a:gd name="T16" fmla="*/ 1 w 120"/>
                <a:gd name="T17" fmla="*/ 0 h 145"/>
                <a:gd name="T18" fmla="*/ 35 w 120"/>
                <a:gd name="T19" fmla="*/ 0 h 145"/>
                <a:gd name="T20" fmla="*/ 60 w 120"/>
                <a:gd name="T21" fmla="*/ 48 h 145"/>
                <a:gd name="T22" fmla="*/ 85 w 120"/>
                <a:gd name="T23" fmla="*/ 0 h 145"/>
                <a:gd name="T24" fmla="*/ 118 w 120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" h="145">
                  <a:moveTo>
                    <a:pt x="118" y="0"/>
                  </a:moveTo>
                  <a:lnTo>
                    <a:pt x="77" y="71"/>
                  </a:lnTo>
                  <a:lnTo>
                    <a:pt x="120" y="145"/>
                  </a:lnTo>
                  <a:lnTo>
                    <a:pt x="86" y="145"/>
                  </a:lnTo>
                  <a:lnTo>
                    <a:pt x="60" y="95"/>
                  </a:lnTo>
                  <a:lnTo>
                    <a:pt x="33" y="145"/>
                  </a:lnTo>
                  <a:lnTo>
                    <a:pt x="0" y="145"/>
                  </a:lnTo>
                  <a:lnTo>
                    <a:pt x="42" y="71"/>
                  </a:lnTo>
                  <a:lnTo>
                    <a:pt x="1" y="0"/>
                  </a:lnTo>
                  <a:lnTo>
                    <a:pt x="35" y="0"/>
                  </a:lnTo>
                  <a:lnTo>
                    <a:pt x="60" y="48"/>
                  </a:lnTo>
                  <a:lnTo>
                    <a:pt x="85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2" name="Rectangle 152"/>
            <p:cNvSpPr>
              <a:spLocks noChangeArrowheads="1"/>
            </p:cNvSpPr>
            <p:nvPr/>
          </p:nvSpPr>
          <p:spPr bwMode="auto">
            <a:xfrm>
              <a:off x="7493001" y="1935125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3" name="Freeform 153"/>
            <p:cNvSpPr>
              <a:spLocks/>
            </p:cNvSpPr>
            <p:nvPr/>
          </p:nvSpPr>
          <p:spPr bwMode="auto">
            <a:xfrm>
              <a:off x="7523164" y="1935125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3 w 95"/>
                <a:gd name="T3" fmla="*/ 0 h 146"/>
                <a:gd name="T4" fmla="*/ 93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3" y="0"/>
                  </a:lnTo>
                  <a:lnTo>
                    <a:pt x="93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4" name="Freeform 154"/>
            <p:cNvSpPr>
              <a:spLocks/>
            </p:cNvSpPr>
            <p:nvPr/>
          </p:nvSpPr>
          <p:spPr bwMode="auto">
            <a:xfrm>
              <a:off x="7578726" y="1933537"/>
              <a:ext cx="52388" cy="76200"/>
            </a:xfrm>
            <a:custGeom>
              <a:avLst/>
              <a:gdLst>
                <a:gd name="T0" fmla="*/ 0 w 103"/>
                <a:gd name="T1" fmla="*/ 127 h 149"/>
                <a:gd name="T2" fmla="*/ 18 w 103"/>
                <a:gd name="T3" fmla="*/ 105 h 149"/>
                <a:gd name="T4" fmla="*/ 54 w 103"/>
                <a:gd name="T5" fmla="*/ 121 h 149"/>
                <a:gd name="T6" fmla="*/ 73 w 103"/>
                <a:gd name="T7" fmla="*/ 107 h 149"/>
                <a:gd name="T8" fmla="*/ 73 w 103"/>
                <a:gd name="T9" fmla="*/ 107 h 149"/>
                <a:gd name="T10" fmla="*/ 48 w 103"/>
                <a:gd name="T11" fmla="*/ 87 h 149"/>
                <a:gd name="T12" fmla="*/ 6 w 103"/>
                <a:gd name="T13" fmla="*/ 42 h 149"/>
                <a:gd name="T14" fmla="*/ 6 w 103"/>
                <a:gd name="T15" fmla="*/ 42 h 149"/>
                <a:gd name="T16" fmla="*/ 54 w 103"/>
                <a:gd name="T17" fmla="*/ 0 h 149"/>
                <a:gd name="T18" fmla="*/ 100 w 103"/>
                <a:gd name="T19" fmla="*/ 17 h 149"/>
                <a:gd name="T20" fmla="*/ 84 w 103"/>
                <a:gd name="T21" fmla="*/ 40 h 149"/>
                <a:gd name="T22" fmla="*/ 53 w 103"/>
                <a:gd name="T23" fmla="*/ 26 h 149"/>
                <a:gd name="T24" fmla="*/ 36 w 103"/>
                <a:gd name="T25" fmla="*/ 39 h 149"/>
                <a:gd name="T26" fmla="*/ 36 w 103"/>
                <a:gd name="T27" fmla="*/ 39 h 149"/>
                <a:gd name="T28" fmla="*/ 64 w 103"/>
                <a:gd name="T29" fmla="*/ 60 h 149"/>
                <a:gd name="T30" fmla="*/ 103 w 103"/>
                <a:gd name="T31" fmla="*/ 104 h 149"/>
                <a:gd name="T32" fmla="*/ 103 w 103"/>
                <a:gd name="T33" fmla="*/ 104 h 149"/>
                <a:gd name="T34" fmla="*/ 54 w 103"/>
                <a:gd name="T35" fmla="*/ 147 h 149"/>
                <a:gd name="T36" fmla="*/ 0 w 103"/>
                <a:gd name="T37" fmla="*/ 12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9">
                  <a:moveTo>
                    <a:pt x="0" y="127"/>
                  </a:moveTo>
                  <a:lnTo>
                    <a:pt x="18" y="105"/>
                  </a:lnTo>
                  <a:cubicBezTo>
                    <a:pt x="28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4"/>
                  </a:cubicBezTo>
                  <a:lnTo>
                    <a:pt x="103" y="104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9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5" name="Freeform 155"/>
            <p:cNvSpPr>
              <a:spLocks noEditPoints="1"/>
            </p:cNvSpPr>
            <p:nvPr/>
          </p:nvSpPr>
          <p:spPr bwMode="auto">
            <a:xfrm>
              <a:off x="6770689" y="1884325"/>
              <a:ext cx="206375" cy="80963"/>
            </a:xfrm>
            <a:custGeom>
              <a:avLst/>
              <a:gdLst>
                <a:gd name="T0" fmla="*/ 7 w 406"/>
                <a:gd name="T1" fmla="*/ 109 h 160"/>
                <a:gd name="T2" fmla="*/ 319 w 406"/>
                <a:gd name="T3" fmla="*/ 109 h 160"/>
                <a:gd name="T4" fmla="*/ 319 w 406"/>
                <a:gd name="T5" fmla="*/ 153 h 160"/>
                <a:gd name="T6" fmla="*/ 321 w 406"/>
                <a:gd name="T7" fmla="*/ 158 h 160"/>
                <a:gd name="T8" fmla="*/ 326 w 406"/>
                <a:gd name="T9" fmla="*/ 160 h 160"/>
                <a:gd name="T10" fmla="*/ 331 w 406"/>
                <a:gd name="T11" fmla="*/ 158 h 160"/>
                <a:gd name="T12" fmla="*/ 404 w 406"/>
                <a:gd name="T13" fmla="*/ 85 h 160"/>
                <a:gd name="T14" fmla="*/ 406 w 406"/>
                <a:gd name="T15" fmla="*/ 80 h 160"/>
                <a:gd name="T16" fmla="*/ 404 w 406"/>
                <a:gd name="T17" fmla="*/ 75 h 160"/>
                <a:gd name="T18" fmla="*/ 331 w 406"/>
                <a:gd name="T19" fmla="*/ 3 h 160"/>
                <a:gd name="T20" fmla="*/ 326 w 406"/>
                <a:gd name="T21" fmla="*/ 0 h 160"/>
                <a:gd name="T22" fmla="*/ 321 w 406"/>
                <a:gd name="T23" fmla="*/ 3 h 160"/>
                <a:gd name="T24" fmla="*/ 319 w 406"/>
                <a:gd name="T25" fmla="*/ 8 h 160"/>
                <a:gd name="T26" fmla="*/ 319 w 406"/>
                <a:gd name="T27" fmla="*/ 51 h 160"/>
                <a:gd name="T28" fmla="*/ 7 w 406"/>
                <a:gd name="T29" fmla="*/ 51 h 160"/>
                <a:gd name="T30" fmla="*/ 2 w 406"/>
                <a:gd name="T31" fmla="*/ 54 h 160"/>
                <a:gd name="T32" fmla="*/ 0 w 406"/>
                <a:gd name="T33" fmla="*/ 59 h 160"/>
                <a:gd name="T34" fmla="*/ 0 w 406"/>
                <a:gd name="T35" fmla="*/ 103 h 160"/>
                <a:gd name="T36" fmla="*/ 2 w 406"/>
                <a:gd name="T37" fmla="*/ 108 h 160"/>
                <a:gd name="T38" fmla="*/ 7 w 406"/>
                <a:gd name="T39" fmla="*/ 109 h 160"/>
                <a:gd name="T40" fmla="*/ 7 w 406"/>
                <a:gd name="T41" fmla="*/ 10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7" y="109"/>
                  </a:moveTo>
                  <a:lnTo>
                    <a:pt x="319" y="109"/>
                  </a:lnTo>
                  <a:lnTo>
                    <a:pt x="319" y="153"/>
                  </a:lnTo>
                  <a:cubicBezTo>
                    <a:pt x="319" y="155"/>
                    <a:pt x="320" y="157"/>
                    <a:pt x="321" y="158"/>
                  </a:cubicBezTo>
                  <a:cubicBezTo>
                    <a:pt x="322" y="159"/>
                    <a:pt x="325" y="160"/>
                    <a:pt x="326" y="160"/>
                  </a:cubicBezTo>
                  <a:cubicBezTo>
                    <a:pt x="329" y="160"/>
                    <a:pt x="330" y="159"/>
                    <a:pt x="331" y="158"/>
                  </a:cubicBezTo>
                  <a:lnTo>
                    <a:pt x="404" y="85"/>
                  </a:lnTo>
                  <a:cubicBezTo>
                    <a:pt x="405" y="84"/>
                    <a:pt x="406" y="83"/>
                    <a:pt x="406" y="80"/>
                  </a:cubicBezTo>
                  <a:cubicBezTo>
                    <a:pt x="406" y="78"/>
                    <a:pt x="405" y="76"/>
                    <a:pt x="404" y="75"/>
                  </a:cubicBezTo>
                  <a:lnTo>
                    <a:pt x="331" y="3"/>
                  </a:lnTo>
                  <a:cubicBezTo>
                    <a:pt x="330" y="1"/>
                    <a:pt x="327" y="0"/>
                    <a:pt x="326" y="0"/>
                  </a:cubicBezTo>
                  <a:cubicBezTo>
                    <a:pt x="324" y="0"/>
                    <a:pt x="322" y="1"/>
                    <a:pt x="321" y="3"/>
                  </a:cubicBezTo>
                  <a:cubicBezTo>
                    <a:pt x="320" y="4"/>
                    <a:pt x="319" y="5"/>
                    <a:pt x="319" y="8"/>
                  </a:cubicBezTo>
                  <a:lnTo>
                    <a:pt x="319" y="51"/>
                  </a:lnTo>
                  <a:lnTo>
                    <a:pt x="7" y="51"/>
                  </a:lnTo>
                  <a:cubicBezTo>
                    <a:pt x="5" y="51"/>
                    <a:pt x="4" y="53"/>
                    <a:pt x="2" y="54"/>
                  </a:cubicBezTo>
                  <a:cubicBezTo>
                    <a:pt x="1" y="55"/>
                    <a:pt x="0" y="58"/>
                    <a:pt x="0" y="59"/>
                  </a:cubicBezTo>
                  <a:lnTo>
                    <a:pt x="0" y="103"/>
                  </a:lnTo>
                  <a:cubicBezTo>
                    <a:pt x="0" y="105"/>
                    <a:pt x="1" y="107"/>
                    <a:pt x="2" y="108"/>
                  </a:cubicBezTo>
                  <a:cubicBezTo>
                    <a:pt x="3" y="109"/>
                    <a:pt x="5" y="109"/>
                    <a:pt x="7" y="109"/>
                  </a:cubicBezTo>
                  <a:close/>
                  <a:moveTo>
                    <a:pt x="7" y="10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6" name="Freeform 156"/>
            <p:cNvSpPr>
              <a:spLocks noEditPoints="1"/>
            </p:cNvSpPr>
            <p:nvPr/>
          </p:nvSpPr>
          <p:spPr bwMode="auto">
            <a:xfrm>
              <a:off x="6770689" y="1957350"/>
              <a:ext cx="206375" cy="80963"/>
            </a:xfrm>
            <a:custGeom>
              <a:avLst/>
              <a:gdLst>
                <a:gd name="T0" fmla="*/ 399 w 406"/>
                <a:gd name="T1" fmla="*/ 52 h 160"/>
                <a:gd name="T2" fmla="*/ 87 w 406"/>
                <a:gd name="T3" fmla="*/ 52 h 160"/>
                <a:gd name="T4" fmla="*/ 87 w 406"/>
                <a:gd name="T5" fmla="*/ 8 h 160"/>
                <a:gd name="T6" fmla="*/ 85 w 406"/>
                <a:gd name="T7" fmla="*/ 3 h 160"/>
                <a:gd name="T8" fmla="*/ 80 w 406"/>
                <a:gd name="T9" fmla="*/ 0 h 160"/>
                <a:gd name="T10" fmla="*/ 75 w 406"/>
                <a:gd name="T11" fmla="*/ 3 h 160"/>
                <a:gd name="T12" fmla="*/ 2 w 406"/>
                <a:gd name="T13" fmla="*/ 75 h 160"/>
                <a:gd name="T14" fmla="*/ 0 w 406"/>
                <a:gd name="T15" fmla="*/ 80 h 160"/>
                <a:gd name="T16" fmla="*/ 2 w 406"/>
                <a:gd name="T17" fmla="*/ 85 h 160"/>
                <a:gd name="T18" fmla="*/ 75 w 406"/>
                <a:gd name="T19" fmla="*/ 158 h 160"/>
                <a:gd name="T20" fmla="*/ 80 w 406"/>
                <a:gd name="T21" fmla="*/ 160 h 160"/>
                <a:gd name="T22" fmla="*/ 85 w 406"/>
                <a:gd name="T23" fmla="*/ 158 h 160"/>
                <a:gd name="T24" fmla="*/ 87 w 406"/>
                <a:gd name="T25" fmla="*/ 153 h 160"/>
                <a:gd name="T26" fmla="*/ 87 w 406"/>
                <a:gd name="T27" fmla="*/ 109 h 160"/>
                <a:gd name="T28" fmla="*/ 399 w 406"/>
                <a:gd name="T29" fmla="*/ 109 h 160"/>
                <a:gd name="T30" fmla="*/ 404 w 406"/>
                <a:gd name="T31" fmla="*/ 107 h 160"/>
                <a:gd name="T32" fmla="*/ 406 w 406"/>
                <a:gd name="T33" fmla="*/ 102 h 160"/>
                <a:gd name="T34" fmla="*/ 406 w 406"/>
                <a:gd name="T35" fmla="*/ 58 h 160"/>
                <a:gd name="T36" fmla="*/ 404 w 406"/>
                <a:gd name="T37" fmla="*/ 53 h 160"/>
                <a:gd name="T38" fmla="*/ 399 w 406"/>
                <a:gd name="T39" fmla="*/ 52 h 160"/>
                <a:gd name="T40" fmla="*/ 399 w 406"/>
                <a:gd name="T41" fmla="*/ 5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6" h="160">
                  <a:moveTo>
                    <a:pt x="399" y="52"/>
                  </a:moveTo>
                  <a:lnTo>
                    <a:pt x="87" y="52"/>
                  </a:lnTo>
                  <a:lnTo>
                    <a:pt x="87" y="8"/>
                  </a:lnTo>
                  <a:cubicBezTo>
                    <a:pt x="87" y="5"/>
                    <a:pt x="86" y="4"/>
                    <a:pt x="85" y="3"/>
                  </a:cubicBezTo>
                  <a:cubicBezTo>
                    <a:pt x="84" y="2"/>
                    <a:pt x="81" y="0"/>
                    <a:pt x="80" y="0"/>
                  </a:cubicBezTo>
                  <a:cubicBezTo>
                    <a:pt x="77" y="0"/>
                    <a:pt x="76" y="2"/>
                    <a:pt x="75" y="3"/>
                  </a:cubicBezTo>
                  <a:lnTo>
                    <a:pt x="2" y="75"/>
                  </a:lnTo>
                  <a:cubicBezTo>
                    <a:pt x="1" y="77"/>
                    <a:pt x="0" y="78"/>
                    <a:pt x="0" y="80"/>
                  </a:cubicBezTo>
                  <a:cubicBezTo>
                    <a:pt x="0" y="83"/>
                    <a:pt x="1" y="84"/>
                    <a:pt x="2" y="85"/>
                  </a:cubicBezTo>
                  <a:lnTo>
                    <a:pt x="75" y="158"/>
                  </a:lnTo>
                  <a:cubicBezTo>
                    <a:pt x="76" y="159"/>
                    <a:pt x="78" y="160"/>
                    <a:pt x="80" y="160"/>
                  </a:cubicBezTo>
                  <a:cubicBezTo>
                    <a:pt x="82" y="160"/>
                    <a:pt x="83" y="159"/>
                    <a:pt x="85" y="158"/>
                  </a:cubicBezTo>
                  <a:cubicBezTo>
                    <a:pt x="86" y="157"/>
                    <a:pt x="87" y="154"/>
                    <a:pt x="87" y="153"/>
                  </a:cubicBezTo>
                  <a:lnTo>
                    <a:pt x="87" y="109"/>
                  </a:lnTo>
                  <a:lnTo>
                    <a:pt x="399" y="109"/>
                  </a:lnTo>
                  <a:cubicBezTo>
                    <a:pt x="401" y="109"/>
                    <a:pt x="402" y="108"/>
                    <a:pt x="404" y="107"/>
                  </a:cubicBezTo>
                  <a:cubicBezTo>
                    <a:pt x="405" y="105"/>
                    <a:pt x="406" y="103"/>
                    <a:pt x="406" y="102"/>
                  </a:cubicBezTo>
                  <a:lnTo>
                    <a:pt x="406" y="58"/>
                  </a:lnTo>
                  <a:cubicBezTo>
                    <a:pt x="406" y="55"/>
                    <a:pt x="405" y="54"/>
                    <a:pt x="404" y="53"/>
                  </a:cubicBezTo>
                  <a:cubicBezTo>
                    <a:pt x="402" y="53"/>
                    <a:pt x="400" y="52"/>
                    <a:pt x="399" y="52"/>
                  </a:cubicBezTo>
                  <a:close/>
                  <a:moveTo>
                    <a:pt x="399" y="5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7" name="Rectangle 157"/>
            <p:cNvSpPr>
              <a:spLocks noChangeArrowheads="1"/>
            </p:cNvSpPr>
            <p:nvPr/>
          </p:nvSpPr>
          <p:spPr bwMode="auto">
            <a:xfrm>
              <a:off x="6092826" y="2070062"/>
              <a:ext cx="6350" cy="301625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8" name="Freeform 158"/>
            <p:cNvSpPr>
              <a:spLocks/>
            </p:cNvSpPr>
            <p:nvPr/>
          </p:nvSpPr>
          <p:spPr bwMode="auto">
            <a:xfrm>
              <a:off x="3189289" y="3687725"/>
              <a:ext cx="5813425" cy="704850"/>
            </a:xfrm>
            <a:custGeom>
              <a:avLst/>
              <a:gdLst>
                <a:gd name="T0" fmla="*/ 11400 w 11450"/>
                <a:gd name="T1" fmla="*/ 1390 h 1390"/>
                <a:gd name="T2" fmla="*/ 50 w 11450"/>
                <a:gd name="T3" fmla="*/ 1390 h 1390"/>
                <a:gd name="T4" fmla="*/ 0 w 11450"/>
                <a:gd name="T5" fmla="*/ 1340 h 1390"/>
                <a:gd name="T6" fmla="*/ 0 w 11450"/>
                <a:gd name="T7" fmla="*/ 50 h 1390"/>
                <a:gd name="T8" fmla="*/ 50 w 11450"/>
                <a:gd name="T9" fmla="*/ 0 h 1390"/>
                <a:gd name="T10" fmla="*/ 11400 w 11450"/>
                <a:gd name="T11" fmla="*/ 0 h 1390"/>
                <a:gd name="T12" fmla="*/ 11450 w 11450"/>
                <a:gd name="T13" fmla="*/ 50 h 1390"/>
                <a:gd name="T14" fmla="*/ 11450 w 11450"/>
                <a:gd name="T15" fmla="*/ 1341 h 1390"/>
                <a:gd name="T16" fmla="*/ 11400 w 11450"/>
                <a:gd name="T17" fmla="*/ 139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50" h="1390">
                  <a:moveTo>
                    <a:pt x="11400" y="1390"/>
                  </a:moveTo>
                  <a:lnTo>
                    <a:pt x="50" y="1390"/>
                  </a:lnTo>
                  <a:cubicBezTo>
                    <a:pt x="23" y="1390"/>
                    <a:pt x="0" y="1367"/>
                    <a:pt x="0" y="1340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11400" y="0"/>
                  </a:lnTo>
                  <a:cubicBezTo>
                    <a:pt x="11428" y="0"/>
                    <a:pt x="11450" y="22"/>
                    <a:pt x="11450" y="50"/>
                  </a:cubicBezTo>
                  <a:lnTo>
                    <a:pt x="11450" y="1341"/>
                  </a:lnTo>
                  <a:cubicBezTo>
                    <a:pt x="11450" y="1368"/>
                    <a:pt x="11428" y="1390"/>
                    <a:pt x="11400" y="1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9" name="Freeform 159"/>
            <p:cNvSpPr>
              <a:spLocks noEditPoints="1"/>
            </p:cNvSpPr>
            <p:nvPr/>
          </p:nvSpPr>
          <p:spPr bwMode="auto">
            <a:xfrm>
              <a:off x="3184526" y="3679787"/>
              <a:ext cx="5824538" cy="719138"/>
            </a:xfrm>
            <a:custGeom>
              <a:avLst/>
              <a:gdLst>
                <a:gd name="T0" fmla="*/ 11412 w 11475"/>
                <a:gd name="T1" fmla="*/ 1415 h 1415"/>
                <a:gd name="T2" fmla="*/ 62 w 11475"/>
                <a:gd name="T3" fmla="*/ 1415 h 1415"/>
                <a:gd name="T4" fmla="*/ 0 w 11475"/>
                <a:gd name="T5" fmla="*/ 1353 h 1415"/>
                <a:gd name="T6" fmla="*/ 0 w 11475"/>
                <a:gd name="T7" fmla="*/ 63 h 1415"/>
                <a:gd name="T8" fmla="*/ 62 w 11475"/>
                <a:gd name="T9" fmla="*/ 0 h 1415"/>
                <a:gd name="T10" fmla="*/ 11412 w 11475"/>
                <a:gd name="T11" fmla="*/ 0 h 1415"/>
                <a:gd name="T12" fmla="*/ 11475 w 11475"/>
                <a:gd name="T13" fmla="*/ 63 h 1415"/>
                <a:gd name="T14" fmla="*/ 11475 w 11475"/>
                <a:gd name="T15" fmla="*/ 1354 h 1415"/>
                <a:gd name="T16" fmla="*/ 11412 w 11475"/>
                <a:gd name="T17" fmla="*/ 1415 h 1415"/>
                <a:gd name="T18" fmla="*/ 62 w 11475"/>
                <a:gd name="T19" fmla="*/ 25 h 1415"/>
                <a:gd name="T20" fmla="*/ 25 w 11475"/>
                <a:gd name="T21" fmla="*/ 63 h 1415"/>
                <a:gd name="T22" fmla="*/ 25 w 11475"/>
                <a:gd name="T23" fmla="*/ 1354 h 1415"/>
                <a:gd name="T24" fmla="*/ 62 w 11475"/>
                <a:gd name="T25" fmla="*/ 1391 h 1415"/>
                <a:gd name="T26" fmla="*/ 11412 w 11475"/>
                <a:gd name="T27" fmla="*/ 1391 h 1415"/>
                <a:gd name="T28" fmla="*/ 11450 w 11475"/>
                <a:gd name="T29" fmla="*/ 1354 h 1415"/>
                <a:gd name="T30" fmla="*/ 11450 w 11475"/>
                <a:gd name="T31" fmla="*/ 63 h 1415"/>
                <a:gd name="T32" fmla="*/ 11412 w 11475"/>
                <a:gd name="T33" fmla="*/ 25 h 1415"/>
                <a:gd name="T34" fmla="*/ 62 w 11475"/>
                <a:gd name="T35" fmla="*/ 25 h 1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475" h="1415">
                  <a:moveTo>
                    <a:pt x="11412" y="1415"/>
                  </a:moveTo>
                  <a:lnTo>
                    <a:pt x="62" y="1415"/>
                  </a:lnTo>
                  <a:cubicBezTo>
                    <a:pt x="27" y="1415"/>
                    <a:pt x="0" y="1387"/>
                    <a:pt x="0" y="1353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11412" y="0"/>
                  </a:lnTo>
                  <a:cubicBezTo>
                    <a:pt x="11447" y="0"/>
                    <a:pt x="11475" y="28"/>
                    <a:pt x="11475" y="63"/>
                  </a:cubicBezTo>
                  <a:lnTo>
                    <a:pt x="11475" y="1354"/>
                  </a:lnTo>
                  <a:cubicBezTo>
                    <a:pt x="11475" y="1388"/>
                    <a:pt x="11446" y="1415"/>
                    <a:pt x="11412" y="1415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11412" y="1391"/>
                  </a:lnTo>
                  <a:cubicBezTo>
                    <a:pt x="11433" y="1391"/>
                    <a:pt x="11450" y="1375"/>
                    <a:pt x="11450" y="1354"/>
                  </a:cubicBezTo>
                  <a:lnTo>
                    <a:pt x="11450" y="63"/>
                  </a:lnTo>
                  <a:cubicBezTo>
                    <a:pt x="11450" y="41"/>
                    <a:pt x="11433" y="25"/>
                    <a:pt x="1141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0" name="Rectangle 160"/>
            <p:cNvSpPr>
              <a:spLocks noChangeArrowheads="1"/>
            </p:cNvSpPr>
            <p:nvPr/>
          </p:nvSpPr>
          <p:spPr bwMode="auto">
            <a:xfrm>
              <a:off x="5624514" y="3605175"/>
              <a:ext cx="94297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1" name="Freeform 161"/>
            <p:cNvSpPr>
              <a:spLocks/>
            </p:cNvSpPr>
            <p:nvPr/>
          </p:nvSpPr>
          <p:spPr bwMode="auto">
            <a:xfrm>
              <a:off x="5991226" y="3646450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3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2 h 149"/>
                <a:gd name="T10" fmla="*/ 65 w 112"/>
                <a:gd name="T11" fmla="*/ 27 h 149"/>
                <a:gd name="T12" fmla="*/ 31 w 112"/>
                <a:gd name="T13" fmla="*/ 73 h 149"/>
                <a:gd name="T14" fmla="*/ 31 w 112"/>
                <a:gd name="T15" fmla="*/ 73 h 149"/>
                <a:gd name="T16" fmla="*/ 65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3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7"/>
                    <a:pt x="112" y="19"/>
                  </a:cubicBezTo>
                  <a:lnTo>
                    <a:pt x="95" y="42"/>
                  </a:lnTo>
                  <a:cubicBezTo>
                    <a:pt x="86" y="34"/>
                    <a:pt x="77" y="27"/>
                    <a:pt x="65" y="27"/>
                  </a:cubicBezTo>
                  <a:cubicBezTo>
                    <a:pt x="45" y="27"/>
                    <a:pt x="31" y="45"/>
                    <a:pt x="31" y="73"/>
                  </a:cubicBezTo>
                  <a:lnTo>
                    <a:pt x="31" y="73"/>
                  </a:lnTo>
                  <a:cubicBezTo>
                    <a:pt x="31" y="102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2" name="Freeform 162"/>
            <p:cNvSpPr>
              <a:spLocks noEditPoints="1"/>
            </p:cNvSpPr>
            <p:nvPr/>
          </p:nvSpPr>
          <p:spPr bwMode="auto">
            <a:xfrm>
              <a:off x="6053139" y="3646450"/>
              <a:ext cx="66675" cy="76200"/>
            </a:xfrm>
            <a:custGeom>
              <a:avLst/>
              <a:gdLst>
                <a:gd name="T0" fmla="*/ 0 w 132"/>
                <a:gd name="T1" fmla="*/ 76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6 h 150"/>
                <a:gd name="T10" fmla="*/ 65 w 132"/>
                <a:gd name="T11" fmla="*/ 150 h 150"/>
                <a:gd name="T12" fmla="*/ 0 w 132"/>
                <a:gd name="T13" fmla="*/ 76 h 150"/>
                <a:gd name="T14" fmla="*/ 100 w 132"/>
                <a:gd name="T15" fmla="*/ 75 h 150"/>
                <a:gd name="T16" fmla="*/ 100 w 132"/>
                <a:gd name="T17" fmla="*/ 73 h 150"/>
                <a:gd name="T18" fmla="*/ 65 w 132"/>
                <a:gd name="T19" fmla="*/ 27 h 150"/>
                <a:gd name="T20" fmla="*/ 30 w 132"/>
                <a:gd name="T21" fmla="*/ 73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6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0"/>
                    <a:pt x="0" y="119"/>
                    <a:pt x="0" y="76"/>
                  </a:cubicBezTo>
                  <a:close/>
                  <a:moveTo>
                    <a:pt x="100" y="75"/>
                  </a:moveTo>
                  <a:lnTo>
                    <a:pt x="100" y="73"/>
                  </a:lnTo>
                  <a:cubicBezTo>
                    <a:pt x="100" y="45"/>
                    <a:pt x="85" y="27"/>
                    <a:pt x="65" y="27"/>
                  </a:cubicBezTo>
                  <a:cubicBezTo>
                    <a:pt x="45" y="27"/>
                    <a:pt x="30" y="45"/>
                    <a:pt x="30" y="73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3" name="Freeform 163"/>
            <p:cNvSpPr>
              <a:spLocks/>
            </p:cNvSpPr>
            <p:nvPr/>
          </p:nvSpPr>
          <p:spPr bwMode="auto">
            <a:xfrm>
              <a:off x="6132514" y="3648037"/>
              <a:ext cx="65088" cy="73025"/>
            </a:xfrm>
            <a:custGeom>
              <a:avLst/>
              <a:gdLst>
                <a:gd name="T0" fmla="*/ 0 w 128"/>
                <a:gd name="T1" fmla="*/ 0 h 145"/>
                <a:gd name="T2" fmla="*/ 32 w 128"/>
                <a:gd name="T3" fmla="*/ 0 h 145"/>
                <a:gd name="T4" fmla="*/ 64 w 128"/>
                <a:gd name="T5" fmla="*/ 59 h 145"/>
                <a:gd name="T6" fmla="*/ 97 w 128"/>
                <a:gd name="T7" fmla="*/ 0 h 145"/>
                <a:gd name="T8" fmla="*/ 128 w 128"/>
                <a:gd name="T9" fmla="*/ 0 h 145"/>
                <a:gd name="T10" fmla="*/ 128 w 128"/>
                <a:gd name="T11" fmla="*/ 145 h 145"/>
                <a:gd name="T12" fmla="*/ 98 w 128"/>
                <a:gd name="T13" fmla="*/ 145 h 145"/>
                <a:gd name="T14" fmla="*/ 98 w 128"/>
                <a:gd name="T15" fmla="*/ 53 h 145"/>
                <a:gd name="T16" fmla="*/ 64 w 128"/>
                <a:gd name="T17" fmla="*/ 113 h 145"/>
                <a:gd name="T18" fmla="*/ 64 w 128"/>
                <a:gd name="T19" fmla="*/ 113 h 145"/>
                <a:gd name="T20" fmla="*/ 30 w 128"/>
                <a:gd name="T21" fmla="*/ 53 h 145"/>
                <a:gd name="T22" fmla="*/ 30 w 128"/>
                <a:gd name="T23" fmla="*/ 145 h 145"/>
                <a:gd name="T24" fmla="*/ 2 w 128"/>
                <a:gd name="T25" fmla="*/ 145 h 145"/>
                <a:gd name="T26" fmla="*/ 2 w 128"/>
                <a:gd name="T27" fmla="*/ 0 h 145"/>
                <a:gd name="T28" fmla="*/ 0 w 128"/>
                <a:gd name="T29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8" h="145">
                  <a:moveTo>
                    <a:pt x="0" y="0"/>
                  </a:moveTo>
                  <a:lnTo>
                    <a:pt x="32" y="0"/>
                  </a:lnTo>
                  <a:lnTo>
                    <a:pt x="64" y="59"/>
                  </a:lnTo>
                  <a:lnTo>
                    <a:pt x="97" y="0"/>
                  </a:lnTo>
                  <a:lnTo>
                    <a:pt x="128" y="0"/>
                  </a:lnTo>
                  <a:lnTo>
                    <a:pt x="128" y="145"/>
                  </a:lnTo>
                  <a:lnTo>
                    <a:pt x="98" y="145"/>
                  </a:lnTo>
                  <a:lnTo>
                    <a:pt x="98" y="53"/>
                  </a:lnTo>
                  <a:lnTo>
                    <a:pt x="64" y="113"/>
                  </a:lnTo>
                  <a:lnTo>
                    <a:pt x="64" y="113"/>
                  </a:lnTo>
                  <a:lnTo>
                    <a:pt x="30" y="53"/>
                  </a:lnTo>
                  <a:lnTo>
                    <a:pt x="30" y="145"/>
                  </a:lnTo>
                  <a:lnTo>
                    <a:pt x="2" y="14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4" name="Freeform 164"/>
            <p:cNvSpPr>
              <a:spLocks noEditPoints="1"/>
            </p:cNvSpPr>
            <p:nvPr/>
          </p:nvSpPr>
          <p:spPr bwMode="auto">
            <a:xfrm>
              <a:off x="6211889" y="3648037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8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8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5" name="Freeform 165"/>
            <p:cNvSpPr>
              <a:spLocks/>
            </p:cNvSpPr>
            <p:nvPr/>
          </p:nvSpPr>
          <p:spPr bwMode="auto">
            <a:xfrm>
              <a:off x="6272214" y="3648037"/>
              <a:ext cx="55563" cy="74613"/>
            </a:xfrm>
            <a:custGeom>
              <a:avLst/>
              <a:gdLst>
                <a:gd name="T0" fmla="*/ 0 w 109"/>
                <a:gd name="T1" fmla="*/ 89 h 147"/>
                <a:gd name="T2" fmla="*/ 0 w 109"/>
                <a:gd name="T3" fmla="*/ 0 h 147"/>
                <a:gd name="T4" fmla="*/ 30 w 109"/>
                <a:gd name="T5" fmla="*/ 0 h 147"/>
                <a:gd name="T6" fmla="*/ 30 w 109"/>
                <a:gd name="T7" fmla="*/ 89 h 147"/>
                <a:gd name="T8" fmla="*/ 55 w 109"/>
                <a:gd name="T9" fmla="*/ 120 h 147"/>
                <a:gd name="T10" fmla="*/ 80 w 109"/>
                <a:gd name="T11" fmla="*/ 90 h 147"/>
                <a:gd name="T12" fmla="*/ 80 w 109"/>
                <a:gd name="T13" fmla="*/ 0 h 147"/>
                <a:gd name="T14" fmla="*/ 109 w 109"/>
                <a:gd name="T15" fmla="*/ 0 h 147"/>
                <a:gd name="T16" fmla="*/ 109 w 109"/>
                <a:gd name="T17" fmla="*/ 88 h 147"/>
                <a:gd name="T18" fmla="*/ 55 w 109"/>
                <a:gd name="T19" fmla="*/ 147 h 147"/>
                <a:gd name="T20" fmla="*/ 0 w 109"/>
                <a:gd name="T21" fmla="*/ 8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9" h="147">
                  <a:moveTo>
                    <a:pt x="0" y="89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89"/>
                  </a:lnTo>
                  <a:cubicBezTo>
                    <a:pt x="30" y="109"/>
                    <a:pt x="39" y="120"/>
                    <a:pt x="55" y="120"/>
                  </a:cubicBezTo>
                  <a:cubicBezTo>
                    <a:pt x="70" y="120"/>
                    <a:pt x="80" y="110"/>
                    <a:pt x="80" y="90"/>
                  </a:cubicBezTo>
                  <a:lnTo>
                    <a:pt x="80" y="0"/>
                  </a:lnTo>
                  <a:lnTo>
                    <a:pt x="109" y="0"/>
                  </a:lnTo>
                  <a:lnTo>
                    <a:pt x="109" y="88"/>
                  </a:lnTo>
                  <a:cubicBezTo>
                    <a:pt x="109" y="128"/>
                    <a:pt x="87" y="147"/>
                    <a:pt x="55" y="147"/>
                  </a:cubicBezTo>
                  <a:cubicBezTo>
                    <a:pt x="21" y="147"/>
                    <a:pt x="0" y="128"/>
                    <a:pt x="0" y="89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6" name="Freeform 166"/>
            <p:cNvSpPr>
              <a:spLocks/>
            </p:cNvSpPr>
            <p:nvPr/>
          </p:nvSpPr>
          <p:spPr bwMode="auto">
            <a:xfrm>
              <a:off x="6337301" y="3648037"/>
              <a:ext cx="52388" cy="73025"/>
            </a:xfrm>
            <a:custGeom>
              <a:avLst/>
              <a:gdLst>
                <a:gd name="T0" fmla="*/ 12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2 w 33"/>
                <a:gd name="T11" fmla="*/ 9 h 46"/>
                <a:gd name="T12" fmla="*/ 22 w 33"/>
                <a:gd name="T13" fmla="*/ 46 h 46"/>
                <a:gd name="T14" fmla="*/ 12 w 33"/>
                <a:gd name="T15" fmla="*/ 46 h 46"/>
                <a:gd name="T16" fmla="*/ 12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2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2" y="9"/>
                  </a:lnTo>
                  <a:lnTo>
                    <a:pt x="22" y="46"/>
                  </a:lnTo>
                  <a:lnTo>
                    <a:pt x="12" y="46"/>
                  </a:lnTo>
                  <a:lnTo>
                    <a:pt x="12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7" name="Freeform 167"/>
            <p:cNvSpPr>
              <a:spLocks/>
            </p:cNvSpPr>
            <p:nvPr/>
          </p:nvSpPr>
          <p:spPr bwMode="auto">
            <a:xfrm>
              <a:off x="6400801" y="3648037"/>
              <a:ext cx="47625" cy="74613"/>
            </a:xfrm>
            <a:custGeom>
              <a:avLst/>
              <a:gdLst>
                <a:gd name="T0" fmla="*/ 0 w 95"/>
                <a:gd name="T1" fmla="*/ 0 h 147"/>
                <a:gd name="T2" fmla="*/ 94 w 95"/>
                <a:gd name="T3" fmla="*/ 0 h 147"/>
                <a:gd name="T4" fmla="*/ 94 w 95"/>
                <a:gd name="T5" fmla="*/ 28 h 147"/>
                <a:gd name="T6" fmla="*/ 30 w 95"/>
                <a:gd name="T7" fmla="*/ 28 h 147"/>
                <a:gd name="T8" fmla="*/ 30 w 95"/>
                <a:gd name="T9" fmla="*/ 59 h 147"/>
                <a:gd name="T10" fmla="*/ 86 w 95"/>
                <a:gd name="T11" fmla="*/ 59 h 147"/>
                <a:gd name="T12" fmla="*/ 86 w 95"/>
                <a:gd name="T13" fmla="*/ 87 h 147"/>
                <a:gd name="T14" fmla="*/ 30 w 95"/>
                <a:gd name="T15" fmla="*/ 87 h 147"/>
                <a:gd name="T16" fmla="*/ 30 w 95"/>
                <a:gd name="T17" fmla="*/ 119 h 147"/>
                <a:gd name="T18" fmla="*/ 95 w 95"/>
                <a:gd name="T19" fmla="*/ 119 h 147"/>
                <a:gd name="T20" fmla="*/ 95 w 95"/>
                <a:gd name="T21" fmla="*/ 147 h 147"/>
                <a:gd name="T22" fmla="*/ 1 w 95"/>
                <a:gd name="T23" fmla="*/ 147 h 147"/>
                <a:gd name="T24" fmla="*/ 1 w 95"/>
                <a:gd name="T25" fmla="*/ 0 h 147"/>
                <a:gd name="T26" fmla="*/ 0 w 9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7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7"/>
                  </a:lnTo>
                  <a:lnTo>
                    <a:pt x="1" y="147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8" name="Freeform 168"/>
            <p:cNvSpPr>
              <a:spLocks noEditPoints="1"/>
            </p:cNvSpPr>
            <p:nvPr/>
          </p:nvSpPr>
          <p:spPr bwMode="auto">
            <a:xfrm>
              <a:off x="5740401" y="37210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3 h 75"/>
                <a:gd name="T8" fmla="*/ 0 w 353"/>
                <a:gd name="T9" fmla="*/ 63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3 h 75"/>
                <a:gd name="T20" fmla="*/ 353 w 353"/>
                <a:gd name="T21" fmla="*/ 13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201 w 353"/>
                <a:gd name="T29" fmla="*/ 51 h 75"/>
                <a:gd name="T30" fmla="*/ 201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lnTo>
                    <a:pt x="0" y="63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3"/>
                  </a:cubicBezTo>
                  <a:lnTo>
                    <a:pt x="353" y="13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201" y="51"/>
                  </a:lnTo>
                  <a:lnTo>
                    <a:pt x="201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79" name="Freeform 169"/>
            <p:cNvSpPr>
              <a:spLocks noEditPoints="1"/>
            </p:cNvSpPr>
            <p:nvPr/>
          </p:nvSpPr>
          <p:spPr bwMode="auto">
            <a:xfrm>
              <a:off x="5740401" y="3670262"/>
              <a:ext cx="177800" cy="38100"/>
            </a:xfrm>
            <a:custGeom>
              <a:avLst/>
              <a:gdLst>
                <a:gd name="T0" fmla="*/ 341 w 353"/>
                <a:gd name="T1" fmla="*/ 0 h 75"/>
                <a:gd name="T2" fmla="*/ 12 w 353"/>
                <a:gd name="T3" fmla="*/ 0 h 75"/>
                <a:gd name="T4" fmla="*/ 3 w 353"/>
                <a:gd name="T5" fmla="*/ 4 h 75"/>
                <a:gd name="T6" fmla="*/ 0 w 353"/>
                <a:gd name="T7" fmla="*/ 12 h 75"/>
                <a:gd name="T8" fmla="*/ 0 w 353"/>
                <a:gd name="T9" fmla="*/ 62 h 75"/>
                <a:gd name="T10" fmla="*/ 3 w 353"/>
                <a:gd name="T11" fmla="*/ 71 h 75"/>
                <a:gd name="T12" fmla="*/ 12 w 353"/>
                <a:gd name="T13" fmla="*/ 75 h 75"/>
                <a:gd name="T14" fmla="*/ 341 w 353"/>
                <a:gd name="T15" fmla="*/ 75 h 75"/>
                <a:gd name="T16" fmla="*/ 350 w 353"/>
                <a:gd name="T17" fmla="*/ 71 h 75"/>
                <a:gd name="T18" fmla="*/ 353 w 353"/>
                <a:gd name="T19" fmla="*/ 62 h 75"/>
                <a:gd name="T20" fmla="*/ 353 w 353"/>
                <a:gd name="T21" fmla="*/ 12 h 75"/>
                <a:gd name="T22" fmla="*/ 350 w 353"/>
                <a:gd name="T23" fmla="*/ 4 h 75"/>
                <a:gd name="T24" fmla="*/ 341 w 353"/>
                <a:gd name="T25" fmla="*/ 0 h 75"/>
                <a:gd name="T26" fmla="*/ 327 w 353"/>
                <a:gd name="T27" fmla="*/ 51 h 75"/>
                <a:gd name="T28" fmla="*/ 125 w 353"/>
                <a:gd name="T29" fmla="*/ 51 h 75"/>
                <a:gd name="T30" fmla="*/ 125 w 353"/>
                <a:gd name="T31" fmla="*/ 26 h 75"/>
                <a:gd name="T32" fmla="*/ 327 w 353"/>
                <a:gd name="T33" fmla="*/ 26 h 75"/>
                <a:gd name="T34" fmla="*/ 327 w 353"/>
                <a:gd name="T35" fmla="*/ 51 h 75"/>
                <a:gd name="T36" fmla="*/ 327 w 353"/>
                <a:gd name="T37" fmla="*/ 5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3" h="75">
                  <a:moveTo>
                    <a:pt x="341" y="0"/>
                  </a:move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5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ubicBezTo>
                    <a:pt x="347" y="1"/>
                    <a:pt x="343" y="0"/>
                    <a:pt x="341" y="0"/>
                  </a:cubicBezTo>
                  <a:close/>
                  <a:moveTo>
                    <a:pt x="327" y="51"/>
                  </a:moveTo>
                  <a:lnTo>
                    <a:pt x="125" y="51"/>
                  </a:lnTo>
                  <a:lnTo>
                    <a:pt x="125" y="26"/>
                  </a:lnTo>
                  <a:lnTo>
                    <a:pt x="327" y="26"/>
                  </a:lnTo>
                  <a:lnTo>
                    <a:pt x="327" y="51"/>
                  </a:lnTo>
                  <a:close/>
                  <a:moveTo>
                    <a:pt x="327" y="51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0" name="Freeform 170"/>
            <p:cNvSpPr>
              <a:spLocks noEditPoints="1"/>
            </p:cNvSpPr>
            <p:nvPr/>
          </p:nvSpPr>
          <p:spPr bwMode="auto">
            <a:xfrm>
              <a:off x="5740401" y="3619462"/>
              <a:ext cx="177800" cy="38100"/>
            </a:xfrm>
            <a:custGeom>
              <a:avLst/>
              <a:gdLst>
                <a:gd name="T0" fmla="*/ 350 w 353"/>
                <a:gd name="T1" fmla="*/ 4 h 75"/>
                <a:gd name="T2" fmla="*/ 341 w 353"/>
                <a:gd name="T3" fmla="*/ 0 h 75"/>
                <a:gd name="T4" fmla="*/ 12 w 353"/>
                <a:gd name="T5" fmla="*/ 0 h 75"/>
                <a:gd name="T6" fmla="*/ 3 w 353"/>
                <a:gd name="T7" fmla="*/ 4 h 75"/>
                <a:gd name="T8" fmla="*/ 0 w 353"/>
                <a:gd name="T9" fmla="*/ 12 h 75"/>
                <a:gd name="T10" fmla="*/ 0 w 353"/>
                <a:gd name="T11" fmla="*/ 62 h 75"/>
                <a:gd name="T12" fmla="*/ 3 w 353"/>
                <a:gd name="T13" fmla="*/ 71 h 75"/>
                <a:gd name="T14" fmla="*/ 12 w 353"/>
                <a:gd name="T15" fmla="*/ 75 h 75"/>
                <a:gd name="T16" fmla="*/ 341 w 353"/>
                <a:gd name="T17" fmla="*/ 75 h 75"/>
                <a:gd name="T18" fmla="*/ 350 w 353"/>
                <a:gd name="T19" fmla="*/ 71 h 75"/>
                <a:gd name="T20" fmla="*/ 353 w 353"/>
                <a:gd name="T21" fmla="*/ 62 h 75"/>
                <a:gd name="T22" fmla="*/ 353 w 353"/>
                <a:gd name="T23" fmla="*/ 12 h 75"/>
                <a:gd name="T24" fmla="*/ 350 w 353"/>
                <a:gd name="T25" fmla="*/ 4 h 75"/>
                <a:gd name="T26" fmla="*/ 327 w 353"/>
                <a:gd name="T27" fmla="*/ 50 h 75"/>
                <a:gd name="T28" fmla="*/ 252 w 353"/>
                <a:gd name="T29" fmla="*/ 50 h 75"/>
                <a:gd name="T30" fmla="*/ 252 w 353"/>
                <a:gd name="T31" fmla="*/ 25 h 75"/>
                <a:gd name="T32" fmla="*/ 328 w 353"/>
                <a:gd name="T33" fmla="*/ 25 h 75"/>
                <a:gd name="T34" fmla="*/ 328 w 353"/>
                <a:gd name="T35" fmla="*/ 50 h 75"/>
                <a:gd name="T36" fmla="*/ 327 w 353"/>
                <a:gd name="T37" fmla="*/ 50 h 75"/>
                <a:gd name="T38" fmla="*/ 327 w 353"/>
                <a:gd name="T39" fmla="*/ 5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3" h="75">
                  <a:moveTo>
                    <a:pt x="350" y="4"/>
                  </a:moveTo>
                  <a:cubicBezTo>
                    <a:pt x="347" y="1"/>
                    <a:pt x="345" y="0"/>
                    <a:pt x="341" y="0"/>
                  </a:cubicBezTo>
                  <a:lnTo>
                    <a:pt x="12" y="0"/>
                  </a:lnTo>
                  <a:cubicBezTo>
                    <a:pt x="8" y="0"/>
                    <a:pt x="6" y="1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lnTo>
                    <a:pt x="0" y="62"/>
                  </a:lnTo>
                  <a:cubicBezTo>
                    <a:pt x="0" y="66"/>
                    <a:pt x="1" y="69"/>
                    <a:pt x="3" y="71"/>
                  </a:cubicBezTo>
                  <a:cubicBezTo>
                    <a:pt x="6" y="74"/>
                    <a:pt x="8" y="75"/>
                    <a:pt x="12" y="75"/>
                  </a:cubicBezTo>
                  <a:lnTo>
                    <a:pt x="341" y="75"/>
                  </a:lnTo>
                  <a:cubicBezTo>
                    <a:pt x="344" y="75"/>
                    <a:pt x="347" y="74"/>
                    <a:pt x="350" y="71"/>
                  </a:cubicBezTo>
                  <a:cubicBezTo>
                    <a:pt x="352" y="69"/>
                    <a:pt x="353" y="66"/>
                    <a:pt x="353" y="62"/>
                  </a:cubicBezTo>
                  <a:lnTo>
                    <a:pt x="353" y="12"/>
                  </a:lnTo>
                  <a:cubicBezTo>
                    <a:pt x="353" y="9"/>
                    <a:pt x="352" y="6"/>
                    <a:pt x="350" y="4"/>
                  </a:cubicBezTo>
                  <a:close/>
                  <a:moveTo>
                    <a:pt x="327" y="50"/>
                  </a:moveTo>
                  <a:lnTo>
                    <a:pt x="252" y="50"/>
                  </a:lnTo>
                  <a:lnTo>
                    <a:pt x="252" y="25"/>
                  </a:lnTo>
                  <a:lnTo>
                    <a:pt x="328" y="25"/>
                  </a:lnTo>
                  <a:lnTo>
                    <a:pt x="328" y="50"/>
                  </a:lnTo>
                  <a:lnTo>
                    <a:pt x="327" y="50"/>
                  </a:lnTo>
                  <a:close/>
                  <a:moveTo>
                    <a:pt x="327" y="50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1" name="Rectangle 171"/>
            <p:cNvSpPr>
              <a:spLocks noChangeArrowheads="1"/>
            </p:cNvSpPr>
            <p:nvPr/>
          </p:nvSpPr>
          <p:spPr bwMode="auto">
            <a:xfrm>
              <a:off x="5335589" y="3890925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2" name="Freeform 172"/>
            <p:cNvSpPr>
              <a:spLocks/>
            </p:cNvSpPr>
            <p:nvPr/>
          </p:nvSpPr>
          <p:spPr bwMode="auto">
            <a:xfrm>
              <a:off x="4387851" y="4110000"/>
              <a:ext cx="80963" cy="106363"/>
            </a:xfrm>
            <a:custGeom>
              <a:avLst/>
              <a:gdLst>
                <a:gd name="T0" fmla="*/ 0 w 159"/>
                <a:gd name="T1" fmla="*/ 0 h 209"/>
                <a:gd name="T2" fmla="*/ 33 w 159"/>
                <a:gd name="T3" fmla="*/ 0 h 209"/>
                <a:gd name="T4" fmla="*/ 125 w 159"/>
                <a:gd name="T5" fmla="*/ 140 h 209"/>
                <a:gd name="T6" fmla="*/ 125 w 159"/>
                <a:gd name="T7" fmla="*/ 0 h 209"/>
                <a:gd name="T8" fmla="*/ 159 w 159"/>
                <a:gd name="T9" fmla="*/ 0 h 209"/>
                <a:gd name="T10" fmla="*/ 159 w 159"/>
                <a:gd name="T11" fmla="*/ 209 h 209"/>
                <a:gd name="T12" fmla="*/ 130 w 159"/>
                <a:gd name="T13" fmla="*/ 209 h 209"/>
                <a:gd name="T14" fmla="*/ 35 w 159"/>
                <a:gd name="T15" fmla="*/ 65 h 209"/>
                <a:gd name="T16" fmla="*/ 35 w 159"/>
                <a:gd name="T17" fmla="*/ 209 h 209"/>
                <a:gd name="T18" fmla="*/ 1 w 159"/>
                <a:gd name="T19" fmla="*/ 209 h 209"/>
                <a:gd name="T20" fmla="*/ 1 w 159"/>
                <a:gd name="T21" fmla="*/ 0 h 209"/>
                <a:gd name="T22" fmla="*/ 0 w 159"/>
                <a:gd name="T2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9" h="209">
                  <a:moveTo>
                    <a:pt x="0" y="0"/>
                  </a:moveTo>
                  <a:lnTo>
                    <a:pt x="33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9" y="0"/>
                  </a:lnTo>
                  <a:lnTo>
                    <a:pt x="159" y="209"/>
                  </a:lnTo>
                  <a:lnTo>
                    <a:pt x="130" y="209"/>
                  </a:lnTo>
                  <a:lnTo>
                    <a:pt x="35" y="65"/>
                  </a:lnTo>
                  <a:lnTo>
                    <a:pt x="35" y="209"/>
                  </a:lnTo>
                  <a:lnTo>
                    <a:pt x="1" y="209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3" name="Freeform 173"/>
            <p:cNvSpPr>
              <a:spLocks noEditPoints="1"/>
            </p:cNvSpPr>
            <p:nvPr/>
          </p:nvSpPr>
          <p:spPr bwMode="auto">
            <a:xfrm>
              <a:off x="4486276" y="4133812"/>
              <a:ext cx="73025" cy="84138"/>
            </a:xfrm>
            <a:custGeom>
              <a:avLst/>
              <a:gdLst>
                <a:gd name="T0" fmla="*/ 0 w 146"/>
                <a:gd name="T1" fmla="*/ 84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4 h 165"/>
                <a:gd name="T10" fmla="*/ 72 w 146"/>
                <a:gd name="T11" fmla="*/ 165 h 165"/>
                <a:gd name="T12" fmla="*/ 0 w 146"/>
                <a:gd name="T13" fmla="*/ 84 h 165"/>
                <a:gd name="T14" fmla="*/ 111 w 146"/>
                <a:gd name="T15" fmla="*/ 82 h 165"/>
                <a:gd name="T16" fmla="*/ 111 w 146"/>
                <a:gd name="T17" fmla="*/ 81 h 165"/>
                <a:gd name="T18" fmla="*/ 71 w 146"/>
                <a:gd name="T19" fmla="*/ 30 h 165"/>
                <a:gd name="T20" fmla="*/ 32 w 146"/>
                <a:gd name="T21" fmla="*/ 81 h 165"/>
                <a:gd name="T22" fmla="*/ 32 w 146"/>
                <a:gd name="T23" fmla="*/ 82 h 165"/>
                <a:gd name="T24" fmla="*/ 72 w 146"/>
                <a:gd name="T25" fmla="*/ 135 h 165"/>
                <a:gd name="T26" fmla="*/ 111 w 146"/>
                <a:gd name="T27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4"/>
                  </a:moveTo>
                  <a:lnTo>
                    <a:pt x="0" y="81"/>
                  </a:lnTo>
                  <a:cubicBezTo>
                    <a:pt x="0" y="35"/>
                    <a:pt x="31" y="0"/>
                    <a:pt x="73" y="0"/>
                  </a:cubicBezTo>
                  <a:cubicBezTo>
                    <a:pt x="115" y="0"/>
                    <a:pt x="146" y="34"/>
                    <a:pt x="146" y="81"/>
                  </a:cubicBezTo>
                  <a:lnTo>
                    <a:pt x="146" y="84"/>
                  </a:lnTo>
                  <a:cubicBezTo>
                    <a:pt x="146" y="130"/>
                    <a:pt x="115" y="165"/>
                    <a:pt x="72" y="165"/>
                  </a:cubicBezTo>
                  <a:cubicBezTo>
                    <a:pt x="30" y="165"/>
                    <a:pt x="0" y="131"/>
                    <a:pt x="0" y="84"/>
                  </a:cubicBezTo>
                  <a:close/>
                  <a:moveTo>
                    <a:pt x="111" y="82"/>
                  </a:moveTo>
                  <a:lnTo>
                    <a:pt x="111" y="81"/>
                  </a:lnTo>
                  <a:cubicBezTo>
                    <a:pt x="111" y="51"/>
                    <a:pt x="95" y="30"/>
                    <a:pt x="71" y="30"/>
                  </a:cubicBezTo>
                  <a:cubicBezTo>
                    <a:pt x="47" y="30"/>
                    <a:pt x="32" y="51"/>
                    <a:pt x="32" y="81"/>
                  </a:cubicBezTo>
                  <a:lnTo>
                    <a:pt x="32" y="82"/>
                  </a:lnTo>
                  <a:cubicBezTo>
                    <a:pt x="32" y="112"/>
                    <a:pt x="48" y="135"/>
                    <a:pt x="72" y="135"/>
                  </a:cubicBezTo>
                  <a:cubicBezTo>
                    <a:pt x="96" y="135"/>
                    <a:pt x="111" y="112"/>
                    <a:pt x="111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4" name="Freeform 174"/>
            <p:cNvSpPr>
              <a:spLocks/>
            </p:cNvSpPr>
            <p:nvPr/>
          </p:nvSpPr>
          <p:spPr bwMode="auto">
            <a:xfrm>
              <a:off x="4565651" y="4135400"/>
              <a:ext cx="71438" cy="80963"/>
            </a:xfrm>
            <a:custGeom>
              <a:avLst/>
              <a:gdLst>
                <a:gd name="T0" fmla="*/ 0 w 141"/>
                <a:gd name="T1" fmla="*/ 0 h 160"/>
                <a:gd name="T2" fmla="*/ 35 w 141"/>
                <a:gd name="T3" fmla="*/ 0 h 160"/>
                <a:gd name="T4" fmla="*/ 70 w 141"/>
                <a:gd name="T5" fmla="*/ 115 h 160"/>
                <a:gd name="T6" fmla="*/ 106 w 141"/>
                <a:gd name="T7" fmla="*/ 0 h 160"/>
                <a:gd name="T8" fmla="*/ 141 w 141"/>
                <a:gd name="T9" fmla="*/ 0 h 160"/>
                <a:gd name="T10" fmla="*/ 86 w 141"/>
                <a:gd name="T11" fmla="*/ 160 h 160"/>
                <a:gd name="T12" fmla="*/ 55 w 141"/>
                <a:gd name="T13" fmla="*/ 160 h 160"/>
                <a:gd name="T14" fmla="*/ 0 w 141"/>
                <a:gd name="T1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1" h="160">
                  <a:moveTo>
                    <a:pt x="0" y="0"/>
                  </a:moveTo>
                  <a:lnTo>
                    <a:pt x="35" y="0"/>
                  </a:lnTo>
                  <a:lnTo>
                    <a:pt x="70" y="115"/>
                  </a:lnTo>
                  <a:lnTo>
                    <a:pt x="106" y="0"/>
                  </a:lnTo>
                  <a:lnTo>
                    <a:pt x="141" y="0"/>
                  </a:lnTo>
                  <a:lnTo>
                    <a:pt x="86" y="160"/>
                  </a:lnTo>
                  <a:lnTo>
                    <a:pt x="55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5" name="Freeform 175"/>
            <p:cNvSpPr>
              <a:spLocks noEditPoints="1"/>
            </p:cNvSpPr>
            <p:nvPr/>
          </p:nvSpPr>
          <p:spPr bwMode="auto">
            <a:xfrm>
              <a:off x="4641851" y="4135400"/>
              <a:ext cx="63500" cy="82550"/>
            </a:xfrm>
            <a:custGeom>
              <a:avLst/>
              <a:gdLst>
                <a:gd name="T0" fmla="*/ 0 w 125"/>
                <a:gd name="T1" fmla="*/ 115 h 163"/>
                <a:gd name="T2" fmla="*/ 0 w 125"/>
                <a:gd name="T3" fmla="*/ 114 h 163"/>
                <a:gd name="T4" fmla="*/ 57 w 125"/>
                <a:gd name="T5" fmla="*/ 62 h 163"/>
                <a:gd name="T6" fmla="*/ 93 w 125"/>
                <a:gd name="T7" fmla="*/ 69 h 163"/>
                <a:gd name="T8" fmla="*/ 93 w 125"/>
                <a:gd name="T9" fmla="*/ 62 h 163"/>
                <a:gd name="T10" fmla="*/ 59 w 125"/>
                <a:gd name="T11" fmla="*/ 30 h 163"/>
                <a:gd name="T12" fmla="*/ 20 w 125"/>
                <a:gd name="T13" fmla="*/ 40 h 163"/>
                <a:gd name="T14" fmla="*/ 10 w 125"/>
                <a:gd name="T15" fmla="*/ 12 h 163"/>
                <a:gd name="T16" fmla="*/ 63 w 125"/>
                <a:gd name="T17" fmla="*/ 0 h 163"/>
                <a:gd name="T18" fmla="*/ 109 w 125"/>
                <a:gd name="T19" fmla="*/ 16 h 163"/>
                <a:gd name="T20" fmla="*/ 125 w 125"/>
                <a:gd name="T21" fmla="*/ 62 h 163"/>
                <a:gd name="T22" fmla="*/ 125 w 125"/>
                <a:gd name="T23" fmla="*/ 161 h 163"/>
                <a:gd name="T24" fmla="*/ 92 w 125"/>
                <a:gd name="T25" fmla="*/ 161 h 163"/>
                <a:gd name="T26" fmla="*/ 92 w 125"/>
                <a:gd name="T27" fmla="*/ 140 h 163"/>
                <a:gd name="T28" fmla="*/ 48 w 125"/>
                <a:gd name="T29" fmla="*/ 163 h 163"/>
                <a:gd name="T30" fmla="*/ 0 w 125"/>
                <a:gd name="T31" fmla="*/ 115 h 163"/>
                <a:gd name="T32" fmla="*/ 93 w 125"/>
                <a:gd name="T33" fmla="*/ 106 h 163"/>
                <a:gd name="T34" fmla="*/ 93 w 125"/>
                <a:gd name="T35" fmla="*/ 90 h 163"/>
                <a:gd name="T36" fmla="*/ 64 w 125"/>
                <a:gd name="T37" fmla="*/ 84 h 163"/>
                <a:gd name="T38" fmla="*/ 33 w 125"/>
                <a:gd name="T39" fmla="*/ 110 h 163"/>
                <a:gd name="T40" fmla="*/ 33 w 125"/>
                <a:gd name="T41" fmla="*/ 110 h 163"/>
                <a:gd name="T42" fmla="*/ 59 w 125"/>
                <a:gd name="T43" fmla="*/ 135 h 163"/>
                <a:gd name="T44" fmla="*/ 93 w 125"/>
                <a:gd name="T45" fmla="*/ 10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63">
                  <a:moveTo>
                    <a:pt x="0" y="115"/>
                  </a:moveTo>
                  <a:lnTo>
                    <a:pt x="0" y="114"/>
                  </a:lnTo>
                  <a:cubicBezTo>
                    <a:pt x="0" y="80"/>
                    <a:pt x="23" y="62"/>
                    <a:pt x="57" y="62"/>
                  </a:cubicBezTo>
                  <a:cubicBezTo>
                    <a:pt x="72" y="62"/>
                    <a:pt x="83" y="65"/>
                    <a:pt x="93" y="69"/>
                  </a:cubicBezTo>
                  <a:lnTo>
                    <a:pt x="93" y="62"/>
                  </a:lnTo>
                  <a:cubicBezTo>
                    <a:pt x="93" y="41"/>
                    <a:pt x="80" y="30"/>
                    <a:pt x="59" y="30"/>
                  </a:cubicBezTo>
                  <a:cubicBezTo>
                    <a:pt x="44" y="30"/>
                    <a:pt x="31" y="35"/>
                    <a:pt x="20" y="40"/>
                  </a:cubicBezTo>
                  <a:lnTo>
                    <a:pt x="10" y="12"/>
                  </a:lnTo>
                  <a:cubicBezTo>
                    <a:pt x="25" y="5"/>
                    <a:pt x="42" y="0"/>
                    <a:pt x="63" y="0"/>
                  </a:cubicBezTo>
                  <a:cubicBezTo>
                    <a:pt x="83" y="0"/>
                    <a:pt x="99" y="6"/>
                    <a:pt x="109" y="16"/>
                  </a:cubicBezTo>
                  <a:cubicBezTo>
                    <a:pt x="119" y="26"/>
                    <a:pt x="125" y="43"/>
                    <a:pt x="125" y="62"/>
                  </a:cubicBezTo>
                  <a:lnTo>
                    <a:pt x="125" y="161"/>
                  </a:lnTo>
                  <a:lnTo>
                    <a:pt x="92" y="161"/>
                  </a:lnTo>
                  <a:lnTo>
                    <a:pt x="92" y="140"/>
                  </a:lnTo>
                  <a:cubicBezTo>
                    <a:pt x="83" y="154"/>
                    <a:pt x="68" y="163"/>
                    <a:pt x="48" y="163"/>
                  </a:cubicBezTo>
                  <a:cubicBezTo>
                    <a:pt x="22" y="163"/>
                    <a:pt x="0" y="145"/>
                    <a:pt x="0" y="115"/>
                  </a:cubicBezTo>
                  <a:close/>
                  <a:moveTo>
                    <a:pt x="93" y="106"/>
                  </a:moveTo>
                  <a:lnTo>
                    <a:pt x="93" y="90"/>
                  </a:lnTo>
                  <a:cubicBezTo>
                    <a:pt x="85" y="86"/>
                    <a:pt x="75" y="84"/>
                    <a:pt x="64" y="84"/>
                  </a:cubicBezTo>
                  <a:cubicBezTo>
                    <a:pt x="44" y="84"/>
                    <a:pt x="33" y="94"/>
                    <a:pt x="33" y="110"/>
                  </a:cubicBezTo>
                  <a:lnTo>
                    <a:pt x="33" y="110"/>
                  </a:lnTo>
                  <a:cubicBezTo>
                    <a:pt x="33" y="126"/>
                    <a:pt x="44" y="135"/>
                    <a:pt x="59" y="135"/>
                  </a:cubicBezTo>
                  <a:cubicBezTo>
                    <a:pt x="78" y="138"/>
                    <a:pt x="93" y="125"/>
                    <a:pt x="93" y="1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6" name="Rectangle 176"/>
            <p:cNvSpPr>
              <a:spLocks noChangeArrowheads="1"/>
            </p:cNvSpPr>
            <p:nvPr/>
          </p:nvSpPr>
          <p:spPr bwMode="auto">
            <a:xfrm>
              <a:off x="4106864" y="3860762"/>
              <a:ext cx="855663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7" name="Freeform 177"/>
            <p:cNvSpPr>
              <a:spLocks/>
            </p:cNvSpPr>
            <p:nvPr/>
          </p:nvSpPr>
          <p:spPr bwMode="auto">
            <a:xfrm>
              <a:off x="4154489" y="3892512"/>
              <a:ext cx="50800" cy="60325"/>
            </a:xfrm>
            <a:custGeom>
              <a:avLst/>
              <a:gdLst>
                <a:gd name="T0" fmla="*/ 0 w 102"/>
                <a:gd name="T1" fmla="*/ 0 h 119"/>
                <a:gd name="T2" fmla="*/ 26 w 102"/>
                <a:gd name="T3" fmla="*/ 0 h 119"/>
                <a:gd name="T4" fmla="*/ 51 w 102"/>
                <a:gd name="T5" fmla="*/ 81 h 119"/>
                <a:gd name="T6" fmla="*/ 76 w 102"/>
                <a:gd name="T7" fmla="*/ 0 h 119"/>
                <a:gd name="T8" fmla="*/ 102 w 102"/>
                <a:gd name="T9" fmla="*/ 0 h 119"/>
                <a:gd name="T10" fmla="*/ 62 w 102"/>
                <a:gd name="T11" fmla="*/ 119 h 119"/>
                <a:gd name="T12" fmla="*/ 40 w 102"/>
                <a:gd name="T13" fmla="*/ 119 h 119"/>
                <a:gd name="T14" fmla="*/ 0 w 102"/>
                <a:gd name="T1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119">
                  <a:moveTo>
                    <a:pt x="0" y="0"/>
                  </a:moveTo>
                  <a:lnTo>
                    <a:pt x="26" y="0"/>
                  </a:lnTo>
                  <a:lnTo>
                    <a:pt x="51" y="81"/>
                  </a:lnTo>
                  <a:lnTo>
                    <a:pt x="76" y="0"/>
                  </a:lnTo>
                  <a:lnTo>
                    <a:pt x="102" y="0"/>
                  </a:lnTo>
                  <a:lnTo>
                    <a:pt x="62" y="119"/>
                  </a:lnTo>
                  <a:lnTo>
                    <a:pt x="4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8" name="Rectangle 178"/>
            <p:cNvSpPr>
              <a:spLocks noChangeArrowheads="1"/>
            </p:cNvSpPr>
            <p:nvPr/>
          </p:nvSpPr>
          <p:spPr bwMode="auto">
            <a:xfrm>
              <a:off x="4213226" y="3894100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89" name="Freeform 179"/>
            <p:cNvSpPr>
              <a:spLocks noEditPoints="1"/>
            </p:cNvSpPr>
            <p:nvPr/>
          </p:nvSpPr>
          <p:spPr bwMode="auto">
            <a:xfrm>
              <a:off x="4238626" y="3894100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0" name="Freeform 180"/>
            <p:cNvSpPr>
              <a:spLocks/>
            </p:cNvSpPr>
            <p:nvPr/>
          </p:nvSpPr>
          <p:spPr bwMode="auto">
            <a:xfrm>
              <a:off x="4287839" y="3894100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1" name="Freeform 181"/>
            <p:cNvSpPr>
              <a:spLocks/>
            </p:cNvSpPr>
            <p:nvPr/>
          </p:nvSpPr>
          <p:spPr bwMode="auto">
            <a:xfrm>
              <a:off x="4338639" y="3894100"/>
              <a:ext cx="46038" cy="60325"/>
            </a:xfrm>
            <a:custGeom>
              <a:avLst/>
              <a:gdLst>
                <a:gd name="T0" fmla="*/ 1 w 92"/>
                <a:gd name="T1" fmla="*/ 74 h 121"/>
                <a:gd name="T2" fmla="*/ 1 w 92"/>
                <a:gd name="T3" fmla="*/ 1 h 121"/>
                <a:gd name="T4" fmla="*/ 26 w 92"/>
                <a:gd name="T5" fmla="*/ 1 h 121"/>
                <a:gd name="T6" fmla="*/ 26 w 92"/>
                <a:gd name="T7" fmla="*/ 74 h 121"/>
                <a:gd name="T8" fmla="*/ 46 w 92"/>
                <a:gd name="T9" fmla="*/ 99 h 121"/>
                <a:gd name="T10" fmla="*/ 67 w 92"/>
                <a:gd name="T11" fmla="*/ 74 h 121"/>
                <a:gd name="T12" fmla="*/ 67 w 92"/>
                <a:gd name="T13" fmla="*/ 0 h 121"/>
                <a:gd name="T14" fmla="*/ 92 w 92"/>
                <a:gd name="T15" fmla="*/ 0 h 121"/>
                <a:gd name="T16" fmla="*/ 92 w 92"/>
                <a:gd name="T17" fmla="*/ 73 h 121"/>
                <a:gd name="T18" fmla="*/ 47 w 92"/>
                <a:gd name="T19" fmla="*/ 121 h 121"/>
                <a:gd name="T20" fmla="*/ 1 w 92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21">
                  <a:moveTo>
                    <a:pt x="1" y="74"/>
                  </a:moveTo>
                  <a:lnTo>
                    <a:pt x="1" y="1"/>
                  </a:lnTo>
                  <a:lnTo>
                    <a:pt x="26" y="1"/>
                  </a:lnTo>
                  <a:lnTo>
                    <a:pt x="26" y="74"/>
                  </a:lnTo>
                  <a:cubicBezTo>
                    <a:pt x="26" y="90"/>
                    <a:pt x="33" y="99"/>
                    <a:pt x="46" y="99"/>
                  </a:cubicBezTo>
                  <a:cubicBezTo>
                    <a:pt x="58" y="99"/>
                    <a:pt x="67" y="91"/>
                    <a:pt x="67" y="74"/>
                  </a:cubicBezTo>
                  <a:lnTo>
                    <a:pt x="67" y="0"/>
                  </a:lnTo>
                  <a:lnTo>
                    <a:pt x="92" y="0"/>
                  </a:lnTo>
                  <a:lnTo>
                    <a:pt x="92" y="73"/>
                  </a:lnTo>
                  <a:cubicBezTo>
                    <a:pt x="92" y="105"/>
                    <a:pt x="73" y="121"/>
                    <a:pt x="47" y="121"/>
                  </a:cubicBezTo>
                  <a:cubicBezTo>
                    <a:pt x="17" y="121"/>
                    <a:pt x="0" y="105"/>
                    <a:pt x="1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2" name="Freeform 182"/>
            <p:cNvSpPr>
              <a:spLocks noEditPoints="1"/>
            </p:cNvSpPr>
            <p:nvPr/>
          </p:nvSpPr>
          <p:spPr bwMode="auto">
            <a:xfrm>
              <a:off x="4389439" y="3894100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6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6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3" name="Freeform 183"/>
            <p:cNvSpPr>
              <a:spLocks/>
            </p:cNvSpPr>
            <p:nvPr/>
          </p:nvSpPr>
          <p:spPr bwMode="auto">
            <a:xfrm>
              <a:off x="4452939" y="3894100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4" name="Freeform 184"/>
            <p:cNvSpPr>
              <a:spLocks/>
            </p:cNvSpPr>
            <p:nvPr/>
          </p:nvSpPr>
          <p:spPr bwMode="auto">
            <a:xfrm>
              <a:off x="4516439" y="38956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8 h 120"/>
                <a:gd name="T6" fmla="*/ 79 w 105"/>
                <a:gd name="T7" fmla="*/ 1 h 120"/>
                <a:gd name="T8" fmla="*/ 105 w 105"/>
                <a:gd name="T9" fmla="*/ 1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3 h 120"/>
                <a:gd name="T16" fmla="*/ 52 w 105"/>
                <a:gd name="T17" fmla="*/ 92 h 120"/>
                <a:gd name="T18" fmla="*/ 52 w 105"/>
                <a:gd name="T19" fmla="*/ 92 h 120"/>
                <a:gd name="T20" fmla="*/ 25 w 105"/>
                <a:gd name="T21" fmla="*/ 43 h 120"/>
                <a:gd name="T22" fmla="*/ 25 w 105"/>
                <a:gd name="T23" fmla="*/ 118 h 120"/>
                <a:gd name="T24" fmla="*/ 1 w 105"/>
                <a:gd name="T25" fmla="*/ 118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8"/>
                  </a:lnTo>
                  <a:lnTo>
                    <a:pt x="79" y="1"/>
                  </a:lnTo>
                  <a:lnTo>
                    <a:pt x="105" y="1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3"/>
                  </a:lnTo>
                  <a:lnTo>
                    <a:pt x="52" y="92"/>
                  </a:lnTo>
                  <a:lnTo>
                    <a:pt x="52" y="92"/>
                  </a:lnTo>
                  <a:lnTo>
                    <a:pt x="25" y="43"/>
                  </a:lnTo>
                  <a:lnTo>
                    <a:pt x="25" y="118"/>
                  </a:lnTo>
                  <a:lnTo>
                    <a:pt x="1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5" name="Freeform 185"/>
            <p:cNvSpPr>
              <a:spLocks noEditPoints="1"/>
            </p:cNvSpPr>
            <p:nvPr/>
          </p:nvSpPr>
          <p:spPr bwMode="auto">
            <a:xfrm>
              <a:off x="4576764" y="3895687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1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1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6" name="Freeform 186"/>
            <p:cNvSpPr>
              <a:spLocks/>
            </p:cNvSpPr>
            <p:nvPr/>
          </p:nvSpPr>
          <p:spPr bwMode="auto">
            <a:xfrm>
              <a:off x="4633914" y="3894100"/>
              <a:ext cx="47625" cy="61913"/>
            </a:xfrm>
            <a:custGeom>
              <a:avLst/>
              <a:gdLst>
                <a:gd name="T0" fmla="*/ 0 w 93"/>
                <a:gd name="T1" fmla="*/ 62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7 h 122"/>
                <a:gd name="T8" fmla="*/ 76 w 93"/>
                <a:gd name="T9" fmla="*/ 35 h 122"/>
                <a:gd name="T10" fmla="*/ 53 w 93"/>
                <a:gd name="T11" fmla="*/ 23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8 h 122"/>
                <a:gd name="T18" fmla="*/ 78 w 93"/>
                <a:gd name="T19" fmla="*/ 85 h 122"/>
                <a:gd name="T20" fmla="*/ 93 w 93"/>
                <a:gd name="T21" fmla="*/ 103 h 122"/>
                <a:gd name="T22" fmla="*/ 53 w 93"/>
                <a:gd name="T23" fmla="*/ 120 h 122"/>
                <a:gd name="T24" fmla="*/ 0 w 93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7"/>
                    <a:pt x="91" y="17"/>
                  </a:cubicBezTo>
                  <a:lnTo>
                    <a:pt x="76" y="35"/>
                  </a:lnTo>
                  <a:cubicBezTo>
                    <a:pt x="69" y="28"/>
                    <a:pt x="61" y="23"/>
                    <a:pt x="53" y="23"/>
                  </a:cubicBezTo>
                  <a:cubicBezTo>
                    <a:pt x="36" y="23"/>
                    <a:pt x="25" y="38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7" y="98"/>
                    <a:pt x="53" y="98"/>
                  </a:cubicBezTo>
                  <a:cubicBezTo>
                    <a:pt x="62" y="98"/>
                    <a:pt x="69" y="94"/>
                    <a:pt x="78" y="85"/>
                  </a:cubicBezTo>
                  <a:lnTo>
                    <a:pt x="93" y="103"/>
                  </a:lnTo>
                  <a:cubicBezTo>
                    <a:pt x="81" y="114"/>
                    <a:pt x="70" y="120"/>
                    <a:pt x="53" y="120"/>
                  </a:cubicBezTo>
                  <a:cubicBezTo>
                    <a:pt x="21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7" name="Freeform 187"/>
            <p:cNvSpPr>
              <a:spLocks/>
            </p:cNvSpPr>
            <p:nvPr/>
          </p:nvSpPr>
          <p:spPr bwMode="auto">
            <a:xfrm>
              <a:off x="4689476" y="3895687"/>
              <a:ext cx="46038" cy="60325"/>
            </a:xfrm>
            <a:custGeom>
              <a:avLst/>
              <a:gdLst>
                <a:gd name="T0" fmla="*/ 0 w 89"/>
                <a:gd name="T1" fmla="*/ 0 h 119"/>
                <a:gd name="T2" fmla="*/ 25 w 89"/>
                <a:gd name="T3" fmla="*/ 0 h 119"/>
                <a:gd name="T4" fmla="*/ 25 w 89"/>
                <a:gd name="T5" fmla="*/ 47 h 119"/>
                <a:gd name="T6" fmla="*/ 64 w 89"/>
                <a:gd name="T7" fmla="*/ 47 h 119"/>
                <a:gd name="T8" fmla="*/ 64 w 89"/>
                <a:gd name="T9" fmla="*/ 0 h 119"/>
                <a:gd name="T10" fmla="*/ 89 w 89"/>
                <a:gd name="T11" fmla="*/ 0 h 119"/>
                <a:gd name="T12" fmla="*/ 89 w 89"/>
                <a:gd name="T13" fmla="*/ 119 h 119"/>
                <a:gd name="T14" fmla="*/ 64 w 89"/>
                <a:gd name="T15" fmla="*/ 119 h 119"/>
                <a:gd name="T16" fmla="*/ 64 w 89"/>
                <a:gd name="T17" fmla="*/ 70 h 119"/>
                <a:gd name="T18" fmla="*/ 25 w 89"/>
                <a:gd name="T19" fmla="*/ 70 h 119"/>
                <a:gd name="T20" fmla="*/ 25 w 89"/>
                <a:gd name="T21" fmla="*/ 119 h 119"/>
                <a:gd name="T22" fmla="*/ 0 w 89"/>
                <a:gd name="T23" fmla="*/ 119 h 119"/>
                <a:gd name="T24" fmla="*/ 0 w 89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19">
                  <a:moveTo>
                    <a:pt x="0" y="0"/>
                  </a:moveTo>
                  <a:lnTo>
                    <a:pt x="25" y="0"/>
                  </a:lnTo>
                  <a:lnTo>
                    <a:pt x="25" y="47"/>
                  </a:lnTo>
                  <a:lnTo>
                    <a:pt x="64" y="47"/>
                  </a:lnTo>
                  <a:lnTo>
                    <a:pt x="64" y="0"/>
                  </a:lnTo>
                  <a:lnTo>
                    <a:pt x="89" y="0"/>
                  </a:lnTo>
                  <a:lnTo>
                    <a:pt x="89" y="119"/>
                  </a:lnTo>
                  <a:lnTo>
                    <a:pt x="64" y="119"/>
                  </a:lnTo>
                  <a:lnTo>
                    <a:pt x="64" y="70"/>
                  </a:lnTo>
                  <a:lnTo>
                    <a:pt x="25" y="70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8" name="Rectangle 188"/>
            <p:cNvSpPr>
              <a:spLocks noChangeArrowheads="1"/>
            </p:cNvSpPr>
            <p:nvPr/>
          </p:nvSpPr>
          <p:spPr bwMode="auto">
            <a:xfrm>
              <a:off x="4746626" y="389568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99" name="Freeform 189"/>
            <p:cNvSpPr>
              <a:spLocks/>
            </p:cNvSpPr>
            <p:nvPr/>
          </p:nvSpPr>
          <p:spPr bwMode="auto">
            <a:xfrm>
              <a:off x="4772026" y="3895687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3 w 91"/>
                <a:gd name="T3" fmla="*/ 0 h 119"/>
                <a:gd name="T4" fmla="*/ 68 w 91"/>
                <a:gd name="T5" fmla="*/ 69 h 119"/>
                <a:gd name="T6" fmla="*/ 68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4 w 91"/>
                <a:gd name="T15" fmla="*/ 46 h 119"/>
                <a:gd name="T16" fmla="*/ 24 w 91"/>
                <a:gd name="T17" fmla="*/ 117 h 119"/>
                <a:gd name="T18" fmla="*/ 0 w 91"/>
                <a:gd name="T19" fmla="*/ 117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0" name="Freeform 190"/>
            <p:cNvSpPr>
              <a:spLocks/>
            </p:cNvSpPr>
            <p:nvPr/>
          </p:nvSpPr>
          <p:spPr bwMode="auto">
            <a:xfrm>
              <a:off x="4830764" y="3895687"/>
              <a:ext cx="38100" cy="60325"/>
            </a:xfrm>
            <a:custGeom>
              <a:avLst/>
              <a:gdLst>
                <a:gd name="T0" fmla="*/ 2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2 w 78"/>
                <a:gd name="T11" fmla="*/ 48 h 119"/>
                <a:gd name="T12" fmla="*/ 72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2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2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2" y="48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1" name="Freeform 191"/>
            <p:cNvSpPr>
              <a:spLocks/>
            </p:cNvSpPr>
            <p:nvPr/>
          </p:nvSpPr>
          <p:spPr bwMode="auto">
            <a:xfrm>
              <a:off x="4875214" y="3895687"/>
              <a:ext cx="42863" cy="61913"/>
            </a:xfrm>
            <a:custGeom>
              <a:avLst/>
              <a:gdLst>
                <a:gd name="T0" fmla="*/ 0 w 85"/>
                <a:gd name="T1" fmla="*/ 103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8 h 120"/>
                <a:gd name="T8" fmla="*/ 60 w 85"/>
                <a:gd name="T9" fmla="*/ 88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3 h 120"/>
                <a:gd name="T24" fmla="*/ 31 w 85"/>
                <a:gd name="T25" fmla="*/ 33 h 120"/>
                <a:gd name="T26" fmla="*/ 31 w 85"/>
                <a:gd name="T27" fmla="*/ 33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3"/>
                  </a:moveTo>
                  <a:lnTo>
                    <a:pt x="15" y="85"/>
                  </a:lnTo>
                  <a:cubicBezTo>
                    <a:pt x="23" y="93"/>
                    <a:pt x="33" y="99"/>
                    <a:pt x="45" y="99"/>
                  </a:cubicBezTo>
                  <a:cubicBezTo>
                    <a:pt x="55" y="99"/>
                    <a:pt x="60" y="94"/>
                    <a:pt x="60" y="88"/>
                  </a:cubicBezTo>
                  <a:lnTo>
                    <a:pt x="60" y="88"/>
                  </a:lnTo>
                  <a:cubicBezTo>
                    <a:pt x="60" y="81"/>
                    <a:pt x="56" y="78"/>
                    <a:pt x="40" y="71"/>
                  </a:cubicBezTo>
                  <a:cubicBezTo>
                    <a:pt x="19" y="63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8"/>
                    <a:pt x="54" y="23"/>
                    <a:pt x="45" y="23"/>
                  </a:cubicBezTo>
                  <a:cubicBezTo>
                    <a:pt x="36" y="23"/>
                    <a:pt x="31" y="26"/>
                    <a:pt x="31" y="33"/>
                  </a:cubicBezTo>
                  <a:lnTo>
                    <a:pt x="31" y="33"/>
                  </a:lnTo>
                  <a:cubicBezTo>
                    <a:pt x="31" y="39"/>
                    <a:pt x="35" y="43"/>
                    <a:pt x="54" y="50"/>
                  </a:cubicBezTo>
                  <a:cubicBezTo>
                    <a:pt x="74" y="59"/>
                    <a:pt x="85" y="68"/>
                    <a:pt x="85" y="85"/>
                  </a:cubicBezTo>
                  <a:lnTo>
                    <a:pt x="85" y="85"/>
                  </a:lnTo>
                  <a:cubicBezTo>
                    <a:pt x="85" y="108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2" name="Freeform 192"/>
            <p:cNvSpPr>
              <a:spLocks/>
            </p:cNvSpPr>
            <p:nvPr/>
          </p:nvSpPr>
          <p:spPr bwMode="auto">
            <a:xfrm>
              <a:off x="5994401" y="4110000"/>
              <a:ext cx="73025" cy="106363"/>
            </a:xfrm>
            <a:custGeom>
              <a:avLst/>
              <a:gdLst>
                <a:gd name="T0" fmla="*/ 0 w 144"/>
                <a:gd name="T1" fmla="*/ 194 h 209"/>
                <a:gd name="T2" fmla="*/ 114 w 144"/>
                <a:gd name="T3" fmla="*/ 20 h 209"/>
                <a:gd name="T4" fmla="*/ 5 w 144"/>
                <a:gd name="T5" fmla="*/ 20 h 209"/>
                <a:gd name="T6" fmla="*/ 5 w 144"/>
                <a:gd name="T7" fmla="*/ 0 h 209"/>
                <a:gd name="T8" fmla="*/ 144 w 144"/>
                <a:gd name="T9" fmla="*/ 0 h 209"/>
                <a:gd name="T10" fmla="*/ 144 w 144"/>
                <a:gd name="T11" fmla="*/ 15 h 209"/>
                <a:gd name="T12" fmla="*/ 30 w 144"/>
                <a:gd name="T13" fmla="*/ 189 h 209"/>
                <a:gd name="T14" fmla="*/ 144 w 144"/>
                <a:gd name="T15" fmla="*/ 189 h 209"/>
                <a:gd name="T16" fmla="*/ 144 w 144"/>
                <a:gd name="T17" fmla="*/ 209 h 209"/>
                <a:gd name="T18" fmla="*/ 2 w 144"/>
                <a:gd name="T19" fmla="*/ 209 h 209"/>
                <a:gd name="T20" fmla="*/ 2 w 144"/>
                <a:gd name="T21" fmla="*/ 194 h 209"/>
                <a:gd name="T22" fmla="*/ 0 w 144"/>
                <a:gd name="T23" fmla="*/ 194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4" h="209">
                  <a:moveTo>
                    <a:pt x="0" y="194"/>
                  </a:moveTo>
                  <a:lnTo>
                    <a:pt x="114" y="20"/>
                  </a:lnTo>
                  <a:lnTo>
                    <a:pt x="5" y="20"/>
                  </a:lnTo>
                  <a:lnTo>
                    <a:pt x="5" y="0"/>
                  </a:lnTo>
                  <a:lnTo>
                    <a:pt x="144" y="0"/>
                  </a:lnTo>
                  <a:lnTo>
                    <a:pt x="144" y="15"/>
                  </a:lnTo>
                  <a:lnTo>
                    <a:pt x="30" y="189"/>
                  </a:lnTo>
                  <a:lnTo>
                    <a:pt x="144" y="189"/>
                  </a:lnTo>
                  <a:lnTo>
                    <a:pt x="144" y="209"/>
                  </a:lnTo>
                  <a:lnTo>
                    <a:pt x="2" y="209"/>
                  </a:lnTo>
                  <a:lnTo>
                    <a:pt x="2" y="194"/>
                  </a:lnTo>
                  <a:lnTo>
                    <a:pt x="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3" name="Freeform 193"/>
            <p:cNvSpPr>
              <a:spLocks/>
            </p:cNvSpPr>
            <p:nvPr/>
          </p:nvSpPr>
          <p:spPr bwMode="auto">
            <a:xfrm>
              <a:off x="6084889" y="4136987"/>
              <a:ext cx="60325" cy="80963"/>
            </a:xfrm>
            <a:custGeom>
              <a:avLst/>
              <a:gdLst>
                <a:gd name="T0" fmla="*/ 0 w 119"/>
                <a:gd name="T1" fmla="*/ 102 h 161"/>
                <a:gd name="T2" fmla="*/ 0 w 119"/>
                <a:gd name="T3" fmla="*/ 0 h 161"/>
                <a:gd name="T4" fmla="*/ 21 w 119"/>
                <a:gd name="T5" fmla="*/ 0 h 161"/>
                <a:gd name="T6" fmla="*/ 21 w 119"/>
                <a:gd name="T7" fmla="*/ 96 h 161"/>
                <a:gd name="T8" fmla="*/ 57 w 119"/>
                <a:gd name="T9" fmla="*/ 140 h 161"/>
                <a:gd name="T10" fmla="*/ 97 w 119"/>
                <a:gd name="T11" fmla="*/ 96 h 161"/>
                <a:gd name="T12" fmla="*/ 97 w 119"/>
                <a:gd name="T13" fmla="*/ 1 h 161"/>
                <a:gd name="T14" fmla="*/ 119 w 119"/>
                <a:gd name="T15" fmla="*/ 1 h 161"/>
                <a:gd name="T16" fmla="*/ 119 w 119"/>
                <a:gd name="T17" fmla="*/ 157 h 161"/>
                <a:gd name="T18" fmla="*/ 96 w 119"/>
                <a:gd name="T19" fmla="*/ 157 h 161"/>
                <a:gd name="T20" fmla="*/ 96 w 119"/>
                <a:gd name="T21" fmla="*/ 132 h 161"/>
                <a:gd name="T22" fmla="*/ 50 w 119"/>
                <a:gd name="T23" fmla="*/ 161 h 161"/>
                <a:gd name="T24" fmla="*/ 0 w 119"/>
                <a:gd name="T25" fmla="*/ 10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1">
                  <a:moveTo>
                    <a:pt x="0" y="102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96"/>
                  </a:lnTo>
                  <a:cubicBezTo>
                    <a:pt x="21" y="124"/>
                    <a:pt x="35" y="140"/>
                    <a:pt x="57" y="140"/>
                  </a:cubicBezTo>
                  <a:cubicBezTo>
                    <a:pt x="80" y="140"/>
                    <a:pt x="97" y="122"/>
                    <a:pt x="97" y="96"/>
                  </a:cubicBezTo>
                  <a:lnTo>
                    <a:pt x="97" y="1"/>
                  </a:lnTo>
                  <a:lnTo>
                    <a:pt x="119" y="1"/>
                  </a:lnTo>
                  <a:lnTo>
                    <a:pt x="119" y="157"/>
                  </a:lnTo>
                  <a:lnTo>
                    <a:pt x="96" y="157"/>
                  </a:lnTo>
                  <a:lnTo>
                    <a:pt x="96" y="132"/>
                  </a:lnTo>
                  <a:cubicBezTo>
                    <a:pt x="87" y="147"/>
                    <a:pt x="74" y="161"/>
                    <a:pt x="50" y="161"/>
                  </a:cubicBezTo>
                  <a:cubicBezTo>
                    <a:pt x="19" y="159"/>
                    <a:pt x="0" y="137"/>
                    <a:pt x="0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4" name="Freeform 194"/>
            <p:cNvSpPr>
              <a:spLocks/>
            </p:cNvSpPr>
            <p:nvPr/>
          </p:nvSpPr>
          <p:spPr bwMode="auto">
            <a:xfrm>
              <a:off x="6167439" y="4135400"/>
              <a:ext cx="60325" cy="79375"/>
            </a:xfrm>
            <a:custGeom>
              <a:avLst/>
              <a:gdLst>
                <a:gd name="T0" fmla="*/ 1 w 120"/>
                <a:gd name="T1" fmla="*/ 4 h 159"/>
                <a:gd name="T2" fmla="*/ 23 w 120"/>
                <a:gd name="T3" fmla="*/ 4 h 159"/>
                <a:gd name="T4" fmla="*/ 23 w 120"/>
                <a:gd name="T5" fmla="*/ 29 h 159"/>
                <a:gd name="T6" fmla="*/ 69 w 120"/>
                <a:gd name="T7" fmla="*/ 0 h 159"/>
                <a:gd name="T8" fmla="*/ 120 w 120"/>
                <a:gd name="T9" fmla="*/ 56 h 159"/>
                <a:gd name="T10" fmla="*/ 120 w 120"/>
                <a:gd name="T11" fmla="*/ 159 h 159"/>
                <a:gd name="T12" fmla="*/ 98 w 120"/>
                <a:gd name="T13" fmla="*/ 159 h 159"/>
                <a:gd name="T14" fmla="*/ 98 w 120"/>
                <a:gd name="T15" fmla="*/ 63 h 159"/>
                <a:gd name="T16" fmla="*/ 61 w 120"/>
                <a:gd name="T17" fmla="*/ 19 h 159"/>
                <a:gd name="T18" fmla="*/ 21 w 120"/>
                <a:gd name="T19" fmla="*/ 64 h 159"/>
                <a:gd name="T20" fmla="*/ 21 w 120"/>
                <a:gd name="T21" fmla="*/ 159 h 159"/>
                <a:gd name="T22" fmla="*/ 0 w 120"/>
                <a:gd name="T23" fmla="*/ 159 h 159"/>
                <a:gd name="T24" fmla="*/ 0 w 120"/>
                <a:gd name="T25" fmla="*/ 4 h 159"/>
                <a:gd name="T26" fmla="*/ 1 w 120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0" h="159">
                  <a:moveTo>
                    <a:pt x="1" y="4"/>
                  </a:moveTo>
                  <a:lnTo>
                    <a:pt x="23" y="4"/>
                  </a:lnTo>
                  <a:lnTo>
                    <a:pt x="23" y="29"/>
                  </a:lnTo>
                  <a:cubicBezTo>
                    <a:pt x="31" y="14"/>
                    <a:pt x="45" y="0"/>
                    <a:pt x="69" y="0"/>
                  </a:cubicBezTo>
                  <a:cubicBezTo>
                    <a:pt x="100" y="0"/>
                    <a:pt x="120" y="21"/>
                    <a:pt x="120" y="56"/>
                  </a:cubicBezTo>
                  <a:lnTo>
                    <a:pt x="120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5" name="Rectangle 195"/>
            <p:cNvSpPr>
              <a:spLocks noChangeArrowheads="1"/>
            </p:cNvSpPr>
            <p:nvPr/>
          </p:nvSpPr>
          <p:spPr bwMode="auto">
            <a:xfrm>
              <a:off x="5784851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6" name="Freeform 196"/>
            <p:cNvSpPr>
              <a:spLocks/>
            </p:cNvSpPr>
            <p:nvPr/>
          </p:nvSpPr>
          <p:spPr bwMode="auto">
            <a:xfrm>
              <a:off x="5862639" y="3892512"/>
              <a:ext cx="47625" cy="61913"/>
            </a:xfrm>
            <a:custGeom>
              <a:avLst/>
              <a:gdLst>
                <a:gd name="T0" fmla="*/ 0 w 93"/>
                <a:gd name="T1" fmla="*/ 61 h 122"/>
                <a:gd name="T2" fmla="*/ 0 w 93"/>
                <a:gd name="T3" fmla="*/ 60 h 122"/>
                <a:gd name="T4" fmla="*/ 54 w 93"/>
                <a:gd name="T5" fmla="*/ 0 h 122"/>
                <a:gd name="T6" fmla="*/ 91 w 93"/>
                <a:gd name="T7" fmla="*/ 16 h 122"/>
                <a:gd name="T8" fmla="*/ 76 w 93"/>
                <a:gd name="T9" fmla="*/ 35 h 122"/>
                <a:gd name="T10" fmla="*/ 53 w 93"/>
                <a:gd name="T11" fmla="*/ 22 h 122"/>
                <a:gd name="T12" fmla="*/ 25 w 93"/>
                <a:gd name="T13" fmla="*/ 60 h 122"/>
                <a:gd name="T14" fmla="*/ 25 w 93"/>
                <a:gd name="T15" fmla="*/ 60 h 122"/>
                <a:gd name="T16" fmla="*/ 53 w 93"/>
                <a:gd name="T17" fmla="*/ 97 h 122"/>
                <a:gd name="T18" fmla="*/ 78 w 93"/>
                <a:gd name="T19" fmla="*/ 85 h 122"/>
                <a:gd name="T20" fmla="*/ 93 w 93"/>
                <a:gd name="T21" fmla="*/ 102 h 122"/>
                <a:gd name="T22" fmla="*/ 53 w 93"/>
                <a:gd name="T23" fmla="*/ 120 h 122"/>
                <a:gd name="T24" fmla="*/ 0 w 93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2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4"/>
                    <a:pt x="38" y="97"/>
                    <a:pt x="53" y="97"/>
                  </a:cubicBezTo>
                  <a:cubicBezTo>
                    <a:pt x="63" y="97"/>
                    <a:pt x="69" y="94"/>
                    <a:pt x="78" y="85"/>
                  </a:cubicBezTo>
                  <a:lnTo>
                    <a:pt x="93" y="102"/>
                  </a:lnTo>
                  <a:cubicBezTo>
                    <a:pt x="82" y="113"/>
                    <a:pt x="70" y="120"/>
                    <a:pt x="53" y="120"/>
                  </a:cubicBezTo>
                  <a:cubicBezTo>
                    <a:pt x="20" y="122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7" name="Freeform 197"/>
            <p:cNvSpPr>
              <a:spLocks noEditPoints="1"/>
            </p:cNvSpPr>
            <p:nvPr/>
          </p:nvSpPr>
          <p:spPr bwMode="auto">
            <a:xfrm>
              <a:off x="5915026" y="3892512"/>
              <a:ext cx="53975" cy="61913"/>
            </a:xfrm>
            <a:custGeom>
              <a:avLst/>
              <a:gdLst>
                <a:gd name="T0" fmla="*/ 0 w 107"/>
                <a:gd name="T1" fmla="*/ 62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2 h 122"/>
                <a:gd name="T10" fmla="*/ 53 w 107"/>
                <a:gd name="T11" fmla="*/ 122 h 122"/>
                <a:gd name="T12" fmla="*/ 0 w 107"/>
                <a:gd name="T13" fmla="*/ 62 h 122"/>
                <a:gd name="T14" fmla="*/ 81 w 107"/>
                <a:gd name="T15" fmla="*/ 62 h 122"/>
                <a:gd name="T16" fmla="*/ 81 w 107"/>
                <a:gd name="T17" fmla="*/ 62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2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2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2"/>
                  </a:cubicBezTo>
                  <a:close/>
                  <a:moveTo>
                    <a:pt x="81" y="62"/>
                  </a:moveTo>
                  <a:lnTo>
                    <a:pt x="81" y="62"/>
                  </a:lnTo>
                  <a:cubicBezTo>
                    <a:pt x="81" y="37"/>
                    <a:pt x="70" y="22"/>
                    <a:pt x="53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5"/>
                    <a:pt x="81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8" name="Freeform 198"/>
            <p:cNvSpPr>
              <a:spLocks/>
            </p:cNvSpPr>
            <p:nvPr/>
          </p:nvSpPr>
          <p:spPr bwMode="auto">
            <a:xfrm>
              <a:off x="5978526" y="3894100"/>
              <a:ext cx="46038" cy="60325"/>
            </a:xfrm>
            <a:custGeom>
              <a:avLst/>
              <a:gdLst>
                <a:gd name="T0" fmla="*/ 0 w 91"/>
                <a:gd name="T1" fmla="*/ 0 h 119"/>
                <a:gd name="T2" fmla="*/ 22 w 91"/>
                <a:gd name="T3" fmla="*/ 0 h 119"/>
                <a:gd name="T4" fmla="*/ 67 w 91"/>
                <a:gd name="T5" fmla="*/ 69 h 119"/>
                <a:gd name="T6" fmla="*/ 67 w 91"/>
                <a:gd name="T7" fmla="*/ 0 h 119"/>
                <a:gd name="T8" fmla="*/ 91 w 91"/>
                <a:gd name="T9" fmla="*/ 0 h 119"/>
                <a:gd name="T10" fmla="*/ 91 w 91"/>
                <a:gd name="T11" fmla="*/ 119 h 119"/>
                <a:gd name="T12" fmla="*/ 70 w 91"/>
                <a:gd name="T13" fmla="*/ 119 h 119"/>
                <a:gd name="T14" fmla="*/ 23 w 91"/>
                <a:gd name="T15" fmla="*/ 47 h 119"/>
                <a:gd name="T16" fmla="*/ 23 w 91"/>
                <a:gd name="T17" fmla="*/ 118 h 119"/>
                <a:gd name="T18" fmla="*/ 0 w 91"/>
                <a:gd name="T19" fmla="*/ 118 h 119"/>
                <a:gd name="T20" fmla="*/ 0 w 91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9">
                  <a:moveTo>
                    <a:pt x="0" y="0"/>
                  </a:moveTo>
                  <a:lnTo>
                    <a:pt x="22" y="0"/>
                  </a:lnTo>
                  <a:lnTo>
                    <a:pt x="67" y="69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9"/>
                  </a:lnTo>
                  <a:lnTo>
                    <a:pt x="70" y="119"/>
                  </a:lnTo>
                  <a:lnTo>
                    <a:pt x="23" y="47"/>
                  </a:lnTo>
                  <a:lnTo>
                    <a:pt x="23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09" name="Freeform 199"/>
            <p:cNvSpPr>
              <a:spLocks/>
            </p:cNvSpPr>
            <p:nvPr/>
          </p:nvSpPr>
          <p:spPr bwMode="auto">
            <a:xfrm>
              <a:off x="6034089" y="3895687"/>
              <a:ext cx="42863" cy="58738"/>
            </a:xfrm>
            <a:custGeom>
              <a:avLst/>
              <a:gdLst>
                <a:gd name="T0" fmla="*/ 30 w 83"/>
                <a:gd name="T1" fmla="*/ 22 h 118"/>
                <a:gd name="T2" fmla="*/ 0 w 83"/>
                <a:gd name="T3" fmla="*/ 22 h 118"/>
                <a:gd name="T4" fmla="*/ 0 w 83"/>
                <a:gd name="T5" fmla="*/ 0 h 118"/>
                <a:gd name="T6" fmla="*/ 83 w 83"/>
                <a:gd name="T7" fmla="*/ 0 h 118"/>
                <a:gd name="T8" fmla="*/ 83 w 83"/>
                <a:gd name="T9" fmla="*/ 22 h 118"/>
                <a:gd name="T10" fmla="*/ 53 w 83"/>
                <a:gd name="T11" fmla="*/ 22 h 118"/>
                <a:gd name="T12" fmla="*/ 53 w 83"/>
                <a:gd name="T13" fmla="*/ 118 h 118"/>
                <a:gd name="T14" fmla="*/ 28 w 83"/>
                <a:gd name="T15" fmla="*/ 118 h 118"/>
                <a:gd name="T16" fmla="*/ 30 w 83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3" y="22"/>
                  </a:lnTo>
                  <a:lnTo>
                    <a:pt x="53" y="22"/>
                  </a:lnTo>
                  <a:lnTo>
                    <a:pt x="53" y="118"/>
                  </a:lnTo>
                  <a:lnTo>
                    <a:pt x="28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0" name="Freeform 200"/>
            <p:cNvSpPr>
              <a:spLocks noEditPoints="1"/>
            </p:cNvSpPr>
            <p:nvPr/>
          </p:nvSpPr>
          <p:spPr bwMode="auto">
            <a:xfrm>
              <a:off x="6073776" y="3894100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1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1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1" name="Rectangle 201"/>
            <p:cNvSpPr>
              <a:spLocks noChangeArrowheads="1"/>
            </p:cNvSpPr>
            <p:nvPr/>
          </p:nvSpPr>
          <p:spPr bwMode="auto">
            <a:xfrm>
              <a:off x="6137276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2" name="Freeform 202"/>
            <p:cNvSpPr>
              <a:spLocks/>
            </p:cNvSpPr>
            <p:nvPr/>
          </p:nvSpPr>
          <p:spPr bwMode="auto">
            <a:xfrm>
              <a:off x="6162676" y="3895687"/>
              <a:ext cx="46038" cy="58738"/>
            </a:xfrm>
            <a:custGeom>
              <a:avLst/>
              <a:gdLst>
                <a:gd name="T0" fmla="*/ 0 w 91"/>
                <a:gd name="T1" fmla="*/ 0 h 118"/>
                <a:gd name="T2" fmla="*/ 23 w 91"/>
                <a:gd name="T3" fmla="*/ 0 h 118"/>
                <a:gd name="T4" fmla="*/ 68 w 91"/>
                <a:gd name="T5" fmla="*/ 68 h 118"/>
                <a:gd name="T6" fmla="*/ 68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4 w 91"/>
                <a:gd name="T15" fmla="*/ 46 h 118"/>
                <a:gd name="T16" fmla="*/ 24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3" name="Freeform 203"/>
            <p:cNvSpPr>
              <a:spLocks/>
            </p:cNvSpPr>
            <p:nvPr/>
          </p:nvSpPr>
          <p:spPr bwMode="auto">
            <a:xfrm>
              <a:off x="6219826" y="3895687"/>
              <a:ext cx="39688" cy="58738"/>
            </a:xfrm>
            <a:custGeom>
              <a:avLst/>
              <a:gdLst>
                <a:gd name="T0" fmla="*/ 1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1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1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14" name="Freeform 204"/>
            <p:cNvSpPr>
              <a:spLocks noEditPoints="1"/>
            </p:cNvSpPr>
            <p:nvPr/>
          </p:nvSpPr>
          <p:spPr bwMode="auto">
            <a:xfrm>
              <a:off x="6270626" y="3895687"/>
              <a:ext cx="44450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7 h 119"/>
                <a:gd name="T28" fmla="*/ 62 w 90"/>
                <a:gd name="T29" fmla="*/ 40 h 119"/>
                <a:gd name="T30" fmla="*/ 62 w 90"/>
                <a:gd name="T31" fmla="*/ 40 h 119"/>
                <a:gd name="T32" fmla="*/ 42 w 90"/>
                <a:gd name="T33" fmla="*/ 22 h 119"/>
                <a:gd name="T34" fmla="*/ 25 w 90"/>
                <a:gd name="T35" fmla="*/ 22 h 119"/>
                <a:gd name="T36" fmla="*/ 25 w 90"/>
                <a:gd name="T37" fmla="*/ 59 h 119"/>
                <a:gd name="T38" fmla="*/ 42 w 90"/>
                <a:gd name="T39" fmla="*/ 5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7"/>
                    <a:pt x="87" y="27"/>
                    <a:pt x="87" y="39"/>
                  </a:cubicBezTo>
                  <a:lnTo>
                    <a:pt x="87" y="40"/>
                  </a:lnTo>
                  <a:cubicBezTo>
                    <a:pt x="87" y="57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7"/>
                  </a:moveTo>
                  <a:cubicBezTo>
                    <a:pt x="55" y="57"/>
                    <a:pt x="61" y="50"/>
                    <a:pt x="62" y="40"/>
                  </a:cubicBezTo>
                  <a:lnTo>
                    <a:pt x="62" y="40"/>
                  </a:lnTo>
                  <a:cubicBezTo>
                    <a:pt x="62" y="27"/>
                    <a:pt x="55" y="22"/>
                    <a:pt x="42" y="22"/>
                  </a:cubicBezTo>
                  <a:lnTo>
                    <a:pt x="25" y="22"/>
                  </a:lnTo>
                  <a:lnTo>
                    <a:pt x="25" y="59"/>
                  </a:lnTo>
                  <a:lnTo>
                    <a:pt x="42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5" name="Freeform 206"/>
            <p:cNvSpPr>
              <a:spLocks/>
            </p:cNvSpPr>
            <p:nvPr/>
          </p:nvSpPr>
          <p:spPr bwMode="auto">
            <a:xfrm>
              <a:off x="6319839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3" y="92"/>
                    <a:pt x="33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3" y="0"/>
                    <a:pt x="45" y="0"/>
                  </a:cubicBezTo>
                  <a:cubicBezTo>
                    <a:pt x="59" y="0"/>
                    <a:pt x="73" y="5"/>
                    <a:pt x="84" y="15"/>
                  </a:cubicBezTo>
                  <a:lnTo>
                    <a:pt x="70" y="34"/>
                  </a:lnTo>
                  <a:cubicBezTo>
                    <a:pt x="63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8" y="120"/>
                    <a:pt x="45" y="120"/>
                  </a:cubicBezTo>
                  <a:cubicBezTo>
                    <a:pt x="29" y="120"/>
                    <a:pt x="13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6" name="Rectangle 207"/>
            <p:cNvSpPr>
              <a:spLocks noChangeArrowheads="1"/>
            </p:cNvSpPr>
            <p:nvPr/>
          </p:nvSpPr>
          <p:spPr bwMode="auto">
            <a:xfrm>
              <a:off x="6913564" y="3890924"/>
              <a:ext cx="6350" cy="406400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7" name="Freeform 208"/>
            <p:cNvSpPr>
              <a:spLocks noEditPoints="1"/>
            </p:cNvSpPr>
            <p:nvPr/>
          </p:nvSpPr>
          <p:spPr bwMode="auto">
            <a:xfrm>
              <a:off x="7478714" y="4108412"/>
              <a:ext cx="92075" cy="111125"/>
            </a:xfrm>
            <a:custGeom>
              <a:avLst/>
              <a:gdLst>
                <a:gd name="T0" fmla="*/ 167 w 183"/>
                <a:gd name="T1" fmla="*/ 218 h 218"/>
                <a:gd name="T2" fmla="*/ 143 w 183"/>
                <a:gd name="T3" fmla="*/ 196 h 218"/>
                <a:gd name="T4" fmla="*/ 90 w 183"/>
                <a:gd name="T5" fmla="*/ 216 h 218"/>
                <a:gd name="T6" fmla="*/ 0 w 183"/>
                <a:gd name="T7" fmla="*/ 110 h 218"/>
                <a:gd name="T8" fmla="*/ 0 w 183"/>
                <a:gd name="T9" fmla="*/ 107 h 218"/>
                <a:gd name="T10" fmla="*/ 90 w 183"/>
                <a:gd name="T11" fmla="*/ 0 h 218"/>
                <a:gd name="T12" fmla="*/ 180 w 183"/>
                <a:gd name="T13" fmla="*/ 106 h 218"/>
                <a:gd name="T14" fmla="*/ 180 w 183"/>
                <a:gd name="T15" fmla="*/ 108 h 218"/>
                <a:gd name="T16" fmla="*/ 158 w 183"/>
                <a:gd name="T17" fmla="*/ 181 h 218"/>
                <a:gd name="T18" fmla="*/ 183 w 183"/>
                <a:gd name="T19" fmla="*/ 203 h 218"/>
                <a:gd name="T20" fmla="*/ 167 w 183"/>
                <a:gd name="T21" fmla="*/ 218 h 218"/>
                <a:gd name="T22" fmla="*/ 128 w 183"/>
                <a:gd name="T23" fmla="*/ 181 h 218"/>
                <a:gd name="T24" fmla="*/ 94 w 183"/>
                <a:gd name="T25" fmla="*/ 151 h 218"/>
                <a:gd name="T26" fmla="*/ 109 w 183"/>
                <a:gd name="T27" fmla="*/ 136 h 218"/>
                <a:gd name="T28" fmla="*/ 142 w 183"/>
                <a:gd name="T29" fmla="*/ 166 h 218"/>
                <a:gd name="T30" fmla="*/ 157 w 183"/>
                <a:gd name="T31" fmla="*/ 110 h 218"/>
                <a:gd name="T32" fmla="*/ 157 w 183"/>
                <a:gd name="T33" fmla="*/ 107 h 218"/>
                <a:gd name="T34" fmla="*/ 91 w 183"/>
                <a:gd name="T35" fmla="*/ 21 h 218"/>
                <a:gd name="T36" fmla="*/ 25 w 183"/>
                <a:gd name="T37" fmla="*/ 107 h 218"/>
                <a:gd name="T38" fmla="*/ 25 w 183"/>
                <a:gd name="T39" fmla="*/ 110 h 218"/>
                <a:gd name="T40" fmla="*/ 92 w 183"/>
                <a:gd name="T41" fmla="*/ 196 h 218"/>
                <a:gd name="T42" fmla="*/ 128 w 183"/>
                <a:gd name="T43" fmla="*/ 181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3" h="218">
                  <a:moveTo>
                    <a:pt x="167" y="218"/>
                  </a:moveTo>
                  <a:lnTo>
                    <a:pt x="143" y="196"/>
                  </a:lnTo>
                  <a:cubicBezTo>
                    <a:pt x="128" y="208"/>
                    <a:pt x="109" y="216"/>
                    <a:pt x="90" y="216"/>
                  </a:cubicBezTo>
                  <a:cubicBezTo>
                    <a:pt x="36" y="216"/>
                    <a:pt x="0" y="171"/>
                    <a:pt x="0" y="110"/>
                  </a:cubicBez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2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37"/>
                    <a:pt x="172" y="162"/>
                    <a:pt x="158" y="181"/>
                  </a:cubicBezTo>
                  <a:lnTo>
                    <a:pt x="183" y="203"/>
                  </a:lnTo>
                  <a:lnTo>
                    <a:pt x="167" y="218"/>
                  </a:lnTo>
                  <a:close/>
                  <a:moveTo>
                    <a:pt x="128" y="181"/>
                  </a:moveTo>
                  <a:lnTo>
                    <a:pt x="94" y="151"/>
                  </a:lnTo>
                  <a:lnTo>
                    <a:pt x="109" y="136"/>
                  </a:lnTo>
                  <a:lnTo>
                    <a:pt x="142" y="166"/>
                  </a:lnTo>
                  <a:cubicBezTo>
                    <a:pt x="151" y="151"/>
                    <a:pt x="157" y="132"/>
                    <a:pt x="157" y="110"/>
                  </a:cubicBezTo>
                  <a:lnTo>
                    <a:pt x="157" y="107"/>
                  </a:lnTo>
                  <a:cubicBezTo>
                    <a:pt x="157" y="57"/>
                    <a:pt x="128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1"/>
                    <a:pt x="53" y="196"/>
                    <a:pt x="92" y="196"/>
                  </a:cubicBezTo>
                  <a:cubicBezTo>
                    <a:pt x="105" y="195"/>
                    <a:pt x="117" y="190"/>
                    <a:pt x="128" y="18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8" name="Freeform 209"/>
            <p:cNvSpPr>
              <a:spLocks noEditPoints="1"/>
            </p:cNvSpPr>
            <p:nvPr/>
          </p:nvSpPr>
          <p:spPr bwMode="auto">
            <a:xfrm>
              <a:off x="75882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9" name="Freeform 210"/>
            <p:cNvSpPr>
              <a:spLocks/>
            </p:cNvSpPr>
            <p:nvPr/>
          </p:nvSpPr>
          <p:spPr bwMode="auto">
            <a:xfrm>
              <a:off x="76231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8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8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9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0" name="Rectangle 211"/>
            <p:cNvSpPr>
              <a:spLocks noChangeArrowheads="1"/>
            </p:cNvSpPr>
            <p:nvPr/>
          </p:nvSpPr>
          <p:spPr bwMode="auto">
            <a:xfrm>
              <a:off x="7707314" y="410682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1" name="Freeform 212"/>
            <p:cNvSpPr>
              <a:spLocks noEditPoints="1"/>
            </p:cNvSpPr>
            <p:nvPr/>
          </p:nvSpPr>
          <p:spPr bwMode="auto">
            <a:xfrm>
              <a:off x="7740652" y="4106824"/>
              <a:ext cx="12700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3 w 24"/>
                <a:gd name="T13" fmla="*/ 58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3" y="58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2" name="Freeform 213"/>
            <p:cNvSpPr>
              <a:spLocks/>
            </p:cNvSpPr>
            <p:nvPr/>
          </p:nvSpPr>
          <p:spPr bwMode="auto">
            <a:xfrm>
              <a:off x="7775577" y="4135399"/>
              <a:ext cx="60325" cy="79375"/>
            </a:xfrm>
            <a:custGeom>
              <a:avLst/>
              <a:gdLst>
                <a:gd name="T0" fmla="*/ 0 w 119"/>
                <a:gd name="T1" fmla="*/ 4 h 159"/>
                <a:gd name="T2" fmla="*/ 21 w 119"/>
                <a:gd name="T3" fmla="*/ 4 h 159"/>
                <a:gd name="T4" fmla="*/ 21 w 119"/>
                <a:gd name="T5" fmla="*/ 29 h 159"/>
                <a:gd name="T6" fmla="*/ 67 w 119"/>
                <a:gd name="T7" fmla="*/ 0 h 159"/>
                <a:gd name="T8" fmla="*/ 119 w 119"/>
                <a:gd name="T9" fmla="*/ 56 h 159"/>
                <a:gd name="T10" fmla="*/ 119 w 119"/>
                <a:gd name="T11" fmla="*/ 159 h 159"/>
                <a:gd name="T12" fmla="*/ 97 w 119"/>
                <a:gd name="T13" fmla="*/ 159 h 159"/>
                <a:gd name="T14" fmla="*/ 97 w 119"/>
                <a:gd name="T15" fmla="*/ 63 h 159"/>
                <a:gd name="T16" fmla="*/ 61 w 119"/>
                <a:gd name="T17" fmla="*/ 19 h 159"/>
                <a:gd name="T18" fmla="*/ 21 w 119"/>
                <a:gd name="T19" fmla="*/ 64 h 159"/>
                <a:gd name="T20" fmla="*/ 21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9">
                  <a:moveTo>
                    <a:pt x="0" y="4"/>
                  </a:moveTo>
                  <a:lnTo>
                    <a:pt x="21" y="4"/>
                  </a:lnTo>
                  <a:lnTo>
                    <a:pt x="21" y="29"/>
                  </a:lnTo>
                  <a:cubicBezTo>
                    <a:pt x="30" y="14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9"/>
                  </a:lnTo>
                  <a:lnTo>
                    <a:pt x="97" y="159"/>
                  </a:lnTo>
                  <a:lnTo>
                    <a:pt x="97" y="63"/>
                  </a:lnTo>
                  <a:cubicBezTo>
                    <a:pt x="97" y="35"/>
                    <a:pt x="84" y="19"/>
                    <a:pt x="61" y="19"/>
                  </a:cubicBezTo>
                  <a:cubicBezTo>
                    <a:pt x="38" y="19"/>
                    <a:pt x="21" y="36"/>
                    <a:pt x="21" y="64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3" name="Freeform 214"/>
            <p:cNvSpPr>
              <a:spLocks noEditPoints="1"/>
            </p:cNvSpPr>
            <p:nvPr/>
          </p:nvSpPr>
          <p:spPr bwMode="auto">
            <a:xfrm>
              <a:off x="7853364" y="4135399"/>
              <a:ext cx="66675" cy="103188"/>
            </a:xfrm>
            <a:custGeom>
              <a:avLst/>
              <a:gdLst>
                <a:gd name="T0" fmla="*/ 7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7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2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7 h 204"/>
                <a:gd name="T28" fmla="*/ 65 w 134"/>
                <a:gd name="T29" fmla="*/ 204 h 204"/>
                <a:gd name="T30" fmla="*/ 7 w 134"/>
                <a:gd name="T31" fmla="*/ 188 h 204"/>
                <a:gd name="T32" fmla="*/ 114 w 134"/>
                <a:gd name="T33" fmla="*/ 74 h 204"/>
                <a:gd name="T34" fmla="*/ 114 w 134"/>
                <a:gd name="T35" fmla="*/ 74 h 204"/>
                <a:gd name="T36" fmla="*/ 68 w 134"/>
                <a:gd name="T37" fmla="*/ 19 h 204"/>
                <a:gd name="T38" fmla="*/ 24 w 134"/>
                <a:gd name="T39" fmla="*/ 73 h 204"/>
                <a:gd name="T40" fmla="*/ 24 w 134"/>
                <a:gd name="T41" fmla="*/ 73 h 204"/>
                <a:gd name="T42" fmla="*/ 68 w 134"/>
                <a:gd name="T43" fmla="*/ 128 h 204"/>
                <a:gd name="T44" fmla="*/ 114 w 134"/>
                <a:gd name="T45" fmla="*/ 7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8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7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7"/>
                    <a:pt x="30" y="0"/>
                    <a:pt x="62" y="0"/>
                  </a:cubicBezTo>
                  <a:cubicBezTo>
                    <a:pt x="87" y="0"/>
                    <a:pt x="102" y="14"/>
                    <a:pt x="113" y="32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7"/>
                    <a:pt x="117" y="187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5" y="204"/>
                    <a:pt x="25" y="199"/>
                    <a:pt x="7" y="188"/>
                  </a:cubicBezTo>
                  <a:close/>
                  <a:moveTo>
                    <a:pt x="114" y="74"/>
                  </a:moveTo>
                  <a:lnTo>
                    <a:pt x="114" y="74"/>
                  </a:lnTo>
                  <a:cubicBezTo>
                    <a:pt x="114" y="40"/>
                    <a:pt x="92" y="19"/>
                    <a:pt x="68" y="19"/>
                  </a:cubicBezTo>
                  <a:cubicBezTo>
                    <a:pt x="43" y="19"/>
                    <a:pt x="24" y="39"/>
                    <a:pt x="24" y="73"/>
                  </a:cubicBezTo>
                  <a:lnTo>
                    <a:pt x="24" y="73"/>
                  </a:lnTo>
                  <a:cubicBezTo>
                    <a:pt x="24" y="107"/>
                    <a:pt x="44" y="128"/>
                    <a:pt x="68" y="128"/>
                  </a:cubicBezTo>
                  <a:cubicBezTo>
                    <a:pt x="90" y="129"/>
                    <a:pt x="114" y="108"/>
                    <a:pt x="114" y="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4" name="Line 215"/>
            <p:cNvSpPr>
              <a:spLocks noChangeShapeType="1"/>
            </p:cNvSpPr>
            <p:nvPr/>
          </p:nvSpPr>
          <p:spPr bwMode="auto">
            <a:xfrm>
              <a:off x="7329489" y="3860762"/>
              <a:ext cx="74295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5" name="Rectangle 216"/>
            <p:cNvSpPr>
              <a:spLocks noChangeArrowheads="1"/>
            </p:cNvSpPr>
            <p:nvPr/>
          </p:nvSpPr>
          <p:spPr bwMode="auto">
            <a:xfrm>
              <a:off x="7362827" y="3860762"/>
              <a:ext cx="6540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6" name="Freeform 217"/>
            <p:cNvSpPr>
              <a:spLocks/>
            </p:cNvSpPr>
            <p:nvPr/>
          </p:nvSpPr>
          <p:spPr bwMode="auto">
            <a:xfrm>
              <a:off x="7467602" y="3894099"/>
              <a:ext cx="38100" cy="60325"/>
            </a:xfrm>
            <a:custGeom>
              <a:avLst/>
              <a:gdLst>
                <a:gd name="T0" fmla="*/ 0 w 76"/>
                <a:gd name="T1" fmla="*/ 0 h 119"/>
                <a:gd name="T2" fmla="*/ 76 w 76"/>
                <a:gd name="T3" fmla="*/ 0 h 119"/>
                <a:gd name="T4" fmla="*/ 76 w 76"/>
                <a:gd name="T5" fmla="*/ 23 h 119"/>
                <a:gd name="T6" fmla="*/ 25 w 76"/>
                <a:gd name="T7" fmla="*/ 23 h 119"/>
                <a:gd name="T8" fmla="*/ 25 w 76"/>
                <a:gd name="T9" fmla="*/ 49 h 119"/>
                <a:gd name="T10" fmla="*/ 70 w 76"/>
                <a:gd name="T11" fmla="*/ 49 h 119"/>
                <a:gd name="T12" fmla="*/ 70 w 76"/>
                <a:gd name="T13" fmla="*/ 71 h 119"/>
                <a:gd name="T14" fmla="*/ 25 w 76"/>
                <a:gd name="T15" fmla="*/ 71 h 119"/>
                <a:gd name="T16" fmla="*/ 25 w 76"/>
                <a:gd name="T17" fmla="*/ 119 h 119"/>
                <a:gd name="T18" fmla="*/ 0 w 76"/>
                <a:gd name="T19" fmla="*/ 119 h 119"/>
                <a:gd name="T20" fmla="*/ 0 w 76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9">
                  <a:moveTo>
                    <a:pt x="0" y="0"/>
                  </a:moveTo>
                  <a:lnTo>
                    <a:pt x="76" y="0"/>
                  </a:lnTo>
                  <a:lnTo>
                    <a:pt x="76" y="23"/>
                  </a:lnTo>
                  <a:lnTo>
                    <a:pt x="25" y="23"/>
                  </a:lnTo>
                  <a:lnTo>
                    <a:pt x="25" y="49"/>
                  </a:lnTo>
                  <a:lnTo>
                    <a:pt x="70" y="49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7" name="Freeform 218"/>
            <p:cNvSpPr>
              <a:spLocks/>
            </p:cNvSpPr>
            <p:nvPr/>
          </p:nvSpPr>
          <p:spPr bwMode="auto">
            <a:xfrm>
              <a:off x="7513639" y="3894099"/>
              <a:ext cx="46038" cy="60325"/>
            </a:xfrm>
            <a:custGeom>
              <a:avLst/>
              <a:gdLst>
                <a:gd name="T0" fmla="*/ 0 w 91"/>
                <a:gd name="T1" fmla="*/ 74 h 121"/>
                <a:gd name="T2" fmla="*/ 0 w 91"/>
                <a:gd name="T3" fmla="*/ 1 h 121"/>
                <a:gd name="T4" fmla="*/ 25 w 91"/>
                <a:gd name="T5" fmla="*/ 1 h 121"/>
                <a:gd name="T6" fmla="*/ 25 w 91"/>
                <a:gd name="T7" fmla="*/ 74 h 121"/>
                <a:gd name="T8" fmla="*/ 45 w 91"/>
                <a:gd name="T9" fmla="*/ 99 h 121"/>
                <a:gd name="T10" fmla="*/ 66 w 91"/>
                <a:gd name="T11" fmla="*/ 74 h 121"/>
                <a:gd name="T12" fmla="*/ 66 w 91"/>
                <a:gd name="T13" fmla="*/ 0 h 121"/>
                <a:gd name="T14" fmla="*/ 91 w 91"/>
                <a:gd name="T15" fmla="*/ 0 h 121"/>
                <a:gd name="T16" fmla="*/ 91 w 91"/>
                <a:gd name="T17" fmla="*/ 73 h 121"/>
                <a:gd name="T18" fmla="*/ 46 w 91"/>
                <a:gd name="T19" fmla="*/ 121 h 121"/>
                <a:gd name="T20" fmla="*/ 0 w 91"/>
                <a:gd name="T21" fmla="*/ 7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21">
                  <a:moveTo>
                    <a:pt x="0" y="74"/>
                  </a:moveTo>
                  <a:lnTo>
                    <a:pt x="0" y="1"/>
                  </a:lnTo>
                  <a:lnTo>
                    <a:pt x="25" y="1"/>
                  </a:lnTo>
                  <a:lnTo>
                    <a:pt x="25" y="74"/>
                  </a:lnTo>
                  <a:cubicBezTo>
                    <a:pt x="25" y="90"/>
                    <a:pt x="32" y="99"/>
                    <a:pt x="45" y="99"/>
                  </a:cubicBezTo>
                  <a:cubicBezTo>
                    <a:pt x="57" y="99"/>
                    <a:pt x="66" y="91"/>
                    <a:pt x="66" y="74"/>
                  </a:cubicBezTo>
                  <a:lnTo>
                    <a:pt x="66" y="0"/>
                  </a:lnTo>
                  <a:lnTo>
                    <a:pt x="91" y="0"/>
                  </a:lnTo>
                  <a:lnTo>
                    <a:pt x="91" y="73"/>
                  </a:lnTo>
                  <a:cubicBezTo>
                    <a:pt x="91" y="105"/>
                    <a:pt x="72" y="121"/>
                    <a:pt x="46" y="121"/>
                  </a:cubicBezTo>
                  <a:cubicBezTo>
                    <a:pt x="17" y="121"/>
                    <a:pt x="0" y="105"/>
                    <a:pt x="0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8" name="Freeform 219"/>
            <p:cNvSpPr>
              <a:spLocks/>
            </p:cNvSpPr>
            <p:nvPr/>
          </p:nvSpPr>
          <p:spPr bwMode="auto">
            <a:xfrm>
              <a:off x="7570789" y="3894099"/>
              <a:ext cx="47625" cy="60325"/>
            </a:xfrm>
            <a:custGeom>
              <a:avLst/>
              <a:gdLst>
                <a:gd name="T0" fmla="*/ 0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0 w 92"/>
                <a:gd name="T13" fmla="*/ 119 h 119"/>
                <a:gd name="T14" fmla="*/ 24 w 92"/>
                <a:gd name="T15" fmla="*/ 47 h 119"/>
                <a:gd name="T16" fmla="*/ 24 w 92"/>
                <a:gd name="T17" fmla="*/ 118 h 119"/>
                <a:gd name="T18" fmla="*/ 0 w 92"/>
                <a:gd name="T19" fmla="*/ 118 h 119"/>
                <a:gd name="T20" fmla="*/ 0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0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0" y="119"/>
                  </a:lnTo>
                  <a:lnTo>
                    <a:pt x="24" y="47"/>
                  </a:lnTo>
                  <a:lnTo>
                    <a:pt x="24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9" name="Freeform 220"/>
            <p:cNvSpPr>
              <a:spLocks/>
            </p:cNvSpPr>
            <p:nvPr/>
          </p:nvSpPr>
          <p:spPr bwMode="auto">
            <a:xfrm>
              <a:off x="7627939" y="3894099"/>
              <a:ext cx="46038" cy="61913"/>
            </a:xfrm>
            <a:custGeom>
              <a:avLst/>
              <a:gdLst>
                <a:gd name="T0" fmla="*/ 0 w 92"/>
                <a:gd name="T1" fmla="*/ 62 h 122"/>
                <a:gd name="T2" fmla="*/ 0 w 92"/>
                <a:gd name="T3" fmla="*/ 60 h 122"/>
                <a:gd name="T4" fmla="*/ 53 w 92"/>
                <a:gd name="T5" fmla="*/ 0 h 122"/>
                <a:gd name="T6" fmla="*/ 91 w 92"/>
                <a:gd name="T7" fmla="*/ 17 h 122"/>
                <a:gd name="T8" fmla="*/ 76 w 92"/>
                <a:gd name="T9" fmla="*/ 35 h 122"/>
                <a:gd name="T10" fmla="*/ 52 w 92"/>
                <a:gd name="T11" fmla="*/ 23 h 122"/>
                <a:gd name="T12" fmla="*/ 24 w 92"/>
                <a:gd name="T13" fmla="*/ 60 h 122"/>
                <a:gd name="T14" fmla="*/ 24 w 92"/>
                <a:gd name="T15" fmla="*/ 60 h 122"/>
                <a:gd name="T16" fmla="*/ 52 w 92"/>
                <a:gd name="T17" fmla="*/ 98 h 122"/>
                <a:gd name="T18" fmla="*/ 77 w 92"/>
                <a:gd name="T19" fmla="*/ 85 h 122"/>
                <a:gd name="T20" fmla="*/ 92 w 92"/>
                <a:gd name="T21" fmla="*/ 103 h 122"/>
                <a:gd name="T22" fmla="*/ 52 w 92"/>
                <a:gd name="T23" fmla="*/ 120 h 122"/>
                <a:gd name="T24" fmla="*/ 0 w 92"/>
                <a:gd name="T25" fmla="*/ 6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2"/>
                  </a:moveTo>
                  <a:lnTo>
                    <a:pt x="0" y="60"/>
                  </a:lnTo>
                  <a:cubicBezTo>
                    <a:pt x="0" y="24"/>
                    <a:pt x="22" y="0"/>
                    <a:pt x="53" y="0"/>
                  </a:cubicBezTo>
                  <a:cubicBezTo>
                    <a:pt x="71" y="0"/>
                    <a:pt x="82" y="7"/>
                    <a:pt x="91" y="17"/>
                  </a:cubicBezTo>
                  <a:lnTo>
                    <a:pt x="76" y="35"/>
                  </a:lnTo>
                  <a:cubicBezTo>
                    <a:pt x="68" y="28"/>
                    <a:pt x="61" y="23"/>
                    <a:pt x="52" y="23"/>
                  </a:cubicBezTo>
                  <a:cubicBezTo>
                    <a:pt x="36" y="23"/>
                    <a:pt x="24" y="38"/>
                    <a:pt x="24" y="60"/>
                  </a:cubicBezTo>
                  <a:lnTo>
                    <a:pt x="24" y="60"/>
                  </a:lnTo>
                  <a:cubicBezTo>
                    <a:pt x="24" y="84"/>
                    <a:pt x="37" y="98"/>
                    <a:pt x="52" y="98"/>
                  </a:cubicBezTo>
                  <a:cubicBezTo>
                    <a:pt x="62" y="98"/>
                    <a:pt x="68" y="94"/>
                    <a:pt x="77" y="85"/>
                  </a:cubicBezTo>
                  <a:lnTo>
                    <a:pt x="92" y="103"/>
                  </a:lnTo>
                  <a:cubicBezTo>
                    <a:pt x="81" y="114"/>
                    <a:pt x="70" y="120"/>
                    <a:pt x="52" y="120"/>
                  </a:cubicBezTo>
                  <a:cubicBezTo>
                    <a:pt x="20" y="122"/>
                    <a:pt x="0" y="98"/>
                    <a:pt x="0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0" name="Freeform 221"/>
            <p:cNvSpPr>
              <a:spLocks/>
            </p:cNvSpPr>
            <p:nvPr/>
          </p:nvSpPr>
          <p:spPr bwMode="auto">
            <a:xfrm>
              <a:off x="7678739" y="3895687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1" name="Rectangle 222"/>
            <p:cNvSpPr>
              <a:spLocks noChangeArrowheads="1"/>
            </p:cNvSpPr>
            <p:nvPr/>
          </p:nvSpPr>
          <p:spPr bwMode="auto">
            <a:xfrm>
              <a:off x="7731127" y="3895687"/>
              <a:ext cx="12700" cy="58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2" name="Freeform 223"/>
            <p:cNvSpPr>
              <a:spLocks noEditPoints="1"/>
            </p:cNvSpPr>
            <p:nvPr/>
          </p:nvSpPr>
          <p:spPr bwMode="auto">
            <a:xfrm>
              <a:off x="7753352" y="3894099"/>
              <a:ext cx="55563" cy="61913"/>
            </a:xfrm>
            <a:custGeom>
              <a:avLst/>
              <a:gdLst>
                <a:gd name="T0" fmla="*/ 0 w 108"/>
                <a:gd name="T1" fmla="*/ 63 h 123"/>
                <a:gd name="T2" fmla="*/ 0 w 108"/>
                <a:gd name="T3" fmla="*/ 60 h 123"/>
                <a:gd name="T4" fmla="*/ 54 w 108"/>
                <a:gd name="T5" fmla="*/ 0 h 123"/>
                <a:gd name="T6" fmla="*/ 108 w 108"/>
                <a:gd name="T7" fmla="*/ 60 h 123"/>
                <a:gd name="T8" fmla="*/ 108 w 108"/>
                <a:gd name="T9" fmla="*/ 63 h 123"/>
                <a:gd name="T10" fmla="*/ 54 w 108"/>
                <a:gd name="T11" fmla="*/ 123 h 123"/>
                <a:gd name="T12" fmla="*/ 0 w 108"/>
                <a:gd name="T13" fmla="*/ 63 h 123"/>
                <a:gd name="T14" fmla="*/ 83 w 108"/>
                <a:gd name="T15" fmla="*/ 62 h 123"/>
                <a:gd name="T16" fmla="*/ 83 w 108"/>
                <a:gd name="T17" fmla="*/ 62 h 123"/>
                <a:gd name="T18" fmla="*/ 55 w 108"/>
                <a:gd name="T19" fmla="*/ 22 h 123"/>
                <a:gd name="T20" fmla="*/ 26 w 108"/>
                <a:gd name="T21" fmla="*/ 59 h 123"/>
                <a:gd name="T22" fmla="*/ 26 w 108"/>
                <a:gd name="T23" fmla="*/ 60 h 123"/>
                <a:gd name="T24" fmla="*/ 55 w 108"/>
                <a:gd name="T25" fmla="*/ 99 h 123"/>
                <a:gd name="T26" fmla="*/ 83 w 108"/>
                <a:gd name="T27" fmla="*/ 6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3" y="0"/>
                    <a:pt x="54" y="0"/>
                  </a:cubicBezTo>
                  <a:cubicBezTo>
                    <a:pt x="85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5" y="123"/>
                    <a:pt x="54" y="123"/>
                  </a:cubicBezTo>
                  <a:cubicBezTo>
                    <a:pt x="23" y="123"/>
                    <a:pt x="0" y="98"/>
                    <a:pt x="0" y="63"/>
                  </a:cubicBezTo>
                  <a:close/>
                  <a:moveTo>
                    <a:pt x="83" y="62"/>
                  </a:moveTo>
                  <a:lnTo>
                    <a:pt x="83" y="62"/>
                  </a:lnTo>
                  <a:cubicBezTo>
                    <a:pt x="83" y="37"/>
                    <a:pt x="71" y="22"/>
                    <a:pt x="55" y="22"/>
                  </a:cubicBezTo>
                  <a:cubicBezTo>
                    <a:pt x="39" y="22"/>
                    <a:pt x="26" y="37"/>
                    <a:pt x="26" y="59"/>
                  </a:cubicBezTo>
                  <a:lnTo>
                    <a:pt x="26" y="60"/>
                  </a:lnTo>
                  <a:cubicBezTo>
                    <a:pt x="26" y="84"/>
                    <a:pt x="38" y="99"/>
                    <a:pt x="55" y="99"/>
                  </a:cubicBezTo>
                  <a:cubicBezTo>
                    <a:pt x="70" y="100"/>
                    <a:pt x="83" y="85"/>
                    <a:pt x="83" y="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3" name="Freeform 224"/>
            <p:cNvSpPr>
              <a:spLocks/>
            </p:cNvSpPr>
            <p:nvPr/>
          </p:nvSpPr>
          <p:spPr bwMode="auto">
            <a:xfrm>
              <a:off x="7818439" y="3895687"/>
              <a:ext cx="46038" cy="60325"/>
            </a:xfrm>
            <a:custGeom>
              <a:avLst/>
              <a:gdLst>
                <a:gd name="T0" fmla="*/ 1 w 92"/>
                <a:gd name="T1" fmla="*/ 0 h 119"/>
                <a:gd name="T2" fmla="*/ 23 w 92"/>
                <a:gd name="T3" fmla="*/ 0 h 119"/>
                <a:gd name="T4" fmla="*/ 68 w 92"/>
                <a:gd name="T5" fmla="*/ 69 h 119"/>
                <a:gd name="T6" fmla="*/ 68 w 92"/>
                <a:gd name="T7" fmla="*/ 0 h 119"/>
                <a:gd name="T8" fmla="*/ 92 w 92"/>
                <a:gd name="T9" fmla="*/ 0 h 119"/>
                <a:gd name="T10" fmla="*/ 92 w 92"/>
                <a:gd name="T11" fmla="*/ 119 h 119"/>
                <a:gd name="T12" fmla="*/ 71 w 92"/>
                <a:gd name="T13" fmla="*/ 119 h 119"/>
                <a:gd name="T14" fmla="*/ 24 w 92"/>
                <a:gd name="T15" fmla="*/ 46 h 119"/>
                <a:gd name="T16" fmla="*/ 24 w 92"/>
                <a:gd name="T17" fmla="*/ 117 h 119"/>
                <a:gd name="T18" fmla="*/ 0 w 92"/>
                <a:gd name="T19" fmla="*/ 117 h 119"/>
                <a:gd name="T20" fmla="*/ 1 w 92"/>
                <a:gd name="T21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1" y="0"/>
                  </a:moveTo>
                  <a:lnTo>
                    <a:pt x="23" y="0"/>
                  </a:lnTo>
                  <a:lnTo>
                    <a:pt x="68" y="69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9"/>
                  </a:lnTo>
                  <a:lnTo>
                    <a:pt x="71" y="119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4" name="Freeform 225"/>
            <p:cNvSpPr>
              <a:spLocks/>
            </p:cNvSpPr>
            <p:nvPr/>
          </p:nvSpPr>
          <p:spPr bwMode="auto">
            <a:xfrm>
              <a:off x="7872414" y="3895687"/>
              <a:ext cx="42863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5" name="Freeform 226"/>
            <p:cNvSpPr>
              <a:spLocks/>
            </p:cNvSpPr>
            <p:nvPr/>
          </p:nvSpPr>
          <p:spPr bwMode="auto">
            <a:xfrm>
              <a:off x="7300914" y="4627524"/>
              <a:ext cx="2101850" cy="706438"/>
            </a:xfrm>
            <a:custGeom>
              <a:avLst/>
              <a:gdLst>
                <a:gd name="T0" fmla="*/ 4089 w 4139"/>
                <a:gd name="T1" fmla="*/ 1392 h 1392"/>
                <a:gd name="T2" fmla="*/ 50 w 4139"/>
                <a:gd name="T3" fmla="*/ 1392 h 1392"/>
                <a:gd name="T4" fmla="*/ 0 w 4139"/>
                <a:gd name="T5" fmla="*/ 1342 h 1392"/>
                <a:gd name="T6" fmla="*/ 0 w 4139"/>
                <a:gd name="T7" fmla="*/ 50 h 1392"/>
                <a:gd name="T8" fmla="*/ 50 w 4139"/>
                <a:gd name="T9" fmla="*/ 0 h 1392"/>
                <a:gd name="T10" fmla="*/ 4089 w 4139"/>
                <a:gd name="T11" fmla="*/ 0 h 1392"/>
                <a:gd name="T12" fmla="*/ 4139 w 4139"/>
                <a:gd name="T13" fmla="*/ 50 h 1392"/>
                <a:gd name="T14" fmla="*/ 4139 w 4139"/>
                <a:gd name="T15" fmla="*/ 1342 h 1392"/>
                <a:gd name="T16" fmla="*/ 4089 w 4139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39" h="1392">
                  <a:moveTo>
                    <a:pt x="4089" y="1392"/>
                  </a:moveTo>
                  <a:lnTo>
                    <a:pt x="50" y="1392"/>
                  </a:lnTo>
                  <a:cubicBezTo>
                    <a:pt x="22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4089" y="0"/>
                  </a:lnTo>
                  <a:cubicBezTo>
                    <a:pt x="4116" y="0"/>
                    <a:pt x="4139" y="23"/>
                    <a:pt x="4139" y="50"/>
                  </a:cubicBezTo>
                  <a:lnTo>
                    <a:pt x="4139" y="1342"/>
                  </a:lnTo>
                  <a:cubicBezTo>
                    <a:pt x="4139" y="1369"/>
                    <a:pt x="4116" y="1392"/>
                    <a:pt x="4089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6" name="Freeform 227"/>
            <p:cNvSpPr>
              <a:spLocks noEditPoints="1"/>
            </p:cNvSpPr>
            <p:nvPr/>
          </p:nvSpPr>
          <p:spPr bwMode="auto">
            <a:xfrm>
              <a:off x="7294564" y="4621174"/>
              <a:ext cx="2112963" cy="719138"/>
            </a:xfrm>
            <a:custGeom>
              <a:avLst/>
              <a:gdLst>
                <a:gd name="T0" fmla="*/ 4102 w 4164"/>
                <a:gd name="T1" fmla="*/ 1416 h 1416"/>
                <a:gd name="T2" fmla="*/ 63 w 4164"/>
                <a:gd name="T3" fmla="*/ 1416 h 1416"/>
                <a:gd name="T4" fmla="*/ 0 w 4164"/>
                <a:gd name="T5" fmla="*/ 1354 h 1416"/>
                <a:gd name="T6" fmla="*/ 0 w 4164"/>
                <a:gd name="T7" fmla="*/ 62 h 1416"/>
                <a:gd name="T8" fmla="*/ 63 w 4164"/>
                <a:gd name="T9" fmla="*/ 0 h 1416"/>
                <a:gd name="T10" fmla="*/ 4102 w 4164"/>
                <a:gd name="T11" fmla="*/ 0 h 1416"/>
                <a:gd name="T12" fmla="*/ 4164 w 4164"/>
                <a:gd name="T13" fmla="*/ 62 h 1416"/>
                <a:gd name="T14" fmla="*/ 4164 w 4164"/>
                <a:gd name="T15" fmla="*/ 1354 h 1416"/>
                <a:gd name="T16" fmla="*/ 4102 w 4164"/>
                <a:gd name="T17" fmla="*/ 1416 h 1416"/>
                <a:gd name="T18" fmla="*/ 63 w 4164"/>
                <a:gd name="T19" fmla="*/ 25 h 1416"/>
                <a:gd name="T20" fmla="*/ 25 w 4164"/>
                <a:gd name="T21" fmla="*/ 62 h 1416"/>
                <a:gd name="T22" fmla="*/ 25 w 4164"/>
                <a:gd name="T23" fmla="*/ 1354 h 1416"/>
                <a:gd name="T24" fmla="*/ 63 w 4164"/>
                <a:gd name="T25" fmla="*/ 1391 h 1416"/>
                <a:gd name="T26" fmla="*/ 4102 w 4164"/>
                <a:gd name="T27" fmla="*/ 1391 h 1416"/>
                <a:gd name="T28" fmla="*/ 4139 w 4164"/>
                <a:gd name="T29" fmla="*/ 1354 h 1416"/>
                <a:gd name="T30" fmla="*/ 4139 w 4164"/>
                <a:gd name="T31" fmla="*/ 62 h 1416"/>
                <a:gd name="T32" fmla="*/ 4102 w 4164"/>
                <a:gd name="T33" fmla="*/ 25 h 1416"/>
                <a:gd name="T34" fmla="*/ 63 w 4164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64" h="1416">
                  <a:moveTo>
                    <a:pt x="4102" y="1416"/>
                  </a:moveTo>
                  <a:lnTo>
                    <a:pt x="63" y="1416"/>
                  </a:lnTo>
                  <a:cubicBezTo>
                    <a:pt x="28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4102" y="0"/>
                  </a:lnTo>
                  <a:cubicBezTo>
                    <a:pt x="4137" y="0"/>
                    <a:pt x="4164" y="27"/>
                    <a:pt x="4164" y="62"/>
                  </a:cubicBezTo>
                  <a:lnTo>
                    <a:pt x="4164" y="1354"/>
                  </a:lnTo>
                  <a:cubicBezTo>
                    <a:pt x="4164" y="1387"/>
                    <a:pt x="4137" y="1416"/>
                    <a:pt x="4102" y="1416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2" y="1391"/>
                    <a:pt x="63" y="1391"/>
                  </a:cubicBezTo>
                  <a:lnTo>
                    <a:pt x="4102" y="1391"/>
                  </a:lnTo>
                  <a:cubicBezTo>
                    <a:pt x="4123" y="1391"/>
                    <a:pt x="4139" y="1375"/>
                    <a:pt x="4139" y="1354"/>
                  </a:cubicBezTo>
                  <a:lnTo>
                    <a:pt x="4139" y="62"/>
                  </a:lnTo>
                  <a:cubicBezTo>
                    <a:pt x="4139" y="41"/>
                    <a:pt x="4123" y="25"/>
                    <a:pt x="4102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7" name="Rectangle 228"/>
            <p:cNvSpPr>
              <a:spLocks noChangeArrowheads="1"/>
            </p:cNvSpPr>
            <p:nvPr/>
          </p:nvSpPr>
          <p:spPr bwMode="auto">
            <a:xfrm>
              <a:off x="7912102" y="4546562"/>
              <a:ext cx="87947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8" name="Freeform 229"/>
            <p:cNvSpPr>
              <a:spLocks/>
            </p:cNvSpPr>
            <p:nvPr/>
          </p:nvSpPr>
          <p:spPr bwMode="auto">
            <a:xfrm>
              <a:off x="8229602" y="4587837"/>
              <a:ext cx="52388" cy="74613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6 h 149"/>
                <a:gd name="T4" fmla="*/ 53 w 102"/>
                <a:gd name="T5" fmla="*/ 122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3 w 102"/>
                <a:gd name="T17" fmla="*/ 0 h 149"/>
                <a:gd name="T18" fmla="*/ 100 w 102"/>
                <a:gd name="T19" fmla="*/ 18 h 149"/>
                <a:gd name="T20" fmla="*/ 83 w 102"/>
                <a:gd name="T21" fmla="*/ 40 h 149"/>
                <a:gd name="T22" fmla="*/ 52 w 102"/>
                <a:gd name="T23" fmla="*/ 27 h 149"/>
                <a:gd name="T24" fmla="*/ 36 w 102"/>
                <a:gd name="T25" fmla="*/ 39 h 149"/>
                <a:gd name="T26" fmla="*/ 36 w 102"/>
                <a:gd name="T27" fmla="*/ 39 h 149"/>
                <a:gd name="T28" fmla="*/ 63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3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6"/>
                  </a:lnTo>
                  <a:cubicBezTo>
                    <a:pt x="27" y="114"/>
                    <a:pt x="38" y="122"/>
                    <a:pt x="53" y="122"/>
                  </a:cubicBezTo>
                  <a:cubicBezTo>
                    <a:pt x="65" y="122"/>
                    <a:pt x="72" y="116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8" y="97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3" y="0"/>
                  </a:cubicBezTo>
                  <a:cubicBezTo>
                    <a:pt x="71" y="0"/>
                    <a:pt x="87" y="7"/>
                    <a:pt x="100" y="18"/>
                  </a:cubicBezTo>
                  <a:lnTo>
                    <a:pt x="83" y="40"/>
                  </a:lnTo>
                  <a:cubicBezTo>
                    <a:pt x="75" y="33"/>
                    <a:pt x="63" y="27"/>
                    <a:pt x="52" y="27"/>
                  </a:cubicBezTo>
                  <a:cubicBezTo>
                    <a:pt x="42" y="27"/>
                    <a:pt x="36" y="32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2"/>
                    <a:pt x="63" y="60"/>
                  </a:cubicBezTo>
                  <a:cubicBezTo>
                    <a:pt x="88" y="70"/>
                    <a:pt x="102" y="82"/>
                    <a:pt x="102" y="104"/>
                  </a:cubicBezTo>
                  <a:lnTo>
                    <a:pt x="102" y="104"/>
                  </a:lnTo>
                  <a:cubicBezTo>
                    <a:pt x="102" y="132"/>
                    <a:pt x="82" y="148"/>
                    <a:pt x="53" y="148"/>
                  </a:cubicBezTo>
                  <a:cubicBezTo>
                    <a:pt x="35" y="149"/>
                    <a:pt x="15" y="143"/>
                    <a:pt x="0" y="128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9" name="Freeform 230"/>
            <p:cNvSpPr>
              <a:spLocks/>
            </p:cNvSpPr>
            <p:nvPr/>
          </p:nvSpPr>
          <p:spPr bwMode="auto">
            <a:xfrm>
              <a:off x="8286752" y="4589424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0" name="Freeform 231"/>
            <p:cNvSpPr>
              <a:spLocks noEditPoints="1"/>
            </p:cNvSpPr>
            <p:nvPr/>
          </p:nvSpPr>
          <p:spPr bwMode="auto">
            <a:xfrm>
              <a:off x="8343902" y="4587837"/>
              <a:ext cx="66675" cy="76200"/>
            </a:xfrm>
            <a:custGeom>
              <a:avLst/>
              <a:gdLst>
                <a:gd name="T0" fmla="*/ 0 w 131"/>
                <a:gd name="T1" fmla="*/ 77 h 151"/>
                <a:gd name="T2" fmla="*/ 0 w 131"/>
                <a:gd name="T3" fmla="*/ 74 h 151"/>
                <a:gd name="T4" fmla="*/ 66 w 131"/>
                <a:gd name="T5" fmla="*/ 0 h 151"/>
                <a:gd name="T6" fmla="*/ 131 w 131"/>
                <a:gd name="T7" fmla="*/ 74 h 151"/>
                <a:gd name="T8" fmla="*/ 131 w 131"/>
                <a:gd name="T9" fmla="*/ 77 h 151"/>
                <a:gd name="T10" fmla="*/ 65 w 131"/>
                <a:gd name="T11" fmla="*/ 150 h 151"/>
                <a:gd name="T12" fmla="*/ 0 w 131"/>
                <a:gd name="T13" fmla="*/ 77 h 151"/>
                <a:gd name="T14" fmla="*/ 100 w 131"/>
                <a:gd name="T15" fmla="*/ 76 h 151"/>
                <a:gd name="T16" fmla="*/ 100 w 131"/>
                <a:gd name="T17" fmla="*/ 74 h 151"/>
                <a:gd name="T18" fmla="*/ 65 w 131"/>
                <a:gd name="T19" fmla="*/ 28 h 151"/>
                <a:gd name="T20" fmla="*/ 30 w 131"/>
                <a:gd name="T21" fmla="*/ 74 h 151"/>
                <a:gd name="T22" fmla="*/ 30 w 131"/>
                <a:gd name="T23" fmla="*/ 76 h 151"/>
                <a:gd name="T24" fmla="*/ 65 w 131"/>
                <a:gd name="T25" fmla="*/ 122 h 151"/>
                <a:gd name="T26" fmla="*/ 100 w 131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1" name="Freeform 232"/>
            <p:cNvSpPr>
              <a:spLocks noEditPoints="1"/>
            </p:cNvSpPr>
            <p:nvPr/>
          </p:nvSpPr>
          <p:spPr bwMode="auto">
            <a:xfrm>
              <a:off x="8421689" y="4589424"/>
              <a:ext cx="57150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0 h 145"/>
                <a:gd name="T28" fmla="*/ 75 w 110"/>
                <a:gd name="T29" fmla="*/ 49 h 145"/>
                <a:gd name="T30" fmla="*/ 75 w 110"/>
                <a:gd name="T31" fmla="*/ 49 h 145"/>
                <a:gd name="T32" fmla="*/ 51 w 110"/>
                <a:gd name="T33" fmla="*/ 27 h 145"/>
                <a:gd name="T34" fmla="*/ 30 w 110"/>
                <a:gd name="T35" fmla="*/ 27 h 145"/>
                <a:gd name="T36" fmla="*/ 30 w 110"/>
                <a:gd name="T37" fmla="*/ 71 h 145"/>
                <a:gd name="T38" fmla="*/ 51 w 110"/>
                <a:gd name="T39" fmla="*/ 71 h 145"/>
                <a:gd name="T40" fmla="*/ 51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3" y="14"/>
                  </a:cubicBezTo>
                  <a:cubicBezTo>
                    <a:pt x="101" y="21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1"/>
                    <a:pt x="94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0"/>
                  </a:moveTo>
                  <a:cubicBezTo>
                    <a:pt x="66" y="70"/>
                    <a:pt x="75" y="61"/>
                    <a:pt x="75" y="49"/>
                  </a:cubicBezTo>
                  <a:lnTo>
                    <a:pt x="75" y="49"/>
                  </a:lnTo>
                  <a:cubicBezTo>
                    <a:pt x="75" y="34"/>
                    <a:pt x="66" y="27"/>
                    <a:pt x="51" y="27"/>
                  </a:cubicBezTo>
                  <a:lnTo>
                    <a:pt x="30" y="27"/>
                  </a:lnTo>
                  <a:lnTo>
                    <a:pt x="30" y="71"/>
                  </a:lnTo>
                  <a:lnTo>
                    <a:pt x="51" y="71"/>
                  </a:lnTo>
                  <a:lnTo>
                    <a:pt x="51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2" name="Freeform 233"/>
            <p:cNvSpPr>
              <a:spLocks noEditPoints="1"/>
            </p:cNvSpPr>
            <p:nvPr/>
          </p:nvSpPr>
          <p:spPr bwMode="auto">
            <a:xfrm>
              <a:off x="8482014" y="4587837"/>
              <a:ext cx="68263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3" name="Freeform 234"/>
            <p:cNvSpPr>
              <a:spLocks/>
            </p:cNvSpPr>
            <p:nvPr/>
          </p:nvSpPr>
          <p:spPr bwMode="auto">
            <a:xfrm>
              <a:off x="8551864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7 w 119"/>
                <a:gd name="T5" fmla="*/ 0 h 149"/>
                <a:gd name="T6" fmla="*/ 115 w 119"/>
                <a:gd name="T7" fmla="*/ 17 h 149"/>
                <a:gd name="T8" fmla="*/ 97 w 119"/>
                <a:gd name="T9" fmla="*/ 41 h 149"/>
                <a:gd name="T10" fmla="*/ 67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8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3 w 119"/>
                <a:gd name="T23" fmla="*/ 89 h 149"/>
                <a:gd name="T24" fmla="*/ 63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7" y="0"/>
                  </a:cubicBezTo>
                  <a:cubicBezTo>
                    <a:pt x="87" y="0"/>
                    <a:pt x="101" y="6"/>
                    <a:pt x="115" y="17"/>
                  </a:cubicBezTo>
                  <a:lnTo>
                    <a:pt x="97" y="41"/>
                  </a:lnTo>
                  <a:cubicBezTo>
                    <a:pt x="90" y="33"/>
                    <a:pt x="81" y="28"/>
                    <a:pt x="67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8" y="121"/>
                  </a:cubicBezTo>
                  <a:cubicBezTo>
                    <a:pt x="77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3" y="89"/>
                  </a:lnTo>
                  <a:lnTo>
                    <a:pt x="63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8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4" name="Freeform 235"/>
            <p:cNvSpPr>
              <a:spLocks/>
            </p:cNvSpPr>
            <p:nvPr/>
          </p:nvSpPr>
          <p:spPr bwMode="auto">
            <a:xfrm>
              <a:off x="8626477" y="4589424"/>
              <a:ext cx="47625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5" name="Freeform 236"/>
            <p:cNvSpPr>
              <a:spLocks noEditPoints="1"/>
            </p:cNvSpPr>
            <p:nvPr/>
          </p:nvSpPr>
          <p:spPr bwMode="auto">
            <a:xfrm>
              <a:off x="8024814" y="4548149"/>
              <a:ext cx="144463" cy="168275"/>
            </a:xfrm>
            <a:custGeom>
              <a:avLst/>
              <a:gdLst>
                <a:gd name="T0" fmla="*/ 285 w 285"/>
                <a:gd name="T1" fmla="*/ 47 h 331"/>
                <a:gd name="T2" fmla="*/ 285 w 285"/>
                <a:gd name="T3" fmla="*/ 71 h 331"/>
                <a:gd name="T4" fmla="*/ 142 w 285"/>
                <a:gd name="T5" fmla="*/ 119 h 331"/>
                <a:gd name="T6" fmla="*/ 0 w 285"/>
                <a:gd name="T7" fmla="*/ 71 h 331"/>
                <a:gd name="T8" fmla="*/ 0 w 285"/>
                <a:gd name="T9" fmla="*/ 47 h 331"/>
                <a:gd name="T10" fmla="*/ 142 w 285"/>
                <a:gd name="T11" fmla="*/ 0 h 331"/>
                <a:gd name="T12" fmla="*/ 285 w 285"/>
                <a:gd name="T13" fmla="*/ 47 h 331"/>
                <a:gd name="T14" fmla="*/ 285 w 285"/>
                <a:gd name="T15" fmla="*/ 111 h 331"/>
                <a:gd name="T16" fmla="*/ 285 w 285"/>
                <a:gd name="T17" fmla="*/ 142 h 331"/>
                <a:gd name="T18" fmla="*/ 142 w 285"/>
                <a:gd name="T19" fmla="*/ 190 h 331"/>
                <a:gd name="T20" fmla="*/ 0 w 285"/>
                <a:gd name="T21" fmla="*/ 142 h 331"/>
                <a:gd name="T22" fmla="*/ 0 w 285"/>
                <a:gd name="T23" fmla="*/ 111 h 331"/>
                <a:gd name="T24" fmla="*/ 142 w 285"/>
                <a:gd name="T25" fmla="*/ 142 h 331"/>
                <a:gd name="T26" fmla="*/ 285 w 285"/>
                <a:gd name="T27" fmla="*/ 111 h 331"/>
                <a:gd name="T28" fmla="*/ 285 w 285"/>
                <a:gd name="T29" fmla="*/ 182 h 331"/>
                <a:gd name="T30" fmla="*/ 285 w 285"/>
                <a:gd name="T31" fmla="*/ 214 h 331"/>
                <a:gd name="T32" fmla="*/ 142 w 285"/>
                <a:gd name="T33" fmla="*/ 261 h 331"/>
                <a:gd name="T34" fmla="*/ 0 w 285"/>
                <a:gd name="T35" fmla="*/ 214 h 331"/>
                <a:gd name="T36" fmla="*/ 0 w 285"/>
                <a:gd name="T37" fmla="*/ 182 h 331"/>
                <a:gd name="T38" fmla="*/ 142 w 285"/>
                <a:gd name="T39" fmla="*/ 214 h 331"/>
                <a:gd name="T40" fmla="*/ 285 w 285"/>
                <a:gd name="T41" fmla="*/ 182 h 331"/>
                <a:gd name="T42" fmla="*/ 285 w 285"/>
                <a:gd name="T43" fmla="*/ 252 h 331"/>
                <a:gd name="T44" fmla="*/ 285 w 285"/>
                <a:gd name="T45" fmla="*/ 284 h 331"/>
                <a:gd name="T46" fmla="*/ 142 w 285"/>
                <a:gd name="T47" fmla="*/ 331 h 331"/>
                <a:gd name="T48" fmla="*/ 0 w 285"/>
                <a:gd name="T49" fmla="*/ 284 h 331"/>
                <a:gd name="T50" fmla="*/ 0 w 285"/>
                <a:gd name="T51" fmla="*/ 252 h 331"/>
                <a:gd name="T52" fmla="*/ 142 w 285"/>
                <a:gd name="T53" fmla="*/ 284 h 331"/>
                <a:gd name="T54" fmla="*/ 285 w 285"/>
                <a:gd name="T55" fmla="*/ 252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85" h="331">
                  <a:moveTo>
                    <a:pt x="285" y="47"/>
                  </a:moveTo>
                  <a:lnTo>
                    <a:pt x="285" y="71"/>
                  </a:lnTo>
                  <a:cubicBezTo>
                    <a:pt x="285" y="97"/>
                    <a:pt x="221" y="119"/>
                    <a:pt x="142" y="119"/>
                  </a:cubicBezTo>
                  <a:cubicBezTo>
                    <a:pt x="63" y="119"/>
                    <a:pt x="0" y="97"/>
                    <a:pt x="0" y="71"/>
                  </a:cubicBezTo>
                  <a:lnTo>
                    <a:pt x="0" y="47"/>
                  </a:lnTo>
                  <a:cubicBezTo>
                    <a:pt x="0" y="21"/>
                    <a:pt x="63" y="0"/>
                    <a:pt x="142" y="0"/>
                  </a:cubicBezTo>
                  <a:cubicBezTo>
                    <a:pt x="221" y="0"/>
                    <a:pt x="285" y="21"/>
                    <a:pt x="285" y="47"/>
                  </a:cubicBezTo>
                  <a:close/>
                  <a:moveTo>
                    <a:pt x="285" y="111"/>
                  </a:moveTo>
                  <a:lnTo>
                    <a:pt x="285" y="142"/>
                  </a:lnTo>
                  <a:cubicBezTo>
                    <a:pt x="285" y="169"/>
                    <a:pt x="221" y="190"/>
                    <a:pt x="142" y="190"/>
                  </a:cubicBezTo>
                  <a:cubicBezTo>
                    <a:pt x="63" y="190"/>
                    <a:pt x="0" y="168"/>
                    <a:pt x="0" y="142"/>
                  </a:cubicBezTo>
                  <a:lnTo>
                    <a:pt x="0" y="111"/>
                  </a:lnTo>
                  <a:cubicBezTo>
                    <a:pt x="30" y="132"/>
                    <a:pt x="86" y="142"/>
                    <a:pt x="142" y="142"/>
                  </a:cubicBezTo>
                  <a:cubicBezTo>
                    <a:pt x="199" y="142"/>
                    <a:pt x="255" y="132"/>
                    <a:pt x="285" y="111"/>
                  </a:cubicBezTo>
                  <a:close/>
                  <a:moveTo>
                    <a:pt x="285" y="182"/>
                  </a:moveTo>
                  <a:lnTo>
                    <a:pt x="285" y="214"/>
                  </a:lnTo>
                  <a:cubicBezTo>
                    <a:pt x="285" y="240"/>
                    <a:pt x="221" y="261"/>
                    <a:pt x="142" y="261"/>
                  </a:cubicBezTo>
                  <a:cubicBezTo>
                    <a:pt x="63" y="261"/>
                    <a:pt x="0" y="240"/>
                    <a:pt x="0" y="214"/>
                  </a:cubicBezTo>
                  <a:lnTo>
                    <a:pt x="0" y="182"/>
                  </a:lnTo>
                  <a:cubicBezTo>
                    <a:pt x="30" y="204"/>
                    <a:pt x="86" y="214"/>
                    <a:pt x="142" y="214"/>
                  </a:cubicBezTo>
                  <a:cubicBezTo>
                    <a:pt x="199" y="214"/>
                    <a:pt x="255" y="204"/>
                    <a:pt x="285" y="182"/>
                  </a:cubicBezTo>
                  <a:close/>
                  <a:moveTo>
                    <a:pt x="285" y="252"/>
                  </a:moveTo>
                  <a:lnTo>
                    <a:pt x="285" y="284"/>
                  </a:lnTo>
                  <a:cubicBezTo>
                    <a:pt x="285" y="310"/>
                    <a:pt x="221" y="331"/>
                    <a:pt x="142" y="331"/>
                  </a:cubicBezTo>
                  <a:cubicBezTo>
                    <a:pt x="63" y="331"/>
                    <a:pt x="0" y="310"/>
                    <a:pt x="0" y="284"/>
                  </a:cubicBezTo>
                  <a:lnTo>
                    <a:pt x="0" y="252"/>
                  </a:lnTo>
                  <a:cubicBezTo>
                    <a:pt x="30" y="274"/>
                    <a:pt x="86" y="284"/>
                    <a:pt x="142" y="284"/>
                  </a:cubicBezTo>
                  <a:cubicBezTo>
                    <a:pt x="199" y="284"/>
                    <a:pt x="255" y="275"/>
                    <a:pt x="285" y="252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6" name="Rectangle 237"/>
            <p:cNvSpPr>
              <a:spLocks noChangeArrowheads="1"/>
            </p:cNvSpPr>
            <p:nvPr/>
          </p:nvSpPr>
          <p:spPr bwMode="auto">
            <a:xfrm>
              <a:off x="8010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7" name="Rectangle 238"/>
            <p:cNvSpPr>
              <a:spLocks noChangeArrowheads="1"/>
            </p:cNvSpPr>
            <p:nvPr/>
          </p:nvSpPr>
          <p:spPr bwMode="auto">
            <a:xfrm>
              <a:off x="868838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8" name="Freeform 239"/>
            <p:cNvSpPr>
              <a:spLocks/>
            </p:cNvSpPr>
            <p:nvPr/>
          </p:nvSpPr>
          <p:spPr bwMode="auto">
            <a:xfrm>
              <a:off x="7508877" y="5056149"/>
              <a:ext cx="74613" cy="107950"/>
            </a:xfrm>
            <a:custGeom>
              <a:avLst/>
              <a:gdLst>
                <a:gd name="T0" fmla="*/ 0 w 145"/>
                <a:gd name="T1" fmla="*/ 183 h 213"/>
                <a:gd name="T2" fmla="*/ 21 w 145"/>
                <a:gd name="T3" fmla="*/ 157 h 213"/>
                <a:gd name="T4" fmla="*/ 76 w 145"/>
                <a:gd name="T5" fmla="*/ 182 h 213"/>
                <a:gd name="T6" fmla="*/ 109 w 145"/>
                <a:gd name="T7" fmla="*/ 155 h 213"/>
                <a:gd name="T8" fmla="*/ 109 w 145"/>
                <a:gd name="T9" fmla="*/ 155 h 213"/>
                <a:gd name="T10" fmla="*/ 69 w 145"/>
                <a:gd name="T11" fmla="*/ 121 h 213"/>
                <a:gd name="T12" fmla="*/ 9 w 145"/>
                <a:gd name="T13" fmla="*/ 59 h 213"/>
                <a:gd name="T14" fmla="*/ 9 w 145"/>
                <a:gd name="T15" fmla="*/ 59 h 213"/>
                <a:gd name="T16" fmla="*/ 75 w 145"/>
                <a:gd name="T17" fmla="*/ 0 h 213"/>
                <a:gd name="T18" fmla="*/ 141 w 145"/>
                <a:gd name="T19" fmla="*/ 25 h 213"/>
                <a:gd name="T20" fmla="*/ 121 w 145"/>
                <a:gd name="T21" fmla="*/ 51 h 213"/>
                <a:gd name="T22" fmla="*/ 75 w 145"/>
                <a:gd name="T23" fmla="*/ 31 h 213"/>
                <a:gd name="T24" fmla="*/ 45 w 145"/>
                <a:gd name="T25" fmla="*/ 55 h 213"/>
                <a:gd name="T26" fmla="*/ 45 w 145"/>
                <a:gd name="T27" fmla="*/ 55 h 213"/>
                <a:gd name="T28" fmla="*/ 89 w 145"/>
                <a:gd name="T29" fmla="*/ 91 h 213"/>
                <a:gd name="T30" fmla="*/ 145 w 145"/>
                <a:gd name="T31" fmla="*/ 153 h 213"/>
                <a:gd name="T32" fmla="*/ 145 w 145"/>
                <a:gd name="T33" fmla="*/ 153 h 213"/>
                <a:gd name="T34" fmla="*/ 77 w 145"/>
                <a:gd name="T35" fmla="*/ 213 h 213"/>
                <a:gd name="T36" fmla="*/ 0 w 145"/>
                <a:gd name="T37" fmla="*/ 18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5" h="213">
                  <a:moveTo>
                    <a:pt x="0" y="183"/>
                  </a:moveTo>
                  <a:lnTo>
                    <a:pt x="21" y="157"/>
                  </a:lnTo>
                  <a:cubicBezTo>
                    <a:pt x="36" y="170"/>
                    <a:pt x="54" y="182"/>
                    <a:pt x="76" y="182"/>
                  </a:cubicBezTo>
                  <a:cubicBezTo>
                    <a:pt x="96" y="182"/>
                    <a:pt x="109" y="170"/>
                    <a:pt x="109" y="155"/>
                  </a:cubicBezTo>
                  <a:lnTo>
                    <a:pt x="109" y="155"/>
                  </a:lnTo>
                  <a:cubicBezTo>
                    <a:pt x="109" y="142"/>
                    <a:pt x="102" y="134"/>
                    <a:pt x="69" y="121"/>
                  </a:cubicBezTo>
                  <a:cubicBezTo>
                    <a:pt x="29" y="106"/>
                    <a:pt x="9" y="92"/>
                    <a:pt x="9" y="59"/>
                  </a:cubicBezTo>
                  <a:lnTo>
                    <a:pt x="9" y="59"/>
                  </a:lnTo>
                  <a:cubicBezTo>
                    <a:pt x="9" y="24"/>
                    <a:pt x="36" y="0"/>
                    <a:pt x="75" y="0"/>
                  </a:cubicBezTo>
                  <a:cubicBezTo>
                    <a:pt x="99" y="0"/>
                    <a:pt x="121" y="8"/>
                    <a:pt x="141" y="25"/>
                  </a:cubicBezTo>
                  <a:lnTo>
                    <a:pt x="121" y="51"/>
                  </a:lnTo>
                  <a:cubicBezTo>
                    <a:pt x="107" y="40"/>
                    <a:pt x="91" y="31"/>
                    <a:pt x="75" y="31"/>
                  </a:cubicBezTo>
                  <a:cubicBezTo>
                    <a:pt x="56" y="31"/>
                    <a:pt x="45" y="41"/>
                    <a:pt x="45" y="55"/>
                  </a:cubicBezTo>
                  <a:lnTo>
                    <a:pt x="45" y="55"/>
                  </a:lnTo>
                  <a:cubicBezTo>
                    <a:pt x="45" y="70"/>
                    <a:pt x="52" y="78"/>
                    <a:pt x="89" y="91"/>
                  </a:cubicBezTo>
                  <a:cubicBezTo>
                    <a:pt x="127" y="106"/>
                    <a:pt x="145" y="123"/>
                    <a:pt x="145" y="153"/>
                  </a:cubicBezTo>
                  <a:lnTo>
                    <a:pt x="145" y="153"/>
                  </a:lnTo>
                  <a:cubicBezTo>
                    <a:pt x="145" y="189"/>
                    <a:pt x="116" y="213"/>
                    <a:pt x="77" y="213"/>
                  </a:cubicBezTo>
                  <a:cubicBezTo>
                    <a:pt x="47" y="213"/>
                    <a:pt x="22" y="203"/>
                    <a:pt x="0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9" name="Freeform 240"/>
            <p:cNvSpPr>
              <a:spLocks/>
            </p:cNvSpPr>
            <p:nvPr/>
          </p:nvSpPr>
          <p:spPr bwMode="auto">
            <a:xfrm>
              <a:off x="7589839" y="5083137"/>
              <a:ext cx="106363" cy="80963"/>
            </a:xfrm>
            <a:custGeom>
              <a:avLst/>
              <a:gdLst>
                <a:gd name="T0" fmla="*/ 0 w 208"/>
                <a:gd name="T1" fmla="*/ 0 h 160"/>
                <a:gd name="T2" fmla="*/ 35 w 208"/>
                <a:gd name="T3" fmla="*/ 0 h 160"/>
                <a:gd name="T4" fmla="*/ 61 w 208"/>
                <a:gd name="T5" fmla="*/ 107 h 160"/>
                <a:gd name="T6" fmla="*/ 90 w 208"/>
                <a:gd name="T7" fmla="*/ 0 h 160"/>
                <a:gd name="T8" fmla="*/ 118 w 208"/>
                <a:gd name="T9" fmla="*/ 0 h 160"/>
                <a:gd name="T10" fmla="*/ 147 w 208"/>
                <a:gd name="T11" fmla="*/ 107 h 160"/>
                <a:gd name="T12" fmla="*/ 175 w 208"/>
                <a:gd name="T13" fmla="*/ 0 h 160"/>
                <a:gd name="T14" fmla="*/ 208 w 208"/>
                <a:gd name="T15" fmla="*/ 0 h 160"/>
                <a:gd name="T16" fmla="*/ 163 w 208"/>
                <a:gd name="T17" fmla="*/ 160 h 160"/>
                <a:gd name="T18" fmla="*/ 132 w 208"/>
                <a:gd name="T19" fmla="*/ 160 h 160"/>
                <a:gd name="T20" fmla="*/ 102 w 208"/>
                <a:gd name="T21" fmla="*/ 53 h 160"/>
                <a:gd name="T22" fmla="*/ 72 w 208"/>
                <a:gd name="T23" fmla="*/ 160 h 160"/>
                <a:gd name="T24" fmla="*/ 41 w 208"/>
                <a:gd name="T25" fmla="*/ 160 h 160"/>
                <a:gd name="T26" fmla="*/ 0 w 208"/>
                <a:gd name="T2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160">
                  <a:moveTo>
                    <a:pt x="0" y="0"/>
                  </a:moveTo>
                  <a:lnTo>
                    <a:pt x="35" y="0"/>
                  </a:lnTo>
                  <a:lnTo>
                    <a:pt x="61" y="107"/>
                  </a:lnTo>
                  <a:lnTo>
                    <a:pt x="90" y="0"/>
                  </a:lnTo>
                  <a:lnTo>
                    <a:pt x="118" y="0"/>
                  </a:lnTo>
                  <a:lnTo>
                    <a:pt x="147" y="107"/>
                  </a:lnTo>
                  <a:lnTo>
                    <a:pt x="175" y="0"/>
                  </a:lnTo>
                  <a:lnTo>
                    <a:pt x="208" y="0"/>
                  </a:lnTo>
                  <a:lnTo>
                    <a:pt x="163" y="160"/>
                  </a:lnTo>
                  <a:lnTo>
                    <a:pt x="132" y="160"/>
                  </a:lnTo>
                  <a:lnTo>
                    <a:pt x="102" y="53"/>
                  </a:lnTo>
                  <a:lnTo>
                    <a:pt x="72" y="160"/>
                  </a:lnTo>
                  <a:lnTo>
                    <a:pt x="41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0" name="Freeform 241"/>
            <p:cNvSpPr>
              <a:spLocks noEditPoints="1"/>
            </p:cNvSpPr>
            <p:nvPr/>
          </p:nvSpPr>
          <p:spPr bwMode="auto">
            <a:xfrm>
              <a:off x="7710489" y="5054562"/>
              <a:ext cx="19050" cy="107950"/>
            </a:xfrm>
            <a:custGeom>
              <a:avLst/>
              <a:gdLst>
                <a:gd name="T0" fmla="*/ 0 w 37"/>
                <a:gd name="T1" fmla="*/ 0 h 215"/>
                <a:gd name="T2" fmla="*/ 37 w 37"/>
                <a:gd name="T3" fmla="*/ 0 h 215"/>
                <a:gd name="T4" fmla="*/ 37 w 37"/>
                <a:gd name="T5" fmla="*/ 34 h 215"/>
                <a:gd name="T6" fmla="*/ 0 w 37"/>
                <a:gd name="T7" fmla="*/ 34 h 215"/>
                <a:gd name="T8" fmla="*/ 0 w 37"/>
                <a:gd name="T9" fmla="*/ 0 h 215"/>
                <a:gd name="T10" fmla="*/ 1 w 37"/>
                <a:gd name="T11" fmla="*/ 57 h 215"/>
                <a:gd name="T12" fmla="*/ 35 w 37"/>
                <a:gd name="T13" fmla="*/ 57 h 215"/>
                <a:gd name="T14" fmla="*/ 35 w 37"/>
                <a:gd name="T15" fmla="*/ 215 h 215"/>
                <a:gd name="T16" fmla="*/ 1 w 37"/>
                <a:gd name="T17" fmla="*/ 215 h 215"/>
                <a:gd name="T18" fmla="*/ 1 w 37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215">
                  <a:moveTo>
                    <a:pt x="0" y="0"/>
                  </a:moveTo>
                  <a:lnTo>
                    <a:pt x="37" y="0"/>
                  </a:lnTo>
                  <a:lnTo>
                    <a:pt x="37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1" name="Freeform 242"/>
            <p:cNvSpPr>
              <a:spLocks/>
            </p:cNvSpPr>
            <p:nvPr/>
          </p:nvSpPr>
          <p:spPr bwMode="auto">
            <a:xfrm>
              <a:off x="7743827" y="5052974"/>
              <a:ext cx="44450" cy="109538"/>
            </a:xfrm>
            <a:custGeom>
              <a:avLst/>
              <a:gdLst>
                <a:gd name="T0" fmla="*/ 18 w 87"/>
                <a:gd name="T1" fmla="*/ 87 h 217"/>
                <a:gd name="T2" fmla="*/ 0 w 87"/>
                <a:gd name="T3" fmla="*/ 87 h 217"/>
                <a:gd name="T4" fmla="*/ 0 w 87"/>
                <a:gd name="T5" fmla="*/ 60 h 217"/>
                <a:gd name="T6" fmla="*/ 18 w 87"/>
                <a:gd name="T7" fmla="*/ 60 h 217"/>
                <a:gd name="T8" fmla="*/ 18 w 87"/>
                <a:gd name="T9" fmla="*/ 47 h 217"/>
                <a:gd name="T10" fmla="*/ 29 w 87"/>
                <a:gd name="T11" fmla="*/ 11 h 217"/>
                <a:gd name="T12" fmla="*/ 63 w 87"/>
                <a:gd name="T13" fmla="*/ 0 h 217"/>
                <a:gd name="T14" fmla="*/ 87 w 87"/>
                <a:gd name="T15" fmla="*/ 3 h 217"/>
                <a:gd name="T16" fmla="*/ 87 w 87"/>
                <a:gd name="T17" fmla="*/ 32 h 217"/>
                <a:gd name="T18" fmla="*/ 70 w 87"/>
                <a:gd name="T19" fmla="*/ 30 h 217"/>
                <a:gd name="T20" fmla="*/ 52 w 87"/>
                <a:gd name="T21" fmla="*/ 51 h 217"/>
                <a:gd name="T22" fmla="*/ 52 w 87"/>
                <a:gd name="T23" fmla="*/ 60 h 217"/>
                <a:gd name="T24" fmla="*/ 87 w 87"/>
                <a:gd name="T25" fmla="*/ 60 h 217"/>
                <a:gd name="T26" fmla="*/ 87 w 87"/>
                <a:gd name="T27" fmla="*/ 87 h 217"/>
                <a:gd name="T28" fmla="*/ 52 w 87"/>
                <a:gd name="T29" fmla="*/ 87 h 217"/>
                <a:gd name="T30" fmla="*/ 52 w 87"/>
                <a:gd name="T31" fmla="*/ 217 h 217"/>
                <a:gd name="T32" fmla="*/ 18 w 87"/>
                <a:gd name="T33" fmla="*/ 217 h 217"/>
                <a:gd name="T34" fmla="*/ 18 w 87"/>
                <a:gd name="T35" fmla="*/ 8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217">
                  <a:moveTo>
                    <a:pt x="18" y="87"/>
                  </a:moveTo>
                  <a:lnTo>
                    <a:pt x="0" y="87"/>
                  </a:lnTo>
                  <a:lnTo>
                    <a:pt x="0" y="60"/>
                  </a:lnTo>
                  <a:lnTo>
                    <a:pt x="18" y="60"/>
                  </a:lnTo>
                  <a:lnTo>
                    <a:pt x="18" y="47"/>
                  </a:lnTo>
                  <a:cubicBezTo>
                    <a:pt x="18" y="31"/>
                    <a:pt x="21" y="19"/>
                    <a:pt x="29" y="11"/>
                  </a:cubicBezTo>
                  <a:cubicBezTo>
                    <a:pt x="36" y="3"/>
                    <a:pt x="48" y="0"/>
                    <a:pt x="63" y="0"/>
                  </a:cubicBezTo>
                  <a:cubicBezTo>
                    <a:pt x="73" y="0"/>
                    <a:pt x="80" y="1"/>
                    <a:pt x="87" y="3"/>
                  </a:cubicBezTo>
                  <a:lnTo>
                    <a:pt x="87" y="32"/>
                  </a:lnTo>
                  <a:cubicBezTo>
                    <a:pt x="82" y="31"/>
                    <a:pt x="77" y="30"/>
                    <a:pt x="70" y="30"/>
                  </a:cubicBezTo>
                  <a:cubicBezTo>
                    <a:pt x="58" y="30"/>
                    <a:pt x="52" y="36"/>
                    <a:pt x="52" y="51"/>
                  </a:cubicBezTo>
                  <a:lnTo>
                    <a:pt x="52" y="60"/>
                  </a:lnTo>
                  <a:lnTo>
                    <a:pt x="87" y="60"/>
                  </a:lnTo>
                  <a:lnTo>
                    <a:pt x="87" y="87"/>
                  </a:lnTo>
                  <a:lnTo>
                    <a:pt x="52" y="87"/>
                  </a:lnTo>
                  <a:lnTo>
                    <a:pt x="52" y="217"/>
                  </a:lnTo>
                  <a:lnTo>
                    <a:pt x="18" y="217"/>
                  </a:lnTo>
                  <a:lnTo>
                    <a:pt x="18" y="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2" name="Freeform 243"/>
            <p:cNvSpPr>
              <a:spLocks/>
            </p:cNvSpPr>
            <p:nvPr/>
          </p:nvSpPr>
          <p:spPr bwMode="auto">
            <a:xfrm>
              <a:off x="7793039" y="5060912"/>
              <a:ext cx="44450" cy="103188"/>
            </a:xfrm>
            <a:custGeom>
              <a:avLst/>
              <a:gdLst>
                <a:gd name="T0" fmla="*/ 17 w 87"/>
                <a:gd name="T1" fmla="*/ 163 h 204"/>
                <a:gd name="T2" fmla="*/ 17 w 87"/>
                <a:gd name="T3" fmla="*/ 71 h 204"/>
                <a:gd name="T4" fmla="*/ 0 w 87"/>
                <a:gd name="T5" fmla="*/ 71 h 204"/>
                <a:gd name="T6" fmla="*/ 0 w 87"/>
                <a:gd name="T7" fmla="*/ 43 h 204"/>
                <a:gd name="T8" fmla="*/ 17 w 87"/>
                <a:gd name="T9" fmla="*/ 43 h 204"/>
                <a:gd name="T10" fmla="*/ 17 w 87"/>
                <a:gd name="T11" fmla="*/ 0 h 204"/>
                <a:gd name="T12" fmla="*/ 51 w 87"/>
                <a:gd name="T13" fmla="*/ 0 h 204"/>
                <a:gd name="T14" fmla="*/ 51 w 87"/>
                <a:gd name="T15" fmla="*/ 43 h 204"/>
                <a:gd name="T16" fmla="*/ 86 w 87"/>
                <a:gd name="T17" fmla="*/ 43 h 204"/>
                <a:gd name="T18" fmla="*/ 86 w 87"/>
                <a:gd name="T19" fmla="*/ 71 h 204"/>
                <a:gd name="T20" fmla="*/ 51 w 87"/>
                <a:gd name="T21" fmla="*/ 71 h 204"/>
                <a:gd name="T22" fmla="*/ 51 w 87"/>
                <a:gd name="T23" fmla="*/ 155 h 204"/>
                <a:gd name="T24" fmla="*/ 69 w 87"/>
                <a:gd name="T25" fmla="*/ 173 h 204"/>
                <a:gd name="T26" fmla="*/ 87 w 87"/>
                <a:gd name="T27" fmla="*/ 168 h 204"/>
                <a:gd name="T28" fmla="*/ 87 w 87"/>
                <a:gd name="T29" fmla="*/ 195 h 204"/>
                <a:gd name="T30" fmla="*/ 60 w 87"/>
                <a:gd name="T31" fmla="*/ 201 h 204"/>
                <a:gd name="T32" fmla="*/ 17 w 87"/>
                <a:gd name="T33" fmla="*/ 163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204">
                  <a:moveTo>
                    <a:pt x="17" y="163"/>
                  </a:moveTo>
                  <a:lnTo>
                    <a:pt x="17" y="71"/>
                  </a:lnTo>
                  <a:lnTo>
                    <a:pt x="0" y="71"/>
                  </a:lnTo>
                  <a:lnTo>
                    <a:pt x="0" y="43"/>
                  </a:lnTo>
                  <a:lnTo>
                    <a:pt x="17" y="43"/>
                  </a:lnTo>
                  <a:lnTo>
                    <a:pt x="17" y="0"/>
                  </a:lnTo>
                  <a:lnTo>
                    <a:pt x="51" y="0"/>
                  </a:lnTo>
                  <a:lnTo>
                    <a:pt x="51" y="43"/>
                  </a:lnTo>
                  <a:lnTo>
                    <a:pt x="86" y="43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8"/>
                    <a:pt x="57" y="173"/>
                    <a:pt x="69" y="173"/>
                  </a:cubicBezTo>
                  <a:cubicBezTo>
                    <a:pt x="75" y="173"/>
                    <a:pt x="81" y="171"/>
                    <a:pt x="87" y="168"/>
                  </a:cubicBezTo>
                  <a:lnTo>
                    <a:pt x="87" y="195"/>
                  </a:lnTo>
                  <a:cubicBezTo>
                    <a:pt x="80" y="199"/>
                    <a:pt x="71" y="201"/>
                    <a:pt x="60" y="201"/>
                  </a:cubicBezTo>
                  <a:cubicBezTo>
                    <a:pt x="35" y="204"/>
                    <a:pt x="17" y="194"/>
                    <a:pt x="17" y="1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3" name="Rectangle 244"/>
            <p:cNvSpPr>
              <a:spLocks noChangeArrowheads="1"/>
            </p:cNvSpPr>
            <p:nvPr/>
          </p:nvSpPr>
          <p:spPr bwMode="auto">
            <a:xfrm>
              <a:off x="7459664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4" name="Freeform 245"/>
            <p:cNvSpPr>
              <a:spLocks noEditPoints="1"/>
            </p:cNvSpPr>
            <p:nvPr/>
          </p:nvSpPr>
          <p:spPr bwMode="auto">
            <a:xfrm>
              <a:off x="7524752" y="4840249"/>
              <a:ext cx="53975" cy="61913"/>
            </a:xfrm>
            <a:custGeom>
              <a:avLst/>
              <a:gdLst>
                <a:gd name="T0" fmla="*/ 0 w 107"/>
                <a:gd name="T1" fmla="*/ 63 h 122"/>
                <a:gd name="T2" fmla="*/ 0 w 107"/>
                <a:gd name="T3" fmla="*/ 60 h 122"/>
                <a:gd name="T4" fmla="*/ 53 w 107"/>
                <a:gd name="T5" fmla="*/ 0 h 122"/>
                <a:gd name="T6" fmla="*/ 107 w 107"/>
                <a:gd name="T7" fmla="*/ 60 h 122"/>
                <a:gd name="T8" fmla="*/ 107 w 107"/>
                <a:gd name="T9" fmla="*/ 63 h 122"/>
                <a:gd name="T10" fmla="*/ 53 w 107"/>
                <a:gd name="T11" fmla="*/ 122 h 122"/>
                <a:gd name="T12" fmla="*/ 0 w 107"/>
                <a:gd name="T13" fmla="*/ 63 h 122"/>
                <a:gd name="T14" fmla="*/ 81 w 107"/>
                <a:gd name="T15" fmla="*/ 63 h 122"/>
                <a:gd name="T16" fmla="*/ 81 w 107"/>
                <a:gd name="T17" fmla="*/ 63 h 122"/>
                <a:gd name="T18" fmla="*/ 53 w 107"/>
                <a:gd name="T19" fmla="*/ 22 h 122"/>
                <a:gd name="T20" fmla="*/ 25 w 107"/>
                <a:gd name="T21" fmla="*/ 60 h 122"/>
                <a:gd name="T22" fmla="*/ 25 w 107"/>
                <a:gd name="T23" fmla="*/ 61 h 122"/>
                <a:gd name="T24" fmla="*/ 53 w 107"/>
                <a:gd name="T25" fmla="*/ 100 h 122"/>
                <a:gd name="T26" fmla="*/ 81 w 107"/>
                <a:gd name="T27" fmla="*/ 6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2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7"/>
                    <a:pt x="85" y="122"/>
                    <a:pt x="53" y="122"/>
                  </a:cubicBezTo>
                  <a:cubicBezTo>
                    <a:pt x="21" y="122"/>
                    <a:pt x="0" y="97"/>
                    <a:pt x="0" y="63"/>
                  </a:cubicBezTo>
                  <a:close/>
                  <a:moveTo>
                    <a:pt x="81" y="63"/>
                  </a:moveTo>
                  <a:lnTo>
                    <a:pt x="81" y="63"/>
                  </a:lnTo>
                  <a:cubicBezTo>
                    <a:pt x="81" y="38"/>
                    <a:pt x="70" y="22"/>
                    <a:pt x="53" y="22"/>
                  </a:cubicBezTo>
                  <a:cubicBezTo>
                    <a:pt x="37" y="22"/>
                    <a:pt x="25" y="38"/>
                    <a:pt x="25" y="60"/>
                  </a:cubicBezTo>
                  <a:lnTo>
                    <a:pt x="25" y="61"/>
                  </a:lnTo>
                  <a:cubicBezTo>
                    <a:pt x="25" y="85"/>
                    <a:pt x="36" y="100"/>
                    <a:pt x="53" y="100"/>
                  </a:cubicBezTo>
                  <a:cubicBezTo>
                    <a:pt x="70" y="100"/>
                    <a:pt x="81" y="86"/>
                    <a:pt x="81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5" name="Freeform 246"/>
            <p:cNvSpPr>
              <a:spLocks noEditPoints="1"/>
            </p:cNvSpPr>
            <p:nvPr/>
          </p:nvSpPr>
          <p:spPr bwMode="auto">
            <a:xfrm>
              <a:off x="7588252" y="4841837"/>
              <a:ext cx="44450" cy="60325"/>
            </a:xfrm>
            <a:custGeom>
              <a:avLst/>
              <a:gdLst>
                <a:gd name="T0" fmla="*/ 0 w 88"/>
                <a:gd name="T1" fmla="*/ 0 h 118"/>
                <a:gd name="T2" fmla="*/ 44 w 88"/>
                <a:gd name="T3" fmla="*/ 0 h 118"/>
                <a:gd name="T4" fmla="*/ 75 w 88"/>
                <a:gd name="T5" fmla="*/ 10 h 118"/>
                <a:gd name="T6" fmla="*/ 83 w 88"/>
                <a:gd name="T7" fmla="*/ 30 h 118"/>
                <a:gd name="T8" fmla="*/ 83 w 88"/>
                <a:gd name="T9" fmla="*/ 30 h 118"/>
                <a:gd name="T10" fmla="*/ 66 w 88"/>
                <a:gd name="T11" fmla="*/ 56 h 118"/>
                <a:gd name="T12" fmla="*/ 88 w 88"/>
                <a:gd name="T13" fmla="*/ 85 h 118"/>
                <a:gd name="T14" fmla="*/ 88 w 88"/>
                <a:gd name="T15" fmla="*/ 86 h 118"/>
                <a:gd name="T16" fmla="*/ 45 w 88"/>
                <a:gd name="T17" fmla="*/ 118 h 118"/>
                <a:gd name="T18" fmla="*/ 0 w 88"/>
                <a:gd name="T19" fmla="*/ 118 h 118"/>
                <a:gd name="T20" fmla="*/ 0 w 88"/>
                <a:gd name="T21" fmla="*/ 0 h 118"/>
                <a:gd name="T22" fmla="*/ 45 w 88"/>
                <a:gd name="T23" fmla="*/ 68 h 118"/>
                <a:gd name="T24" fmla="*/ 24 w 88"/>
                <a:gd name="T25" fmla="*/ 68 h 118"/>
                <a:gd name="T26" fmla="*/ 24 w 88"/>
                <a:gd name="T27" fmla="*/ 96 h 118"/>
                <a:gd name="T28" fmla="*/ 46 w 88"/>
                <a:gd name="T29" fmla="*/ 96 h 118"/>
                <a:gd name="T30" fmla="*/ 64 w 88"/>
                <a:gd name="T31" fmla="*/ 82 h 118"/>
                <a:gd name="T32" fmla="*/ 64 w 88"/>
                <a:gd name="T33" fmla="*/ 82 h 118"/>
                <a:gd name="T34" fmla="*/ 45 w 88"/>
                <a:gd name="T35" fmla="*/ 68 h 118"/>
                <a:gd name="T36" fmla="*/ 59 w 88"/>
                <a:gd name="T37" fmla="*/ 35 h 118"/>
                <a:gd name="T38" fmla="*/ 43 w 88"/>
                <a:gd name="T39" fmla="*/ 21 h 118"/>
                <a:gd name="T40" fmla="*/ 24 w 88"/>
                <a:gd name="T41" fmla="*/ 21 h 118"/>
                <a:gd name="T42" fmla="*/ 24 w 88"/>
                <a:gd name="T43" fmla="*/ 47 h 118"/>
                <a:gd name="T44" fmla="*/ 41 w 88"/>
                <a:gd name="T45" fmla="*/ 47 h 118"/>
                <a:gd name="T46" fmla="*/ 59 w 88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8" h="118">
                  <a:moveTo>
                    <a:pt x="0" y="0"/>
                  </a:moveTo>
                  <a:lnTo>
                    <a:pt x="44" y="0"/>
                  </a:lnTo>
                  <a:cubicBezTo>
                    <a:pt x="58" y="0"/>
                    <a:pt x="68" y="3"/>
                    <a:pt x="75" y="10"/>
                  </a:cubicBezTo>
                  <a:cubicBezTo>
                    <a:pt x="80" y="15"/>
                    <a:pt x="83" y="22"/>
                    <a:pt x="83" y="30"/>
                  </a:cubicBezTo>
                  <a:lnTo>
                    <a:pt x="83" y="30"/>
                  </a:lnTo>
                  <a:cubicBezTo>
                    <a:pt x="83" y="43"/>
                    <a:pt x="75" y="51"/>
                    <a:pt x="66" y="56"/>
                  </a:cubicBezTo>
                  <a:cubicBezTo>
                    <a:pt x="79" y="61"/>
                    <a:pt x="88" y="68"/>
                    <a:pt x="88" y="85"/>
                  </a:cubicBezTo>
                  <a:lnTo>
                    <a:pt x="88" y="86"/>
                  </a:lnTo>
                  <a:cubicBezTo>
                    <a:pt x="88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4" y="68"/>
                  </a:lnTo>
                  <a:lnTo>
                    <a:pt x="24" y="96"/>
                  </a:lnTo>
                  <a:lnTo>
                    <a:pt x="46" y="96"/>
                  </a:lnTo>
                  <a:cubicBezTo>
                    <a:pt x="58" y="96"/>
                    <a:pt x="64" y="91"/>
                    <a:pt x="64" y="82"/>
                  </a:cubicBezTo>
                  <a:lnTo>
                    <a:pt x="64" y="82"/>
                  </a:lnTo>
                  <a:cubicBezTo>
                    <a:pt x="64" y="75"/>
                    <a:pt x="58" y="69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3" y="21"/>
                    <a:pt x="43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3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6" name="Freeform 247"/>
            <p:cNvSpPr>
              <a:spLocks/>
            </p:cNvSpPr>
            <p:nvPr/>
          </p:nvSpPr>
          <p:spPr bwMode="auto">
            <a:xfrm>
              <a:off x="7635877" y="4841837"/>
              <a:ext cx="36513" cy="61913"/>
            </a:xfrm>
            <a:custGeom>
              <a:avLst/>
              <a:gdLst>
                <a:gd name="T0" fmla="*/ 0 w 70"/>
                <a:gd name="T1" fmla="*/ 105 h 121"/>
                <a:gd name="T2" fmla="*/ 15 w 70"/>
                <a:gd name="T3" fmla="*/ 87 h 121"/>
                <a:gd name="T4" fmla="*/ 31 w 70"/>
                <a:gd name="T5" fmla="*/ 97 h 121"/>
                <a:gd name="T6" fmla="*/ 45 w 70"/>
                <a:gd name="T7" fmla="*/ 80 h 121"/>
                <a:gd name="T8" fmla="*/ 45 w 70"/>
                <a:gd name="T9" fmla="*/ 0 h 121"/>
                <a:gd name="T10" fmla="*/ 70 w 70"/>
                <a:gd name="T11" fmla="*/ 0 h 121"/>
                <a:gd name="T12" fmla="*/ 70 w 70"/>
                <a:gd name="T13" fmla="*/ 81 h 121"/>
                <a:gd name="T14" fmla="*/ 60 w 70"/>
                <a:gd name="T15" fmla="*/ 111 h 121"/>
                <a:gd name="T16" fmla="*/ 32 w 70"/>
                <a:gd name="T17" fmla="*/ 121 h 121"/>
                <a:gd name="T18" fmla="*/ 0 w 70"/>
                <a:gd name="T19" fmla="*/ 10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21">
                  <a:moveTo>
                    <a:pt x="0" y="105"/>
                  </a:moveTo>
                  <a:lnTo>
                    <a:pt x="15" y="87"/>
                  </a:lnTo>
                  <a:cubicBezTo>
                    <a:pt x="20" y="92"/>
                    <a:pt x="25" y="96"/>
                    <a:pt x="31" y="97"/>
                  </a:cubicBezTo>
                  <a:cubicBezTo>
                    <a:pt x="40" y="97"/>
                    <a:pt x="45" y="92"/>
                    <a:pt x="45" y="80"/>
                  </a:cubicBezTo>
                  <a:lnTo>
                    <a:pt x="45" y="0"/>
                  </a:lnTo>
                  <a:lnTo>
                    <a:pt x="70" y="0"/>
                  </a:lnTo>
                  <a:lnTo>
                    <a:pt x="70" y="81"/>
                  </a:lnTo>
                  <a:cubicBezTo>
                    <a:pt x="70" y="95"/>
                    <a:pt x="66" y="103"/>
                    <a:pt x="60" y="111"/>
                  </a:cubicBezTo>
                  <a:cubicBezTo>
                    <a:pt x="54" y="117"/>
                    <a:pt x="44" y="121"/>
                    <a:pt x="32" y="121"/>
                  </a:cubicBezTo>
                  <a:cubicBezTo>
                    <a:pt x="19" y="121"/>
                    <a:pt x="8" y="113"/>
                    <a:pt x="0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7" name="Freeform 248"/>
            <p:cNvSpPr>
              <a:spLocks/>
            </p:cNvSpPr>
            <p:nvPr/>
          </p:nvSpPr>
          <p:spPr bwMode="auto">
            <a:xfrm>
              <a:off x="76835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2 w 78"/>
                <a:gd name="T11" fmla="*/ 47 h 118"/>
                <a:gd name="T12" fmla="*/ 72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2" y="47"/>
                  </a:lnTo>
                  <a:lnTo>
                    <a:pt x="72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8" name="Freeform 249"/>
            <p:cNvSpPr>
              <a:spLocks/>
            </p:cNvSpPr>
            <p:nvPr/>
          </p:nvSpPr>
          <p:spPr bwMode="auto">
            <a:xfrm>
              <a:off x="7731127" y="4841837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9" name="Freeform 250"/>
            <p:cNvSpPr>
              <a:spLocks/>
            </p:cNvSpPr>
            <p:nvPr/>
          </p:nvSpPr>
          <p:spPr bwMode="auto">
            <a:xfrm>
              <a:off x="7781927" y="4843424"/>
              <a:ext cx="42863" cy="60325"/>
            </a:xfrm>
            <a:custGeom>
              <a:avLst/>
              <a:gdLst>
                <a:gd name="T0" fmla="*/ 30 w 84"/>
                <a:gd name="T1" fmla="*/ 23 h 119"/>
                <a:gd name="T2" fmla="*/ 0 w 84"/>
                <a:gd name="T3" fmla="*/ 23 h 119"/>
                <a:gd name="T4" fmla="*/ 0 w 84"/>
                <a:gd name="T5" fmla="*/ 0 h 119"/>
                <a:gd name="T6" fmla="*/ 84 w 84"/>
                <a:gd name="T7" fmla="*/ 0 h 119"/>
                <a:gd name="T8" fmla="*/ 84 w 84"/>
                <a:gd name="T9" fmla="*/ 23 h 119"/>
                <a:gd name="T10" fmla="*/ 54 w 84"/>
                <a:gd name="T11" fmla="*/ 23 h 119"/>
                <a:gd name="T12" fmla="*/ 54 w 84"/>
                <a:gd name="T13" fmla="*/ 119 h 119"/>
                <a:gd name="T14" fmla="*/ 29 w 84"/>
                <a:gd name="T15" fmla="*/ 119 h 119"/>
                <a:gd name="T16" fmla="*/ 30 w 84"/>
                <a:gd name="T17" fmla="*/ 2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9">
                  <a:moveTo>
                    <a:pt x="30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3"/>
                  </a:lnTo>
                  <a:lnTo>
                    <a:pt x="54" y="23"/>
                  </a:lnTo>
                  <a:lnTo>
                    <a:pt x="54" y="119"/>
                  </a:lnTo>
                  <a:lnTo>
                    <a:pt x="29" y="119"/>
                  </a:lnTo>
                  <a:lnTo>
                    <a:pt x="3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0" name="Freeform 251"/>
            <p:cNvSpPr>
              <a:spLocks/>
            </p:cNvSpPr>
            <p:nvPr/>
          </p:nvSpPr>
          <p:spPr bwMode="auto">
            <a:xfrm>
              <a:off x="8140702" y="5056149"/>
              <a:ext cx="80963" cy="109538"/>
            </a:xfrm>
            <a:custGeom>
              <a:avLst/>
              <a:gdLst>
                <a:gd name="T0" fmla="*/ 0 w 160"/>
                <a:gd name="T1" fmla="*/ 109 h 217"/>
                <a:gd name="T2" fmla="*/ 0 w 160"/>
                <a:gd name="T3" fmla="*/ 106 h 217"/>
                <a:gd name="T4" fmla="*/ 94 w 160"/>
                <a:gd name="T5" fmla="*/ 0 h 217"/>
                <a:gd name="T6" fmla="*/ 160 w 160"/>
                <a:gd name="T7" fmla="*/ 26 h 217"/>
                <a:gd name="T8" fmla="*/ 138 w 160"/>
                <a:gd name="T9" fmla="*/ 52 h 217"/>
                <a:gd name="T10" fmla="*/ 94 w 160"/>
                <a:gd name="T11" fmla="*/ 32 h 217"/>
                <a:gd name="T12" fmla="*/ 36 w 160"/>
                <a:gd name="T13" fmla="*/ 107 h 217"/>
                <a:gd name="T14" fmla="*/ 36 w 160"/>
                <a:gd name="T15" fmla="*/ 109 h 217"/>
                <a:gd name="T16" fmla="*/ 94 w 160"/>
                <a:gd name="T17" fmla="*/ 184 h 217"/>
                <a:gd name="T18" fmla="*/ 140 w 160"/>
                <a:gd name="T19" fmla="*/ 162 h 217"/>
                <a:gd name="T20" fmla="*/ 160 w 160"/>
                <a:gd name="T21" fmla="*/ 187 h 217"/>
                <a:gd name="T22" fmla="*/ 91 w 160"/>
                <a:gd name="T23" fmla="*/ 217 h 217"/>
                <a:gd name="T24" fmla="*/ 0 w 160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17">
                  <a:moveTo>
                    <a:pt x="0" y="109"/>
                  </a:moveTo>
                  <a:lnTo>
                    <a:pt x="0" y="106"/>
                  </a:lnTo>
                  <a:cubicBezTo>
                    <a:pt x="0" y="42"/>
                    <a:pt x="40" y="0"/>
                    <a:pt x="94" y="0"/>
                  </a:cubicBezTo>
                  <a:cubicBezTo>
                    <a:pt x="122" y="0"/>
                    <a:pt x="142" y="10"/>
                    <a:pt x="160" y="26"/>
                  </a:cubicBezTo>
                  <a:lnTo>
                    <a:pt x="138" y="52"/>
                  </a:lnTo>
                  <a:cubicBezTo>
                    <a:pt x="126" y="41"/>
                    <a:pt x="112" y="32"/>
                    <a:pt x="94" y="32"/>
                  </a:cubicBezTo>
                  <a:cubicBezTo>
                    <a:pt x="61" y="32"/>
                    <a:pt x="36" y="62"/>
                    <a:pt x="36" y="107"/>
                  </a:cubicBezTo>
                  <a:lnTo>
                    <a:pt x="36" y="109"/>
                  </a:lnTo>
                  <a:cubicBezTo>
                    <a:pt x="36" y="154"/>
                    <a:pt x="61" y="184"/>
                    <a:pt x="94" y="184"/>
                  </a:cubicBezTo>
                  <a:cubicBezTo>
                    <a:pt x="113" y="184"/>
                    <a:pt x="127" y="175"/>
                    <a:pt x="140" y="162"/>
                  </a:cubicBezTo>
                  <a:lnTo>
                    <a:pt x="160" y="187"/>
                  </a:lnTo>
                  <a:cubicBezTo>
                    <a:pt x="141" y="206"/>
                    <a:pt x="120" y="217"/>
                    <a:pt x="91" y="217"/>
                  </a:cubicBezTo>
                  <a:cubicBezTo>
                    <a:pt x="37" y="215"/>
                    <a:pt x="0" y="172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1" name="Freeform 252"/>
            <p:cNvSpPr>
              <a:spLocks noEditPoints="1"/>
            </p:cNvSpPr>
            <p:nvPr/>
          </p:nvSpPr>
          <p:spPr bwMode="auto">
            <a:xfrm>
              <a:off x="8237539" y="5054562"/>
              <a:ext cx="17463" cy="107950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7 h 215"/>
                <a:gd name="T12" fmla="*/ 35 w 36"/>
                <a:gd name="T13" fmla="*/ 57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35" y="57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2" name="Freeform 253"/>
            <p:cNvSpPr>
              <a:spLocks/>
            </p:cNvSpPr>
            <p:nvPr/>
          </p:nvSpPr>
          <p:spPr bwMode="auto">
            <a:xfrm>
              <a:off x="8275639" y="5081549"/>
              <a:ext cx="63500" cy="80963"/>
            </a:xfrm>
            <a:custGeom>
              <a:avLst/>
              <a:gdLst>
                <a:gd name="T0" fmla="*/ 0 w 126"/>
                <a:gd name="T1" fmla="*/ 3 h 161"/>
                <a:gd name="T2" fmla="*/ 33 w 126"/>
                <a:gd name="T3" fmla="*/ 3 h 161"/>
                <a:gd name="T4" fmla="*/ 33 w 126"/>
                <a:gd name="T5" fmla="*/ 26 h 161"/>
                <a:gd name="T6" fmla="*/ 77 w 126"/>
                <a:gd name="T7" fmla="*/ 0 h 161"/>
                <a:gd name="T8" fmla="*/ 126 w 126"/>
                <a:gd name="T9" fmla="*/ 55 h 161"/>
                <a:gd name="T10" fmla="*/ 126 w 126"/>
                <a:gd name="T11" fmla="*/ 161 h 161"/>
                <a:gd name="T12" fmla="*/ 92 w 126"/>
                <a:gd name="T13" fmla="*/ 161 h 161"/>
                <a:gd name="T14" fmla="*/ 92 w 126"/>
                <a:gd name="T15" fmla="*/ 65 h 161"/>
                <a:gd name="T16" fmla="*/ 63 w 126"/>
                <a:gd name="T17" fmla="*/ 30 h 161"/>
                <a:gd name="T18" fmla="*/ 33 w 126"/>
                <a:gd name="T19" fmla="*/ 65 h 161"/>
                <a:gd name="T20" fmla="*/ 33 w 126"/>
                <a:gd name="T21" fmla="*/ 161 h 161"/>
                <a:gd name="T22" fmla="*/ 0 w 126"/>
                <a:gd name="T23" fmla="*/ 161 h 161"/>
                <a:gd name="T24" fmla="*/ 0 w 126"/>
                <a:gd name="T25" fmla="*/ 3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1">
                  <a:moveTo>
                    <a:pt x="0" y="3"/>
                  </a:moveTo>
                  <a:lnTo>
                    <a:pt x="33" y="3"/>
                  </a:lnTo>
                  <a:lnTo>
                    <a:pt x="33" y="26"/>
                  </a:lnTo>
                  <a:cubicBezTo>
                    <a:pt x="42" y="13"/>
                    <a:pt x="55" y="0"/>
                    <a:pt x="77" y="0"/>
                  </a:cubicBezTo>
                  <a:cubicBezTo>
                    <a:pt x="107" y="0"/>
                    <a:pt x="126" y="21"/>
                    <a:pt x="126" y="55"/>
                  </a:cubicBezTo>
                  <a:lnTo>
                    <a:pt x="126" y="161"/>
                  </a:lnTo>
                  <a:lnTo>
                    <a:pt x="92" y="161"/>
                  </a:lnTo>
                  <a:lnTo>
                    <a:pt x="92" y="65"/>
                  </a:lnTo>
                  <a:cubicBezTo>
                    <a:pt x="92" y="43"/>
                    <a:pt x="82" y="30"/>
                    <a:pt x="63" y="30"/>
                  </a:cubicBezTo>
                  <a:cubicBezTo>
                    <a:pt x="46" y="30"/>
                    <a:pt x="33" y="44"/>
                    <a:pt x="33" y="65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3" name="Freeform 254"/>
            <p:cNvSpPr>
              <a:spLocks noEditPoints="1"/>
            </p:cNvSpPr>
            <p:nvPr/>
          </p:nvSpPr>
          <p:spPr bwMode="auto">
            <a:xfrm>
              <a:off x="8355014" y="5054562"/>
              <a:ext cx="71438" cy="111125"/>
            </a:xfrm>
            <a:custGeom>
              <a:avLst/>
              <a:gdLst>
                <a:gd name="T0" fmla="*/ 0 w 141"/>
                <a:gd name="T1" fmla="*/ 138 h 220"/>
                <a:gd name="T2" fmla="*/ 0 w 141"/>
                <a:gd name="T3" fmla="*/ 134 h 220"/>
                <a:gd name="T4" fmla="*/ 61 w 141"/>
                <a:gd name="T5" fmla="*/ 54 h 220"/>
                <a:gd name="T6" fmla="*/ 107 w 141"/>
                <a:gd name="T7" fmla="*/ 82 h 220"/>
                <a:gd name="T8" fmla="*/ 107 w 141"/>
                <a:gd name="T9" fmla="*/ 0 h 220"/>
                <a:gd name="T10" fmla="*/ 141 w 141"/>
                <a:gd name="T11" fmla="*/ 0 h 220"/>
                <a:gd name="T12" fmla="*/ 141 w 141"/>
                <a:gd name="T13" fmla="*/ 217 h 220"/>
                <a:gd name="T14" fmla="*/ 107 w 141"/>
                <a:gd name="T15" fmla="*/ 217 h 220"/>
                <a:gd name="T16" fmla="*/ 107 w 141"/>
                <a:gd name="T17" fmla="*/ 192 h 220"/>
                <a:gd name="T18" fmla="*/ 61 w 141"/>
                <a:gd name="T19" fmla="*/ 220 h 220"/>
                <a:gd name="T20" fmla="*/ 0 w 141"/>
                <a:gd name="T21" fmla="*/ 138 h 220"/>
                <a:gd name="T22" fmla="*/ 107 w 141"/>
                <a:gd name="T23" fmla="*/ 137 h 220"/>
                <a:gd name="T24" fmla="*/ 107 w 141"/>
                <a:gd name="T25" fmla="*/ 134 h 220"/>
                <a:gd name="T26" fmla="*/ 70 w 141"/>
                <a:gd name="T27" fmla="*/ 83 h 220"/>
                <a:gd name="T28" fmla="*/ 34 w 141"/>
                <a:gd name="T29" fmla="*/ 134 h 220"/>
                <a:gd name="T30" fmla="*/ 34 w 141"/>
                <a:gd name="T31" fmla="*/ 137 h 220"/>
                <a:gd name="T32" fmla="*/ 70 w 141"/>
                <a:gd name="T33" fmla="*/ 188 h 220"/>
                <a:gd name="T34" fmla="*/ 107 w 141"/>
                <a:gd name="T35" fmla="*/ 137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1" h="220">
                  <a:moveTo>
                    <a:pt x="0" y="138"/>
                  </a:moveTo>
                  <a:lnTo>
                    <a:pt x="0" y="134"/>
                  </a:lnTo>
                  <a:cubicBezTo>
                    <a:pt x="0" y="80"/>
                    <a:pt x="30" y="54"/>
                    <a:pt x="61" y="54"/>
                  </a:cubicBezTo>
                  <a:cubicBezTo>
                    <a:pt x="84" y="54"/>
                    <a:pt x="97" y="68"/>
                    <a:pt x="107" y="82"/>
                  </a:cubicBezTo>
                  <a:lnTo>
                    <a:pt x="107" y="0"/>
                  </a:lnTo>
                  <a:lnTo>
                    <a:pt x="141" y="0"/>
                  </a:lnTo>
                  <a:lnTo>
                    <a:pt x="141" y="217"/>
                  </a:lnTo>
                  <a:lnTo>
                    <a:pt x="107" y="217"/>
                  </a:lnTo>
                  <a:lnTo>
                    <a:pt x="107" y="192"/>
                  </a:lnTo>
                  <a:cubicBezTo>
                    <a:pt x="97" y="207"/>
                    <a:pt x="84" y="220"/>
                    <a:pt x="61" y="220"/>
                  </a:cubicBezTo>
                  <a:cubicBezTo>
                    <a:pt x="29" y="218"/>
                    <a:pt x="0" y="192"/>
                    <a:pt x="0" y="138"/>
                  </a:cubicBezTo>
                  <a:close/>
                  <a:moveTo>
                    <a:pt x="107" y="137"/>
                  </a:moveTo>
                  <a:lnTo>
                    <a:pt x="107" y="134"/>
                  </a:lnTo>
                  <a:cubicBezTo>
                    <a:pt x="107" y="103"/>
                    <a:pt x="90" y="83"/>
                    <a:pt x="70" y="83"/>
                  </a:cubicBezTo>
                  <a:cubicBezTo>
                    <a:pt x="50" y="83"/>
                    <a:pt x="34" y="101"/>
                    <a:pt x="34" y="134"/>
                  </a:cubicBezTo>
                  <a:lnTo>
                    <a:pt x="34" y="137"/>
                  </a:lnTo>
                  <a:cubicBezTo>
                    <a:pt x="34" y="168"/>
                    <a:pt x="50" y="188"/>
                    <a:pt x="70" y="188"/>
                  </a:cubicBezTo>
                  <a:cubicBezTo>
                    <a:pt x="90" y="188"/>
                    <a:pt x="107" y="168"/>
                    <a:pt x="107" y="1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4" name="Freeform 255"/>
            <p:cNvSpPr>
              <a:spLocks noEditPoints="1"/>
            </p:cNvSpPr>
            <p:nvPr/>
          </p:nvSpPr>
          <p:spPr bwMode="auto">
            <a:xfrm>
              <a:off x="8442327" y="5081549"/>
              <a:ext cx="66675" cy="84138"/>
            </a:xfrm>
            <a:custGeom>
              <a:avLst/>
              <a:gdLst>
                <a:gd name="T0" fmla="*/ 0 w 134"/>
                <a:gd name="T1" fmla="*/ 84 h 166"/>
                <a:gd name="T2" fmla="*/ 0 w 134"/>
                <a:gd name="T3" fmla="*/ 81 h 166"/>
                <a:gd name="T4" fmla="*/ 68 w 134"/>
                <a:gd name="T5" fmla="*/ 0 h 166"/>
                <a:gd name="T6" fmla="*/ 134 w 134"/>
                <a:gd name="T7" fmla="*/ 84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2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4 h 166"/>
                <a:gd name="T22" fmla="*/ 100 w 134"/>
                <a:gd name="T23" fmla="*/ 71 h 166"/>
                <a:gd name="T24" fmla="*/ 68 w 134"/>
                <a:gd name="T25" fmla="*/ 28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4"/>
                  </a:moveTo>
                  <a:lnTo>
                    <a:pt x="0" y="81"/>
                  </a:lnTo>
                  <a:cubicBezTo>
                    <a:pt x="0" y="34"/>
                    <a:pt x="29" y="0"/>
                    <a:pt x="68" y="0"/>
                  </a:cubicBezTo>
                  <a:cubicBezTo>
                    <a:pt x="110" y="0"/>
                    <a:pt x="134" y="36"/>
                    <a:pt x="134" y="84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2" y="130"/>
                    <a:pt x="112" y="120"/>
                  </a:cubicBezTo>
                  <a:lnTo>
                    <a:pt x="129" y="141"/>
                  </a:lnTo>
                  <a:cubicBezTo>
                    <a:pt x="115" y="156"/>
                    <a:pt x="97" y="166"/>
                    <a:pt x="74" y="166"/>
                  </a:cubicBezTo>
                  <a:cubicBezTo>
                    <a:pt x="32" y="164"/>
                    <a:pt x="0" y="133"/>
                    <a:pt x="0" y="84"/>
                  </a:cubicBezTo>
                  <a:close/>
                  <a:moveTo>
                    <a:pt x="100" y="71"/>
                  </a:moveTo>
                  <a:cubicBezTo>
                    <a:pt x="99" y="46"/>
                    <a:pt x="87" y="28"/>
                    <a:pt x="68" y="28"/>
                  </a:cubicBezTo>
                  <a:cubicBezTo>
                    <a:pt x="49" y="28"/>
                    <a:pt x="37" y="44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5" name="Freeform 256"/>
            <p:cNvSpPr>
              <a:spLocks/>
            </p:cNvSpPr>
            <p:nvPr/>
          </p:nvSpPr>
          <p:spPr bwMode="auto">
            <a:xfrm>
              <a:off x="8524877" y="5081549"/>
              <a:ext cx="41275" cy="80963"/>
            </a:xfrm>
            <a:custGeom>
              <a:avLst/>
              <a:gdLst>
                <a:gd name="T0" fmla="*/ 0 w 81"/>
                <a:gd name="T1" fmla="*/ 4 h 161"/>
                <a:gd name="T2" fmla="*/ 34 w 81"/>
                <a:gd name="T3" fmla="*/ 4 h 161"/>
                <a:gd name="T4" fmla="*/ 34 w 81"/>
                <a:gd name="T5" fmla="*/ 35 h 161"/>
                <a:gd name="T6" fmla="*/ 81 w 81"/>
                <a:gd name="T7" fmla="*/ 1 h 161"/>
                <a:gd name="T8" fmla="*/ 81 w 81"/>
                <a:gd name="T9" fmla="*/ 37 h 161"/>
                <a:gd name="T10" fmla="*/ 80 w 81"/>
                <a:gd name="T11" fmla="*/ 37 h 161"/>
                <a:gd name="T12" fmla="*/ 34 w 81"/>
                <a:gd name="T13" fmla="*/ 91 h 161"/>
                <a:gd name="T14" fmla="*/ 34 w 81"/>
                <a:gd name="T15" fmla="*/ 161 h 161"/>
                <a:gd name="T16" fmla="*/ 0 w 81"/>
                <a:gd name="T17" fmla="*/ 161 h 161"/>
                <a:gd name="T18" fmla="*/ 0 w 81"/>
                <a:gd name="T19" fmla="*/ 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1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2" y="14"/>
                    <a:pt x="57" y="0"/>
                    <a:pt x="81" y="1"/>
                  </a:cubicBezTo>
                  <a:lnTo>
                    <a:pt x="81" y="37"/>
                  </a:lnTo>
                  <a:lnTo>
                    <a:pt x="80" y="37"/>
                  </a:lnTo>
                  <a:cubicBezTo>
                    <a:pt x="52" y="37"/>
                    <a:pt x="34" y="55"/>
                    <a:pt x="34" y="91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6" name="Rectangle 257"/>
            <p:cNvSpPr>
              <a:spLocks noChangeArrowheads="1"/>
            </p:cNvSpPr>
            <p:nvPr/>
          </p:nvSpPr>
          <p:spPr bwMode="auto">
            <a:xfrm>
              <a:off x="8137527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7" name="Freeform 258"/>
            <p:cNvSpPr>
              <a:spLocks noEditPoints="1"/>
            </p:cNvSpPr>
            <p:nvPr/>
          </p:nvSpPr>
          <p:spPr bwMode="auto">
            <a:xfrm>
              <a:off x="8224839" y="4841837"/>
              <a:ext cx="44450" cy="60325"/>
            </a:xfrm>
            <a:custGeom>
              <a:avLst/>
              <a:gdLst>
                <a:gd name="T0" fmla="*/ 0 w 87"/>
                <a:gd name="T1" fmla="*/ 0 h 118"/>
                <a:gd name="T2" fmla="*/ 44 w 87"/>
                <a:gd name="T3" fmla="*/ 0 h 118"/>
                <a:gd name="T4" fmla="*/ 75 w 87"/>
                <a:gd name="T5" fmla="*/ 10 h 118"/>
                <a:gd name="T6" fmla="*/ 82 w 87"/>
                <a:gd name="T7" fmla="*/ 30 h 118"/>
                <a:gd name="T8" fmla="*/ 82 w 87"/>
                <a:gd name="T9" fmla="*/ 30 h 118"/>
                <a:gd name="T10" fmla="*/ 66 w 87"/>
                <a:gd name="T11" fmla="*/ 56 h 118"/>
                <a:gd name="T12" fmla="*/ 87 w 87"/>
                <a:gd name="T13" fmla="*/ 85 h 118"/>
                <a:gd name="T14" fmla="*/ 87 w 87"/>
                <a:gd name="T15" fmla="*/ 86 h 118"/>
                <a:gd name="T16" fmla="*/ 45 w 87"/>
                <a:gd name="T17" fmla="*/ 118 h 118"/>
                <a:gd name="T18" fmla="*/ 0 w 87"/>
                <a:gd name="T19" fmla="*/ 118 h 118"/>
                <a:gd name="T20" fmla="*/ 0 w 87"/>
                <a:gd name="T21" fmla="*/ 0 h 118"/>
                <a:gd name="T22" fmla="*/ 45 w 87"/>
                <a:gd name="T23" fmla="*/ 68 h 118"/>
                <a:gd name="T24" fmla="*/ 23 w 87"/>
                <a:gd name="T25" fmla="*/ 68 h 118"/>
                <a:gd name="T26" fmla="*/ 23 w 87"/>
                <a:gd name="T27" fmla="*/ 96 h 118"/>
                <a:gd name="T28" fmla="*/ 46 w 87"/>
                <a:gd name="T29" fmla="*/ 96 h 118"/>
                <a:gd name="T30" fmla="*/ 63 w 87"/>
                <a:gd name="T31" fmla="*/ 82 h 118"/>
                <a:gd name="T32" fmla="*/ 63 w 87"/>
                <a:gd name="T33" fmla="*/ 82 h 118"/>
                <a:gd name="T34" fmla="*/ 45 w 87"/>
                <a:gd name="T35" fmla="*/ 68 h 118"/>
                <a:gd name="T36" fmla="*/ 59 w 87"/>
                <a:gd name="T37" fmla="*/ 35 h 118"/>
                <a:gd name="T38" fmla="*/ 42 w 87"/>
                <a:gd name="T39" fmla="*/ 21 h 118"/>
                <a:gd name="T40" fmla="*/ 24 w 87"/>
                <a:gd name="T41" fmla="*/ 21 h 118"/>
                <a:gd name="T42" fmla="*/ 24 w 87"/>
                <a:gd name="T43" fmla="*/ 47 h 118"/>
                <a:gd name="T44" fmla="*/ 41 w 87"/>
                <a:gd name="T45" fmla="*/ 47 h 118"/>
                <a:gd name="T46" fmla="*/ 59 w 87"/>
                <a:gd name="T47" fmla="*/ 3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8">
                  <a:moveTo>
                    <a:pt x="0" y="0"/>
                  </a:moveTo>
                  <a:lnTo>
                    <a:pt x="44" y="0"/>
                  </a:lnTo>
                  <a:cubicBezTo>
                    <a:pt x="57" y="0"/>
                    <a:pt x="67" y="3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3"/>
                    <a:pt x="75" y="51"/>
                    <a:pt x="66" y="56"/>
                  </a:cubicBezTo>
                  <a:cubicBezTo>
                    <a:pt x="79" y="61"/>
                    <a:pt x="87" y="68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8"/>
                    <a:pt x="45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45" y="68"/>
                  </a:moveTo>
                  <a:lnTo>
                    <a:pt x="23" y="68"/>
                  </a:lnTo>
                  <a:lnTo>
                    <a:pt x="23" y="96"/>
                  </a:lnTo>
                  <a:lnTo>
                    <a:pt x="46" y="96"/>
                  </a:lnTo>
                  <a:cubicBezTo>
                    <a:pt x="57" y="96"/>
                    <a:pt x="63" y="91"/>
                    <a:pt x="63" y="82"/>
                  </a:cubicBezTo>
                  <a:lnTo>
                    <a:pt x="63" y="82"/>
                  </a:lnTo>
                  <a:cubicBezTo>
                    <a:pt x="62" y="73"/>
                    <a:pt x="56" y="68"/>
                    <a:pt x="45" y="68"/>
                  </a:cubicBezTo>
                  <a:close/>
                  <a:moveTo>
                    <a:pt x="59" y="35"/>
                  </a:moveTo>
                  <a:cubicBezTo>
                    <a:pt x="59" y="26"/>
                    <a:pt x="52" y="21"/>
                    <a:pt x="42" y="21"/>
                  </a:cubicBezTo>
                  <a:lnTo>
                    <a:pt x="24" y="21"/>
                  </a:lnTo>
                  <a:lnTo>
                    <a:pt x="24" y="47"/>
                  </a:lnTo>
                  <a:lnTo>
                    <a:pt x="41" y="47"/>
                  </a:lnTo>
                  <a:cubicBezTo>
                    <a:pt x="51" y="48"/>
                    <a:pt x="59" y="43"/>
                    <a:pt x="59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8" name="Freeform 259"/>
            <p:cNvSpPr>
              <a:spLocks/>
            </p:cNvSpPr>
            <p:nvPr/>
          </p:nvSpPr>
          <p:spPr bwMode="auto">
            <a:xfrm>
              <a:off x="8278814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9" name="Freeform 260"/>
            <p:cNvSpPr>
              <a:spLocks noEditPoints="1"/>
            </p:cNvSpPr>
            <p:nvPr/>
          </p:nvSpPr>
          <p:spPr bwMode="auto">
            <a:xfrm>
              <a:off x="8318502" y="4840249"/>
              <a:ext cx="53975" cy="63500"/>
            </a:xfrm>
            <a:custGeom>
              <a:avLst/>
              <a:gdLst>
                <a:gd name="T0" fmla="*/ 0 w 107"/>
                <a:gd name="T1" fmla="*/ 63 h 123"/>
                <a:gd name="T2" fmla="*/ 0 w 107"/>
                <a:gd name="T3" fmla="*/ 60 h 123"/>
                <a:gd name="T4" fmla="*/ 53 w 107"/>
                <a:gd name="T5" fmla="*/ 0 h 123"/>
                <a:gd name="T6" fmla="*/ 107 w 107"/>
                <a:gd name="T7" fmla="*/ 60 h 123"/>
                <a:gd name="T8" fmla="*/ 107 w 107"/>
                <a:gd name="T9" fmla="*/ 63 h 123"/>
                <a:gd name="T10" fmla="*/ 53 w 107"/>
                <a:gd name="T11" fmla="*/ 123 h 123"/>
                <a:gd name="T12" fmla="*/ 0 w 107"/>
                <a:gd name="T13" fmla="*/ 63 h 123"/>
                <a:gd name="T14" fmla="*/ 82 w 107"/>
                <a:gd name="T15" fmla="*/ 63 h 123"/>
                <a:gd name="T16" fmla="*/ 82 w 107"/>
                <a:gd name="T17" fmla="*/ 63 h 123"/>
                <a:gd name="T18" fmla="*/ 55 w 107"/>
                <a:gd name="T19" fmla="*/ 23 h 123"/>
                <a:gd name="T20" fmla="*/ 26 w 107"/>
                <a:gd name="T21" fmla="*/ 60 h 123"/>
                <a:gd name="T22" fmla="*/ 26 w 107"/>
                <a:gd name="T23" fmla="*/ 62 h 123"/>
                <a:gd name="T24" fmla="*/ 55 w 107"/>
                <a:gd name="T25" fmla="*/ 100 h 123"/>
                <a:gd name="T26" fmla="*/ 82 w 107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7" h="123">
                  <a:moveTo>
                    <a:pt x="0" y="63"/>
                  </a:moveTo>
                  <a:lnTo>
                    <a:pt x="0" y="60"/>
                  </a:lnTo>
                  <a:cubicBezTo>
                    <a:pt x="0" y="25"/>
                    <a:pt x="22" y="0"/>
                    <a:pt x="53" y="0"/>
                  </a:cubicBezTo>
                  <a:cubicBezTo>
                    <a:pt x="85" y="0"/>
                    <a:pt x="107" y="25"/>
                    <a:pt x="107" y="60"/>
                  </a:cubicBezTo>
                  <a:lnTo>
                    <a:pt x="107" y="63"/>
                  </a:lnTo>
                  <a:cubicBezTo>
                    <a:pt x="107" y="98"/>
                    <a:pt x="85" y="123"/>
                    <a:pt x="53" y="123"/>
                  </a:cubicBezTo>
                  <a:cubicBezTo>
                    <a:pt x="21" y="123"/>
                    <a:pt x="0" y="98"/>
                    <a:pt x="0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8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0" y="100"/>
                    <a:pt x="81" y="85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0" name="Freeform 261"/>
            <p:cNvSpPr>
              <a:spLocks/>
            </p:cNvSpPr>
            <p:nvPr/>
          </p:nvSpPr>
          <p:spPr bwMode="auto">
            <a:xfrm>
              <a:off x="8380414" y="4841837"/>
              <a:ext cx="47625" cy="61913"/>
            </a:xfrm>
            <a:custGeom>
              <a:avLst/>
              <a:gdLst>
                <a:gd name="T0" fmla="*/ 0 w 93"/>
                <a:gd name="T1" fmla="*/ 61 h 121"/>
                <a:gd name="T2" fmla="*/ 0 w 93"/>
                <a:gd name="T3" fmla="*/ 60 h 121"/>
                <a:gd name="T4" fmla="*/ 54 w 93"/>
                <a:gd name="T5" fmla="*/ 0 h 121"/>
                <a:gd name="T6" fmla="*/ 91 w 93"/>
                <a:gd name="T7" fmla="*/ 16 h 121"/>
                <a:gd name="T8" fmla="*/ 76 w 93"/>
                <a:gd name="T9" fmla="*/ 35 h 121"/>
                <a:gd name="T10" fmla="*/ 52 w 93"/>
                <a:gd name="T11" fmla="*/ 22 h 121"/>
                <a:gd name="T12" fmla="*/ 25 w 93"/>
                <a:gd name="T13" fmla="*/ 60 h 121"/>
                <a:gd name="T14" fmla="*/ 25 w 93"/>
                <a:gd name="T15" fmla="*/ 60 h 121"/>
                <a:gd name="T16" fmla="*/ 52 w 93"/>
                <a:gd name="T17" fmla="*/ 97 h 121"/>
                <a:gd name="T18" fmla="*/ 77 w 93"/>
                <a:gd name="T19" fmla="*/ 85 h 121"/>
                <a:gd name="T20" fmla="*/ 93 w 93"/>
                <a:gd name="T21" fmla="*/ 102 h 121"/>
                <a:gd name="T22" fmla="*/ 52 w 93"/>
                <a:gd name="T23" fmla="*/ 119 h 121"/>
                <a:gd name="T24" fmla="*/ 0 w 93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3" y="0"/>
                    <a:pt x="54" y="0"/>
                  </a:cubicBezTo>
                  <a:cubicBezTo>
                    <a:pt x="71" y="0"/>
                    <a:pt x="83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3"/>
                    <a:pt x="77" y="85"/>
                  </a:cubicBezTo>
                  <a:lnTo>
                    <a:pt x="93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1" name="Freeform 262"/>
            <p:cNvSpPr>
              <a:spLocks/>
            </p:cNvSpPr>
            <p:nvPr/>
          </p:nvSpPr>
          <p:spPr bwMode="auto">
            <a:xfrm>
              <a:off x="8435977" y="4841837"/>
              <a:ext cx="47625" cy="60325"/>
            </a:xfrm>
            <a:custGeom>
              <a:avLst/>
              <a:gdLst>
                <a:gd name="T0" fmla="*/ 1 w 95"/>
                <a:gd name="T1" fmla="*/ 0 h 118"/>
                <a:gd name="T2" fmla="*/ 26 w 95"/>
                <a:gd name="T3" fmla="*/ 0 h 118"/>
                <a:gd name="T4" fmla="*/ 26 w 95"/>
                <a:gd name="T5" fmla="*/ 51 h 118"/>
                <a:gd name="T6" fmla="*/ 65 w 95"/>
                <a:gd name="T7" fmla="*/ 0 h 118"/>
                <a:gd name="T8" fmla="*/ 93 w 95"/>
                <a:gd name="T9" fmla="*/ 0 h 118"/>
                <a:gd name="T10" fmla="*/ 53 w 95"/>
                <a:gd name="T11" fmla="*/ 50 h 118"/>
                <a:gd name="T12" fmla="*/ 95 w 95"/>
                <a:gd name="T13" fmla="*/ 118 h 118"/>
                <a:gd name="T14" fmla="*/ 66 w 95"/>
                <a:gd name="T15" fmla="*/ 118 h 118"/>
                <a:gd name="T16" fmla="*/ 36 w 95"/>
                <a:gd name="T17" fmla="*/ 70 h 118"/>
                <a:gd name="T18" fmla="*/ 25 w 95"/>
                <a:gd name="T19" fmla="*/ 84 h 118"/>
                <a:gd name="T20" fmla="*/ 25 w 95"/>
                <a:gd name="T21" fmla="*/ 118 h 118"/>
                <a:gd name="T22" fmla="*/ 0 w 95"/>
                <a:gd name="T23" fmla="*/ 118 h 118"/>
                <a:gd name="T24" fmla="*/ 1 w 95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18">
                  <a:moveTo>
                    <a:pt x="1" y="0"/>
                  </a:moveTo>
                  <a:lnTo>
                    <a:pt x="26" y="0"/>
                  </a:lnTo>
                  <a:lnTo>
                    <a:pt x="26" y="51"/>
                  </a:lnTo>
                  <a:lnTo>
                    <a:pt x="65" y="0"/>
                  </a:lnTo>
                  <a:lnTo>
                    <a:pt x="93" y="0"/>
                  </a:lnTo>
                  <a:lnTo>
                    <a:pt x="53" y="50"/>
                  </a:lnTo>
                  <a:lnTo>
                    <a:pt x="95" y="118"/>
                  </a:lnTo>
                  <a:lnTo>
                    <a:pt x="66" y="118"/>
                  </a:lnTo>
                  <a:lnTo>
                    <a:pt x="36" y="70"/>
                  </a:lnTo>
                  <a:lnTo>
                    <a:pt x="25" y="84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2" name="Freeform 263"/>
            <p:cNvSpPr>
              <a:spLocks/>
            </p:cNvSpPr>
            <p:nvPr/>
          </p:nvSpPr>
          <p:spPr bwMode="auto">
            <a:xfrm>
              <a:off x="8832852" y="5056149"/>
              <a:ext cx="88900" cy="106363"/>
            </a:xfrm>
            <a:custGeom>
              <a:avLst/>
              <a:gdLst>
                <a:gd name="T0" fmla="*/ 0 w 175"/>
                <a:gd name="T1" fmla="*/ 0 h 209"/>
                <a:gd name="T2" fmla="*/ 24 w 175"/>
                <a:gd name="T3" fmla="*/ 0 h 209"/>
                <a:gd name="T4" fmla="*/ 88 w 175"/>
                <a:gd name="T5" fmla="*/ 113 h 209"/>
                <a:gd name="T6" fmla="*/ 152 w 175"/>
                <a:gd name="T7" fmla="*/ 0 h 209"/>
                <a:gd name="T8" fmla="*/ 175 w 175"/>
                <a:gd name="T9" fmla="*/ 0 h 209"/>
                <a:gd name="T10" fmla="*/ 175 w 175"/>
                <a:gd name="T11" fmla="*/ 209 h 209"/>
                <a:gd name="T12" fmla="*/ 153 w 175"/>
                <a:gd name="T13" fmla="*/ 209 h 209"/>
                <a:gd name="T14" fmla="*/ 153 w 175"/>
                <a:gd name="T15" fmla="*/ 40 h 209"/>
                <a:gd name="T16" fmla="*/ 88 w 175"/>
                <a:gd name="T17" fmla="*/ 152 h 209"/>
                <a:gd name="T18" fmla="*/ 87 w 175"/>
                <a:gd name="T19" fmla="*/ 152 h 209"/>
                <a:gd name="T20" fmla="*/ 22 w 175"/>
                <a:gd name="T21" fmla="*/ 40 h 209"/>
                <a:gd name="T22" fmla="*/ 22 w 175"/>
                <a:gd name="T23" fmla="*/ 209 h 209"/>
                <a:gd name="T24" fmla="*/ 0 w 175"/>
                <a:gd name="T25" fmla="*/ 209 h 209"/>
                <a:gd name="T26" fmla="*/ 0 w 175"/>
                <a:gd name="T2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5" h="209">
                  <a:moveTo>
                    <a:pt x="0" y="0"/>
                  </a:moveTo>
                  <a:lnTo>
                    <a:pt x="24" y="0"/>
                  </a:lnTo>
                  <a:lnTo>
                    <a:pt x="88" y="113"/>
                  </a:lnTo>
                  <a:lnTo>
                    <a:pt x="152" y="0"/>
                  </a:lnTo>
                  <a:lnTo>
                    <a:pt x="175" y="0"/>
                  </a:lnTo>
                  <a:lnTo>
                    <a:pt x="175" y="209"/>
                  </a:lnTo>
                  <a:lnTo>
                    <a:pt x="153" y="209"/>
                  </a:lnTo>
                  <a:lnTo>
                    <a:pt x="153" y="40"/>
                  </a:lnTo>
                  <a:lnTo>
                    <a:pt x="88" y="152"/>
                  </a:lnTo>
                  <a:lnTo>
                    <a:pt x="87" y="152"/>
                  </a:lnTo>
                  <a:lnTo>
                    <a:pt x="22" y="40"/>
                  </a:lnTo>
                  <a:lnTo>
                    <a:pt x="22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3" name="Freeform 264"/>
            <p:cNvSpPr>
              <a:spLocks noEditPoints="1"/>
            </p:cNvSpPr>
            <p:nvPr/>
          </p:nvSpPr>
          <p:spPr bwMode="auto">
            <a:xfrm>
              <a:off x="8940802" y="5083137"/>
              <a:ext cx="58738" cy="80963"/>
            </a:xfrm>
            <a:custGeom>
              <a:avLst/>
              <a:gdLst>
                <a:gd name="T0" fmla="*/ 0 w 118"/>
                <a:gd name="T1" fmla="*/ 112 h 160"/>
                <a:gd name="T2" fmla="*/ 0 w 118"/>
                <a:gd name="T3" fmla="*/ 112 h 160"/>
                <a:gd name="T4" fmla="*/ 57 w 118"/>
                <a:gd name="T5" fmla="*/ 61 h 160"/>
                <a:gd name="T6" fmla="*/ 97 w 118"/>
                <a:gd name="T7" fmla="*/ 67 h 160"/>
                <a:gd name="T8" fmla="*/ 97 w 118"/>
                <a:gd name="T9" fmla="*/ 58 h 160"/>
                <a:gd name="T10" fmla="*/ 57 w 118"/>
                <a:gd name="T11" fmla="*/ 20 h 160"/>
                <a:gd name="T12" fmla="*/ 17 w 118"/>
                <a:gd name="T13" fmla="*/ 30 h 160"/>
                <a:gd name="T14" fmla="*/ 11 w 118"/>
                <a:gd name="T15" fmla="*/ 12 h 160"/>
                <a:gd name="T16" fmla="*/ 60 w 118"/>
                <a:gd name="T17" fmla="*/ 0 h 160"/>
                <a:gd name="T18" fmla="*/ 103 w 118"/>
                <a:gd name="T19" fmla="*/ 15 h 160"/>
                <a:gd name="T20" fmla="*/ 118 w 118"/>
                <a:gd name="T21" fmla="*/ 57 h 160"/>
                <a:gd name="T22" fmla="*/ 118 w 118"/>
                <a:gd name="T23" fmla="*/ 157 h 160"/>
                <a:gd name="T24" fmla="*/ 97 w 118"/>
                <a:gd name="T25" fmla="*/ 157 h 160"/>
                <a:gd name="T26" fmla="*/ 97 w 118"/>
                <a:gd name="T27" fmla="*/ 134 h 160"/>
                <a:gd name="T28" fmla="*/ 50 w 118"/>
                <a:gd name="T29" fmla="*/ 160 h 160"/>
                <a:gd name="T30" fmla="*/ 0 w 118"/>
                <a:gd name="T31" fmla="*/ 112 h 160"/>
                <a:gd name="T32" fmla="*/ 97 w 118"/>
                <a:gd name="T33" fmla="*/ 102 h 160"/>
                <a:gd name="T34" fmla="*/ 97 w 118"/>
                <a:gd name="T35" fmla="*/ 84 h 160"/>
                <a:gd name="T36" fmla="*/ 60 w 118"/>
                <a:gd name="T37" fmla="*/ 77 h 160"/>
                <a:gd name="T38" fmla="*/ 21 w 118"/>
                <a:gd name="T39" fmla="*/ 110 h 160"/>
                <a:gd name="T40" fmla="*/ 21 w 118"/>
                <a:gd name="T41" fmla="*/ 111 h 160"/>
                <a:gd name="T42" fmla="*/ 55 w 118"/>
                <a:gd name="T43" fmla="*/ 142 h 160"/>
                <a:gd name="T44" fmla="*/ 97 w 118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8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2" y="61"/>
                    <a:pt x="57" y="61"/>
                  </a:cubicBezTo>
                  <a:cubicBezTo>
                    <a:pt x="73" y="61"/>
                    <a:pt x="86" y="64"/>
                    <a:pt x="97" y="67"/>
                  </a:cubicBezTo>
                  <a:lnTo>
                    <a:pt x="97" y="58"/>
                  </a:lnTo>
                  <a:cubicBezTo>
                    <a:pt x="97" y="33"/>
                    <a:pt x="82" y="20"/>
                    <a:pt x="57" y="20"/>
                  </a:cubicBezTo>
                  <a:cubicBezTo>
                    <a:pt x="42" y="20"/>
                    <a:pt x="28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8" y="0"/>
                    <a:pt x="93" y="5"/>
                    <a:pt x="103" y="15"/>
                  </a:cubicBezTo>
                  <a:cubicBezTo>
                    <a:pt x="113" y="25"/>
                    <a:pt x="118" y="38"/>
                    <a:pt x="118" y="57"/>
                  </a:cubicBezTo>
                  <a:lnTo>
                    <a:pt x="118" y="157"/>
                  </a:lnTo>
                  <a:lnTo>
                    <a:pt x="97" y="157"/>
                  </a:lnTo>
                  <a:lnTo>
                    <a:pt x="97" y="134"/>
                  </a:lnTo>
                  <a:cubicBezTo>
                    <a:pt x="88" y="149"/>
                    <a:pt x="72" y="160"/>
                    <a:pt x="50" y="160"/>
                  </a:cubicBezTo>
                  <a:cubicBezTo>
                    <a:pt x="23" y="160"/>
                    <a:pt x="0" y="142"/>
                    <a:pt x="0" y="112"/>
                  </a:cubicBezTo>
                  <a:close/>
                  <a:moveTo>
                    <a:pt x="97" y="102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2"/>
                    <a:pt x="55" y="142"/>
                  </a:cubicBezTo>
                  <a:cubicBezTo>
                    <a:pt x="78" y="142"/>
                    <a:pt x="97" y="126"/>
                    <a:pt x="97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4" name="Freeform 265"/>
            <p:cNvSpPr>
              <a:spLocks/>
            </p:cNvSpPr>
            <p:nvPr/>
          </p:nvSpPr>
          <p:spPr bwMode="auto">
            <a:xfrm>
              <a:off x="9020177" y="5081549"/>
              <a:ext cx="60325" cy="80963"/>
            </a:xfrm>
            <a:custGeom>
              <a:avLst/>
              <a:gdLst>
                <a:gd name="T0" fmla="*/ 1 w 119"/>
                <a:gd name="T1" fmla="*/ 4 h 159"/>
                <a:gd name="T2" fmla="*/ 22 w 119"/>
                <a:gd name="T3" fmla="*/ 4 h 159"/>
                <a:gd name="T4" fmla="*/ 22 w 119"/>
                <a:gd name="T5" fmla="*/ 29 h 159"/>
                <a:gd name="T6" fmla="*/ 68 w 119"/>
                <a:gd name="T7" fmla="*/ 0 h 159"/>
                <a:gd name="T8" fmla="*/ 119 w 119"/>
                <a:gd name="T9" fmla="*/ 57 h 159"/>
                <a:gd name="T10" fmla="*/ 119 w 119"/>
                <a:gd name="T11" fmla="*/ 159 h 159"/>
                <a:gd name="T12" fmla="*/ 98 w 119"/>
                <a:gd name="T13" fmla="*/ 159 h 159"/>
                <a:gd name="T14" fmla="*/ 98 w 119"/>
                <a:gd name="T15" fmla="*/ 63 h 159"/>
                <a:gd name="T16" fmla="*/ 62 w 119"/>
                <a:gd name="T17" fmla="*/ 19 h 159"/>
                <a:gd name="T18" fmla="*/ 22 w 119"/>
                <a:gd name="T19" fmla="*/ 64 h 159"/>
                <a:gd name="T20" fmla="*/ 22 w 119"/>
                <a:gd name="T21" fmla="*/ 159 h 159"/>
                <a:gd name="T22" fmla="*/ 0 w 119"/>
                <a:gd name="T23" fmla="*/ 159 h 159"/>
                <a:gd name="T24" fmla="*/ 0 w 119"/>
                <a:gd name="T25" fmla="*/ 4 h 159"/>
                <a:gd name="T26" fmla="*/ 1 w 119"/>
                <a:gd name="T27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9" h="159">
                  <a:moveTo>
                    <a:pt x="1" y="4"/>
                  </a:moveTo>
                  <a:lnTo>
                    <a:pt x="22" y="4"/>
                  </a:lnTo>
                  <a:lnTo>
                    <a:pt x="22" y="29"/>
                  </a:lnTo>
                  <a:cubicBezTo>
                    <a:pt x="31" y="14"/>
                    <a:pt x="44" y="0"/>
                    <a:pt x="68" y="0"/>
                  </a:cubicBezTo>
                  <a:cubicBezTo>
                    <a:pt x="99" y="0"/>
                    <a:pt x="119" y="22"/>
                    <a:pt x="119" y="57"/>
                  </a:cubicBezTo>
                  <a:lnTo>
                    <a:pt x="119" y="159"/>
                  </a:lnTo>
                  <a:lnTo>
                    <a:pt x="98" y="159"/>
                  </a:lnTo>
                  <a:lnTo>
                    <a:pt x="98" y="63"/>
                  </a:lnTo>
                  <a:cubicBezTo>
                    <a:pt x="98" y="35"/>
                    <a:pt x="84" y="19"/>
                    <a:pt x="62" y="19"/>
                  </a:cubicBezTo>
                  <a:cubicBezTo>
                    <a:pt x="39" y="19"/>
                    <a:pt x="22" y="37"/>
                    <a:pt x="22" y="64"/>
                  </a:cubicBezTo>
                  <a:lnTo>
                    <a:pt x="22" y="159"/>
                  </a:lnTo>
                  <a:lnTo>
                    <a:pt x="0" y="159"/>
                  </a:lnTo>
                  <a:lnTo>
                    <a:pt x="0" y="4"/>
                  </a:lnTo>
                  <a:lnTo>
                    <a:pt x="1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5" name="Freeform 266"/>
            <p:cNvSpPr>
              <a:spLocks noEditPoints="1"/>
            </p:cNvSpPr>
            <p:nvPr/>
          </p:nvSpPr>
          <p:spPr bwMode="auto">
            <a:xfrm>
              <a:off x="9102727" y="5054562"/>
              <a:ext cx="12700" cy="107950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8 h 214"/>
                <a:gd name="T12" fmla="*/ 22 w 24"/>
                <a:gd name="T13" fmla="*/ 58 h 214"/>
                <a:gd name="T14" fmla="*/ 22 w 24"/>
                <a:gd name="T15" fmla="*/ 214 h 214"/>
                <a:gd name="T16" fmla="*/ 1 w 24"/>
                <a:gd name="T17" fmla="*/ 214 h 214"/>
                <a:gd name="T18" fmla="*/ 1 w 24"/>
                <a:gd name="T19" fmla="*/ 58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8"/>
                  </a:moveTo>
                  <a:lnTo>
                    <a:pt x="22" y="58"/>
                  </a:lnTo>
                  <a:lnTo>
                    <a:pt x="22" y="214"/>
                  </a:lnTo>
                  <a:lnTo>
                    <a:pt x="1" y="214"/>
                  </a:lnTo>
                  <a:lnTo>
                    <a:pt x="1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6" name="Rectangle 267"/>
            <p:cNvSpPr>
              <a:spLocks noChangeArrowheads="1"/>
            </p:cNvSpPr>
            <p:nvPr/>
          </p:nvSpPr>
          <p:spPr bwMode="auto">
            <a:xfrm>
              <a:off x="9139239" y="5052974"/>
              <a:ext cx="9525" cy="10953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7" name="Freeform 268"/>
            <p:cNvSpPr>
              <a:spLocks noEditPoints="1"/>
            </p:cNvSpPr>
            <p:nvPr/>
          </p:nvSpPr>
          <p:spPr bwMode="auto">
            <a:xfrm>
              <a:off x="9167814" y="5083137"/>
              <a:ext cx="60325" cy="80963"/>
            </a:xfrm>
            <a:custGeom>
              <a:avLst/>
              <a:gdLst>
                <a:gd name="T0" fmla="*/ 0 w 119"/>
                <a:gd name="T1" fmla="*/ 112 h 160"/>
                <a:gd name="T2" fmla="*/ 0 w 119"/>
                <a:gd name="T3" fmla="*/ 112 h 160"/>
                <a:gd name="T4" fmla="*/ 58 w 119"/>
                <a:gd name="T5" fmla="*/ 61 h 160"/>
                <a:gd name="T6" fmla="*/ 98 w 119"/>
                <a:gd name="T7" fmla="*/ 67 h 160"/>
                <a:gd name="T8" fmla="*/ 98 w 119"/>
                <a:gd name="T9" fmla="*/ 58 h 160"/>
                <a:gd name="T10" fmla="*/ 58 w 119"/>
                <a:gd name="T11" fmla="*/ 20 h 160"/>
                <a:gd name="T12" fmla="*/ 18 w 119"/>
                <a:gd name="T13" fmla="*/ 30 h 160"/>
                <a:gd name="T14" fmla="*/ 11 w 119"/>
                <a:gd name="T15" fmla="*/ 12 h 160"/>
                <a:gd name="T16" fmla="*/ 60 w 119"/>
                <a:gd name="T17" fmla="*/ 0 h 160"/>
                <a:gd name="T18" fmla="*/ 104 w 119"/>
                <a:gd name="T19" fmla="*/ 15 h 160"/>
                <a:gd name="T20" fmla="*/ 119 w 119"/>
                <a:gd name="T21" fmla="*/ 57 h 160"/>
                <a:gd name="T22" fmla="*/ 119 w 119"/>
                <a:gd name="T23" fmla="*/ 157 h 160"/>
                <a:gd name="T24" fmla="*/ 98 w 119"/>
                <a:gd name="T25" fmla="*/ 157 h 160"/>
                <a:gd name="T26" fmla="*/ 98 w 119"/>
                <a:gd name="T27" fmla="*/ 134 h 160"/>
                <a:gd name="T28" fmla="*/ 50 w 119"/>
                <a:gd name="T29" fmla="*/ 160 h 160"/>
                <a:gd name="T30" fmla="*/ 0 w 119"/>
                <a:gd name="T31" fmla="*/ 112 h 160"/>
                <a:gd name="T32" fmla="*/ 98 w 119"/>
                <a:gd name="T33" fmla="*/ 102 h 160"/>
                <a:gd name="T34" fmla="*/ 98 w 119"/>
                <a:gd name="T35" fmla="*/ 84 h 160"/>
                <a:gd name="T36" fmla="*/ 60 w 119"/>
                <a:gd name="T37" fmla="*/ 77 h 160"/>
                <a:gd name="T38" fmla="*/ 22 w 119"/>
                <a:gd name="T39" fmla="*/ 110 h 160"/>
                <a:gd name="T40" fmla="*/ 22 w 119"/>
                <a:gd name="T41" fmla="*/ 111 h 160"/>
                <a:gd name="T42" fmla="*/ 55 w 119"/>
                <a:gd name="T43" fmla="*/ 142 h 160"/>
                <a:gd name="T44" fmla="*/ 98 w 119"/>
                <a:gd name="T45" fmla="*/ 102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0">
                  <a:moveTo>
                    <a:pt x="0" y="112"/>
                  </a:moveTo>
                  <a:lnTo>
                    <a:pt x="0" y="112"/>
                  </a:lnTo>
                  <a:cubicBezTo>
                    <a:pt x="0" y="78"/>
                    <a:pt x="23" y="61"/>
                    <a:pt x="58" y="61"/>
                  </a:cubicBezTo>
                  <a:cubicBezTo>
                    <a:pt x="74" y="61"/>
                    <a:pt x="86" y="64"/>
                    <a:pt x="98" y="67"/>
                  </a:cubicBezTo>
                  <a:lnTo>
                    <a:pt x="98" y="58"/>
                  </a:lnTo>
                  <a:cubicBezTo>
                    <a:pt x="98" y="33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2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57"/>
                  </a:lnTo>
                  <a:lnTo>
                    <a:pt x="98" y="157"/>
                  </a:lnTo>
                  <a:lnTo>
                    <a:pt x="98" y="134"/>
                  </a:lnTo>
                  <a:cubicBezTo>
                    <a:pt x="89" y="149"/>
                    <a:pt x="73" y="160"/>
                    <a:pt x="50" y="160"/>
                  </a:cubicBezTo>
                  <a:cubicBezTo>
                    <a:pt x="24" y="160"/>
                    <a:pt x="0" y="142"/>
                    <a:pt x="0" y="112"/>
                  </a:cubicBezTo>
                  <a:close/>
                  <a:moveTo>
                    <a:pt x="98" y="102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2" y="90"/>
                    <a:pt x="22" y="110"/>
                  </a:cubicBezTo>
                  <a:lnTo>
                    <a:pt x="22" y="111"/>
                  </a:lnTo>
                  <a:cubicBezTo>
                    <a:pt x="22" y="131"/>
                    <a:pt x="37" y="142"/>
                    <a:pt x="55" y="142"/>
                  </a:cubicBezTo>
                  <a:cubicBezTo>
                    <a:pt x="79" y="142"/>
                    <a:pt x="98" y="126"/>
                    <a:pt x="9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8" name="Rectangle 269"/>
            <p:cNvSpPr>
              <a:spLocks noChangeArrowheads="1"/>
            </p:cNvSpPr>
            <p:nvPr/>
          </p:nvSpPr>
          <p:spPr bwMode="auto">
            <a:xfrm>
              <a:off x="8815389" y="4808499"/>
              <a:ext cx="427038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9" name="Freeform 270"/>
            <p:cNvSpPr>
              <a:spLocks/>
            </p:cNvSpPr>
            <p:nvPr/>
          </p:nvSpPr>
          <p:spPr bwMode="auto">
            <a:xfrm>
              <a:off x="8951914" y="4841837"/>
              <a:ext cx="38100" cy="60325"/>
            </a:xfrm>
            <a:custGeom>
              <a:avLst/>
              <a:gdLst>
                <a:gd name="T0" fmla="*/ 0 w 76"/>
                <a:gd name="T1" fmla="*/ 0 h 118"/>
                <a:gd name="T2" fmla="*/ 76 w 76"/>
                <a:gd name="T3" fmla="*/ 0 h 118"/>
                <a:gd name="T4" fmla="*/ 76 w 76"/>
                <a:gd name="T5" fmla="*/ 22 h 118"/>
                <a:gd name="T6" fmla="*/ 25 w 76"/>
                <a:gd name="T7" fmla="*/ 22 h 118"/>
                <a:gd name="T8" fmla="*/ 25 w 76"/>
                <a:gd name="T9" fmla="*/ 48 h 118"/>
                <a:gd name="T10" fmla="*/ 70 w 76"/>
                <a:gd name="T11" fmla="*/ 48 h 118"/>
                <a:gd name="T12" fmla="*/ 70 w 76"/>
                <a:gd name="T13" fmla="*/ 71 h 118"/>
                <a:gd name="T14" fmla="*/ 25 w 76"/>
                <a:gd name="T15" fmla="*/ 71 h 118"/>
                <a:gd name="T16" fmla="*/ 25 w 76"/>
                <a:gd name="T17" fmla="*/ 118 h 118"/>
                <a:gd name="T18" fmla="*/ 0 w 76"/>
                <a:gd name="T19" fmla="*/ 118 h 118"/>
                <a:gd name="T20" fmla="*/ 0 w 76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118">
                  <a:moveTo>
                    <a:pt x="0" y="0"/>
                  </a:moveTo>
                  <a:lnTo>
                    <a:pt x="76" y="0"/>
                  </a:lnTo>
                  <a:lnTo>
                    <a:pt x="76" y="22"/>
                  </a:lnTo>
                  <a:lnTo>
                    <a:pt x="25" y="22"/>
                  </a:lnTo>
                  <a:lnTo>
                    <a:pt x="25" y="48"/>
                  </a:lnTo>
                  <a:lnTo>
                    <a:pt x="70" y="48"/>
                  </a:lnTo>
                  <a:lnTo>
                    <a:pt x="70" y="71"/>
                  </a:lnTo>
                  <a:lnTo>
                    <a:pt x="25" y="71"/>
                  </a:lnTo>
                  <a:lnTo>
                    <a:pt x="25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0" name="Rectangle 271"/>
            <p:cNvSpPr>
              <a:spLocks noChangeArrowheads="1"/>
            </p:cNvSpPr>
            <p:nvPr/>
          </p:nvSpPr>
          <p:spPr bwMode="auto">
            <a:xfrm>
              <a:off x="8999539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1" name="Freeform 272"/>
            <p:cNvSpPr>
              <a:spLocks/>
            </p:cNvSpPr>
            <p:nvPr/>
          </p:nvSpPr>
          <p:spPr bwMode="auto">
            <a:xfrm>
              <a:off x="9024939" y="4841837"/>
              <a:ext cx="36513" cy="60325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2" name="Freeform 273"/>
            <p:cNvSpPr>
              <a:spLocks/>
            </p:cNvSpPr>
            <p:nvPr/>
          </p:nvSpPr>
          <p:spPr bwMode="auto">
            <a:xfrm>
              <a:off x="9067802" y="4841837"/>
              <a:ext cx="39688" cy="60325"/>
            </a:xfrm>
            <a:custGeom>
              <a:avLst/>
              <a:gdLst>
                <a:gd name="T0" fmla="*/ 2 w 78"/>
                <a:gd name="T1" fmla="*/ 0 h 118"/>
                <a:gd name="T2" fmla="*/ 78 w 78"/>
                <a:gd name="T3" fmla="*/ 0 h 118"/>
                <a:gd name="T4" fmla="*/ 78 w 78"/>
                <a:gd name="T5" fmla="*/ 22 h 118"/>
                <a:gd name="T6" fmla="*/ 25 w 78"/>
                <a:gd name="T7" fmla="*/ 22 h 118"/>
                <a:gd name="T8" fmla="*/ 25 w 78"/>
                <a:gd name="T9" fmla="*/ 47 h 118"/>
                <a:gd name="T10" fmla="*/ 71 w 78"/>
                <a:gd name="T11" fmla="*/ 47 h 118"/>
                <a:gd name="T12" fmla="*/ 71 w 78"/>
                <a:gd name="T13" fmla="*/ 70 h 118"/>
                <a:gd name="T14" fmla="*/ 25 w 78"/>
                <a:gd name="T15" fmla="*/ 70 h 118"/>
                <a:gd name="T16" fmla="*/ 25 w 78"/>
                <a:gd name="T17" fmla="*/ 96 h 118"/>
                <a:gd name="T18" fmla="*/ 78 w 78"/>
                <a:gd name="T19" fmla="*/ 96 h 118"/>
                <a:gd name="T20" fmla="*/ 78 w 78"/>
                <a:gd name="T21" fmla="*/ 118 h 118"/>
                <a:gd name="T22" fmla="*/ 0 w 78"/>
                <a:gd name="T23" fmla="*/ 118 h 118"/>
                <a:gd name="T24" fmla="*/ 2 w 78"/>
                <a:gd name="T2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8">
                  <a:moveTo>
                    <a:pt x="2" y="0"/>
                  </a:moveTo>
                  <a:lnTo>
                    <a:pt x="78" y="0"/>
                  </a:lnTo>
                  <a:lnTo>
                    <a:pt x="78" y="22"/>
                  </a:lnTo>
                  <a:lnTo>
                    <a:pt x="25" y="22"/>
                  </a:lnTo>
                  <a:lnTo>
                    <a:pt x="25" y="47"/>
                  </a:lnTo>
                  <a:lnTo>
                    <a:pt x="71" y="47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8"/>
                  </a:lnTo>
                  <a:lnTo>
                    <a:pt x="0" y="11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3" name="Freeform 274"/>
            <p:cNvSpPr>
              <a:spLocks/>
            </p:cNvSpPr>
            <p:nvPr/>
          </p:nvSpPr>
          <p:spPr bwMode="auto">
            <a:xfrm>
              <a:off x="5537202" y="4621174"/>
              <a:ext cx="1690688" cy="706438"/>
            </a:xfrm>
            <a:custGeom>
              <a:avLst/>
              <a:gdLst>
                <a:gd name="T0" fmla="*/ 3279 w 3330"/>
                <a:gd name="T1" fmla="*/ 1391 h 1391"/>
                <a:gd name="T2" fmla="*/ 50 w 3330"/>
                <a:gd name="T3" fmla="*/ 1391 h 1391"/>
                <a:gd name="T4" fmla="*/ 0 w 3330"/>
                <a:gd name="T5" fmla="*/ 1341 h 1391"/>
                <a:gd name="T6" fmla="*/ 0 w 3330"/>
                <a:gd name="T7" fmla="*/ 50 h 1391"/>
                <a:gd name="T8" fmla="*/ 50 w 3330"/>
                <a:gd name="T9" fmla="*/ 0 h 1391"/>
                <a:gd name="T10" fmla="*/ 3280 w 3330"/>
                <a:gd name="T11" fmla="*/ 0 h 1391"/>
                <a:gd name="T12" fmla="*/ 3330 w 3330"/>
                <a:gd name="T13" fmla="*/ 50 h 1391"/>
                <a:gd name="T14" fmla="*/ 3330 w 3330"/>
                <a:gd name="T15" fmla="*/ 1341 h 1391"/>
                <a:gd name="T16" fmla="*/ 3279 w 3330"/>
                <a:gd name="T17" fmla="*/ 1391 h 1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30" h="1391">
                  <a:moveTo>
                    <a:pt x="3279" y="1391"/>
                  </a:moveTo>
                  <a:lnTo>
                    <a:pt x="50" y="1391"/>
                  </a:lnTo>
                  <a:cubicBezTo>
                    <a:pt x="23" y="1391"/>
                    <a:pt x="0" y="1369"/>
                    <a:pt x="0" y="1341"/>
                  </a:cubicBezTo>
                  <a:lnTo>
                    <a:pt x="0" y="50"/>
                  </a:lnTo>
                  <a:cubicBezTo>
                    <a:pt x="0" y="22"/>
                    <a:pt x="23" y="0"/>
                    <a:pt x="50" y="0"/>
                  </a:cubicBezTo>
                  <a:lnTo>
                    <a:pt x="3280" y="0"/>
                  </a:lnTo>
                  <a:cubicBezTo>
                    <a:pt x="3308" y="0"/>
                    <a:pt x="3330" y="22"/>
                    <a:pt x="3330" y="50"/>
                  </a:cubicBezTo>
                  <a:lnTo>
                    <a:pt x="3330" y="1341"/>
                  </a:lnTo>
                  <a:cubicBezTo>
                    <a:pt x="3329" y="1369"/>
                    <a:pt x="3306" y="1391"/>
                    <a:pt x="3279" y="13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4" name="Freeform 275"/>
            <p:cNvSpPr>
              <a:spLocks noEditPoints="1"/>
            </p:cNvSpPr>
            <p:nvPr/>
          </p:nvSpPr>
          <p:spPr bwMode="auto">
            <a:xfrm>
              <a:off x="5530852" y="4614824"/>
              <a:ext cx="1703388" cy="719138"/>
            </a:xfrm>
            <a:custGeom>
              <a:avLst/>
              <a:gdLst>
                <a:gd name="T0" fmla="*/ 3291 w 3355"/>
                <a:gd name="T1" fmla="*/ 1417 h 1417"/>
                <a:gd name="T2" fmla="*/ 62 w 3355"/>
                <a:gd name="T3" fmla="*/ 1417 h 1417"/>
                <a:gd name="T4" fmla="*/ 0 w 3355"/>
                <a:gd name="T5" fmla="*/ 1354 h 1417"/>
                <a:gd name="T6" fmla="*/ 0 w 3355"/>
                <a:gd name="T7" fmla="*/ 63 h 1417"/>
                <a:gd name="T8" fmla="*/ 62 w 3355"/>
                <a:gd name="T9" fmla="*/ 0 h 1417"/>
                <a:gd name="T10" fmla="*/ 3292 w 3355"/>
                <a:gd name="T11" fmla="*/ 0 h 1417"/>
                <a:gd name="T12" fmla="*/ 3355 w 3355"/>
                <a:gd name="T13" fmla="*/ 63 h 1417"/>
                <a:gd name="T14" fmla="*/ 3355 w 3355"/>
                <a:gd name="T15" fmla="*/ 1354 h 1417"/>
                <a:gd name="T16" fmla="*/ 3291 w 3355"/>
                <a:gd name="T17" fmla="*/ 1417 h 1417"/>
                <a:gd name="T18" fmla="*/ 62 w 3355"/>
                <a:gd name="T19" fmla="*/ 25 h 1417"/>
                <a:gd name="T20" fmla="*/ 25 w 3355"/>
                <a:gd name="T21" fmla="*/ 63 h 1417"/>
                <a:gd name="T22" fmla="*/ 25 w 3355"/>
                <a:gd name="T23" fmla="*/ 1354 h 1417"/>
                <a:gd name="T24" fmla="*/ 62 w 3355"/>
                <a:gd name="T25" fmla="*/ 1392 h 1417"/>
                <a:gd name="T26" fmla="*/ 3292 w 3355"/>
                <a:gd name="T27" fmla="*/ 1392 h 1417"/>
                <a:gd name="T28" fmla="*/ 3330 w 3355"/>
                <a:gd name="T29" fmla="*/ 1354 h 1417"/>
                <a:gd name="T30" fmla="*/ 3330 w 3355"/>
                <a:gd name="T31" fmla="*/ 63 h 1417"/>
                <a:gd name="T32" fmla="*/ 3292 w 3355"/>
                <a:gd name="T33" fmla="*/ 25 h 1417"/>
                <a:gd name="T34" fmla="*/ 62 w 3355"/>
                <a:gd name="T35" fmla="*/ 25 h 1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55" h="1417">
                  <a:moveTo>
                    <a:pt x="3291" y="1417"/>
                  </a:moveTo>
                  <a:lnTo>
                    <a:pt x="62" y="1417"/>
                  </a:lnTo>
                  <a:cubicBezTo>
                    <a:pt x="27" y="1417"/>
                    <a:pt x="0" y="1389"/>
                    <a:pt x="0" y="1354"/>
                  </a:cubicBezTo>
                  <a:lnTo>
                    <a:pt x="0" y="63"/>
                  </a:lnTo>
                  <a:cubicBezTo>
                    <a:pt x="0" y="28"/>
                    <a:pt x="27" y="0"/>
                    <a:pt x="62" y="0"/>
                  </a:cubicBezTo>
                  <a:lnTo>
                    <a:pt x="3292" y="0"/>
                  </a:lnTo>
                  <a:cubicBezTo>
                    <a:pt x="3327" y="0"/>
                    <a:pt x="3355" y="28"/>
                    <a:pt x="3355" y="63"/>
                  </a:cubicBezTo>
                  <a:lnTo>
                    <a:pt x="3355" y="1354"/>
                  </a:lnTo>
                  <a:cubicBezTo>
                    <a:pt x="3353" y="1389"/>
                    <a:pt x="3326" y="1417"/>
                    <a:pt x="3291" y="1417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3"/>
                  </a:cubicBezTo>
                  <a:lnTo>
                    <a:pt x="25" y="1354"/>
                  </a:lnTo>
                  <a:cubicBezTo>
                    <a:pt x="25" y="1375"/>
                    <a:pt x="41" y="1392"/>
                    <a:pt x="62" y="1392"/>
                  </a:cubicBezTo>
                  <a:lnTo>
                    <a:pt x="3292" y="1392"/>
                  </a:lnTo>
                  <a:cubicBezTo>
                    <a:pt x="3313" y="1392"/>
                    <a:pt x="3330" y="1375"/>
                    <a:pt x="3330" y="1354"/>
                  </a:cubicBezTo>
                  <a:lnTo>
                    <a:pt x="3330" y="63"/>
                  </a:lnTo>
                  <a:cubicBezTo>
                    <a:pt x="3330" y="41"/>
                    <a:pt x="3313" y="25"/>
                    <a:pt x="3292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5" name="Rectangle 276"/>
            <p:cNvSpPr>
              <a:spLocks noChangeArrowheads="1"/>
            </p:cNvSpPr>
            <p:nvPr/>
          </p:nvSpPr>
          <p:spPr bwMode="auto">
            <a:xfrm>
              <a:off x="5718177" y="4540212"/>
              <a:ext cx="1327150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6" name="Freeform 277"/>
            <p:cNvSpPr>
              <a:spLocks/>
            </p:cNvSpPr>
            <p:nvPr/>
          </p:nvSpPr>
          <p:spPr bwMode="auto">
            <a:xfrm>
              <a:off x="5921377" y="4583074"/>
              <a:ext cx="55563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7" name="Freeform 278"/>
            <p:cNvSpPr>
              <a:spLocks noEditPoints="1"/>
            </p:cNvSpPr>
            <p:nvPr/>
          </p:nvSpPr>
          <p:spPr bwMode="auto">
            <a:xfrm>
              <a:off x="5986464" y="4583074"/>
              <a:ext cx="66675" cy="74613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5 h 146"/>
                <a:gd name="T14" fmla="*/ 0 w 132"/>
                <a:gd name="T15" fmla="*/ 145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8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8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8" name="Freeform 279"/>
            <p:cNvSpPr>
              <a:spLocks noEditPoints="1"/>
            </p:cNvSpPr>
            <p:nvPr/>
          </p:nvSpPr>
          <p:spPr bwMode="auto">
            <a:xfrm>
              <a:off x="606266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3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8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0 w 110"/>
                <a:gd name="T35" fmla="*/ 28 h 145"/>
                <a:gd name="T36" fmla="*/ 30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4"/>
                    <a:pt x="93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8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4"/>
                    <a:pt x="67" y="28"/>
                    <a:pt x="52" y="28"/>
                  </a:cubicBezTo>
                  <a:lnTo>
                    <a:pt x="30" y="28"/>
                  </a:lnTo>
                  <a:lnTo>
                    <a:pt x="30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9" name="Freeform 280"/>
            <p:cNvSpPr>
              <a:spLocks noEditPoints="1"/>
            </p:cNvSpPr>
            <p:nvPr/>
          </p:nvSpPr>
          <p:spPr bwMode="auto">
            <a:xfrm>
              <a:off x="6127752" y="4583074"/>
              <a:ext cx="58738" cy="73025"/>
            </a:xfrm>
            <a:custGeom>
              <a:avLst/>
              <a:gdLst>
                <a:gd name="T0" fmla="*/ 0 w 115"/>
                <a:gd name="T1" fmla="*/ 0 h 143"/>
                <a:gd name="T2" fmla="*/ 46 w 115"/>
                <a:gd name="T3" fmla="*/ 0 h 143"/>
                <a:gd name="T4" fmla="*/ 115 w 115"/>
                <a:gd name="T5" fmla="*/ 71 h 143"/>
                <a:gd name="T6" fmla="*/ 115 w 115"/>
                <a:gd name="T7" fmla="*/ 72 h 143"/>
                <a:gd name="T8" fmla="*/ 46 w 115"/>
                <a:gd name="T9" fmla="*/ 143 h 143"/>
                <a:gd name="T10" fmla="*/ 0 w 115"/>
                <a:gd name="T11" fmla="*/ 143 h 143"/>
                <a:gd name="T12" fmla="*/ 0 w 115"/>
                <a:gd name="T13" fmla="*/ 0 h 143"/>
                <a:gd name="T14" fmla="*/ 30 w 115"/>
                <a:gd name="T15" fmla="*/ 27 h 143"/>
                <a:gd name="T16" fmla="*/ 30 w 115"/>
                <a:gd name="T17" fmla="*/ 118 h 143"/>
                <a:gd name="T18" fmla="*/ 46 w 115"/>
                <a:gd name="T19" fmla="*/ 118 h 143"/>
                <a:gd name="T20" fmla="*/ 85 w 115"/>
                <a:gd name="T21" fmla="*/ 73 h 143"/>
                <a:gd name="T22" fmla="*/ 85 w 115"/>
                <a:gd name="T23" fmla="*/ 72 h 143"/>
                <a:gd name="T24" fmla="*/ 46 w 115"/>
                <a:gd name="T25" fmla="*/ 27 h 143"/>
                <a:gd name="T26" fmla="*/ 30 w 115"/>
                <a:gd name="T27" fmla="*/ 27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3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8"/>
                    <a:pt x="115" y="71"/>
                  </a:cubicBezTo>
                  <a:lnTo>
                    <a:pt x="115" y="72"/>
                  </a:lnTo>
                  <a:cubicBezTo>
                    <a:pt x="115" y="115"/>
                    <a:pt x="87" y="143"/>
                    <a:pt x="46" y="143"/>
                  </a:cubicBezTo>
                  <a:lnTo>
                    <a:pt x="0" y="143"/>
                  </a:lnTo>
                  <a:lnTo>
                    <a:pt x="0" y="0"/>
                  </a:lnTo>
                  <a:close/>
                  <a:moveTo>
                    <a:pt x="30" y="27"/>
                  </a:moveTo>
                  <a:lnTo>
                    <a:pt x="30" y="118"/>
                  </a:lnTo>
                  <a:lnTo>
                    <a:pt x="46" y="118"/>
                  </a:lnTo>
                  <a:cubicBezTo>
                    <a:pt x="68" y="118"/>
                    <a:pt x="85" y="102"/>
                    <a:pt x="85" y="73"/>
                  </a:cubicBezTo>
                  <a:lnTo>
                    <a:pt x="85" y="72"/>
                  </a:lnTo>
                  <a:cubicBezTo>
                    <a:pt x="85" y="43"/>
                    <a:pt x="69" y="27"/>
                    <a:pt x="46" y="27"/>
                  </a:cubicBezTo>
                  <a:lnTo>
                    <a:pt x="30" y="2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0" name="Freeform 281"/>
            <p:cNvSpPr>
              <a:spLocks/>
            </p:cNvSpPr>
            <p:nvPr/>
          </p:nvSpPr>
          <p:spPr bwMode="auto">
            <a:xfrm>
              <a:off x="6189664" y="4581487"/>
              <a:ext cx="96838" cy="76200"/>
            </a:xfrm>
            <a:custGeom>
              <a:avLst/>
              <a:gdLst>
                <a:gd name="T0" fmla="*/ 0 w 190"/>
                <a:gd name="T1" fmla="*/ 2 h 148"/>
                <a:gd name="T2" fmla="*/ 32 w 190"/>
                <a:gd name="T3" fmla="*/ 2 h 148"/>
                <a:gd name="T4" fmla="*/ 57 w 190"/>
                <a:gd name="T5" fmla="*/ 97 h 148"/>
                <a:gd name="T6" fmla="*/ 83 w 190"/>
                <a:gd name="T7" fmla="*/ 0 h 148"/>
                <a:gd name="T8" fmla="*/ 109 w 190"/>
                <a:gd name="T9" fmla="*/ 0 h 148"/>
                <a:gd name="T10" fmla="*/ 135 w 190"/>
                <a:gd name="T11" fmla="*/ 97 h 148"/>
                <a:gd name="T12" fmla="*/ 159 w 190"/>
                <a:gd name="T13" fmla="*/ 2 h 148"/>
                <a:gd name="T14" fmla="*/ 190 w 190"/>
                <a:gd name="T15" fmla="*/ 2 h 148"/>
                <a:gd name="T16" fmla="*/ 149 w 190"/>
                <a:gd name="T17" fmla="*/ 148 h 148"/>
                <a:gd name="T18" fmla="*/ 122 w 190"/>
                <a:gd name="T19" fmla="*/ 148 h 148"/>
                <a:gd name="T20" fmla="*/ 95 w 190"/>
                <a:gd name="T21" fmla="*/ 55 h 148"/>
                <a:gd name="T22" fmla="*/ 69 w 190"/>
                <a:gd name="T23" fmla="*/ 148 h 148"/>
                <a:gd name="T24" fmla="*/ 42 w 190"/>
                <a:gd name="T25" fmla="*/ 148 h 148"/>
                <a:gd name="T26" fmla="*/ 0 w 190"/>
                <a:gd name="T27" fmla="*/ 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8">
                  <a:moveTo>
                    <a:pt x="0" y="2"/>
                  </a:moveTo>
                  <a:lnTo>
                    <a:pt x="32" y="2"/>
                  </a:lnTo>
                  <a:lnTo>
                    <a:pt x="57" y="97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7"/>
                  </a:lnTo>
                  <a:lnTo>
                    <a:pt x="159" y="2"/>
                  </a:lnTo>
                  <a:lnTo>
                    <a:pt x="190" y="2"/>
                  </a:lnTo>
                  <a:lnTo>
                    <a:pt x="149" y="148"/>
                  </a:lnTo>
                  <a:lnTo>
                    <a:pt x="122" y="148"/>
                  </a:lnTo>
                  <a:lnTo>
                    <a:pt x="95" y="55"/>
                  </a:lnTo>
                  <a:lnTo>
                    <a:pt x="69" y="148"/>
                  </a:lnTo>
                  <a:lnTo>
                    <a:pt x="42" y="14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1" name="Freeform 282"/>
            <p:cNvSpPr>
              <a:spLocks noEditPoints="1"/>
            </p:cNvSpPr>
            <p:nvPr/>
          </p:nvSpPr>
          <p:spPr bwMode="auto">
            <a:xfrm>
              <a:off x="6284914" y="4583074"/>
              <a:ext cx="66675" cy="74613"/>
            </a:xfrm>
            <a:custGeom>
              <a:avLst/>
              <a:gdLst>
                <a:gd name="T0" fmla="*/ 52 w 133"/>
                <a:gd name="T1" fmla="*/ 0 h 146"/>
                <a:gd name="T2" fmla="*/ 80 w 133"/>
                <a:gd name="T3" fmla="*/ 0 h 146"/>
                <a:gd name="T4" fmla="*/ 133 w 133"/>
                <a:gd name="T5" fmla="*/ 146 h 146"/>
                <a:gd name="T6" fmla="*/ 102 w 133"/>
                <a:gd name="T7" fmla="*/ 146 h 146"/>
                <a:gd name="T8" fmla="*/ 90 w 133"/>
                <a:gd name="T9" fmla="*/ 115 h 146"/>
                <a:gd name="T10" fmla="*/ 40 w 133"/>
                <a:gd name="T11" fmla="*/ 115 h 146"/>
                <a:gd name="T12" fmla="*/ 30 w 133"/>
                <a:gd name="T13" fmla="*/ 146 h 146"/>
                <a:gd name="T14" fmla="*/ 0 w 133"/>
                <a:gd name="T15" fmla="*/ 146 h 146"/>
                <a:gd name="T16" fmla="*/ 52 w 133"/>
                <a:gd name="T17" fmla="*/ 0 h 146"/>
                <a:gd name="T18" fmla="*/ 82 w 133"/>
                <a:gd name="T19" fmla="*/ 87 h 146"/>
                <a:gd name="T20" fmla="*/ 65 w 133"/>
                <a:gd name="T21" fmla="*/ 40 h 146"/>
                <a:gd name="T22" fmla="*/ 49 w 133"/>
                <a:gd name="T23" fmla="*/ 87 h 146"/>
                <a:gd name="T24" fmla="*/ 82 w 133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46">
                  <a:moveTo>
                    <a:pt x="52" y="0"/>
                  </a:moveTo>
                  <a:lnTo>
                    <a:pt x="80" y="0"/>
                  </a:lnTo>
                  <a:lnTo>
                    <a:pt x="133" y="146"/>
                  </a:lnTo>
                  <a:lnTo>
                    <a:pt x="102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2" y="0"/>
                  </a:lnTo>
                  <a:close/>
                  <a:moveTo>
                    <a:pt x="82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2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2" name="Freeform 283"/>
            <p:cNvSpPr>
              <a:spLocks noEditPoints="1"/>
            </p:cNvSpPr>
            <p:nvPr/>
          </p:nvSpPr>
          <p:spPr bwMode="auto">
            <a:xfrm>
              <a:off x="6361114" y="458307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4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4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3" name="Freeform 284"/>
            <p:cNvSpPr>
              <a:spLocks/>
            </p:cNvSpPr>
            <p:nvPr/>
          </p:nvSpPr>
          <p:spPr bwMode="auto">
            <a:xfrm>
              <a:off x="6426202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4" name="Freeform 285"/>
            <p:cNvSpPr>
              <a:spLocks/>
            </p:cNvSpPr>
            <p:nvPr/>
          </p:nvSpPr>
          <p:spPr bwMode="auto">
            <a:xfrm>
              <a:off x="6510339" y="4583074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7 h 46"/>
                <a:gd name="T6" fmla="*/ 28 w 28"/>
                <a:gd name="T7" fmla="*/ 37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8" y="37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5" name="Rectangle 286"/>
            <p:cNvSpPr>
              <a:spLocks noChangeArrowheads="1"/>
            </p:cNvSpPr>
            <p:nvPr/>
          </p:nvSpPr>
          <p:spPr bwMode="auto">
            <a:xfrm>
              <a:off x="6565902" y="4583074"/>
              <a:ext cx="14288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6" name="Freeform 287"/>
            <p:cNvSpPr>
              <a:spLocks/>
            </p:cNvSpPr>
            <p:nvPr/>
          </p:nvSpPr>
          <p:spPr bwMode="auto">
            <a:xfrm>
              <a:off x="6596064" y="4583074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7 h 145"/>
                <a:gd name="T6" fmla="*/ 30 w 94"/>
                <a:gd name="T7" fmla="*/ 27 h 145"/>
                <a:gd name="T8" fmla="*/ 30 w 94"/>
                <a:gd name="T9" fmla="*/ 60 h 145"/>
                <a:gd name="T10" fmla="*/ 86 w 94"/>
                <a:gd name="T11" fmla="*/ 60 h 145"/>
                <a:gd name="T12" fmla="*/ 86 w 94"/>
                <a:gd name="T13" fmla="*/ 87 h 145"/>
                <a:gd name="T14" fmla="*/ 30 w 94"/>
                <a:gd name="T15" fmla="*/ 87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60"/>
                  </a:lnTo>
                  <a:lnTo>
                    <a:pt x="86" y="60"/>
                  </a:lnTo>
                  <a:lnTo>
                    <a:pt x="86" y="87"/>
                  </a:lnTo>
                  <a:lnTo>
                    <a:pt x="30" y="8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7" name="Freeform 288"/>
            <p:cNvSpPr>
              <a:spLocks/>
            </p:cNvSpPr>
            <p:nvPr/>
          </p:nvSpPr>
          <p:spPr bwMode="auto">
            <a:xfrm>
              <a:off x="6654802" y="4583074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8" name="Freeform 289"/>
            <p:cNvSpPr>
              <a:spLocks/>
            </p:cNvSpPr>
            <p:nvPr/>
          </p:nvSpPr>
          <p:spPr bwMode="auto">
            <a:xfrm>
              <a:off x="6711952" y="4581487"/>
              <a:ext cx="57150" cy="76200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7 h 149"/>
                <a:gd name="T22" fmla="*/ 63 w 112"/>
                <a:gd name="T23" fmla="*/ 148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7"/>
                  </a:lnTo>
                  <a:cubicBezTo>
                    <a:pt x="100" y="140"/>
                    <a:pt x="85" y="148"/>
                    <a:pt x="63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9" name="Freeform 290"/>
            <p:cNvSpPr>
              <a:spLocks/>
            </p:cNvSpPr>
            <p:nvPr/>
          </p:nvSpPr>
          <p:spPr bwMode="auto">
            <a:xfrm>
              <a:off x="6772277" y="4583074"/>
              <a:ext cx="63500" cy="74613"/>
            </a:xfrm>
            <a:custGeom>
              <a:avLst/>
              <a:gdLst>
                <a:gd name="T0" fmla="*/ 48 w 125"/>
                <a:gd name="T1" fmla="*/ 87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7 h 145"/>
                <a:gd name="T8" fmla="*/ 92 w 125"/>
                <a:gd name="T9" fmla="*/ 0 h 145"/>
                <a:gd name="T10" fmla="*/ 125 w 125"/>
                <a:gd name="T11" fmla="*/ 0 h 145"/>
                <a:gd name="T12" fmla="*/ 78 w 125"/>
                <a:gd name="T13" fmla="*/ 87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7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7"/>
                  </a:lnTo>
                  <a:lnTo>
                    <a:pt x="92" y="0"/>
                  </a:lnTo>
                  <a:lnTo>
                    <a:pt x="125" y="0"/>
                  </a:lnTo>
                  <a:lnTo>
                    <a:pt x="78" y="87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0" name="Freeform 291"/>
            <p:cNvSpPr>
              <a:spLocks/>
            </p:cNvSpPr>
            <p:nvPr/>
          </p:nvSpPr>
          <p:spPr bwMode="auto">
            <a:xfrm>
              <a:off x="6835777" y="4581487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2 w 113"/>
                <a:gd name="T13" fmla="*/ 74 h 149"/>
                <a:gd name="T14" fmla="*/ 32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7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7" y="34"/>
                    <a:pt x="78" y="28"/>
                    <a:pt x="65" y="28"/>
                  </a:cubicBezTo>
                  <a:cubicBezTo>
                    <a:pt x="45" y="28"/>
                    <a:pt x="32" y="45"/>
                    <a:pt x="32" y="74"/>
                  </a:cubicBezTo>
                  <a:lnTo>
                    <a:pt x="32" y="74"/>
                  </a:lnTo>
                  <a:cubicBezTo>
                    <a:pt x="32" y="103"/>
                    <a:pt x="47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7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5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1" name="Freeform 292"/>
            <p:cNvSpPr>
              <a:spLocks/>
            </p:cNvSpPr>
            <p:nvPr/>
          </p:nvSpPr>
          <p:spPr bwMode="auto">
            <a:xfrm>
              <a:off x="6902452" y="4583074"/>
              <a:ext cx="46038" cy="73025"/>
            </a:xfrm>
            <a:custGeom>
              <a:avLst/>
              <a:gdLst>
                <a:gd name="T0" fmla="*/ 0 w 29"/>
                <a:gd name="T1" fmla="*/ 0 h 46"/>
                <a:gd name="T2" fmla="*/ 10 w 29"/>
                <a:gd name="T3" fmla="*/ 0 h 46"/>
                <a:gd name="T4" fmla="*/ 10 w 29"/>
                <a:gd name="T5" fmla="*/ 37 h 46"/>
                <a:gd name="T6" fmla="*/ 29 w 29"/>
                <a:gd name="T7" fmla="*/ 37 h 46"/>
                <a:gd name="T8" fmla="*/ 29 w 29"/>
                <a:gd name="T9" fmla="*/ 46 h 46"/>
                <a:gd name="T10" fmla="*/ 0 w 29"/>
                <a:gd name="T11" fmla="*/ 46 h 46"/>
                <a:gd name="T12" fmla="*/ 0 w 29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6">
                  <a:moveTo>
                    <a:pt x="0" y="0"/>
                  </a:moveTo>
                  <a:lnTo>
                    <a:pt x="10" y="0"/>
                  </a:lnTo>
                  <a:lnTo>
                    <a:pt x="10" y="37"/>
                  </a:lnTo>
                  <a:lnTo>
                    <a:pt x="29" y="37"/>
                  </a:lnTo>
                  <a:lnTo>
                    <a:pt x="29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2" name="Freeform 293"/>
            <p:cNvSpPr>
              <a:spLocks/>
            </p:cNvSpPr>
            <p:nvPr/>
          </p:nvSpPr>
          <p:spPr bwMode="auto">
            <a:xfrm>
              <a:off x="6958014" y="4583074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6 w 95"/>
                <a:gd name="T11" fmla="*/ 58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6" y="58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3" name="Freeform 294"/>
            <p:cNvSpPr>
              <a:spLocks noEditPoints="1"/>
            </p:cNvSpPr>
            <p:nvPr/>
          </p:nvSpPr>
          <p:spPr bwMode="auto">
            <a:xfrm>
              <a:off x="5802314" y="4551324"/>
              <a:ext cx="38100" cy="150813"/>
            </a:xfrm>
            <a:custGeom>
              <a:avLst/>
              <a:gdLst>
                <a:gd name="T0" fmla="*/ 0 w 75"/>
                <a:gd name="T1" fmla="*/ 12 h 296"/>
                <a:gd name="T2" fmla="*/ 0 w 75"/>
                <a:gd name="T3" fmla="*/ 285 h 296"/>
                <a:gd name="T4" fmla="*/ 4 w 75"/>
                <a:gd name="T5" fmla="*/ 293 h 296"/>
                <a:gd name="T6" fmla="*/ 13 w 75"/>
                <a:gd name="T7" fmla="*/ 296 h 296"/>
                <a:gd name="T8" fmla="*/ 63 w 75"/>
                <a:gd name="T9" fmla="*/ 296 h 296"/>
                <a:gd name="T10" fmla="*/ 72 w 75"/>
                <a:gd name="T11" fmla="*/ 293 h 296"/>
                <a:gd name="T12" fmla="*/ 75 w 75"/>
                <a:gd name="T13" fmla="*/ 285 h 296"/>
                <a:gd name="T14" fmla="*/ 75 w 75"/>
                <a:gd name="T15" fmla="*/ 12 h 296"/>
                <a:gd name="T16" fmla="*/ 72 w 75"/>
                <a:gd name="T17" fmla="*/ 4 h 296"/>
                <a:gd name="T18" fmla="*/ 63 w 75"/>
                <a:gd name="T19" fmla="*/ 0 h 296"/>
                <a:gd name="T20" fmla="*/ 13 w 75"/>
                <a:gd name="T21" fmla="*/ 0 h 296"/>
                <a:gd name="T22" fmla="*/ 4 w 75"/>
                <a:gd name="T23" fmla="*/ 4 h 296"/>
                <a:gd name="T24" fmla="*/ 0 w 75"/>
                <a:gd name="T25" fmla="*/ 12 h 296"/>
                <a:gd name="T26" fmla="*/ 50 w 75"/>
                <a:gd name="T27" fmla="*/ 22 h 296"/>
                <a:gd name="T28" fmla="*/ 50 w 75"/>
                <a:gd name="T29" fmla="*/ 190 h 296"/>
                <a:gd name="T30" fmla="*/ 25 w 75"/>
                <a:gd name="T31" fmla="*/ 190 h 296"/>
                <a:gd name="T32" fmla="*/ 25 w 75"/>
                <a:gd name="T33" fmla="*/ 22 h 296"/>
                <a:gd name="T34" fmla="*/ 50 w 75"/>
                <a:gd name="T35" fmla="*/ 22 h 296"/>
                <a:gd name="T36" fmla="*/ 50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0" y="12"/>
                  </a:moveTo>
                  <a:lnTo>
                    <a:pt x="0" y="285"/>
                  </a:lnTo>
                  <a:cubicBezTo>
                    <a:pt x="0" y="288"/>
                    <a:pt x="2" y="290"/>
                    <a:pt x="4" y="293"/>
                  </a:cubicBezTo>
                  <a:cubicBezTo>
                    <a:pt x="7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7" y="296"/>
                    <a:pt x="69" y="295"/>
                    <a:pt x="72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2" y="4"/>
                  </a:cubicBezTo>
                  <a:cubicBezTo>
                    <a:pt x="69" y="1"/>
                    <a:pt x="67" y="0"/>
                    <a:pt x="63" y="0"/>
                  </a:cubicBezTo>
                  <a:lnTo>
                    <a:pt x="13" y="0"/>
                  </a:lnTo>
                  <a:cubicBezTo>
                    <a:pt x="9" y="0"/>
                    <a:pt x="7" y="2"/>
                    <a:pt x="4" y="4"/>
                  </a:cubicBezTo>
                  <a:cubicBezTo>
                    <a:pt x="2" y="7"/>
                    <a:pt x="0" y="9"/>
                    <a:pt x="0" y="12"/>
                  </a:cubicBezTo>
                  <a:close/>
                  <a:moveTo>
                    <a:pt x="50" y="22"/>
                  </a:moveTo>
                  <a:lnTo>
                    <a:pt x="50" y="190"/>
                  </a:lnTo>
                  <a:lnTo>
                    <a:pt x="25" y="190"/>
                  </a:lnTo>
                  <a:lnTo>
                    <a:pt x="25" y="22"/>
                  </a:lnTo>
                  <a:lnTo>
                    <a:pt x="50" y="22"/>
                  </a:lnTo>
                  <a:close/>
                  <a:moveTo>
                    <a:pt x="50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4" name="Freeform 295"/>
            <p:cNvSpPr>
              <a:spLocks noEditPoints="1"/>
            </p:cNvSpPr>
            <p:nvPr/>
          </p:nvSpPr>
          <p:spPr bwMode="auto">
            <a:xfrm>
              <a:off x="5751514" y="4551324"/>
              <a:ext cx="38100" cy="150813"/>
            </a:xfrm>
            <a:custGeom>
              <a:avLst/>
              <a:gdLst>
                <a:gd name="T0" fmla="*/ 4 w 75"/>
                <a:gd name="T1" fmla="*/ 4 h 296"/>
                <a:gd name="T2" fmla="*/ 0 w 75"/>
                <a:gd name="T3" fmla="*/ 12 h 296"/>
                <a:gd name="T4" fmla="*/ 0 w 75"/>
                <a:gd name="T5" fmla="*/ 285 h 296"/>
                <a:gd name="T6" fmla="*/ 4 w 75"/>
                <a:gd name="T7" fmla="*/ 293 h 296"/>
                <a:gd name="T8" fmla="*/ 13 w 75"/>
                <a:gd name="T9" fmla="*/ 296 h 296"/>
                <a:gd name="T10" fmla="*/ 63 w 75"/>
                <a:gd name="T11" fmla="*/ 296 h 296"/>
                <a:gd name="T12" fmla="*/ 71 w 75"/>
                <a:gd name="T13" fmla="*/ 293 h 296"/>
                <a:gd name="T14" fmla="*/ 75 w 75"/>
                <a:gd name="T15" fmla="*/ 285 h 296"/>
                <a:gd name="T16" fmla="*/ 75 w 75"/>
                <a:gd name="T17" fmla="*/ 12 h 296"/>
                <a:gd name="T18" fmla="*/ 71 w 75"/>
                <a:gd name="T19" fmla="*/ 4 h 296"/>
                <a:gd name="T20" fmla="*/ 63 w 75"/>
                <a:gd name="T21" fmla="*/ 0 h 296"/>
                <a:gd name="T22" fmla="*/ 13 w 75"/>
                <a:gd name="T23" fmla="*/ 0 h 296"/>
                <a:gd name="T24" fmla="*/ 4 w 75"/>
                <a:gd name="T25" fmla="*/ 4 h 296"/>
                <a:gd name="T26" fmla="*/ 51 w 75"/>
                <a:gd name="T27" fmla="*/ 22 h 296"/>
                <a:gd name="T28" fmla="*/ 51 w 75"/>
                <a:gd name="T29" fmla="*/ 85 h 296"/>
                <a:gd name="T30" fmla="*/ 26 w 75"/>
                <a:gd name="T31" fmla="*/ 85 h 296"/>
                <a:gd name="T32" fmla="*/ 26 w 75"/>
                <a:gd name="T33" fmla="*/ 22 h 296"/>
                <a:gd name="T34" fmla="*/ 51 w 75"/>
                <a:gd name="T35" fmla="*/ 22 h 296"/>
                <a:gd name="T36" fmla="*/ 51 w 75"/>
                <a:gd name="T37" fmla="*/ 2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5" h="296">
                  <a:moveTo>
                    <a:pt x="4" y="4"/>
                  </a:moveTo>
                  <a:cubicBezTo>
                    <a:pt x="1" y="7"/>
                    <a:pt x="0" y="9"/>
                    <a:pt x="0" y="12"/>
                  </a:cubicBezTo>
                  <a:lnTo>
                    <a:pt x="0" y="285"/>
                  </a:lnTo>
                  <a:cubicBezTo>
                    <a:pt x="0" y="288"/>
                    <a:pt x="1" y="290"/>
                    <a:pt x="4" y="293"/>
                  </a:cubicBezTo>
                  <a:cubicBezTo>
                    <a:pt x="6" y="295"/>
                    <a:pt x="9" y="296"/>
                    <a:pt x="13" y="296"/>
                  </a:cubicBezTo>
                  <a:lnTo>
                    <a:pt x="63" y="296"/>
                  </a:lnTo>
                  <a:cubicBezTo>
                    <a:pt x="66" y="296"/>
                    <a:pt x="69" y="295"/>
                    <a:pt x="71" y="293"/>
                  </a:cubicBezTo>
                  <a:cubicBezTo>
                    <a:pt x="74" y="290"/>
                    <a:pt x="75" y="288"/>
                    <a:pt x="75" y="285"/>
                  </a:cubicBezTo>
                  <a:lnTo>
                    <a:pt x="75" y="12"/>
                  </a:lnTo>
                  <a:cubicBezTo>
                    <a:pt x="75" y="9"/>
                    <a:pt x="74" y="7"/>
                    <a:pt x="71" y="4"/>
                  </a:cubicBezTo>
                  <a:cubicBezTo>
                    <a:pt x="69" y="1"/>
                    <a:pt x="66" y="0"/>
                    <a:pt x="63" y="0"/>
                  </a:cubicBezTo>
                  <a:lnTo>
                    <a:pt x="13" y="0"/>
                  </a:lnTo>
                  <a:cubicBezTo>
                    <a:pt x="10" y="0"/>
                    <a:pt x="6" y="2"/>
                    <a:pt x="4" y="4"/>
                  </a:cubicBezTo>
                  <a:close/>
                  <a:moveTo>
                    <a:pt x="51" y="22"/>
                  </a:moveTo>
                  <a:lnTo>
                    <a:pt x="51" y="85"/>
                  </a:lnTo>
                  <a:lnTo>
                    <a:pt x="26" y="85"/>
                  </a:lnTo>
                  <a:lnTo>
                    <a:pt x="26" y="22"/>
                  </a:lnTo>
                  <a:lnTo>
                    <a:pt x="51" y="22"/>
                  </a:lnTo>
                  <a:close/>
                  <a:moveTo>
                    <a:pt x="51" y="22"/>
                  </a:move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5" name="Rectangle 296"/>
            <p:cNvSpPr>
              <a:spLocks noChangeArrowheads="1"/>
            </p:cNvSpPr>
            <p:nvPr/>
          </p:nvSpPr>
          <p:spPr bwMode="auto">
            <a:xfrm>
              <a:off x="6330952" y="476563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6" name="Rectangle 297"/>
            <p:cNvSpPr>
              <a:spLocks noChangeArrowheads="1"/>
            </p:cNvSpPr>
            <p:nvPr/>
          </p:nvSpPr>
          <p:spPr bwMode="auto">
            <a:xfrm>
              <a:off x="5776914" y="5051387"/>
              <a:ext cx="17463" cy="106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7" name="Freeform 298"/>
            <p:cNvSpPr>
              <a:spLocks/>
            </p:cNvSpPr>
            <p:nvPr/>
          </p:nvSpPr>
          <p:spPr bwMode="auto">
            <a:xfrm>
              <a:off x="5816602" y="5073612"/>
              <a:ext cx="41275" cy="82550"/>
            </a:xfrm>
            <a:custGeom>
              <a:avLst/>
              <a:gdLst>
                <a:gd name="T0" fmla="*/ 0 w 81"/>
                <a:gd name="T1" fmla="*/ 4 h 162"/>
                <a:gd name="T2" fmla="*/ 34 w 81"/>
                <a:gd name="T3" fmla="*/ 4 h 162"/>
                <a:gd name="T4" fmla="*/ 34 w 81"/>
                <a:gd name="T5" fmla="*/ 35 h 162"/>
                <a:gd name="T6" fmla="*/ 81 w 81"/>
                <a:gd name="T7" fmla="*/ 2 h 162"/>
                <a:gd name="T8" fmla="*/ 81 w 81"/>
                <a:gd name="T9" fmla="*/ 38 h 162"/>
                <a:gd name="T10" fmla="*/ 80 w 81"/>
                <a:gd name="T11" fmla="*/ 38 h 162"/>
                <a:gd name="T12" fmla="*/ 34 w 81"/>
                <a:gd name="T13" fmla="*/ 91 h 162"/>
                <a:gd name="T14" fmla="*/ 34 w 81"/>
                <a:gd name="T15" fmla="*/ 162 h 162"/>
                <a:gd name="T16" fmla="*/ 0 w 81"/>
                <a:gd name="T17" fmla="*/ 162 h 162"/>
                <a:gd name="T18" fmla="*/ 0 w 81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1" y="2"/>
                  </a:cubicBezTo>
                  <a:lnTo>
                    <a:pt x="81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8" name="Freeform 299"/>
            <p:cNvSpPr>
              <a:spLocks noEditPoints="1"/>
            </p:cNvSpPr>
            <p:nvPr/>
          </p:nvSpPr>
          <p:spPr bwMode="auto">
            <a:xfrm>
              <a:off x="5865814" y="5075199"/>
              <a:ext cx="73025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4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3 w 146"/>
                <a:gd name="T11" fmla="*/ 165 h 165"/>
                <a:gd name="T12" fmla="*/ 0 w 146"/>
                <a:gd name="T13" fmla="*/ 83 h 165"/>
                <a:gd name="T14" fmla="*/ 113 w 146"/>
                <a:gd name="T15" fmla="*/ 83 h 165"/>
                <a:gd name="T16" fmla="*/ 113 w 146"/>
                <a:gd name="T17" fmla="*/ 82 h 165"/>
                <a:gd name="T18" fmla="*/ 73 w 146"/>
                <a:gd name="T19" fmla="*/ 31 h 165"/>
                <a:gd name="T20" fmla="*/ 34 w 146"/>
                <a:gd name="T21" fmla="*/ 82 h 165"/>
                <a:gd name="T22" fmla="*/ 34 w 146"/>
                <a:gd name="T23" fmla="*/ 83 h 165"/>
                <a:gd name="T24" fmla="*/ 74 w 146"/>
                <a:gd name="T25" fmla="*/ 136 h 165"/>
                <a:gd name="T26" fmla="*/ 113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4" y="0"/>
                  </a:cubicBezTo>
                  <a:cubicBezTo>
                    <a:pt x="115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5" y="165"/>
                    <a:pt x="73" y="165"/>
                  </a:cubicBezTo>
                  <a:cubicBezTo>
                    <a:pt x="31" y="165"/>
                    <a:pt x="0" y="131"/>
                    <a:pt x="0" y="83"/>
                  </a:cubicBezTo>
                  <a:close/>
                  <a:moveTo>
                    <a:pt x="113" y="83"/>
                  </a:moveTo>
                  <a:lnTo>
                    <a:pt x="113" y="82"/>
                  </a:lnTo>
                  <a:cubicBezTo>
                    <a:pt x="113" y="52"/>
                    <a:pt x="96" y="31"/>
                    <a:pt x="73" y="31"/>
                  </a:cubicBezTo>
                  <a:cubicBezTo>
                    <a:pt x="49" y="31"/>
                    <a:pt x="34" y="52"/>
                    <a:pt x="34" y="82"/>
                  </a:cubicBezTo>
                  <a:lnTo>
                    <a:pt x="34" y="83"/>
                  </a:lnTo>
                  <a:cubicBezTo>
                    <a:pt x="34" y="113"/>
                    <a:pt x="50" y="136"/>
                    <a:pt x="74" y="136"/>
                  </a:cubicBezTo>
                  <a:cubicBezTo>
                    <a:pt x="96" y="135"/>
                    <a:pt x="113" y="112"/>
                    <a:pt x="113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9" name="Freeform 300"/>
            <p:cNvSpPr>
              <a:spLocks/>
            </p:cNvSpPr>
            <p:nvPr/>
          </p:nvSpPr>
          <p:spPr bwMode="auto">
            <a:xfrm>
              <a:off x="5954714" y="5075199"/>
              <a:ext cx="63500" cy="82550"/>
            </a:xfrm>
            <a:custGeom>
              <a:avLst/>
              <a:gdLst>
                <a:gd name="T0" fmla="*/ 0 w 127"/>
                <a:gd name="T1" fmla="*/ 2 h 161"/>
                <a:gd name="T2" fmla="*/ 34 w 127"/>
                <a:gd name="T3" fmla="*/ 2 h 161"/>
                <a:gd name="T4" fmla="*/ 34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3 w 127"/>
                <a:gd name="T13" fmla="*/ 161 h 161"/>
                <a:gd name="T14" fmla="*/ 93 w 127"/>
                <a:gd name="T15" fmla="*/ 64 h 161"/>
                <a:gd name="T16" fmla="*/ 64 w 127"/>
                <a:gd name="T17" fmla="*/ 30 h 161"/>
                <a:gd name="T18" fmla="*/ 34 w 127"/>
                <a:gd name="T19" fmla="*/ 64 h 161"/>
                <a:gd name="T20" fmla="*/ 34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61">
                  <a:moveTo>
                    <a:pt x="0" y="2"/>
                  </a:moveTo>
                  <a:lnTo>
                    <a:pt x="34" y="2"/>
                  </a:lnTo>
                  <a:lnTo>
                    <a:pt x="34" y="26"/>
                  </a:lnTo>
                  <a:cubicBezTo>
                    <a:pt x="43" y="12"/>
                    <a:pt x="55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3" y="161"/>
                  </a:lnTo>
                  <a:lnTo>
                    <a:pt x="93" y="64"/>
                  </a:lnTo>
                  <a:cubicBezTo>
                    <a:pt x="93" y="42"/>
                    <a:pt x="83" y="30"/>
                    <a:pt x="64" y="30"/>
                  </a:cubicBezTo>
                  <a:cubicBezTo>
                    <a:pt x="47" y="30"/>
                    <a:pt x="34" y="43"/>
                    <a:pt x="34" y="64"/>
                  </a:cubicBezTo>
                  <a:lnTo>
                    <a:pt x="34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0" name="Freeform 301"/>
            <p:cNvSpPr>
              <a:spLocks noEditPoints="1"/>
            </p:cNvSpPr>
            <p:nvPr/>
          </p:nvSpPr>
          <p:spPr bwMode="auto">
            <a:xfrm>
              <a:off x="6037264" y="5048212"/>
              <a:ext cx="19050" cy="109538"/>
            </a:xfrm>
            <a:custGeom>
              <a:avLst/>
              <a:gdLst>
                <a:gd name="T0" fmla="*/ 0 w 36"/>
                <a:gd name="T1" fmla="*/ 0 h 215"/>
                <a:gd name="T2" fmla="*/ 36 w 36"/>
                <a:gd name="T3" fmla="*/ 0 h 215"/>
                <a:gd name="T4" fmla="*/ 36 w 36"/>
                <a:gd name="T5" fmla="*/ 34 h 215"/>
                <a:gd name="T6" fmla="*/ 0 w 36"/>
                <a:gd name="T7" fmla="*/ 34 h 215"/>
                <a:gd name="T8" fmla="*/ 0 w 36"/>
                <a:gd name="T9" fmla="*/ 0 h 215"/>
                <a:gd name="T10" fmla="*/ 1 w 36"/>
                <a:gd name="T11" fmla="*/ 56 h 215"/>
                <a:gd name="T12" fmla="*/ 35 w 36"/>
                <a:gd name="T13" fmla="*/ 56 h 215"/>
                <a:gd name="T14" fmla="*/ 35 w 36"/>
                <a:gd name="T15" fmla="*/ 215 h 215"/>
                <a:gd name="T16" fmla="*/ 1 w 36"/>
                <a:gd name="T17" fmla="*/ 215 h 215"/>
                <a:gd name="T18" fmla="*/ 1 w 36"/>
                <a:gd name="T19" fmla="*/ 56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15">
                  <a:moveTo>
                    <a:pt x="0" y="0"/>
                  </a:moveTo>
                  <a:lnTo>
                    <a:pt x="36" y="0"/>
                  </a:lnTo>
                  <a:lnTo>
                    <a:pt x="36" y="34"/>
                  </a:lnTo>
                  <a:lnTo>
                    <a:pt x="0" y="34"/>
                  </a:lnTo>
                  <a:lnTo>
                    <a:pt x="0" y="0"/>
                  </a:lnTo>
                  <a:close/>
                  <a:moveTo>
                    <a:pt x="1" y="56"/>
                  </a:moveTo>
                  <a:lnTo>
                    <a:pt x="35" y="56"/>
                  </a:lnTo>
                  <a:lnTo>
                    <a:pt x="35" y="215"/>
                  </a:lnTo>
                  <a:lnTo>
                    <a:pt x="1" y="215"/>
                  </a:lnTo>
                  <a:lnTo>
                    <a:pt x="1" y="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1" name="Freeform 302"/>
            <p:cNvSpPr>
              <a:spLocks/>
            </p:cNvSpPr>
            <p:nvPr/>
          </p:nvSpPr>
          <p:spPr bwMode="auto">
            <a:xfrm>
              <a:off x="6072189" y="5075199"/>
              <a:ext cx="61913" cy="84138"/>
            </a:xfrm>
            <a:custGeom>
              <a:avLst/>
              <a:gdLst>
                <a:gd name="T0" fmla="*/ 0 w 123"/>
                <a:gd name="T1" fmla="*/ 83 h 165"/>
                <a:gd name="T2" fmla="*/ 0 w 123"/>
                <a:gd name="T3" fmla="*/ 81 h 165"/>
                <a:gd name="T4" fmla="*/ 72 w 123"/>
                <a:gd name="T5" fmla="*/ 0 h 165"/>
                <a:gd name="T6" fmla="*/ 123 w 123"/>
                <a:gd name="T7" fmla="*/ 21 h 165"/>
                <a:gd name="T8" fmla="*/ 105 w 123"/>
                <a:gd name="T9" fmla="*/ 46 h 165"/>
                <a:gd name="T10" fmla="*/ 72 w 123"/>
                <a:gd name="T11" fmla="*/ 30 h 165"/>
                <a:gd name="T12" fmla="*/ 33 w 123"/>
                <a:gd name="T13" fmla="*/ 81 h 165"/>
                <a:gd name="T14" fmla="*/ 33 w 123"/>
                <a:gd name="T15" fmla="*/ 82 h 165"/>
                <a:gd name="T16" fmla="*/ 72 w 123"/>
                <a:gd name="T17" fmla="*/ 133 h 165"/>
                <a:gd name="T18" fmla="*/ 105 w 123"/>
                <a:gd name="T19" fmla="*/ 117 h 165"/>
                <a:gd name="T20" fmla="*/ 123 w 123"/>
                <a:gd name="T21" fmla="*/ 140 h 165"/>
                <a:gd name="T22" fmla="*/ 71 w 123"/>
                <a:gd name="T23" fmla="*/ 163 h 165"/>
                <a:gd name="T24" fmla="*/ 0 w 123"/>
                <a:gd name="T25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65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31" y="0"/>
                    <a:pt x="72" y="0"/>
                  </a:cubicBezTo>
                  <a:cubicBezTo>
                    <a:pt x="95" y="0"/>
                    <a:pt x="110" y="8"/>
                    <a:pt x="123" y="21"/>
                  </a:cubicBezTo>
                  <a:lnTo>
                    <a:pt x="105" y="46"/>
                  </a:lnTo>
                  <a:cubicBezTo>
                    <a:pt x="96" y="37"/>
                    <a:pt x="87" y="30"/>
                    <a:pt x="72" y="30"/>
                  </a:cubicBezTo>
                  <a:cubicBezTo>
                    <a:pt x="50" y="30"/>
                    <a:pt x="33" y="51"/>
                    <a:pt x="33" y="81"/>
                  </a:cubicBezTo>
                  <a:lnTo>
                    <a:pt x="33" y="82"/>
                  </a:lnTo>
                  <a:cubicBezTo>
                    <a:pt x="33" y="113"/>
                    <a:pt x="50" y="133"/>
                    <a:pt x="72" y="133"/>
                  </a:cubicBezTo>
                  <a:cubicBezTo>
                    <a:pt x="86" y="133"/>
                    <a:pt x="95" y="127"/>
                    <a:pt x="105" y="117"/>
                  </a:cubicBezTo>
                  <a:lnTo>
                    <a:pt x="123" y="140"/>
                  </a:lnTo>
                  <a:cubicBezTo>
                    <a:pt x="111" y="153"/>
                    <a:pt x="95" y="163"/>
                    <a:pt x="71" y="163"/>
                  </a:cubicBezTo>
                  <a:cubicBezTo>
                    <a:pt x="30" y="165"/>
                    <a:pt x="0" y="131"/>
                    <a:pt x="0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2" name="Rectangle 303"/>
            <p:cNvSpPr>
              <a:spLocks noChangeArrowheads="1"/>
            </p:cNvSpPr>
            <p:nvPr/>
          </p:nvSpPr>
          <p:spPr bwMode="auto">
            <a:xfrm>
              <a:off x="5661027" y="4802149"/>
              <a:ext cx="5810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3" name="Freeform 304"/>
            <p:cNvSpPr>
              <a:spLocks noEditPoints="1"/>
            </p:cNvSpPr>
            <p:nvPr/>
          </p:nvSpPr>
          <p:spPr bwMode="auto">
            <a:xfrm>
              <a:off x="5711827" y="4833899"/>
              <a:ext cx="44450" cy="61913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6 h 119"/>
                <a:gd name="T12" fmla="*/ 87 w 87"/>
                <a:gd name="T13" fmla="*/ 85 h 119"/>
                <a:gd name="T14" fmla="*/ 87 w 87"/>
                <a:gd name="T15" fmla="*/ 86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70 h 119"/>
                <a:gd name="T24" fmla="*/ 25 w 87"/>
                <a:gd name="T25" fmla="*/ 70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4 h 119"/>
                <a:gd name="T32" fmla="*/ 64 w 87"/>
                <a:gd name="T33" fmla="*/ 84 h 119"/>
                <a:gd name="T34" fmla="*/ 46 w 87"/>
                <a:gd name="T35" fmla="*/ 70 h 119"/>
                <a:gd name="T36" fmla="*/ 58 w 87"/>
                <a:gd name="T37" fmla="*/ 36 h 119"/>
                <a:gd name="T38" fmla="*/ 42 w 87"/>
                <a:gd name="T39" fmla="*/ 22 h 119"/>
                <a:gd name="T40" fmla="*/ 23 w 87"/>
                <a:gd name="T41" fmla="*/ 22 h 119"/>
                <a:gd name="T42" fmla="*/ 23 w 87"/>
                <a:gd name="T43" fmla="*/ 49 h 119"/>
                <a:gd name="T44" fmla="*/ 41 w 87"/>
                <a:gd name="T45" fmla="*/ 49 h 119"/>
                <a:gd name="T46" fmla="*/ 58 w 87"/>
                <a:gd name="T47" fmla="*/ 3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2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1"/>
                    <a:pt x="66" y="56"/>
                  </a:cubicBezTo>
                  <a:cubicBezTo>
                    <a:pt x="78" y="61"/>
                    <a:pt x="87" y="69"/>
                    <a:pt x="87" y="85"/>
                  </a:cubicBezTo>
                  <a:lnTo>
                    <a:pt x="87" y="86"/>
                  </a:lnTo>
                  <a:cubicBezTo>
                    <a:pt x="87" y="107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70"/>
                  </a:moveTo>
                  <a:lnTo>
                    <a:pt x="25" y="70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4"/>
                  </a:cubicBezTo>
                  <a:lnTo>
                    <a:pt x="64" y="84"/>
                  </a:lnTo>
                  <a:cubicBezTo>
                    <a:pt x="63" y="75"/>
                    <a:pt x="57" y="70"/>
                    <a:pt x="46" y="70"/>
                  </a:cubicBezTo>
                  <a:close/>
                  <a:moveTo>
                    <a:pt x="58" y="36"/>
                  </a:moveTo>
                  <a:cubicBezTo>
                    <a:pt x="58" y="27"/>
                    <a:pt x="52" y="22"/>
                    <a:pt x="42" y="22"/>
                  </a:cubicBezTo>
                  <a:lnTo>
                    <a:pt x="23" y="22"/>
                  </a:lnTo>
                  <a:lnTo>
                    <a:pt x="23" y="49"/>
                  </a:lnTo>
                  <a:lnTo>
                    <a:pt x="41" y="49"/>
                  </a:lnTo>
                  <a:cubicBezTo>
                    <a:pt x="52" y="49"/>
                    <a:pt x="58" y="45"/>
                    <a:pt x="5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4" name="Freeform 305"/>
            <p:cNvSpPr>
              <a:spLocks noEditPoints="1"/>
            </p:cNvSpPr>
            <p:nvPr/>
          </p:nvSpPr>
          <p:spPr bwMode="auto">
            <a:xfrm>
              <a:off x="5761039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5" name="Freeform 306"/>
            <p:cNvSpPr>
              <a:spLocks noEditPoints="1"/>
            </p:cNvSpPr>
            <p:nvPr/>
          </p:nvSpPr>
          <p:spPr bwMode="auto">
            <a:xfrm>
              <a:off x="5822952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7 w 90"/>
                <a:gd name="T5" fmla="*/ 11 h 119"/>
                <a:gd name="T6" fmla="*/ 87 w 90"/>
                <a:gd name="T7" fmla="*/ 39 h 119"/>
                <a:gd name="T8" fmla="*/ 87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2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2 w 90"/>
                <a:gd name="T27" fmla="*/ 59 h 119"/>
                <a:gd name="T28" fmla="*/ 62 w 90"/>
                <a:gd name="T29" fmla="*/ 41 h 119"/>
                <a:gd name="T30" fmla="*/ 62 w 90"/>
                <a:gd name="T31" fmla="*/ 41 h 119"/>
                <a:gd name="T32" fmla="*/ 42 w 90"/>
                <a:gd name="T33" fmla="*/ 24 h 119"/>
                <a:gd name="T34" fmla="*/ 25 w 90"/>
                <a:gd name="T35" fmla="*/ 24 h 119"/>
                <a:gd name="T36" fmla="*/ 25 w 90"/>
                <a:gd name="T37" fmla="*/ 60 h 119"/>
                <a:gd name="T38" fmla="*/ 42 w 90"/>
                <a:gd name="T39" fmla="*/ 5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8" y="0"/>
                    <a:pt x="70" y="4"/>
                    <a:pt x="77" y="11"/>
                  </a:cubicBezTo>
                  <a:cubicBezTo>
                    <a:pt x="83" y="18"/>
                    <a:pt x="87" y="28"/>
                    <a:pt x="87" y="39"/>
                  </a:cubicBezTo>
                  <a:lnTo>
                    <a:pt x="87" y="40"/>
                  </a:lnTo>
                  <a:cubicBezTo>
                    <a:pt x="87" y="58"/>
                    <a:pt x="78" y="69"/>
                    <a:pt x="65" y="75"/>
                  </a:cubicBezTo>
                  <a:lnTo>
                    <a:pt x="90" y="119"/>
                  </a:lnTo>
                  <a:lnTo>
                    <a:pt x="62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2" y="59"/>
                  </a:moveTo>
                  <a:cubicBezTo>
                    <a:pt x="55" y="59"/>
                    <a:pt x="61" y="51"/>
                    <a:pt x="62" y="41"/>
                  </a:cubicBezTo>
                  <a:lnTo>
                    <a:pt x="62" y="41"/>
                  </a:lnTo>
                  <a:cubicBezTo>
                    <a:pt x="62" y="29"/>
                    <a:pt x="55" y="24"/>
                    <a:pt x="42" y="24"/>
                  </a:cubicBezTo>
                  <a:lnTo>
                    <a:pt x="25" y="24"/>
                  </a:lnTo>
                  <a:lnTo>
                    <a:pt x="25" y="60"/>
                  </a:lnTo>
                  <a:lnTo>
                    <a:pt x="42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6" name="Freeform 307"/>
            <p:cNvSpPr>
              <a:spLocks/>
            </p:cNvSpPr>
            <p:nvPr/>
          </p:nvSpPr>
          <p:spPr bwMode="auto">
            <a:xfrm>
              <a:off x="58769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7" name="Freeform 308"/>
            <p:cNvSpPr>
              <a:spLocks/>
            </p:cNvSpPr>
            <p:nvPr/>
          </p:nvSpPr>
          <p:spPr bwMode="auto">
            <a:xfrm>
              <a:off x="5945189" y="4835487"/>
              <a:ext cx="53975" cy="60325"/>
            </a:xfrm>
            <a:custGeom>
              <a:avLst/>
              <a:gdLst>
                <a:gd name="T0" fmla="*/ 0 w 105"/>
                <a:gd name="T1" fmla="*/ 0 h 120"/>
                <a:gd name="T2" fmla="*/ 26 w 105"/>
                <a:gd name="T3" fmla="*/ 0 h 120"/>
                <a:gd name="T4" fmla="*/ 52 w 105"/>
                <a:gd name="T5" fmla="*/ 49 h 120"/>
                <a:gd name="T6" fmla="*/ 79 w 105"/>
                <a:gd name="T7" fmla="*/ 2 h 120"/>
                <a:gd name="T8" fmla="*/ 105 w 105"/>
                <a:gd name="T9" fmla="*/ 2 h 120"/>
                <a:gd name="T10" fmla="*/ 105 w 105"/>
                <a:gd name="T11" fmla="*/ 120 h 120"/>
                <a:gd name="T12" fmla="*/ 81 w 105"/>
                <a:gd name="T13" fmla="*/ 120 h 120"/>
                <a:gd name="T14" fmla="*/ 81 w 105"/>
                <a:gd name="T15" fmla="*/ 44 h 120"/>
                <a:gd name="T16" fmla="*/ 52 w 105"/>
                <a:gd name="T17" fmla="*/ 93 h 120"/>
                <a:gd name="T18" fmla="*/ 52 w 105"/>
                <a:gd name="T19" fmla="*/ 93 h 120"/>
                <a:gd name="T20" fmla="*/ 25 w 105"/>
                <a:gd name="T21" fmla="*/ 44 h 120"/>
                <a:gd name="T22" fmla="*/ 25 w 105"/>
                <a:gd name="T23" fmla="*/ 119 h 120"/>
                <a:gd name="T24" fmla="*/ 1 w 105"/>
                <a:gd name="T25" fmla="*/ 119 h 120"/>
                <a:gd name="T26" fmla="*/ 0 w 105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5" h="120">
                  <a:moveTo>
                    <a:pt x="0" y="0"/>
                  </a:moveTo>
                  <a:lnTo>
                    <a:pt x="26" y="0"/>
                  </a:lnTo>
                  <a:lnTo>
                    <a:pt x="52" y="49"/>
                  </a:lnTo>
                  <a:lnTo>
                    <a:pt x="79" y="2"/>
                  </a:lnTo>
                  <a:lnTo>
                    <a:pt x="105" y="2"/>
                  </a:lnTo>
                  <a:lnTo>
                    <a:pt x="105" y="120"/>
                  </a:lnTo>
                  <a:lnTo>
                    <a:pt x="81" y="120"/>
                  </a:lnTo>
                  <a:lnTo>
                    <a:pt x="81" y="44"/>
                  </a:lnTo>
                  <a:lnTo>
                    <a:pt x="52" y="93"/>
                  </a:lnTo>
                  <a:lnTo>
                    <a:pt x="52" y="93"/>
                  </a:lnTo>
                  <a:lnTo>
                    <a:pt x="25" y="44"/>
                  </a:lnTo>
                  <a:lnTo>
                    <a:pt x="25" y="119"/>
                  </a:lnTo>
                  <a:lnTo>
                    <a:pt x="1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8" name="Freeform 309"/>
            <p:cNvSpPr>
              <a:spLocks/>
            </p:cNvSpPr>
            <p:nvPr/>
          </p:nvSpPr>
          <p:spPr bwMode="auto">
            <a:xfrm>
              <a:off x="6010277" y="4835487"/>
              <a:ext cx="39688" cy="60325"/>
            </a:xfrm>
            <a:custGeom>
              <a:avLst/>
              <a:gdLst>
                <a:gd name="T0" fmla="*/ 1 w 78"/>
                <a:gd name="T1" fmla="*/ 0 h 119"/>
                <a:gd name="T2" fmla="*/ 78 w 78"/>
                <a:gd name="T3" fmla="*/ 0 h 119"/>
                <a:gd name="T4" fmla="*/ 78 w 78"/>
                <a:gd name="T5" fmla="*/ 23 h 119"/>
                <a:gd name="T6" fmla="*/ 25 w 78"/>
                <a:gd name="T7" fmla="*/ 23 h 119"/>
                <a:gd name="T8" fmla="*/ 25 w 78"/>
                <a:gd name="T9" fmla="*/ 48 h 119"/>
                <a:gd name="T10" fmla="*/ 71 w 78"/>
                <a:gd name="T11" fmla="*/ 48 h 119"/>
                <a:gd name="T12" fmla="*/ 71 w 78"/>
                <a:gd name="T13" fmla="*/ 70 h 119"/>
                <a:gd name="T14" fmla="*/ 25 w 78"/>
                <a:gd name="T15" fmla="*/ 70 h 119"/>
                <a:gd name="T16" fmla="*/ 25 w 78"/>
                <a:gd name="T17" fmla="*/ 96 h 119"/>
                <a:gd name="T18" fmla="*/ 78 w 78"/>
                <a:gd name="T19" fmla="*/ 96 h 119"/>
                <a:gd name="T20" fmla="*/ 78 w 78"/>
                <a:gd name="T21" fmla="*/ 119 h 119"/>
                <a:gd name="T22" fmla="*/ 0 w 78"/>
                <a:gd name="T23" fmla="*/ 119 h 119"/>
                <a:gd name="T24" fmla="*/ 1 w 78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119">
                  <a:moveTo>
                    <a:pt x="1" y="0"/>
                  </a:moveTo>
                  <a:lnTo>
                    <a:pt x="78" y="0"/>
                  </a:lnTo>
                  <a:lnTo>
                    <a:pt x="78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8" y="96"/>
                  </a:lnTo>
                  <a:lnTo>
                    <a:pt x="78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9" name="Freeform 310"/>
            <p:cNvSpPr>
              <a:spLocks/>
            </p:cNvSpPr>
            <p:nvPr/>
          </p:nvSpPr>
          <p:spPr bwMode="auto">
            <a:xfrm>
              <a:off x="6054727" y="4837074"/>
              <a:ext cx="42863" cy="58738"/>
            </a:xfrm>
            <a:custGeom>
              <a:avLst/>
              <a:gdLst>
                <a:gd name="T0" fmla="*/ 30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0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0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0" name="Freeform 311"/>
            <p:cNvSpPr>
              <a:spLocks noEditPoints="1"/>
            </p:cNvSpPr>
            <p:nvPr/>
          </p:nvSpPr>
          <p:spPr bwMode="auto">
            <a:xfrm>
              <a:off x="6096002" y="4837074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3 h 120"/>
                <a:gd name="T10" fmla="*/ 34 w 109"/>
                <a:gd name="T11" fmla="*/ 93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3"/>
                  </a:lnTo>
                  <a:lnTo>
                    <a:pt x="34" y="93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1" name="Freeform 312"/>
            <p:cNvSpPr>
              <a:spLocks/>
            </p:cNvSpPr>
            <p:nvPr/>
          </p:nvSpPr>
          <p:spPr bwMode="auto">
            <a:xfrm>
              <a:off x="6159502" y="4837074"/>
              <a:ext cx="36513" cy="58738"/>
            </a:xfrm>
            <a:custGeom>
              <a:avLst/>
              <a:gdLst>
                <a:gd name="T0" fmla="*/ 0 w 72"/>
                <a:gd name="T1" fmla="*/ 0 h 118"/>
                <a:gd name="T2" fmla="*/ 25 w 72"/>
                <a:gd name="T3" fmla="*/ 0 h 118"/>
                <a:gd name="T4" fmla="*/ 25 w 72"/>
                <a:gd name="T5" fmla="*/ 96 h 118"/>
                <a:gd name="T6" fmla="*/ 72 w 72"/>
                <a:gd name="T7" fmla="*/ 96 h 118"/>
                <a:gd name="T8" fmla="*/ 72 w 72"/>
                <a:gd name="T9" fmla="*/ 118 h 118"/>
                <a:gd name="T10" fmla="*/ 0 w 72"/>
                <a:gd name="T11" fmla="*/ 118 h 118"/>
                <a:gd name="T12" fmla="*/ 0 w 72"/>
                <a:gd name="T1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8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2" y="96"/>
                  </a:lnTo>
                  <a:lnTo>
                    <a:pt x="72" y="118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2" name="Freeform 313"/>
            <p:cNvSpPr>
              <a:spLocks/>
            </p:cNvSpPr>
            <p:nvPr/>
          </p:nvSpPr>
          <p:spPr bwMode="auto">
            <a:xfrm>
              <a:off x="6534152" y="5048212"/>
              <a:ext cx="79375" cy="111125"/>
            </a:xfrm>
            <a:custGeom>
              <a:avLst/>
              <a:gdLst>
                <a:gd name="T0" fmla="*/ 0 w 156"/>
                <a:gd name="T1" fmla="*/ 109 h 217"/>
                <a:gd name="T2" fmla="*/ 0 w 156"/>
                <a:gd name="T3" fmla="*/ 108 h 217"/>
                <a:gd name="T4" fmla="*/ 91 w 156"/>
                <a:gd name="T5" fmla="*/ 0 h 217"/>
                <a:gd name="T6" fmla="*/ 155 w 156"/>
                <a:gd name="T7" fmla="*/ 27 h 217"/>
                <a:gd name="T8" fmla="*/ 141 w 156"/>
                <a:gd name="T9" fmla="*/ 44 h 217"/>
                <a:gd name="T10" fmla="*/ 91 w 156"/>
                <a:gd name="T11" fmla="*/ 23 h 217"/>
                <a:gd name="T12" fmla="*/ 23 w 156"/>
                <a:gd name="T13" fmla="*/ 109 h 217"/>
                <a:gd name="T14" fmla="*/ 23 w 156"/>
                <a:gd name="T15" fmla="*/ 110 h 217"/>
                <a:gd name="T16" fmla="*/ 91 w 156"/>
                <a:gd name="T17" fmla="*/ 196 h 217"/>
                <a:gd name="T18" fmla="*/ 142 w 156"/>
                <a:gd name="T19" fmla="*/ 173 h 217"/>
                <a:gd name="T20" fmla="*/ 156 w 156"/>
                <a:gd name="T21" fmla="*/ 188 h 217"/>
                <a:gd name="T22" fmla="*/ 90 w 156"/>
                <a:gd name="T23" fmla="*/ 217 h 217"/>
                <a:gd name="T24" fmla="*/ 0 w 156"/>
                <a:gd name="T25" fmla="*/ 10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217">
                  <a:moveTo>
                    <a:pt x="0" y="109"/>
                  </a:moveTo>
                  <a:lnTo>
                    <a:pt x="0" y="108"/>
                  </a:lnTo>
                  <a:cubicBezTo>
                    <a:pt x="0" y="44"/>
                    <a:pt x="40" y="0"/>
                    <a:pt x="91" y="0"/>
                  </a:cubicBezTo>
                  <a:cubicBezTo>
                    <a:pt x="120" y="0"/>
                    <a:pt x="138" y="10"/>
                    <a:pt x="155" y="27"/>
                  </a:cubicBezTo>
                  <a:lnTo>
                    <a:pt x="141" y="44"/>
                  </a:lnTo>
                  <a:cubicBezTo>
                    <a:pt x="127" y="32"/>
                    <a:pt x="112" y="23"/>
                    <a:pt x="91" y="23"/>
                  </a:cubicBezTo>
                  <a:cubicBezTo>
                    <a:pt x="52" y="23"/>
                    <a:pt x="23" y="58"/>
                    <a:pt x="23" y="109"/>
                  </a:cubicBezTo>
                  <a:lnTo>
                    <a:pt x="23" y="110"/>
                  </a:lnTo>
                  <a:cubicBezTo>
                    <a:pt x="23" y="162"/>
                    <a:pt x="53" y="196"/>
                    <a:pt x="91" y="196"/>
                  </a:cubicBezTo>
                  <a:cubicBezTo>
                    <a:pt x="112" y="196"/>
                    <a:pt x="127" y="188"/>
                    <a:pt x="142" y="173"/>
                  </a:cubicBezTo>
                  <a:lnTo>
                    <a:pt x="156" y="188"/>
                  </a:lnTo>
                  <a:cubicBezTo>
                    <a:pt x="138" y="205"/>
                    <a:pt x="118" y="217"/>
                    <a:pt x="90" y="217"/>
                  </a:cubicBezTo>
                  <a:cubicBezTo>
                    <a:pt x="39" y="215"/>
                    <a:pt x="0" y="173"/>
                    <a:pt x="0" y="1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3" name="Freeform 314"/>
            <p:cNvSpPr>
              <a:spLocks/>
            </p:cNvSpPr>
            <p:nvPr/>
          </p:nvSpPr>
          <p:spPr bwMode="auto">
            <a:xfrm>
              <a:off x="6621464" y="5078374"/>
              <a:ext cx="68263" cy="103188"/>
            </a:xfrm>
            <a:custGeom>
              <a:avLst/>
              <a:gdLst>
                <a:gd name="T0" fmla="*/ 113 w 135"/>
                <a:gd name="T1" fmla="*/ 0 h 202"/>
                <a:gd name="T2" fmla="*/ 135 w 135"/>
                <a:gd name="T3" fmla="*/ 0 h 202"/>
                <a:gd name="T4" fmla="*/ 80 w 135"/>
                <a:gd name="T5" fmla="*/ 159 h 202"/>
                <a:gd name="T6" fmla="*/ 35 w 135"/>
                <a:gd name="T7" fmla="*/ 202 h 202"/>
                <a:gd name="T8" fmla="*/ 7 w 135"/>
                <a:gd name="T9" fmla="*/ 195 h 202"/>
                <a:gd name="T10" fmla="*/ 14 w 135"/>
                <a:gd name="T11" fmla="*/ 177 h 202"/>
                <a:gd name="T12" fmla="*/ 34 w 135"/>
                <a:gd name="T13" fmla="*/ 184 h 202"/>
                <a:gd name="T14" fmla="*/ 60 w 135"/>
                <a:gd name="T15" fmla="*/ 157 h 202"/>
                <a:gd name="T16" fmla="*/ 0 w 135"/>
                <a:gd name="T17" fmla="*/ 1 h 202"/>
                <a:gd name="T18" fmla="*/ 24 w 135"/>
                <a:gd name="T19" fmla="*/ 1 h 202"/>
                <a:gd name="T20" fmla="*/ 70 w 135"/>
                <a:gd name="T21" fmla="*/ 130 h 202"/>
                <a:gd name="T22" fmla="*/ 113 w 135"/>
                <a:gd name="T23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5" h="202">
                  <a:moveTo>
                    <a:pt x="113" y="0"/>
                  </a:moveTo>
                  <a:lnTo>
                    <a:pt x="135" y="0"/>
                  </a:lnTo>
                  <a:lnTo>
                    <a:pt x="80" y="159"/>
                  </a:lnTo>
                  <a:cubicBezTo>
                    <a:pt x="69" y="191"/>
                    <a:pt x="55" y="202"/>
                    <a:pt x="35" y="202"/>
                  </a:cubicBezTo>
                  <a:cubicBezTo>
                    <a:pt x="25" y="202"/>
                    <a:pt x="16" y="200"/>
                    <a:pt x="7" y="195"/>
                  </a:cubicBezTo>
                  <a:lnTo>
                    <a:pt x="14" y="177"/>
                  </a:lnTo>
                  <a:cubicBezTo>
                    <a:pt x="20" y="181"/>
                    <a:pt x="26" y="184"/>
                    <a:pt x="34" y="184"/>
                  </a:cubicBezTo>
                  <a:cubicBezTo>
                    <a:pt x="45" y="184"/>
                    <a:pt x="52" y="177"/>
                    <a:pt x="60" y="157"/>
                  </a:cubicBezTo>
                  <a:lnTo>
                    <a:pt x="0" y="1"/>
                  </a:lnTo>
                  <a:lnTo>
                    <a:pt x="24" y="1"/>
                  </a:lnTo>
                  <a:lnTo>
                    <a:pt x="70" y="13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4" name="Freeform 315"/>
            <p:cNvSpPr>
              <a:spLocks noEditPoints="1"/>
            </p:cNvSpPr>
            <p:nvPr/>
          </p:nvSpPr>
          <p:spPr bwMode="auto">
            <a:xfrm>
              <a:off x="6707189" y="5046624"/>
              <a:ext cx="66675" cy="111125"/>
            </a:xfrm>
            <a:custGeom>
              <a:avLst/>
              <a:gdLst>
                <a:gd name="T0" fmla="*/ 21 w 133"/>
                <a:gd name="T1" fmla="*/ 187 h 218"/>
                <a:gd name="T2" fmla="*/ 21 w 133"/>
                <a:gd name="T3" fmla="*/ 216 h 218"/>
                <a:gd name="T4" fmla="*/ 0 w 133"/>
                <a:gd name="T5" fmla="*/ 216 h 218"/>
                <a:gd name="T6" fmla="*/ 0 w 133"/>
                <a:gd name="T7" fmla="*/ 0 h 218"/>
                <a:gd name="T8" fmla="*/ 21 w 133"/>
                <a:gd name="T9" fmla="*/ 0 h 218"/>
                <a:gd name="T10" fmla="*/ 21 w 133"/>
                <a:gd name="T11" fmla="*/ 90 h 218"/>
                <a:gd name="T12" fmla="*/ 71 w 133"/>
                <a:gd name="T13" fmla="*/ 57 h 218"/>
                <a:gd name="T14" fmla="*/ 133 w 133"/>
                <a:gd name="T15" fmla="*/ 136 h 218"/>
                <a:gd name="T16" fmla="*/ 133 w 133"/>
                <a:gd name="T17" fmla="*/ 138 h 218"/>
                <a:gd name="T18" fmla="*/ 71 w 133"/>
                <a:gd name="T19" fmla="*/ 218 h 218"/>
                <a:gd name="T20" fmla="*/ 21 w 133"/>
                <a:gd name="T21" fmla="*/ 187 h 218"/>
                <a:gd name="T22" fmla="*/ 111 w 133"/>
                <a:gd name="T23" fmla="*/ 139 h 218"/>
                <a:gd name="T24" fmla="*/ 111 w 133"/>
                <a:gd name="T25" fmla="*/ 137 h 218"/>
                <a:gd name="T26" fmla="*/ 67 w 133"/>
                <a:gd name="T27" fmla="*/ 77 h 218"/>
                <a:gd name="T28" fmla="*/ 20 w 133"/>
                <a:gd name="T29" fmla="*/ 137 h 218"/>
                <a:gd name="T30" fmla="*/ 20 w 133"/>
                <a:gd name="T31" fmla="*/ 139 h 218"/>
                <a:gd name="T32" fmla="*/ 67 w 133"/>
                <a:gd name="T33" fmla="*/ 199 h 218"/>
                <a:gd name="T34" fmla="*/ 111 w 133"/>
                <a:gd name="T35" fmla="*/ 139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218">
                  <a:moveTo>
                    <a:pt x="21" y="187"/>
                  </a:moveTo>
                  <a:lnTo>
                    <a:pt x="21" y="216"/>
                  </a:lnTo>
                  <a:lnTo>
                    <a:pt x="0" y="216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90"/>
                  </a:lnTo>
                  <a:cubicBezTo>
                    <a:pt x="31" y="72"/>
                    <a:pt x="47" y="57"/>
                    <a:pt x="71" y="57"/>
                  </a:cubicBezTo>
                  <a:cubicBezTo>
                    <a:pt x="102" y="57"/>
                    <a:pt x="133" y="85"/>
                    <a:pt x="133" y="136"/>
                  </a:cubicBezTo>
                  <a:lnTo>
                    <a:pt x="133" y="138"/>
                  </a:lnTo>
                  <a:cubicBezTo>
                    <a:pt x="133" y="190"/>
                    <a:pt x="103" y="218"/>
                    <a:pt x="71" y="218"/>
                  </a:cubicBezTo>
                  <a:cubicBezTo>
                    <a:pt x="46" y="218"/>
                    <a:pt x="31" y="205"/>
                    <a:pt x="21" y="187"/>
                  </a:cubicBezTo>
                  <a:close/>
                  <a:moveTo>
                    <a:pt x="111" y="139"/>
                  </a:moveTo>
                  <a:lnTo>
                    <a:pt x="111" y="137"/>
                  </a:lnTo>
                  <a:cubicBezTo>
                    <a:pt x="111" y="99"/>
                    <a:pt x="91" y="77"/>
                    <a:pt x="67" y="77"/>
                  </a:cubicBezTo>
                  <a:cubicBezTo>
                    <a:pt x="42" y="77"/>
                    <a:pt x="20" y="101"/>
                    <a:pt x="20" y="137"/>
                  </a:cubicBezTo>
                  <a:lnTo>
                    <a:pt x="20" y="139"/>
                  </a:lnTo>
                  <a:cubicBezTo>
                    <a:pt x="20" y="176"/>
                    <a:pt x="42" y="199"/>
                    <a:pt x="67" y="199"/>
                  </a:cubicBezTo>
                  <a:cubicBezTo>
                    <a:pt x="92" y="199"/>
                    <a:pt x="111" y="177"/>
                    <a:pt x="111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5" name="Freeform 316"/>
            <p:cNvSpPr>
              <a:spLocks noEditPoints="1"/>
            </p:cNvSpPr>
            <p:nvPr/>
          </p:nvSpPr>
          <p:spPr bwMode="auto">
            <a:xfrm>
              <a:off x="6788152" y="5076787"/>
              <a:ext cx="69850" cy="82550"/>
            </a:xfrm>
            <a:custGeom>
              <a:avLst/>
              <a:gdLst>
                <a:gd name="T0" fmla="*/ 0 w 137"/>
                <a:gd name="T1" fmla="*/ 82 h 163"/>
                <a:gd name="T2" fmla="*/ 0 w 137"/>
                <a:gd name="T3" fmla="*/ 80 h 163"/>
                <a:gd name="T4" fmla="*/ 68 w 137"/>
                <a:gd name="T5" fmla="*/ 0 h 163"/>
                <a:gd name="T6" fmla="*/ 137 w 137"/>
                <a:gd name="T7" fmla="*/ 80 h 163"/>
                <a:gd name="T8" fmla="*/ 137 w 137"/>
                <a:gd name="T9" fmla="*/ 81 h 163"/>
                <a:gd name="T10" fmla="*/ 68 w 137"/>
                <a:gd name="T11" fmla="*/ 161 h 163"/>
                <a:gd name="T12" fmla="*/ 0 w 137"/>
                <a:gd name="T13" fmla="*/ 82 h 163"/>
                <a:gd name="T14" fmla="*/ 116 w 137"/>
                <a:gd name="T15" fmla="*/ 82 h 163"/>
                <a:gd name="T16" fmla="*/ 116 w 137"/>
                <a:gd name="T17" fmla="*/ 81 h 163"/>
                <a:gd name="T18" fmla="*/ 69 w 137"/>
                <a:gd name="T19" fmla="*/ 20 h 163"/>
                <a:gd name="T20" fmla="*/ 22 w 137"/>
                <a:gd name="T21" fmla="*/ 81 h 163"/>
                <a:gd name="T22" fmla="*/ 22 w 137"/>
                <a:gd name="T23" fmla="*/ 82 h 163"/>
                <a:gd name="T24" fmla="*/ 70 w 137"/>
                <a:gd name="T25" fmla="*/ 144 h 163"/>
                <a:gd name="T26" fmla="*/ 116 w 137"/>
                <a:gd name="T27" fmla="*/ 8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7" h="163">
                  <a:moveTo>
                    <a:pt x="0" y="82"/>
                  </a:moveTo>
                  <a:lnTo>
                    <a:pt x="0" y="80"/>
                  </a:lnTo>
                  <a:cubicBezTo>
                    <a:pt x="0" y="35"/>
                    <a:pt x="28" y="0"/>
                    <a:pt x="68" y="0"/>
                  </a:cubicBezTo>
                  <a:cubicBezTo>
                    <a:pt x="109" y="0"/>
                    <a:pt x="137" y="34"/>
                    <a:pt x="137" y="80"/>
                  </a:cubicBezTo>
                  <a:lnTo>
                    <a:pt x="137" y="81"/>
                  </a:lnTo>
                  <a:cubicBezTo>
                    <a:pt x="137" y="126"/>
                    <a:pt x="109" y="161"/>
                    <a:pt x="68" y="161"/>
                  </a:cubicBezTo>
                  <a:cubicBezTo>
                    <a:pt x="29" y="163"/>
                    <a:pt x="0" y="128"/>
                    <a:pt x="0" y="82"/>
                  </a:cubicBezTo>
                  <a:close/>
                  <a:moveTo>
                    <a:pt x="116" y="82"/>
                  </a:moveTo>
                  <a:lnTo>
                    <a:pt x="116" y="81"/>
                  </a:lnTo>
                  <a:cubicBezTo>
                    <a:pt x="116" y="46"/>
                    <a:pt x="95" y="20"/>
                    <a:pt x="69" y="20"/>
                  </a:cubicBezTo>
                  <a:cubicBezTo>
                    <a:pt x="41" y="20"/>
                    <a:pt x="22" y="46"/>
                    <a:pt x="22" y="81"/>
                  </a:cubicBezTo>
                  <a:lnTo>
                    <a:pt x="22" y="82"/>
                  </a:lnTo>
                  <a:cubicBezTo>
                    <a:pt x="22" y="117"/>
                    <a:pt x="42" y="144"/>
                    <a:pt x="70" y="144"/>
                  </a:cubicBezTo>
                  <a:cubicBezTo>
                    <a:pt x="96" y="143"/>
                    <a:pt x="116" y="116"/>
                    <a:pt x="116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6" name="Freeform 317"/>
            <p:cNvSpPr>
              <a:spLocks/>
            </p:cNvSpPr>
            <p:nvPr/>
          </p:nvSpPr>
          <p:spPr bwMode="auto">
            <a:xfrm>
              <a:off x="6877052" y="5076787"/>
              <a:ext cx="38100" cy="80963"/>
            </a:xfrm>
            <a:custGeom>
              <a:avLst/>
              <a:gdLst>
                <a:gd name="T0" fmla="*/ 0 w 75"/>
                <a:gd name="T1" fmla="*/ 4 h 159"/>
                <a:gd name="T2" fmla="*/ 21 w 75"/>
                <a:gd name="T3" fmla="*/ 4 h 159"/>
                <a:gd name="T4" fmla="*/ 21 w 75"/>
                <a:gd name="T5" fmla="*/ 38 h 159"/>
                <a:gd name="T6" fmla="*/ 75 w 75"/>
                <a:gd name="T7" fmla="*/ 1 h 159"/>
                <a:gd name="T8" fmla="*/ 75 w 75"/>
                <a:gd name="T9" fmla="*/ 25 h 159"/>
                <a:gd name="T10" fmla="*/ 73 w 75"/>
                <a:gd name="T11" fmla="*/ 25 h 159"/>
                <a:gd name="T12" fmla="*/ 21 w 75"/>
                <a:gd name="T13" fmla="*/ 85 h 159"/>
                <a:gd name="T14" fmla="*/ 21 w 75"/>
                <a:gd name="T15" fmla="*/ 159 h 159"/>
                <a:gd name="T16" fmla="*/ 0 w 75"/>
                <a:gd name="T17" fmla="*/ 159 h 159"/>
                <a:gd name="T18" fmla="*/ 0 w 75"/>
                <a:gd name="T19" fmla="*/ 4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159">
                  <a:moveTo>
                    <a:pt x="0" y="4"/>
                  </a:moveTo>
                  <a:lnTo>
                    <a:pt x="21" y="4"/>
                  </a:lnTo>
                  <a:lnTo>
                    <a:pt x="21" y="38"/>
                  </a:lnTo>
                  <a:cubicBezTo>
                    <a:pt x="30" y="16"/>
                    <a:pt x="48" y="0"/>
                    <a:pt x="75" y="1"/>
                  </a:cubicBezTo>
                  <a:lnTo>
                    <a:pt x="75" y="25"/>
                  </a:lnTo>
                  <a:lnTo>
                    <a:pt x="73" y="25"/>
                  </a:lnTo>
                  <a:cubicBezTo>
                    <a:pt x="45" y="25"/>
                    <a:pt x="21" y="45"/>
                    <a:pt x="21" y="85"/>
                  </a:cubicBezTo>
                  <a:lnTo>
                    <a:pt x="21" y="159"/>
                  </a:lnTo>
                  <a:lnTo>
                    <a:pt x="0" y="159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7" name="Freeform 318"/>
            <p:cNvSpPr>
              <a:spLocks noEditPoints="1"/>
            </p:cNvSpPr>
            <p:nvPr/>
          </p:nvSpPr>
          <p:spPr bwMode="auto">
            <a:xfrm>
              <a:off x="6923089" y="5076787"/>
              <a:ext cx="68263" cy="103188"/>
            </a:xfrm>
            <a:custGeom>
              <a:avLst/>
              <a:gdLst>
                <a:gd name="T0" fmla="*/ 6 w 134"/>
                <a:gd name="T1" fmla="*/ 188 h 204"/>
                <a:gd name="T2" fmla="*/ 15 w 134"/>
                <a:gd name="T3" fmla="*/ 170 h 204"/>
                <a:gd name="T4" fmla="*/ 65 w 134"/>
                <a:gd name="T5" fmla="*/ 185 h 204"/>
                <a:gd name="T6" fmla="*/ 112 w 134"/>
                <a:gd name="T7" fmla="*/ 139 h 204"/>
                <a:gd name="T8" fmla="*/ 112 w 134"/>
                <a:gd name="T9" fmla="*/ 116 h 204"/>
                <a:gd name="T10" fmla="*/ 61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1 w 134"/>
                <a:gd name="T17" fmla="*/ 0 h 204"/>
                <a:gd name="T18" fmla="*/ 112 w 134"/>
                <a:gd name="T19" fmla="*/ 31 h 204"/>
                <a:gd name="T20" fmla="*/ 112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6 w 134"/>
                <a:gd name="T27" fmla="*/ 186 h 204"/>
                <a:gd name="T28" fmla="*/ 65 w 134"/>
                <a:gd name="T29" fmla="*/ 204 h 204"/>
                <a:gd name="T30" fmla="*/ 6 w 134"/>
                <a:gd name="T31" fmla="*/ 188 h 204"/>
                <a:gd name="T32" fmla="*/ 114 w 134"/>
                <a:gd name="T33" fmla="*/ 75 h 204"/>
                <a:gd name="T34" fmla="*/ 114 w 134"/>
                <a:gd name="T35" fmla="*/ 75 h 204"/>
                <a:gd name="T36" fmla="*/ 67 w 134"/>
                <a:gd name="T37" fmla="*/ 20 h 204"/>
                <a:gd name="T38" fmla="*/ 24 w 134"/>
                <a:gd name="T39" fmla="*/ 74 h 204"/>
                <a:gd name="T40" fmla="*/ 24 w 134"/>
                <a:gd name="T41" fmla="*/ 74 h 204"/>
                <a:gd name="T42" fmla="*/ 67 w 134"/>
                <a:gd name="T43" fmla="*/ 129 h 204"/>
                <a:gd name="T44" fmla="*/ 114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6" y="188"/>
                  </a:moveTo>
                  <a:lnTo>
                    <a:pt x="15" y="170"/>
                  </a:lnTo>
                  <a:cubicBezTo>
                    <a:pt x="30" y="180"/>
                    <a:pt x="47" y="185"/>
                    <a:pt x="65" y="185"/>
                  </a:cubicBezTo>
                  <a:cubicBezTo>
                    <a:pt x="94" y="185"/>
                    <a:pt x="112" y="170"/>
                    <a:pt x="112" y="139"/>
                  </a:cubicBezTo>
                  <a:lnTo>
                    <a:pt x="112" y="116"/>
                  </a:lnTo>
                  <a:cubicBezTo>
                    <a:pt x="101" y="134"/>
                    <a:pt x="86" y="149"/>
                    <a:pt x="61" y="149"/>
                  </a:cubicBezTo>
                  <a:cubicBezTo>
                    <a:pt x="30" y="149"/>
                    <a:pt x="0" y="123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1" y="0"/>
                  </a:cubicBezTo>
                  <a:cubicBezTo>
                    <a:pt x="86" y="0"/>
                    <a:pt x="101" y="14"/>
                    <a:pt x="112" y="31"/>
                  </a:cubicBezTo>
                  <a:lnTo>
                    <a:pt x="112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7" y="176"/>
                    <a:pt x="116" y="186"/>
                  </a:cubicBezTo>
                  <a:cubicBezTo>
                    <a:pt x="103" y="199"/>
                    <a:pt x="86" y="204"/>
                    <a:pt x="65" y="204"/>
                  </a:cubicBezTo>
                  <a:cubicBezTo>
                    <a:pt x="45" y="204"/>
                    <a:pt x="25" y="199"/>
                    <a:pt x="6" y="188"/>
                  </a:cubicBezTo>
                  <a:close/>
                  <a:moveTo>
                    <a:pt x="114" y="75"/>
                  </a:moveTo>
                  <a:lnTo>
                    <a:pt x="114" y="75"/>
                  </a:lnTo>
                  <a:cubicBezTo>
                    <a:pt x="114" y="41"/>
                    <a:pt x="91" y="20"/>
                    <a:pt x="67" y="20"/>
                  </a:cubicBezTo>
                  <a:cubicBezTo>
                    <a:pt x="42" y="20"/>
                    <a:pt x="24" y="40"/>
                    <a:pt x="24" y="74"/>
                  </a:cubicBezTo>
                  <a:lnTo>
                    <a:pt x="24" y="74"/>
                  </a:lnTo>
                  <a:cubicBezTo>
                    <a:pt x="24" y="108"/>
                    <a:pt x="44" y="129"/>
                    <a:pt x="67" y="129"/>
                  </a:cubicBezTo>
                  <a:cubicBezTo>
                    <a:pt x="90" y="129"/>
                    <a:pt x="114" y="108"/>
                    <a:pt x="114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8" name="Rectangle 319"/>
            <p:cNvSpPr>
              <a:spLocks noChangeArrowheads="1"/>
            </p:cNvSpPr>
            <p:nvPr/>
          </p:nvSpPr>
          <p:spPr bwMode="auto">
            <a:xfrm>
              <a:off x="6424614" y="4802149"/>
              <a:ext cx="679450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9" name="Freeform 320"/>
            <p:cNvSpPr>
              <a:spLocks noEditPoints="1"/>
            </p:cNvSpPr>
            <p:nvPr/>
          </p:nvSpPr>
          <p:spPr bwMode="auto">
            <a:xfrm>
              <a:off x="6456364" y="483389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1 h 120"/>
                <a:gd name="T20" fmla="*/ 54 w 109"/>
                <a:gd name="T21" fmla="*/ 32 h 120"/>
                <a:gd name="T22" fmla="*/ 40 w 109"/>
                <a:gd name="T23" fmla="*/ 71 h 120"/>
                <a:gd name="T24" fmla="*/ 67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1"/>
                  </a:moveTo>
                  <a:lnTo>
                    <a:pt x="54" y="32"/>
                  </a:lnTo>
                  <a:lnTo>
                    <a:pt x="40" y="71"/>
                  </a:lnTo>
                  <a:lnTo>
                    <a:pt x="67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0" name="Freeform 321"/>
            <p:cNvSpPr>
              <a:spLocks/>
            </p:cNvSpPr>
            <p:nvPr/>
          </p:nvSpPr>
          <p:spPr bwMode="auto">
            <a:xfrm>
              <a:off x="6513514" y="4833899"/>
              <a:ext cx="47625" cy="61913"/>
            </a:xfrm>
            <a:custGeom>
              <a:avLst/>
              <a:gdLst>
                <a:gd name="T0" fmla="*/ 0 w 92"/>
                <a:gd name="T1" fmla="*/ 61 h 122"/>
                <a:gd name="T2" fmla="*/ 0 w 92"/>
                <a:gd name="T3" fmla="*/ 59 h 122"/>
                <a:gd name="T4" fmla="*/ 54 w 92"/>
                <a:gd name="T5" fmla="*/ 0 h 122"/>
                <a:gd name="T6" fmla="*/ 91 w 92"/>
                <a:gd name="T7" fmla="*/ 16 h 122"/>
                <a:gd name="T8" fmla="*/ 76 w 92"/>
                <a:gd name="T9" fmla="*/ 34 h 122"/>
                <a:gd name="T10" fmla="*/ 52 w 92"/>
                <a:gd name="T11" fmla="*/ 22 h 122"/>
                <a:gd name="T12" fmla="*/ 25 w 92"/>
                <a:gd name="T13" fmla="*/ 59 h 122"/>
                <a:gd name="T14" fmla="*/ 25 w 92"/>
                <a:gd name="T15" fmla="*/ 59 h 122"/>
                <a:gd name="T16" fmla="*/ 52 w 92"/>
                <a:gd name="T17" fmla="*/ 97 h 122"/>
                <a:gd name="T18" fmla="*/ 77 w 92"/>
                <a:gd name="T19" fmla="*/ 84 h 122"/>
                <a:gd name="T20" fmla="*/ 92 w 92"/>
                <a:gd name="T21" fmla="*/ 102 h 122"/>
                <a:gd name="T22" fmla="*/ 52 w 92"/>
                <a:gd name="T23" fmla="*/ 119 h 122"/>
                <a:gd name="T24" fmla="*/ 0 w 92"/>
                <a:gd name="T25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2">
                  <a:moveTo>
                    <a:pt x="0" y="61"/>
                  </a:moveTo>
                  <a:lnTo>
                    <a:pt x="0" y="59"/>
                  </a:lnTo>
                  <a:cubicBezTo>
                    <a:pt x="0" y="23"/>
                    <a:pt x="22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4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59"/>
                  </a:cubicBezTo>
                  <a:lnTo>
                    <a:pt x="25" y="59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4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1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1" name="Freeform 322"/>
            <p:cNvSpPr>
              <a:spLocks/>
            </p:cNvSpPr>
            <p:nvPr/>
          </p:nvSpPr>
          <p:spPr bwMode="auto">
            <a:xfrm>
              <a:off x="6565902" y="4833899"/>
              <a:ext cx="46038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4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5 w 92"/>
                <a:gd name="T13" fmla="*/ 60 h 121"/>
                <a:gd name="T14" fmla="*/ 25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20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4"/>
                    <a:pt x="23" y="0"/>
                    <a:pt x="54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9" y="27"/>
                    <a:pt x="61" y="22"/>
                    <a:pt x="52" y="22"/>
                  </a:cubicBezTo>
                  <a:cubicBezTo>
                    <a:pt x="36" y="22"/>
                    <a:pt x="25" y="37"/>
                    <a:pt x="25" y="60"/>
                  </a:cubicBezTo>
                  <a:lnTo>
                    <a:pt x="25" y="60"/>
                  </a:lnTo>
                  <a:cubicBezTo>
                    <a:pt x="25" y="83"/>
                    <a:pt x="37" y="97"/>
                    <a:pt x="52" y="97"/>
                  </a:cubicBezTo>
                  <a:cubicBezTo>
                    <a:pt x="62" y="97"/>
                    <a:pt x="69" y="94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20"/>
                    <a:pt x="52" y="120"/>
                  </a:cubicBezTo>
                  <a:cubicBezTo>
                    <a:pt x="21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2" name="Freeform 323"/>
            <p:cNvSpPr>
              <a:spLocks/>
            </p:cNvSpPr>
            <p:nvPr/>
          </p:nvSpPr>
          <p:spPr bwMode="auto">
            <a:xfrm>
              <a:off x="6621464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3" name="Freeform 324"/>
            <p:cNvSpPr>
              <a:spLocks/>
            </p:cNvSpPr>
            <p:nvPr/>
          </p:nvSpPr>
          <p:spPr bwMode="auto">
            <a:xfrm>
              <a:off x="6670677" y="4835487"/>
              <a:ext cx="36513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4" name="Freeform 325"/>
            <p:cNvSpPr>
              <a:spLocks/>
            </p:cNvSpPr>
            <p:nvPr/>
          </p:nvSpPr>
          <p:spPr bwMode="auto">
            <a:xfrm>
              <a:off x="6715127" y="4835487"/>
              <a:ext cx="38100" cy="60325"/>
            </a:xfrm>
            <a:custGeom>
              <a:avLst/>
              <a:gdLst>
                <a:gd name="T0" fmla="*/ 1 w 77"/>
                <a:gd name="T1" fmla="*/ 0 h 119"/>
                <a:gd name="T2" fmla="*/ 77 w 77"/>
                <a:gd name="T3" fmla="*/ 0 h 119"/>
                <a:gd name="T4" fmla="*/ 77 w 77"/>
                <a:gd name="T5" fmla="*/ 23 h 119"/>
                <a:gd name="T6" fmla="*/ 25 w 77"/>
                <a:gd name="T7" fmla="*/ 23 h 119"/>
                <a:gd name="T8" fmla="*/ 25 w 77"/>
                <a:gd name="T9" fmla="*/ 48 h 119"/>
                <a:gd name="T10" fmla="*/ 71 w 77"/>
                <a:gd name="T11" fmla="*/ 48 h 119"/>
                <a:gd name="T12" fmla="*/ 71 w 77"/>
                <a:gd name="T13" fmla="*/ 70 h 119"/>
                <a:gd name="T14" fmla="*/ 25 w 77"/>
                <a:gd name="T15" fmla="*/ 70 h 119"/>
                <a:gd name="T16" fmla="*/ 25 w 77"/>
                <a:gd name="T17" fmla="*/ 96 h 119"/>
                <a:gd name="T18" fmla="*/ 77 w 77"/>
                <a:gd name="T19" fmla="*/ 96 h 119"/>
                <a:gd name="T20" fmla="*/ 77 w 77"/>
                <a:gd name="T21" fmla="*/ 119 h 119"/>
                <a:gd name="T22" fmla="*/ 0 w 77"/>
                <a:gd name="T23" fmla="*/ 119 h 119"/>
                <a:gd name="T24" fmla="*/ 1 w 77"/>
                <a:gd name="T25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119">
                  <a:moveTo>
                    <a:pt x="1" y="0"/>
                  </a:moveTo>
                  <a:lnTo>
                    <a:pt x="77" y="0"/>
                  </a:lnTo>
                  <a:lnTo>
                    <a:pt x="77" y="23"/>
                  </a:lnTo>
                  <a:lnTo>
                    <a:pt x="25" y="23"/>
                  </a:lnTo>
                  <a:lnTo>
                    <a:pt x="25" y="48"/>
                  </a:lnTo>
                  <a:lnTo>
                    <a:pt x="71" y="48"/>
                  </a:lnTo>
                  <a:lnTo>
                    <a:pt x="71" y="70"/>
                  </a:lnTo>
                  <a:lnTo>
                    <a:pt x="25" y="70"/>
                  </a:lnTo>
                  <a:lnTo>
                    <a:pt x="25" y="96"/>
                  </a:lnTo>
                  <a:lnTo>
                    <a:pt x="77" y="96"/>
                  </a:lnTo>
                  <a:lnTo>
                    <a:pt x="77" y="119"/>
                  </a:lnTo>
                  <a:lnTo>
                    <a:pt x="0" y="1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5" name="Freeform 326"/>
            <p:cNvSpPr>
              <a:spLocks noEditPoints="1"/>
            </p:cNvSpPr>
            <p:nvPr/>
          </p:nvSpPr>
          <p:spPr bwMode="auto">
            <a:xfrm>
              <a:off x="6764339" y="4835487"/>
              <a:ext cx="46038" cy="60325"/>
            </a:xfrm>
            <a:custGeom>
              <a:avLst/>
              <a:gdLst>
                <a:gd name="T0" fmla="*/ 0 w 90"/>
                <a:gd name="T1" fmla="*/ 0 h 119"/>
                <a:gd name="T2" fmla="*/ 45 w 90"/>
                <a:gd name="T3" fmla="*/ 0 h 119"/>
                <a:gd name="T4" fmla="*/ 78 w 90"/>
                <a:gd name="T5" fmla="*/ 11 h 119"/>
                <a:gd name="T6" fmla="*/ 88 w 90"/>
                <a:gd name="T7" fmla="*/ 39 h 119"/>
                <a:gd name="T8" fmla="*/ 88 w 90"/>
                <a:gd name="T9" fmla="*/ 40 h 119"/>
                <a:gd name="T10" fmla="*/ 65 w 90"/>
                <a:gd name="T11" fmla="*/ 75 h 119"/>
                <a:gd name="T12" fmla="*/ 90 w 90"/>
                <a:gd name="T13" fmla="*/ 119 h 119"/>
                <a:gd name="T14" fmla="*/ 63 w 90"/>
                <a:gd name="T15" fmla="*/ 119 h 119"/>
                <a:gd name="T16" fmla="*/ 41 w 90"/>
                <a:gd name="T17" fmla="*/ 80 h 119"/>
                <a:gd name="T18" fmla="*/ 26 w 90"/>
                <a:gd name="T19" fmla="*/ 80 h 119"/>
                <a:gd name="T20" fmla="*/ 26 w 90"/>
                <a:gd name="T21" fmla="*/ 119 h 119"/>
                <a:gd name="T22" fmla="*/ 1 w 90"/>
                <a:gd name="T23" fmla="*/ 119 h 119"/>
                <a:gd name="T24" fmla="*/ 0 w 90"/>
                <a:gd name="T25" fmla="*/ 0 h 119"/>
                <a:gd name="T26" fmla="*/ 43 w 90"/>
                <a:gd name="T27" fmla="*/ 58 h 119"/>
                <a:gd name="T28" fmla="*/ 63 w 90"/>
                <a:gd name="T29" fmla="*/ 40 h 119"/>
                <a:gd name="T30" fmla="*/ 63 w 90"/>
                <a:gd name="T31" fmla="*/ 40 h 119"/>
                <a:gd name="T32" fmla="*/ 43 w 90"/>
                <a:gd name="T33" fmla="*/ 23 h 119"/>
                <a:gd name="T34" fmla="*/ 25 w 90"/>
                <a:gd name="T35" fmla="*/ 23 h 119"/>
                <a:gd name="T36" fmla="*/ 25 w 90"/>
                <a:gd name="T37" fmla="*/ 59 h 119"/>
                <a:gd name="T38" fmla="*/ 43 w 90"/>
                <a:gd name="T39" fmla="*/ 5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9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4"/>
                    <a:pt x="78" y="11"/>
                  </a:cubicBezTo>
                  <a:cubicBezTo>
                    <a:pt x="84" y="18"/>
                    <a:pt x="88" y="28"/>
                    <a:pt x="88" y="39"/>
                  </a:cubicBezTo>
                  <a:lnTo>
                    <a:pt x="88" y="40"/>
                  </a:lnTo>
                  <a:cubicBezTo>
                    <a:pt x="88" y="58"/>
                    <a:pt x="79" y="69"/>
                    <a:pt x="65" y="75"/>
                  </a:cubicBezTo>
                  <a:lnTo>
                    <a:pt x="90" y="119"/>
                  </a:lnTo>
                  <a:lnTo>
                    <a:pt x="63" y="119"/>
                  </a:lnTo>
                  <a:lnTo>
                    <a:pt x="41" y="80"/>
                  </a:lnTo>
                  <a:lnTo>
                    <a:pt x="26" y="80"/>
                  </a:lnTo>
                  <a:lnTo>
                    <a:pt x="26" y="119"/>
                  </a:lnTo>
                  <a:lnTo>
                    <a:pt x="1" y="119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0"/>
                    <a:pt x="63" y="40"/>
                  </a:cubicBezTo>
                  <a:lnTo>
                    <a:pt x="63" y="40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59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6" name="Freeform 327"/>
            <p:cNvSpPr>
              <a:spLocks noEditPoints="1"/>
            </p:cNvSpPr>
            <p:nvPr/>
          </p:nvSpPr>
          <p:spPr bwMode="auto">
            <a:xfrm>
              <a:off x="6813552" y="4835487"/>
              <a:ext cx="55563" cy="60325"/>
            </a:xfrm>
            <a:custGeom>
              <a:avLst/>
              <a:gdLst>
                <a:gd name="T0" fmla="*/ 42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2 w 109"/>
                <a:gd name="T17" fmla="*/ 0 h 120"/>
                <a:gd name="T18" fmla="*/ 66 w 109"/>
                <a:gd name="T19" fmla="*/ 72 h 120"/>
                <a:gd name="T20" fmla="*/ 54 w 109"/>
                <a:gd name="T21" fmla="*/ 33 h 120"/>
                <a:gd name="T22" fmla="*/ 40 w 109"/>
                <a:gd name="T23" fmla="*/ 72 h 120"/>
                <a:gd name="T24" fmla="*/ 66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2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2" y="0"/>
                  </a:lnTo>
                  <a:close/>
                  <a:moveTo>
                    <a:pt x="66" y="72"/>
                  </a:moveTo>
                  <a:lnTo>
                    <a:pt x="54" y="33"/>
                  </a:lnTo>
                  <a:lnTo>
                    <a:pt x="40" y="72"/>
                  </a:lnTo>
                  <a:lnTo>
                    <a:pt x="66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7" name="Freeform 328"/>
            <p:cNvSpPr>
              <a:spLocks/>
            </p:cNvSpPr>
            <p:nvPr/>
          </p:nvSpPr>
          <p:spPr bwMode="auto">
            <a:xfrm>
              <a:off x="6865939" y="4837074"/>
              <a:ext cx="42863" cy="58738"/>
            </a:xfrm>
            <a:custGeom>
              <a:avLst/>
              <a:gdLst>
                <a:gd name="T0" fmla="*/ 31 w 84"/>
                <a:gd name="T1" fmla="*/ 22 h 118"/>
                <a:gd name="T2" fmla="*/ 0 w 84"/>
                <a:gd name="T3" fmla="*/ 22 h 118"/>
                <a:gd name="T4" fmla="*/ 0 w 84"/>
                <a:gd name="T5" fmla="*/ 0 h 118"/>
                <a:gd name="T6" fmla="*/ 84 w 84"/>
                <a:gd name="T7" fmla="*/ 0 h 118"/>
                <a:gd name="T8" fmla="*/ 84 w 84"/>
                <a:gd name="T9" fmla="*/ 22 h 118"/>
                <a:gd name="T10" fmla="*/ 54 w 84"/>
                <a:gd name="T11" fmla="*/ 22 h 118"/>
                <a:gd name="T12" fmla="*/ 54 w 84"/>
                <a:gd name="T13" fmla="*/ 118 h 118"/>
                <a:gd name="T14" fmla="*/ 29 w 84"/>
                <a:gd name="T15" fmla="*/ 118 h 118"/>
                <a:gd name="T16" fmla="*/ 31 w 84"/>
                <a:gd name="T1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118">
                  <a:moveTo>
                    <a:pt x="31" y="22"/>
                  </a:moveTo>
                  <a:lnTo>
                    <a:pt x="0" y="22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22"/>
                  </a:lnTo>
                  <a:lnTo>
                    <a:pt x="54" y="22"/>
                  </a:lnTo>
                  <a:lnTo>
                    <a:pt x="54" y="118"/>
                  </a:lnTo>
                  <a:lnTo>
                    <a:pt x="29" y="118"/>
                  </a:lnTo>
                  <a:lnTo>
                    <a:pt x="31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8" name="Freeform 329"/>
            <p:cNvSpPr>
              <a:spLocks noEditPoints="1"/>
            </p:cNvSpPr>
            <p:nvPr/>
          </p:nvSpPr>
          <p:spPr bwMode="auto">
            <a:xfrm>
              <a:off x="6911977" y="4835487"/>
              <a:ext cx="55563" cy="61913"/>
            </a:xfrm>
            <a:custGeom>
              <a:avLst/>
              <a:gdLst>
                <a:gd name="T0" fmla="*/ 1 w 108"/>
                <a:gd name="T1" fmla="*/ 63 h 124"/>
                <a:gd name="T2" fmla="*/ 1 w 108"/>
                <a:gd name="T3" fmla="*/ 60 h 124"/>
                <a:gd name="T4" fmla="*/ 55 w 108"/>
                <a:gd name="T5" fmla="*/ 0 h 124"/>
                <a:gd name="T6" fmla="*/ 108 w 108"/>
                <a:gd name="T7" fmla="*/ 60 h 124"/>
                <a:gd name="T8" fmla="*/ 108 w 108"/>
                <a:gd name="T9" fmla="*/ 63 h 124"/>
                <a:gd name="T10" fmla="*/ 55 w 108"/>
                <a:gd name="T11" fmla="*/ 123 h 124"/>
                <a:gd name="T12" fmla="*/ 1 w 108"/>
                <a:gd name="T13" fmla="*/ 63 h 124"/>
                <a:gd name="T14" fmla="*/ 82 w 108"/>
                <a:gd name="T15" fmla="*/ 63 h 124"/>
                <a:gd name="T16" fmla="*/ 82 w 108"/>
                <a:gd name="T17" fmla="*/ 63 h 124"/>
                <a:gd name="T18" fmla="*/ 55 w 108"/>
                <a:gd name="T19" fmla="*/ 23 h 124"/>
                <a:gd name="T20" fmla="*/ 26 w 108"/>
                <a:gd name="T21" fmla="*/ 60 h 124"/>
                <a:gd name="T22" fmla="*/ 26 w 108"/>
                <a:gd name="T23" fmla="*/ 61 h 124"/>
                <a:gd name="T24" fmla="*/ 55 w 108"/>
                <a:gd name="T25" fmla="*/ 100 h 124"/>
                <a:gd name="T26" fmla="*/ 82 w 108"/>
                <a:gd name="T27" fmla="*/ 6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8" h="124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3" y="0"/>
                    <a:pt x="55" y="0"/>
                  </a:cubicBezTo>
                  <a:cubicBezTo>
                    <a:pt x="86" y="0"/>
                    <a:pt x="108" y="25"/>
                    <a:pt x="108" y="60"/>
                  </a:cubicBezTo>
                  <a:lnTo>
                    <a:pt x="108" y="63"/>
                  </a:lnTo>
                  <a:cubicBezTo>
                    <a:pt x="108" y="98"/>
                    <a:pt x="86" y="123"/>
                    <a:pt x="55" y="123"/>
                  </a:cubicBezTo>
                  <a:cubicBezTo>
                    <a:pt x="22" y="124"/>
                    <a:pt x="0" y="99"/>
                    <a:pt x="1" y="63"/>
                  </a:cubicBezTo>
                  <a:close/>
                  <a:moveTo>
                    <a:pt x="82" y="63"/>
                  </a:moveTo>
                  <a:lnTo>
                    <a:pt x="82" y="63"/>
                  </a:lnTo>
                  <a:cubicBezTo>
                    <a:pt x="82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1"/>
                  </a:lnTo>
                  <a:cubicBezTo>
                    <a:pt x="26" y="85"/>
                    <a:pt x="37" y="100"/>
                    <a:pt x="55" y="100"/>
                  </a:cubicBezTo>
                  <a:cubicBezTo>
                    <a:pt x="71" y="101"/>
                    <a:pt x="82" y="86"/>
                    <a:pt x="82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9" name="Freeform 330"/>
            <p:cNvSpPr>
              <a:spLocks noEditPoints="1"/>
            </p:cNvSpPr>
            <p:nvPr/>
          </p:nvSpPr>
          <p:spPr bwMode="auto">
            <a:xfrm>
              <a:off x="6977064" y="4837074"/>
              <a:ext cx="46038" cy="58738"/>
            </a:xfrm>
            <a:custGeom>
              <a:avLst/>
              <a:gdLst>
                <a:gd name="T0" fmla="*/ 0 w 90"/>
                <a:gd name="T1" fmla="*/ 0 h 118"/>
                <a:gd name="T2" fmla="*/ 45 w 90"/>
                <a:gd name="T3" fmla="*/ 0 h 118"/>
                <a:gd name="T4" fmla="*/ 78 w 90"/>
                <a:gd name="T5" fmla="*/ 11 h 118"/>
                <a:gd name="T6" fmla="*/ 88 w 90"/>
                <a:gd name="T7" fmla="*/ 38 h 118"/>
                <a:gd name="T8" fmla="*/ 88 w 90"/>
                <a:gd name="T9" fmla="*/ 40 h 118"/>
                <a:gd name="T10" fmla="*/ 65 w 90"/>
                <a:gd name="T11" fmla="*/ 75 h 118"/>
                <a:gd name="T12" fmla="*/ 90 w 90"/>
                <a:gd name="T13" fmla="*/ 118 h 118"/>
                <a:gd name="T14" fmla="*/ 63 w 90"/>
                <a:gd name="T15" fmla="*/ 118 h 118"/>
                <a:gd name="T16" fmla="*/ 41 w 90"/>
                <a:gd name="T17" fmla="*/ 79 h 118"/>
                <a:gd name="T18" fmla="*/ 26 w 90"/>
                <a:gd name="T19" fmla="*/ 79 h 118"/>
                <a:gd name="T20" fmla="*/ 26 w 90"/>
                <a:gd name="T21" fmla="*/ 118 h 118"/>
                <a:gd name="T22" fmla="*/ 1 w 90"/>
                <a:gd name="T23" fmla="*/ 118 h 118"/>
                <a:gd name="T24" fmla="*/ 0 w 90"/>
                <a:gd name="T25" fmla="*/ 0 h 118"/>
                <a:gd name="T26" fmla="*/ 43 w 90"/>
                <a:gd name="T27" fmla="*/ 58 h 118"/>
                <a:gd name="T28" fmla="*/ 63 w 90"/>
                <a:gd name="T29" fmla="*/ 41 h 118"/>
                <a:gd name="T30" fmla="*/ 63 w 90"/>
                <a:gd name="T31" fmla="*/ 41 h 118"/>
                <a:gd name="T32" fmla="*/ 43 w 90"/>
                <a:gd name="T33" fmla="*/ 23 h 118"/>
                <a:gd name="T34" fmla="*/ 25 w 90"/>
                <a:gd name="T35" fmla="*/ 23 h 118"/>
                <a:gd name="T36" fmla="*/ 25 w 90"/>
                <a:gd name="T37" fmla="*/ 60 h 118"/>
                <a:gd name="T38" fmla="*/ 43 w 90"/>
                <a:gd name="T39" fmla="*/ 5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118">
                  <a:moveTo>
                    <a:pt x="0" y="0"/>
                  </a:moveTo>
                  <a:lnTo>
                    <a:pt x="45" y="0"/>
                  </a:lnTo>
                  <a:cubicBezTo>
                    <a:pt x="59" y="0"/>
                    <a:pt x="70" y="3"/>
                    <a:pt x="78" y="11"/>
                  </a:cubicBezTo>
                  <a:cubicBezTo>
                    <a:pt x="84" y="17"/>
                    <a:pt x="88" y="27"/>
                    <a:pt x="88" y="38"/>
                  </a:cubicBezTo>
                  <a:lnTo>
                    <a:pt x="88" y="40"/>
                  </a:lnTo>
                  <a:cubicBezTo>
                    <a:pt x="88" y="57"/>
                    <a:pt x="79" y="68"/>
                    <a:pt x="65" y="75"/>
                  </a:cubicBezTo>
                  <a:lnTo>
                    <a:pt x="90" y="118"/>
                  </a:lnTo>
                  <a:lnTo>
                    <a:pt x="63" y="118"/>
                  </a:lnTo>
                  <a:lnTo>
                    <a:pt x="41" y="79"/>
                  </a:lnTo>
                  <a:lnTo>
                    <a:pt x="26" y="79"/>
                  </a:lnTo>
                  <a:lnTo>
                    <a:pt x="26" y="118"/>
                  </a:lnTo>
                  <a:lnTo>
                    <a:pt x="1" y="118"/>
                  </a:lnTo>
                  <a:lnTo>
                    <a:pt x="0" y="0"/>
                  </a:lnTo>
                  <a:close/>
                  <a:moveTo>
                    <a:pt x="43" y="58"/>
                  </a:moveTo>
                  <a:cubicBezTo>
                    <a:pt x="55" y="58"/>
                    <a:pt x="62" y="51"/>
                    <a:pt x="63" y="41"/>
                  </a:cubicBezTo>
                  <a:lnTo>
                    <a:pt x="63" y="41"/>
                  </a:lnTo>
                  <a:cubicBezTo>
                    <a:pt x="63" y="28"/>
                    <a:pt x="55" y="23"/>
                    <a:pt x="43" y="23"/>
                  </a:cubicBezTo>
                  <a:lnTo>
                    <a:pt x="25" y="23"/>
                  </a:lnTo>
                  <a:lnTo>
                    <a:pt x="25" y="60"/>
                  </a:lnTo>
                  <a:lnTo>
                    <a:pt x="43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0" name="Freeform 331"/>
            <p:cNvSpPr>
              <a:spLocks/>
            </p:cNvSpPr>
            <p:nvPr/>
          </p:nvSpPr>
          <p:spPr bwMode="auto">
            <a:xfrm>
              <a:off x="7026277" y="4837074"/>
              <a:ext cx="44450" cy="60325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4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1" name="Freeform 332"/>
            <p:cNvSpPr>
              <a:spLocks/>
            </p:cNvSpPr>
            <p:nvPr/>
          </p:nvSpPr>
          <p:spPr bwMode="auto">
            <a:xfrm>
              <a:off x="2827339" y="4627524"/>
              <a:ext cx="2643188" cy="706438"/>
            </a:xfrm>
            <a:custGeom>
              <a:avLst/>
              <a:gdLst>
                <a:gd name="T0" fmla="*/ 5158 w 5208"/>
                <a:gd name="T1" fmla="*/ 1392 h 1392"/>
                <a:gd name="T2" fmla="*/ 50 w 5208"/>
                <a:gd name="T3" fmla="*/ 1392 h 1392"/>
                <a:gd name="T4" fmla="*/ 0 w 5208"/>
                <a:gd name="T5" fmla="*/ 1342 h 1392"/>
                <a:gd name="T6" fmla="*/ 0 w 5208"/>
                <a:gd name="T7" fmla="*/ 50 h 1392"/>
                <a:gd name="T8" fmla="*/ 50 w 5208"/>
                <a:gd name="T9" fmla="*/ 0 h 1392"/>
                <a:gd name="T10" fmla="*/ 5158 w 5208"/>
                <a:gd name="T11" fmla="*/ 0 h 1392"/>
                <a:gd name="T12" fmla="*/ 5208 w 5208"/>
                <a:gd name="T13" fmla="*/ 50 h 1392"/>
                <a:gd name="T14" fmla="*/ 5208 w 5208"/>
                <a:gd name="T15" fmla="*/ 1342 h 1392"/>
                <a:gd name="T16" fmla="*/ 5158 w 5208"/>
                <a:gd name="T17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08" h="1392">
                  <a:moveTo>
                    <a:pt x="5158" y="1392"/>
                  </a:moveTo>
                  <a:lnTo>
                    <a:pt x="50" y="1392"/>
                  </a:lnTo>
                  <a:cubicBezTo>
                    <a:pt x="23" y="1392"/>
                    <a:pt x="0" y="1369"/>
                    <a:pt x="0" y="1342"/>
                  </a:cubicBezTo>
                  <a:lnTo>
                    <a:pt x="0" y="50"/>
                  </a:lnTo>
                  <a:cubicBezTo>
                    <a:pt x="0" y="23"/>
                    <a:pt x="23" y="0"/>
                    <a:pt x="50" y="0"/>
                  </a:cubicBezTo>
                  <a:lnTo>
                    <a:pt x="5158" y="0"/>
                  </a:lnTo>
                  <a:cubicBezTo>
                    <a:pt x="5185" y="0"/>
                    <a:pt x="5208" y="23"/>
                    <a:pt x="5208" y="50"/>
                  </a:cubicBezTo>
                  <a:lnTo>
                    <a:pt x="5208" y="1342"/>
                  </a:lnTo>
                  <a:cubicBezTo>
                    <a:pt x="5208" y="1369"/>
                    <a:pt x="5185" y="1392"/>
                    <a:pt x="5158" y="13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2" name="Freeform 333"/>
            <p:cNvSpPr>
              <a:spLocks noEditPoints="1"/>
            </p:cNvSpPr>
            <p:nvPr/>
          </p:nvSpPr>
          <p:spPr bwMode="auto">
            <a:xfrm>
              <a:off x="2820989" y="4621174"/>
              <a:ext cx="2655888" cy="719138"/>
            </a:xfrm>
            <a:custGeom>
              <a:avLst/>
              <a:gdLst>
                <a:gd name="T0" fmla="*/ 5170 w 5232"/>
                <a:gd name="T1" fmla="*/ 1416 h 1416"/>
                <a:gd name="T2" fmla="*/ 62 w 5232"/>
                <a:gd name="T3" fmla="*/ 1416 h 1416"/>
                <a:gd name="T4" fmla="*/ 0 w 5232"/>
                <a:gd name="T5" fmla="*/ 1354 h 1416"/>
                <a:gd name="T6" fmla="*/ 0 w 5232"/>
                <a:gd name="T7" fmla="*/ 62 h 1416"/>
                <a:gd name="T8" fmla="*/ 62 w 5232"/>
                <a:gd name="T9" fmla="*/ 0 h 1416"/>
                <a:gd name="T10" fmla="*/ 5170 w 5232"/>
                <a:gd name="T11" fmla="*/ 0 h 1416"/>
                <a:gd name="T12" fmla="*/ 5232 w 5232"/>
                <a:gd name="T13" fmla="*/ 62 h 1416"/>
                <a:gd name="T14" fmla="*/ 5232 w 5232"/>
                <a:gd name="T15" fmla="*/ 1354 h 1416"/>
                <a:gd name="T16" fmla="*/ 5170 w 5232"/>
                <a:gd name="T17" fmla="*/ 1416 h 1416"/>
                <a:gd name="T18" fmla="*/ 62 w 5232"/>
                <a:gd name="T19" fmla="*/ 25 h 1416"/>
                <a:gd name="T20" fmla="*/ 25 w 5232"/>
                <a:gd name="T21" fmla="*/ 62 h 1416"/>
                <a:gd name="T22" fmla="*/ 25 w 5232"/>
                <a:gd name="T23" fmla="*/ 1354 h 1416"/>
                <a:gd name="T24" fmla="*/ 62 w 5232"/>
                <a:gd name="T25" fmla="*/ 1391 h 1416"/>
                <a:gd name="T26" fmla="*/ 5170 w 5232"/>
                <a:gd name="T27" fmla="*/ 1391 h 1416"/>
                <a:gd name="T28" fmla="*/ 5207 w 5232"/>
                <a:gd name="T29" fmla="*/ 1354 h 1416"/>
                <a:gd name="T30" fmla="*/ 5207 w 5232"/>
                <a:gd name="T31" fmla="*/ 62 h 1416"/>
                <a:gd name="T32" fmla="*/ 5170 w 5232"/>
                <a:gd name="T33" fmla="*/ 25 h 1416"/>
                <a:gd name="T34" fmla="*/ 62 w 5232"/>
                <a:gd name="T35" fmla="*/ 25 h 1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32" h="1416">
                  <a:moveTo>
                    <a:pt x="5170" y="1416"/>
                  </a:moveTo>
                  <a:lnTo>
                    <a:pt x="62" y="1416"/>
                  </a:lnTo>
                  <a:cubicBezTo>
                    <a:pt x="27" y="1416"/>
                    <a:pt x="0" y="1388"/>
                    <a:pt x="0" y="1354"/>
                  </a:cubicBezTo>
                  <a:lnTo>
                    <a:pt x="0" y="62"/>
                  </a:lnTo>
                  <a:cubicBezTo>
                    <a:pt x="0" y="27"/>
                    <a:pt x="27" y="0"/>
                    <a:pt x="62" y="0"/>
                  </a:cubicBezTo>
                  <a:lnTo>
                    <a:pt x="5170" y="0"/>
                  </a:lnTo>
                  <a:cubicBezTo>
                    <a:pt x="5205" y="0"/>
                    <a:pt x="5232" y="27"/>
                    <a:pt x="5232" y="62"/>
                  </a:cubicBezTo>
                  <a:lnTo>
                    <a:pt x="5232" y="1354"/>
                  </a:lnTo>
                  <a:cubicBezTo>
                    <a:pt x="5232" y="1387"/>
                    <a:pt x="5205" y="1416"/>
                    <a:pt x="5170" y="1416"/>
                  </a:cubicBezTo>
                  <a:close/>
                  <a:moveTo>
                    <a:pt x="62" y="25"/>
                  </a:moveTo>
                  <a:cubicBezTo>
                    <a:pt x="41" y="25"/>
                    <a:pt x="25" y="41"/>
                    <a:pt x="25" y="62"/>
                  </a:cubicBezTo>
                  <a:lnTo>
                    <a:pt x="25" y="1354"/>
                  </a:lnTo>
                  <a:cubicBezTo>
                    <a:pt x="25" y="1375"/>
                    <a:pt x="41" y="1391"/>
                    <a:pt x="62" y="1391"/>
                  </a:cubicBezTo>
                  <a:lnTo>
                    <a:pt x="5170" y="1391"/>
                  </a:lnTo>
                  <a:cubicBezTo>
                    <a:pt x="5191" y="1391"/>
                    <a:pt x="5207" y="1375"/>
                    <a:pt x="5207" y="1354"/>
                  </a:cubicBezTo>
                  <a:lnTo>
                    <a:pt x="5207" y="62"/>
                  </a:lnTo>
                  <a:cubicBezTo>
                    <a:pt x="5207" y="41"/>
                    <a:pt x="5191" y="25"/>
                    <a:pt x="5170" y="25"/>
                  </a:cubicBezTo>
                  <a:lnTo>
                    <a:pt x="62" y="25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3" name="Rectangle 334"/>
            <p:cNvSpPr>
              <a:spLocks noChangeArrowheads="1"/>
            </p:cNvSpPr>
            <p:nvPr/>
          </p:nvSpPr>
          <p:spPr bwMode="auto">
            <a:xfrm>
              <a:off x="3590927" y="4546562"/>
              <a:ext cx="1114425" cy="173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4" name="Freeform 335"/>
            <p:cNvSpPr>
              <a:spLocks/>
            </p:cNvSpPr>
            <p:nvPr/>
          </p:nvSpPr>
          <p:spPr bwMode="auto">
            <a:xfrm>
              <a:off x="3951289" y="4589424"/>
              <a:ext cx="57150" cy="73025"/>
            </a:xfrm>
            <a:custGeom>
              <a:avLst/>
              <a:gdLst>
                <a:gd name="T0" fmla="*/ 0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8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45">
                  <a:moveTo>
                    <a:pt x="0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5" name="Freeform 336"/>
            <p:cNvSpPr>
              <a:spLocks/>
            </p:cNvSpPr>
            <p:nvPr/>
          </p:nvSpPr>
          <p:spPr bwMode="auto">
            <a:xfrm>
              <a:off x="4022727" y="4589424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6" name="Freeform 337"/>
            <p:cNvSpPr>
              <a:spLocks/>
            </p:cNvSpPr>
            <p:nvPr/>
          </p:nvSpPr>
          <p:spPr bwMode="auto">
            <a:xfrm>
              <a:off x="4078289" y="4589424"/>
              <a:ext cx="52388" cy="73025"/>
            </a:xfrm>
            <a:custGeom>
              <a:avLst/>
              <a:gdLst>
                <a:gd name="T0" fmla="*/ 37 w 103"/>
                <a:gd name="T1" fmla="*/ 28 h 145"/>
                <a:gd name="T2" fmla="*/ 0 w 103"/>
                <a:gd name="T3" fmla="*/ 28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8 h 145"/>
                <a:gd name="T10" fmla="*/ 67 w 103"/>
                <a:gd name="T11" fmla="*/ 28 h 145"/>
                <a:gd name="T12" fmla="*/ 67 w 103"/>
                <a:gd name="T13" fmla="*/ 145 h 145"/>
                <a:gd name="T14" fmla="*/ 37 w 103"/>
                <a:gd name="T15" fmla="*/ 145 h 145"/>
                <a:gd name="T16" fmla="*/ 37 w 103"/>
                <a:gd name="T17" fmla="*/ 2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45">
                  <a:moveTo>
                    <a:pt x="37" y="28"/>
                  </a:moveTo>
                  <a:lnTo>
                    <a:pt x="0" y="28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8"/>
                  </a:lnTo>
                  <a:lnTo>
                    <a:pt x="67" y="28"/>
                  </a:lnTo>
                  <a:lnTo>
                    <a:pt x="67" y="145"/>
                  </a:lnTo>
                  <a:lnTo>
                    <a:pt x="37" y="145"/>
                  </a:lnTo>
                  <a:lnTo>
                    <a:pt x="37" y="28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7" name="Freeform 338"/>
            <p:cNvSpPr>
              <a:spLocks/>
            </p:cNvSpPr>
            <p:nvPr/>
          </p:nvSpPr>
          <p:spPr bwMode="auto">
            <a:xfrm>
              <a:off x="4135439" y="4587837"/>
              <a:ext cx="96838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2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2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8" name="Freeform 339"/>
            <p:cNvSpPr>
              <a:spLocks noEditPoints="1"/>
            </p:cNvSpPr>
            <p:nvPr/>
          </p:nvSpPr>
          <p:spPr bwMode="auto">
            <a:xfrm>
              <a:off x="4235452" y="4587837"/>
              <a:ext cx="68263" cy="76200"/>
            </a:xfrm>
            <a:custGeom>
              <a:avLst/>
              <a:gdLst>
                <a:gd name="T0" fmla="*/ 0 w 132"/>
                <a:gd name="T1" fmla="*/ 77 h 151"/>
                <a:gd name="T2" fmla="*/ 0 w 132"/>
                <a:gd name="T3" fmla="*/ 74 h 151"/>
                <a:gd name="T4" fmla="*/ 67 w 132"/>
                <a:gd name="T5" fmla="*/ 0 h 151"/>
                <a:gd name="T6" fmla="*/ 132 w 132"/>
                <a:gd name="T7" fmla="*/ 74 h 151"/>
                <a:gd name="T8" fmla="*/ 132 w 132"/>
                <a:gd name="T9" fmla="*/ 77 h 151"/>
                <a:gd name="T10" fmla="*/ 65 w 132"/>
                <a:gd name="T11" fmla="*/ 150 h 151"/>
                <a:gd name="T12" fmla="*/ 0 w 132"/>
                <a:gd name="T13" fmla="*/ 77 h 151"/>
                <a:gd name="T14" fmla="*/ 100 w 132"/>
                <a:gd name="T15" fmla="*/ 76 h 151"/>
                <a:gd name="T16" fmla="*/ 100 w 132"/>
                <a:gd name="T17" fmla="*/ 74 h 151"/>
                <a:gd name="T18" fmla="*/ 65 w 132"/>
                <a:gd name="T19" fmla="*/ 28 h 151"/>
                <a:gd name="T20" fmla="*/ 30 w 132"/>
                <a:gd name="T21" fmla="*/ 74 h 151"/>
                <a:gd name="T22" fmla="*/ 30 w 132"/>
                <a:gd name="T23" fmla="*/ 76 h 151"/>
                <a:gd name="T24" fmla="*/ 65 w 132"/>
                <a:gd name="T25" fmla="*/ 122 h 151"/>
                <a:gd name="T26" fmla="*/ 100 w 132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1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51"/>
                    <a:pt x="0" y="120"/>
                    <a:pt x="0" y="77"/>
                  </a:cubicBezTo>
                  <a:close/>
                  <a:moveTo>
                    <a:pt x="100" y="76"/>
                  </a:moveTo>
                  <a:lnTo>
                    <a:pt x="100" y="74"/>
                  </a:lnTo>
                  <a:cubicBezTo>
                    <a:pt x="100" y="46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6"/>
                  </a:lnTo>
                  <a:cubicBezTo>
                    <a:pt x="30" y="104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9" name="Freeform 340"/>
            <p:cNvSpPr>
              <a:spLocks noEditPoints="1"/>
            </p:cNvSpPr>
            <p:nvPr/>
          </p:nvSpPr>
          <p:spPr bwMode="auto">
            <a:xfrm>
              <a:off x="4314827" y="4589424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7 w 110"/>
                <a:gd name="T7" fmla="*/ 48 h 145"/>
                <a:gd name="T8" fmla="*/ 107 w 110"/>
                <a:gd name="T9" fmla="*/ 49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0 h 145"/>
                <a:gd name="T28" fmla="*/ 77 w 110"/>
                <a:gd name="T29" fmla="*/ 49 h 145"/>
                <a:gd name="T30" fmla="*/ 77 w 110"/>
                <a:gd name="T31" fmla="*/ 49 h 145"/>
                <a:gd name="T32" fmla="*/ 53 w 110"/>
                <a:gd name="T33" fmla="*/ 27 h 145"/>
                <a:gd name="T34" fmla="*/ 32 w 110"/>
                <a:gd name="T35" fmla="*/ 27 h 145"/>
                <a:gd name="T36" fmla="*/ 32 w 110"/>
                <a:gd name="T37" fmla="*/ 71 h 145"/>
                <a:gd name="T38" fmla="*/ 53 w 110"/>
                <a:gd name="T39" fmla="*/ 71 h 145"/>
                <a:gd name="T40" fmla="*/ 53 w 110"/>
                <a:gd name="T41" fmla="*/ 7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2" y="21"/>
                    <a:pt x="107" y="33"/>
                    <a:pt x="107" y="48"/>
                  </a:cubicBezTo>
                  <a:lnTo>
                    <a:pt x="107" y="49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0"/>
                  </a:moveTo>
                  <a:cubicBezTo>
                    <a:pt x="68" y="70"/>
                    <a:pt x="77" y="61"/>
                    <a:pt x="77" y="49"/>
                  </a:cubicBezTo>
                  <a:lnTo>
                    <a:pt x="77" y="49"/>
                  </a:lnTo>
                  <a:cubicBezTo>
                    <a:pt x="77" y="34"/>
                    <a:pt x="68" y="27"/>
                    <a:pt x="53" y="27"/>
                  </a:cubicBezTo>
                  <a:lnTo>
                    <a:pt x="32" y="27"/>
                  </a:lnTo>
                  <a:lnTo>
                    <a:pt x="32" y="71"/>
                  </a:lnTo>
                  <a:lnTo>
                    <a:pt x="53" y="71"/>
                  </a:lnTo>
                  <a:lnTo>
                    <a:pt x="53" y="7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0" name="Freeform 341"/>
            <p:cNvSpPr>
              <a:spLocks/>
            </p:cNvSpPr>
            <p:nvPr/>
          </p:nvSpPr>
          <p:spPr bwMode="auto">
            <a:xfrm>
              <a:off x="4381502" y="4589424"/>
              <a:ext cx="57150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8 w 115"/>
                <a:gd name="T7" fmla="*/ 0 h 145"/>
                <a:gd name="T8" fmla="*/ 113 w 115"/>
                <a:gd name="T9" fmla="*/ 0 h 145"/>
                <a:gd name="T10" fmla="*/ 64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4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8" y="0"/>
                  </a:lnTo>
                  <a:lnTo>
                    <a:pt x="113" y="0"/>
                  </a:lnTo>
                  <a:lnTo>
                    <a:pt x="64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4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1" name="Rectangle 342"/>
            <p:cNvSpPr>
              <a:spLocks noChangeArrowheads="1"/>
            </p:cNvSpPr>
            <p:nvPr/>
          </p:nvSpPr>
          <p:spPr bwMode="auto">
            <a:xfrm>
              <a:off x="4448177" y="4589424"/>
              <a:ext cx="15875" cy="73025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2" name="Freeform 343"/>
            <p:cNvSpPr>
              <a:spLocks/>
            </p:cNvSpPr>
            <p:nvPr/>
          </p:nvSpPr>
          <p:spPr bwMode="auto">
            <a:xfrm>
              <a:off x="4478339" y="4589424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3" name="Freeform 344"/>
            <p:cNvSpPr>
              <a:spLocks/>
            </p:cNvSpPr>
            <p:nvPr/>
          </p:nvSpPr>
          <p:spPr bwMode="auto">
            <a:xfrm>
              <a:off x="4548189" y="4587837"/>
              <a:ext cx="60325" cy="76200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3 h 149"/>
                <a:gd name="T4" fmla="*/ 68 w 119"/>
                <a:gd name="T5" fmla="*/ 0 h 149"/>
                <a:gd name="T6" fmla="*/ 115 w 119"/>
                <a:gd name="T7" fmla="*/ 17 h 149"/>
                <a:gd name="T8" fmla="*/ 98 w 119"/>
                <a:gd name="T9" fmla="*/ 41 h 149"/>
                <a:gd name="T10" fmla="*/ 68 w 119"/>
                <a:gd name="T11" fmla="*/ 28 h 149"/>
                <a:gd name="T12" fmla="*/ 31 w 119"/>
                <a:gd name="T13" fmla="*/ 73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8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3"/>
                  </a:lnTo>
                  <a:cubicBezTo>
                    <a:pt x="0" y="31"/>
                    <a:pt x="29" y="0"/>
                    <a:pt x="68" y="0"/>
                  </a:cubicBezTo>
                  <a:cubicBezTo>
                    <a:pt x="88" y="0"/>
                    <a:pt x="101" y="6"/>
                    <a:pt x="115" y="17"/>
                  </a:cubicBezTo>
                  <a:lnTo>
                    <a:pt x="98" y="41"/>
                  </a:lnTo>
                  <a:cubicBezTo>
                    <a:pt x="90" y="33"/>
                    <a:pt x="81" y="28"/>
                    <a:pt x="68" y="28"/>
                  </a:cubicBezTo>
                  <a:cubicBezTo>
                    <a:pt x="46" y="28"/>
                    <a:pt x="31" y="47"/>
                    <a:pt x="31" y="73"/>
                  </a:cubicBezTo>
                  <a:lnTo>
                    <a:pt x="31" y="75"/>
                  </a:lnTo>
                  <a:cubicBezTo>
                    <a:pt x="31" y="105"/>
                    <a:pt x="48" y="121"/>
                    <a:pt x="69" y="121"/>
                  </a:cubicBezTo>
                  <a:cubicBezTo>
                    <a:pt x="78" y="121"/>
                    <a:pt x="85" y="118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8" y="147"/>
                  </a:cubicBezTo>
                  <a:cubicBezTo>
                    <a:pt x="28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4" name="Freeform 345"/>
            <p:cNvSpPr>
              <a:spLocks/>
            </p:cNvSpPr>
            <p:nvPr/>
          </p:nvSpPr>
          <p:spPr bwMode="auto">
            <a:xfrm>
              <a:off x="3673477" y="4527512"/>
              <a:ext cx="204788" cy="204788"/>
            </a:xfrm>
            <a:custGeom>
              <a:avLst/>
              <a:gdLst>
                <a:gd name="T0" fmla="*/ 200 w 405"/>
                <a:gd name="T1" fmla="*/ 0 h 403"/>
                <a:gd name="T2" fmla="*/ 158 w 405"/>
                <a:gd name="T3" fmla="*/ 43 h 403"/>
                <a:gd name="T4" fmla="*/ 193 w 405"/>
                <a:gd name="T5" fmla="*/ 85 h 403"/>
                <a:gd name="T6" fmla="*/ 193 w 405"/>
                <a:gd name="T7" fmla="*/ 148 h 403"/>
                <a:gd name="T8" fmla="*/ 169 w 405"/>
                <a:gd name="T9" fmla="*/ 158 h 403"/>
                <a:gd name="T10" fmla="*/ 128 w 405"/>
                <a:gd name="T11" fmla="*/ 117 h 403"/>
                <a:gd name="T12" fmla="*/ 134 w 405"/>
                <a:gd name="T13" fmla="*/ 97 h 403"/>
                <a:gd name="T14" fmla="*/ 95 w 405"/>
                <a:gd name="T15" fmla="*/ 58 h 403"/>
                <a:gd name="T16" fmla="*/ 57 w 405"/>
                <a:gd name="T17" fmla="*/ 97 h 403"/>
                <a:gd name="T18" fmla="*/ 95 w 405"/>
                <a:gd name="T19" fmla="*/ 135 h 403"/>
                <a:gd name="T20" fmla="*/ 115 w 405"/>
                <a:gd name="T21" fmla="*/ 129 h 403"/>
                <a:gd name="T22" fmla="*/ 158 w 405"/>
                <a:gd name="T23" fmla="*/ 172 h 403"/>
                <a:gd name="T24" fmla="*/ 148 w 405"/>
                <a:gd name="T25" fmla="*/ 195 h 403"/>
                <a:gd name="T26" fmla="*/ 85 w 405"/>
                <a:gd name="T27" fmla="*/ 195 h 403"/>
                <a:gd name="T28" fmla="*/ 43 w 405"/>
                <a:gd name="T29" fmla="*/ 160 h 403"/>
                <a:gd name="T30" fmla="*/ 0 w 405"/>
                <a:gd name="T31" fmla="*/ 203 h 403"/>
                <a:gd name="T32" fmla="*/ 43 w 405"/>
                <a:gd name="T33" fmla="*/ 245 h 403"/>
                <a:gd name="T34" fmla="*/ 85 w 405"/>
                <a:gd name="T35" fmla="*/ 210 h 403"/>
                <a:gd name="T36" fmla="*/ 148 w 405"/>
                <a:gd name="T37" fmla="*/ 210 h 403"/>
                <a:gd name="T38" fmla="*/ 158 w 405"/>
                <a:gd name="T39" fmla="*/ 234 h 403"/>
                <a:gd name="T40" fmla="*/ 117 w 405"/>
                <a:gd name="T41" fmla="*/ 275 h 403"/>
                <a:gd name="T42" fmla="*/ 97 w 405"/>
                <a:gd name="T43" fmla="*/ 269 h 403"/>
                <a:gd name="T44" fmla="*/ 58 w 405"/>
                <a:gd name="T45" fmla="*/ 308 h 403"/>
                <a:gd name="T46" fmla="*/ 97 w 405"/>
                <a:gd name="T47" fmla="*/ 347 h 403"/>
                <a:gd name="T48" fmla="*/ 135 w 405"/>
                <a:gd name="T49" fmla="*/ 308 h 403"/>
                <a:gd name="T50" fmla="*/ 129 w 405"/>
                <a:gd name="T51" fmla="*/ 288 h 403"/>
                <a:gd name="T52" fmla="*/ 172 w 405"/>
                <a:gd name="T53" fmla="*/ 245 h 403"/>
                <a:gd name="T54" fmla="*/ 195 w 405"/>
                <a:gd name="T55" fmla="*/ 255 h 403"/>
                <a:gd name="T56" fmla="*/ 195 w 405"/>
                <a:gd name="T57" fmla="*/ 318 h 403"/>
                <a:gd name="T58" fmla="*/ 160 w 405"/>
                <a:gd name="T59" fmla="*/ 360 h 403"/>
                <a:gd name="T60" fmla="*/ 203 w 405"/>
                <a:gd name="T61" fmla="*/ 403 h 403"/>
                <a:gd name="T62" fmla="*/ 245 w 405"/>
                <a:gd name="T63" fmla="*/ 360 h 403"/>
                <a:gd name="T64" fmla="*/ 210 w 405"/>
                <a:gd name="T65" fmla="*/ 318 h 403"/>
                <a:gd name="T66" fmla="*/ 210 w 405"/>
                <a:gd name="T67" fmla="*/ 255 h 403"/>
                <a:gd name="T68" fmla="*/ 234 w 405"/>
                <a:gd name="T69" fmla="*/ 245 h 403"/>
                <a:gd name="T70" fmla="*/ 277 w 405"/>
                <a:gd name="T71" fmla="*/ 288 h 403"/>
                <a:gd name="T72" fmla="*/ 270 w 405"/>
                <a:gd name="T73" fmla="*/ 308 h 403"/>
                <a:gd name="T74" fmla="*/ 309 w 405"/>
                <a:gd name="T75" fmla="*/ 347 h 403"/>
                <a:gd name="T76" fmla="*/ 348 w 405"/>
                <a:gd name="T77" fmla="*/ 308 h 403"/>
                <a:gd name="T78" fmla="*/ 309 w 405"/>
                <a:gd name="T79" fmla="*/ 269 h 403"/>
                <a:gd name="T80" fmla="*/ 289 w 405"/>
                <a:gd name="T81" fmla="*/ 275 h 403"/>
                <a:gd name="T82" fmla="*/ 248 w 405"/>
                <a:gd name="T83" fmla="*/ 234 h 403"/>
                <a:gd name="T84" fmla="*/ 258 w 405"/>
                <a:gd name="T85" fmla="*/ 210 h 403"/>
                <a:gd name="T86" fmla="*/ 320 w 405"/>
                <a:gd name="T87" fmla="*/ 210 h 403"/>
                <a:gd name="T88" fmla="*/ 363 w 405"/>
                <a:gd name="T89" fmla="*/ 245 h 403"/>
                <a:gd name="T90" fmla="*/ 405 w 405"/>
                <a:gd name="T91" fmla="*/ 203 h 403"/>
                <a:gd name="T92" fmla="*/ 363 w 405"/>
                <a:gd name="T93" fmla="*/ 160 h 403"/>
                <a:gd name="T94" fmla="*/ 320 w 405"/>
                <a:gd name="T95" fmla="*/ 195 h 403"/>
                <a:gd name="T96" fmla="*/ 258 w 405"/>
                <a:gd name="T97" fmla="*/ 195 h 403"/>
                <a:gd name="T98" fmla="*/ 248 w 405"/>
                <a:gd name="T99" fmla="*/ 172 h 403"/>
                <a:gd name="T100" fmla="*/ 290 w 405"/>
                <a:gd name="T101" fmla="*/ 129 h 403"/>
                <a:gd name="T102" fmla="*/ 310 w 405"/>
                <a:gd name="T103" fmla="*/ 135 h 403"/>
                <a:gd name="T104" fmla="*/ 349 w 405"/>
                <a:gd name="T105" fmla="*/ 97 h 403"/>
                <a:gd name="T106" fmla="*/ 310 w 405"/>
                <a:gd name="T107" fmla="*/ 58 h 403"/>
                <a:gd name="T108" fmla="*/ 272 w 405"/>
                <a:gd name="T109" fmla="*/ 97 h 403"/>
                <a:gd name="T110" fmla="*/ 278 w 405"/>
                <a:gd name="T111" fmla="*/ 117 h 403"/>
                <a:gd name="T112" fmla="*/ 237 w 405"/>
                <a:gd name="T113" fmla="*/ 158 h 403"/>
                <a:gd name="T114" fmla="*/ 213 w 405"/>
                <a:gd name="T115" fmla="*/ 148 h 403"/>
                <a:gd name="T116" fmla="*/ 213 w 405"/>
                <a:gd name="T117" fmla="*/ 85 h 403"/>
                <a:gd name="T118" fmla="*/ 248 w 405"/>
                <a:gd name="T119" fmla="*/ 43 h 403"/>
                <a:gd name="T120" fmla="*/ 200 w 405"/>
                <a:gd name="T12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5" h="403">
                  <a:moveTo>
                    <a:pt x="200" y="0"/>
                  </a:moveTo>
                  <a:cubicBezTo>
                    <a:pt x="177" y="0"/>
                    <a:pt x="158" y="20"/>
                    <a:pt x="158" y="43"/>
                  </a:cubicBezTo>
                  <a:cubicBezTo>
                    <a:pt x="158" y="64"/>
                    <a:pt x="173" y="80"/>
                    <a:pt x="193" y="85"/>
                  </a:cubicBezTo>
                  <a:lnTo>
                    <a:pt x="193" y="148"/>
                  </a:lnTo>
                  <a:cubicBezTo>
                    <a:pt x="184" y="149"/>
                    <a:pt x="175" y="153"/>
                    <a:pt x="169" y="158"/>
                  </a:cubicBezTo>
                  <a:lnTo>
                    <a:pt x="128" y="117"/>
                  </a:lnTo>
                  <a:cubicBezTo>
                    <a:pt x="132" y="110"/>
                    <a:pt x="134" y="104"/>
                    <a:pt x="134" y="97"/>
                  </a:cubicBezTo>
                  <a:cubicBezTo>
                    <a:pt x="134" y="75"/>
                    <a:pt x="117" y="58"/>
                    <a:pt x="95" y="58"/>
                  </a:cubicBezTo>
                  <a:cubicBezTo>
                    <a:pt x="74" y="58"/>
                    <a:pt x="57" y="75"/>
                    <a:pt x="57" y="97"/>
                  </a:cubicBezTo>
                  <a:cubicBezTo>
                    <a:pt x="57" y="118"/>
                    <a:pt x="74" y="135"/>
                    <a:pt x="95" y="135"/>
                  </a:cubicBezTo>
                  <a:cubicBezTo>
                    <a:pt x="103" y="135"/>
                    <a:pt x="110" y="133"/>
                    <a:pt x="115" y="129"/>
                  </a:cubicBezTo>
                  <a:lnTo>
                    <a:pt x="158" y="172"/>
                  </a:lnTo>
                  <a:cubicBezTo>
                    <a:pt x="153" y="179"/>
                    <a:pt x="149" y="187"/>
                    <a:pt x="148" y="195"/>
                  </a:cubicBezTo>
                  <a:lnTo>
                    <a:pt x="85" y="195"/>
                  </a:lnTo>
                  <a:cubicBezTo>
                    <a:pt x="82" y="175"/>
                    <a:pt x="64" y="160"/>
                    <a:pt x="43" y="160"/>
                  </a:cubicBezTo>
                  <a:cubicBezTo>
                    <a:pt x="19" y="160"/>
                    <a:pt x="0" y="180"/>
                    <a:pt x="0" y="203"/>
                  </a:cubicBezTo>
                  <a:cubicBezTo>
                    <a:pt x="0" y="225"/>
                    <a:pt x="20" y="245"/>
                    <a:pt x="43" y="245"/>
                  </a:cubicBezTo>
                  <a:cubicBezTo>
                    <a:pt x="64" y="245"/>
                    <a:pt x="80" y="230"/>
                    <a:pt x="85" y="210"/>
                  </a:cubicBezTo>
                  <a:lnTo>
                    <a:pt x="148" y="210"/>
                  </a:lnTo>
                  <a:cubicBezTo>
                    <a:pt x="149" y="219"/>
                    <a:pt x="153" y="228"/>
                    <a:pt x="158" y="234"/>
                  </a:cubicBezTo>
                  <a:lnTo>
                    <a:pt x="117" y="275"/>
                  </a:lnTo>
                  <a:cubicBezTo>
                    <a:pt x="110" y="272"/>
                    <a:pt x="104" y="269"/>
                    <a:pt x="97" y="269"/>
                  </a:cubicBezTo>
                  <a:cubicBezTo>
                    <a:pt x="75" y="269"/>
                    <a:pt x="58" y="287"/>
                    <a:pt x="58" y="308"/>
                  </a:cubicBezTo>
                  <a:cubicBezTo>
                    <a:pt x="58" y="329"/>
                    <a:pt x="75" y="347"/>
                    <a:pt x="97" y="347"/>
                  </a:cubicBezTo>
                  <a:cubicBezTo>
                    <a:pt x="118" y="347"/>
                    <a:pt x="135" y="329"/>
                    <a:pt x="135" y="308"/>
                  </a:cubicBezTo>
                  <a:cubicBezTo>
                    <a:pt x="135" y="300"/>
                    <a:pt x="133" y="293"/>
                    <a:pt x="129" y="288"/>
                  </a:cubicBezTo>
                  <a:lnTo>
                    <a:pt x="172" y="245"/>
                  </a:lnTo>
                  <a:cubicBezTo>
                    <a:pt x="179" y="250"/>
                    <a:pt x="187" y="254"/>
                    <a:pt x="195" y="255"/>
                  </a:cubicBezTo>
                  <a:lnTo>
                    <a:pt x="195" y="318"/>
                  </a:lnTo>
                  <a:cubicBezTo>
                    <a:pt x="175" y="322"/>
                    <a:pt x="160" y="339"/>
                    <a:pt x="160" y="360"/>
                  </a:cubicBezTo>
                  <a:cubicBezTo>
                    <a:pt x="160" y="384"/>
                    <a:pt x="180" y="403"/>
                    <a:pt x="203" y="403"/>
                  </a:cubicBezTo>
                  <a:cubicBezTo>
                    <a:pt x="227" y="403"/>
                    <a:pt x="245" y="383"/>
                    <a:pt x="245" y="360"/>
                  </a:cubicBezTo>
                  <a:cubicBezTo>
                    <a:pt x="245" y="339"/>
                    <a:pt x="230" y="323"/>
                    <a:pt x="210" y="318"/>
                  </a:cubicBezTo>
                  <a:lnTo>
                    <a:pt x="210" y="255"/>
                  </a:lnTo>
                  <a:cubicBezTo>
                    <a:pt x="219" y="254"/>
                    <a:pt x="228" y="250"/>
                    <a:pt x="234" y="245"/>
                  </a:cubicBezTo>
                  <a:lnTo>
                    <a:pt x="277" y="288"/>
                  </a:lnTo>
                  <a:cubicBezTo>
                    <a:pt x="273" y="294"/>
                    <a:pt x="270" y="300"/>
                    <a:pt x="270" y="308"/>
                  </a:cubicBezTo>
                  <a:cubicBezTo>
                    <a:pt x="270" y="329"/>
                    <a:pt x="288" y="347"/>
                    <a:pt x="309" y="347"/>
                  </a:cubicBezTo>
                  <a:cubicBezTo>
                    <a:pt x="330" y="347"/>
                    <a:pt x="348" y="329"/>
                    <a:pt x="348" y="308"/>
                  </a:cubicBezTo>
                  <a:cubicBezTo>
                    <a:pt x="348" y="287"/>
                    <a:pt x="330" y="269"/>
                    <a:pt x="309" y="269"/>
                  </a:cubicBezTo>
                  <a:cubicBezTo>
                    <a:pt x="302" y="269"/>
                    <a:pt x="294" y="272"/>
                    <a:pt x="289" y="275"/>
                  </a:cubicBezTo>
                  <a:lnTo>
                    <a:pt x="248" y="234"/>
                  </a:lnTo>
                  <a:cubicBezTo>
                    <a:pt x="253" y="227"/>
                    <a:pt x="257" y="219"/>
                    <a:pt x="258" y="210"/>
                  </a:cubicBezTo>
                  <a:lnTo>
                    <a:pt x="320" y="210"/>
                  </a:lnTo>
                  <a:cubicBezTo>
                    <a:pt x="324" y="230"/>
                    <a:pt x="342" y="245"/>
                    <a:pt x="363" y="245"/>
                  </a:cubicBezTo>
                  <a:cubicBezTo>
                    <a:pt x="387" y="245"/>
                    <a:pt x="405" y="225"/>
                    <a:pt x="405" y="203"/>
                  </a:cubicBezTo>
                  <a:cubicBezTo>
                    <a:pt x="405" y="180"/>
                    <a:pt x="385" y="160"/>
                    <a:pt x="363" y="160"/>
                  </a:cubicBezTo>
                  <a:cubicBezTo>
                    <a:pt x="342" y="160"/>
                    <a:pt x="325" y="175"/>
                    <a:pt x="320" y="195"/>
                  </a:cubicBezTo>
                  <a:lnTo>
                    <a:pt x="258" y="195"/>
                  </a:lnTo>
                  <a:cubicBezTo>
                    <a:pt x="257" y="187"/>
                    <a:pt x="253" y="178"/>
                    <a:pt x="248" y="172"/>
                  </a:cubicBezTo>
                  <a:lnTo>
                    <a:pt x="290" y="129"/>
                  </a:lnTo>
                  <a:cubicBezTo>
                    <a:pt x="297" y="133"/>
                    <a:pt x="303" y="135"/>
                    <a:pt x="310" y="135"/>
                  </a:cubicBezTo>
                  <a:cubicBezTo>
                    <a:pt x="332" y="135"/>
                    <a:pt x="349" y="118"/>
                    <a:pt x="349" y="97"/>
                  </a:cubicBezTo>
                  <a:cubicBezTo>
                    <a:pt x="349" y="75"/>
                    <a:pt x="332" y="58"/>
                    <a:pt x="310" y="58"/>
                  </a:cubicBezTo>
                  <a:cubicBezTo>
                    <a:pt x="289" y="58"/>
                    <a:pt x="272" y="75"/>
                    <a:pt x="272" y="97"/>
                  </a:cubicBezTo>
                  <a:cubicBezTo>
                    <a:pt x="272" y="104"/>
                    <a:pt x="274" y="112"/>
                    <a:pt x="278" y="117"/>
                  </a:cubicBezTo>
                  <a:lnTo>
                    <a:pt x="237" y="158"/>
                  </a:lnTo>
                  <a:cubicBezTo>
                    <a:pt x="229" y="153"/>
                    <a:pt x="222" y="149"/>
                    <a:pt x="213" y="148"/>
                  </a:cubicBezTo>
                  <a:lnTo>
                    <a:pt x="213" y="85"/>
                  </a:lnTo>
                  <a:cubicBezTo>
                    <a:pt x="233" y="82"/>
                    <a:pt x="248" y="64"/>
                    <a:pt x="248" y="43"/>
                  </a:cubicBezTo>
                  <a:cubicBezTo>
                    <a:pt x="244" y="19"/>
                    <a:pt x="224" y="0"/>
                    <a:pt x="200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5" name="Rectangle 346"/>
            <p:cNvSpPr>
              <a:spLocks noChangeArrowheads="1"/>
            </p:cNvSpPr>
            <p:nvPr/>
          </p:nvSpPr>
          <p:spPr bwMode="auto">
            <a:xfrm>
              <a:off x="3551239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6" name="Rectangle 347"/>
            <p:cNvSpPr>
              <a:spLocks noChangeArrowheads="1"/>
            </p:cNvSpPr>
            <p:nvPr/>
          </p:nvSpPr>
          <p:spPr bwMode="auto">
            <a:xfrm>
              <a:off x="4581527" y="4771987"/>
              <a:ext cx="6350" cy="466725"/>
            </a:xfrm>
            <a:prstGeom prst="rect">
              <a:avLst/>
            </a:prstGeom>
            <a:solidFill>
              <a:srgbClr val="FFCC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7" name="Freeform 348"/>
            <p:cNvSpPr>
              <a:spLocks/>
            </p:cNvSpPr>
            <p:nvPr/>
          </p:nvSpPr>
          <p:spPr bwMode="auto">
            <a:xfrm>
              <a:off x="2968627" y="5051387"/>
              <a:ext cx="79375" cy="106363"/>
            </a:xfrm>
            <a:custGeom>
              <a:avLst/>
              <a:gdLst>
                <a:gd name="T0" fmla="*/ 0 w 158"/>
                <a:gd name="T1" fmla="*/ 0 h 209"/>
                <a:gd name="T2" fmla="*/ 32 w 158"/>
                <a:gd name="T3" fmla="*/ 0 h 209"/>
                <a:gd name="T4" fmla="*/ 125 w 158"/>
                <a:gd name="T5" fmla="*/ 140 h 209"/>
                <a:gd name="T6" fmla="*/ 125 w 158"/>
                <a:gd name="T7" fmla="*/ 0 h 209"/>
                <a:gd name="T8" fmla="*/ 158 w 158"/>
                <a:gd name="T9" fmla="*/ 0 h 209"/>
                <a:gd name="T10" fmla="*/ 158 w 158"/>
                <a:gd name="T11" fmla="*/ 209 h 209"/>
                <a:gd name="T12" fmla="*/ 130 w 158"/>
                <a:gd name="T13" fmla="*/ 209 h 209"/>
                <a:gd name="T14" fmla="*/ 34 w 158"/>
                <a:gd name="T15" fmla="*/ 65 h 209"/>
                <a:gd name="T16" fmla="*/ 34 w 158"/>
                <a:gd name="T17" fmla="*/ 209 h 209"/>
                <a:gd name="T18" fmla="*/ 0 w 158"/>
                <a:gd name="T19" fmla="*/ 209 h 209"/>
                <a:gd name="T20" fmla="*/ 0 w 158"/>
                <a:gd name="T2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" h="209">
                  <a:moveTo>
                    <a:pt x="0" y="0"/>
                  </a:moveTo>
                  <a:lnTo>
                    <a:pt x="32" y="0"/>
                  </a:lnTo>
                  <a:lnTo>
                    <a:pt x="125" y="140"/>
                  </a:lnTo>
                  <a:lnTo>
                    <a:pt x="125" y="0"/>
                  </a:lnTo>
                  <a:lnTo>
                    <a:pt x="158" y="0"/>
                  </a:lnTo>
                  <a:lnTo>
                    <a:pt x="158" y="209"/>
                  </a:lnTo>
                  <a:lnTo>
                    <a:pt x="130" y="209"/>
                  </a:lnTo>
                  <a:lnTo>
                    <a:pt x="34" y="65"/>
                  </a:lnTo>
                  <a:lnTo>
                    <a:pt x="34" y="209"/>
                  </a:lnTo>
                  <a:lnTo>
                    <a:pt x="0" y="2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8" name="Freeform 349"/>
            <p:cNvSpPr>
              <a:spLocks noEditPoints="1"/>
            </p:cNvSpPr>
            <p:nvPr/>
          </p:nvSpPr>
          <p:spPr bwMode="auto">
            <a:xfrm>
              <a:off x="3065464" y="5075199"/>
              <a:ext cx="68263" cy="84138"/>
            </a:xfrm>
            <a:custGeom>
              <a:avLst/>
              <a:gdLst>
                <a:gd name="T0" fmla="*/ 0 w 134"/>
                <a:gd name="T1" fmla="*/ 83 h 166"/>
                <a:gd name="T2" fmla="*/ 0 w 134"/>
                <a:gd name="T3" fmla="*/ 81 h 166"/>
                <a:gd name="T4" fmla="*/ 67 w 134"/>
                <a:gd name="T5" fmla="*/ 0 h 166"/>
                <a:gd name="T6" fmla="*/ 134 w 134"/>
                <a:gd name="T7" fmla="*/ 83 h 166"/>
                <a:gd name="T8" fmla="*/ 134 w 134"/>
                <a:gd name="T9" fmla="*/ 95 h 166"/>
                <a:gd name="T10" fmla="*/ 35 w 134"/>
                <a:gd name="T11" fmla="*/ 95 h 166"/>
                <a:gd name="T12" fmla="*/ 75 w 134"/>
                <a:gd name="T13" fmla="*/ 136 h 166"/>
                <a:gd name="T14" fmla="*/ 111 w 134"/>
                <a:gd name="T15" fmla="*/ 120 h 166"/>
                <a:gd name="T16" fmla="*/ 129 w 134"/>
                <a:gd name="T17" fmla="*/ 141 h 166"/>
                <a:gd name="T18" fmla="*/ 74 w 134"/>
                <a:gd name="T19" fmla="*/ 166 h 166"/>
                <a:gd name="T20" fmla="*/ 0 w 134"/>
                <a:gd name="T21" fmla="*/ 83 h 166"/>
                <a:gd name="T22" fmla="*/ 100 w 134"/>
                <a:gd name="T23" fmla="*/ 71 h 166"/>
                <a:gd name="T24" fmla="*/ 67 w 134"/>
                <a:gd name="T25" fmla="*/ 27 h 166"/>
                <a:gd name="T26" fmla="*/ 34 w 134"/>
                <a:gd name="T27" fmla="*/ 71 h 166"/>
                <a:gd name="T28" fmla="*/ 100 w 134"/>
                <a:gd name="T29" fmla="*/ 7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4" h="166">
                  <a:moveTo>
                    <a:pt x="0" y="83"/>
                  </a:moveTo>
                  <a:lnTo>
                    <a:pt x="0" y="81"/>
                  </a:lnTo>
                  <a:cubicBezTo>
                    <a:pt x="0" y="33"/>
                    <a:pt x="29" y="0"/>
                    <a:pt x="67" y="0"/>
                  </a:cubicBezTo>
                  <a:cubicBezTo>
                    <a:pt x="110" y="0"/>
                    <a:pt x="134" y="36"/>
                    <a:pt x="134" y="83"/>
                  </a:cubicBezTo>
                  <a:lnTo>
                    <a:pt x="134" y="95"/>
                  </a:lnTo>
                  <a:lnTo>
                    <a:pt x="35" y="95"/>
                  </a:lnTo>
                  <a:cubicBezTo>
                    <a:pt x="38" y="121"/>
                    <a:pt x="55" y="136"/>
                    <a:pt x="75" y="136"/>
                  </a:cubicBezTo>
                  <a:cubicBezTo>
                    <a:pt x="90" y="136"/>
                    <a:pt x="101" y="130"/>
                    <a:pt x="111" y="120"/>
                  </a:cubicBezTo>
                  <a:lnTo>
                    <a:pt x="129" y="141"/>
                  </a:lnTo>
                  <a:cubicBezTo>
                    <a:pt x="115" y="156"/>
                    <a:pt x="96" y="166"/>
                    <a:pt x="74" y="166"/>
                  </a:cubicBezTo>
                  <a:cubicBezTo>
                    <a:pt x="31" y="165"/>
                    <a:pt x="0" y="133"/>
                    <a:pt x="0" y="83"/>
                  </a:cubicBezTo>
                  <a:close/>
                  <a:moveTo>
                    <a:pt x="100" y="71"/>
                  </a:moveTo>
                  <a:cubicBezTo>
                    <a:pt x="99" y="46"/>
                    <a:pt x="86" y="27"/>
                    <a:pt x="67" y="27"/>
                  </a:cubicBezTo>
                  <a:cubicBezTo>
                    <a:pt x="49" y="27"/>
                    <a:pt x="36" y="43"/>
                    <a:pt x="34" y="71"/>
                  </a:cubicBezTo>
                  <a:lnTo>
                    <a:pt x="100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9" name="Freeform 350"/>
            <p:cNvSpPr>
              <a:spLocks/>
            </p:cNvSpPr>
            <p:nvPr/>
          </p:nvSpPr>
          <p:spPr bwMode="auto">
            <a:xfrm>
              <a:off x="3148014" y="5075199"/>
              <a:ext cx="63500" cy="82550"/>
            </a:xfrm>
            <a:custGeom>
              <a:avLst/>
              <a:gdLst>
                <a:gd name="T0" fmla="*/ 0 w 125"/>
                <a:gd name="T1" fmla="*/ 107 h 162"/>
                <a:gd name="T2" fmla="*/ 0 w 125"/>
                <a:gd name="T3" fmla="*/ 1 h 162"/>
                <a:gd name="T4" fmla="*/ 34 w 125"/>
                <a:gd name="T5" fmla="*/ 1 h 162"/>
                <a:gd name="T6" fmla="*/ 34 w 125"/>
                <a:gd name="T7" fmla="*/ 97 h 162"/>
                <a:gd name="T8" fmla="*/ 62 w 125"/>
                <a:gd name="T9" fmla="*/ 131 h 162"/>
                <a:gd name="T10" fmla="*/ 92 w 125"/>
                <a:gd name="T11" fmla="*/ 96 h 162"/>
                <a:gd name="T12" fmla="*/ 92 w 125"/>
                <a:gd name="T13" fmla="*/ 0 h 162"/>
                <a:gd name="T14" fmla="*/ 125 w 125"/>
                <a:gd name="T15" fmla="*/ 0 h 162"/>
                <a:gd name="T16" fmla="*/ 125 w 125"/>
                <a:gd name="T17" fmla="*/ 159 h 162"/>
                <a:gd name="T18" fmla="*/ 92 w 125"/>
                <a:gd name="T19" fmla="*/ 159 h 162"/>
                <a:gd name="T20" fmla="*/ 92 w 125"/>
                <a:gd name="T21" fmla="*/ 136 h 162"/>
                <a:gd name="T22" fmla="*/ 49 w 125"/>
                <a:gd name="T23" fmla="*/ 162 h 162"/>
                <a:gd name="T24" fmla="*/ 0 w 125"/>
                <a:gd name="T25" fmla="*/ 107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2">
                  <a:moveTo>
                    <a:pt x="0" y="107"/>
                  </a:moveTo>
                  <a:lnTo>
                    <a:pt x="0" y="1"/>
                  </a:lnTo>
                  <a:lnTo>
                    <a:pt x="34" y="1"/>
                  </a:lnTo>
                  <a:lnTo>
                    <a:pt x="34" y="97"/>
                  </a:lnTo>
                  <a:cubicBezTo>
                    <a:pt x="34" y="120"/>
                    <a:pt x="44" y="131"/>
                    <a:pt x="62" y="131"/>
                  </a:cubicBezTo>
                  <a:cubicBezTo>
                    <a:pt x="79" y="131"/>
                    <a:pt x="92" y="117"/>
                    <a:pt x="92" y="96"/>
                  </a:cubicBezTo>
                  <a:lnTo>
                    <a:pt x="92" y="0"/>
                  </a:lnTo>
                  <a:lnTo>
                    <a:pt x="125" y="0"/>
                  </a:lnTo>
                  <a:lnTo>
                    <a:pt x="125" y="159"/>
                  </a:lnTo>
                  <a:lnTo>
                    <a:pt x="92" y="159"/>
                  </a:lnTo>
                  <a:lnTo>
                    <a:pt x="92" y="136"/>
                  </a:lnTo>
                  <a:cubicBezTo>
                    <a:pt x="83" y="150"/>
                    <a:pt x="70" y="162"/>
                    <a:pt x="49" y="162"/>
                  </a:cubicBezTo>
                  <a:cubicBezTo>
                    <a:pt x="19" y="162"/>
                    <a:pt x="0" y="141"/>
                    <a:pt x="0" y="1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0" name="Freeform 351"/>
            <p:cNvSpPr>
              <a:spLocks/>
            </p:cNvSpPr>
            <p:nvPr/>
          </p:nvSpPr>
          <p:spPr bwMode="auto">
            <a:xfrm>
              <a:off x="3225802" y="5054562"/>
              <a:ext cx="44450" cy="103188"/>
            </a:xfrm>
            <a:custGeom>
              <a:avLst/>
              <a:gdLst>
                <a:gd name="T0" fmla="*/ 18 w 88"/>
                <a:gd name="T1" fmla="*/ 162 h 203"/>
                <a:gd name="T2" fmla="*/ 18 w 88"/>
                <a:gd name="T3" fmla="*/ 71 h 203"/>
                <a:gd name="T4" fmla="*/ 0 w 88"/>
                <a:gd name="T5" fmla="*/ 71 h 203"/>
                <a:gd name="T6" fmla="*/ 0 w 88"/>
                <a:gd name="T7" fmla="*/ 42 h 203"/>
                <a:gd name="T8" fmla="*/ 18 w 88"/>
                <a:gd name="T9" fmla="*/ 42 h 203"/>
                <a:gd name="T10" fmla="*/ 18 w 88"/>
                <a:gd name="T11" fmla="*/ 0 h 203"/>
                <a:gd name="T12" fmla="*/ 51 w 88"/>
                <a:gd name="T13" fmla="*/ 0 h 203"/>
                <a:gd name="T14" fmla="*/ 51 w 88"/>
                <a:gd name="T15" fmla="*/ 42 h 203"/>
                <a:gd name="T16" fmla="*/ 86 w 88"/>
                <a:gd name="T17" fmla="*/ 42 h 203"/>
                <a:gd name="T18" fmla="*/ 86 w 88"/>
                <a:gd name="T19" fmla="*/ 71 h 203"/>
                <a:gd name="T20" fmla="*/ 51 w 88"/>
                <a:gd name="T21" fmla="*/ 71 h 203"/>
                <a:gd name="T22" fmla="*/ 51 w 88"/>
                <a:gd name="T23" fmla="*/ 155 h 203"/>
                <a:gd name="T24" fmla="*/ 69 w 88"/>
                <a:gd name="T25" fmla="*/ 172 h 203"/>
                <a:gd name="T26" fmla="*/ 88 w 88"/>
                <a:gd name="T27" fmla="*/ 167 h 203"/>
                <a:gd name="T28" fmla="*/ 88 w 88"/>
                <a:gd name="T29" fmla="*/ 195 h 203"/>
                <a:gd name="T30" fmla="*/ 60 w 88"/>
                <a:gd name="T31" fmla="*/ 201 h 203"/>
                <a:gd name="T32" fmla="*/ 18 w 88"/>
                <a:gd name="T33" fmla="*/ 162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203">
                  <a:moveTo>
                    <a:pt x="18" y="162"/>
                  </a:moveTo>
                  <a:lnTo>
                    <a:pt x="18" y="71"/>
                  </a:lnTo>
                  <a:lnTo>
                    <a:pt x="0" y="71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51" y="0"/>
                  </a:lnTo>
                  <a:lnTo>
                    <a:pt x="51" y="42"/>
                  </a:lnTo>
                  <a:lnTo>
                    <a:pt x="86" y="42"/>
                  </a:lnTo>
                  <a:lnTo>
                    <a:pt x="86" y="71"/>
                  </a:lnTo>
                  <a:lnTo>
                    <a:pt x="51" y="71"/>
                  </a:lnTo>
                  <a:lnTo>
                    <a:pt x="51" y="155"/>
                  </a:lnTo>
                  <a:cubicBezTo>
                    <a:pt x="51" y="167"/>
                    <a:pt x="58" y="172"/>
                    <a:pt x="69" y="172"/>
                  </a:cubicBezTo>
                  <a:cubicBezTo>
                    <a:pt x="75" y="172"/>
                    <a:pt x="81" y="171"/>
                    <a:pt x="88" y="167"/>
                  </a:cubicBezTo>
                  <a:lnTo>
                    <a:pt x="88" y="195"/>
                  </a:lnTo>
                  <a:cubicBezTo>
                    <a:pt x="80" y="198"/>
                    <a:pt x="71" y="201"/>
                    <a:pt x="60" y="201"/>
                  </a:cubicBezTo>
                  <a:cubicBezTo>
                    <a:pt x="35" y="203"/>
                    <a:pt x="18" y="193"/>
                    <a:pt x="18" y="1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1" name="Freeform 352"/>
            <p:cNvSpPr>
              <a:spLocks/>
            </p:cNvSpPr>
            <p:nvPr/>
          </p:nvSpPr>
          <p:spPr bwMode="auto">
            <a:xfrm>
              <a:off x="3284539" y="5073612"/>
              <a:ext cx="41275" cy="82550"/>
            </a:xfrm>
            <a:custGeom>
              <a:avLst/>
              <a:gdLst>
                <a:gd name="T0" fmla="*/ 0 w 82"/>
                <a:gd name="T1" fmla="*/ 4 h 162"/>
                <a:gd name="T2" fmla="*/ 34 w 82"/>
                <a:gd name="T3" fmla="*/ 4 h 162"/>
                <a:gd name="T4" fmla="*/ 34 w 82"/>
                <a:gd name="T5" fmla="*/ 35 h 162"/>
                <a:gd name="T6" fmla="*/ 82 w 82"/>
                <a:gd name="T7" fmla="*/ 2 h 162"/>
                <a:gd name="T8" fmla="*/ 82 w 82"/>
                <a:gd name="T9" fmla="*/ 38 h 162"/>
                <a:gd name="T10" fmla="*/ 80 w 82"/>
                <a:gd name="T11" fmla="*/ 38 h 162"/>
                <a:gd name="T12" fmla="*/ 34 w 82"/>
                <a:gd name="T13" fmla="*/ 91 h 162"/>
                <a:gd name="T14" fmla="*/ 34 w 82"/>
                <a:gd name="T15" fmla="*/ 162 h 162"/>
                <a:gd name="T16" fmla="*/ 0 w 82"/>
                <a:gd name="T17" fmla="*/ 162 h 162"/>
                <a:gd name="T18" fmla="*/ 0 w 82"/>
                <a:gd name="T19" fmla="*/ 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162">
                  <a:moveTo>
                    <a:pt x="0" y="4"/>
                  </a:moveTo>
                  <a:lnTo>
                    <a:pt x="34" y="4"/>
                  </a:lnTo>
                  <a:lnTo>
                    <a:pt x="34" y="35"/>
                  </a:lnTo>
                  <a:cubicBezTo>
                    <a:pt x="43" y="14"/>
                    <a:pt x="58" y="0"/>
                    <a:pt x="82" y="2"/>
                  </a:cubicBezTo>
                  <a:lnTo>
                    <a:pt x="82" y="38"/>
                  </a:lnTo>
                  <a:lnTo>
                    <a:pt x="80" y="38"/>
                  </a:lnTo>
                  <a:cubicBezTo>
                    <a:pt x="53" y="38"/>
                    <a:pt x="34" y="55"/>
                    <a:pt x="34" y="91"/>
                  </a:cubicBezTo>
                  <a:lnTo>
                    <a:pt x="34" y="162"/>
                  </a:lnTo>
                  <a:lnTo>
                    <a:pt x="0" y="162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2" name="Freeform 353"/>
            <p:cNvSpPr>
              <a:spLocks noEditPoints="1"/>
            </p:cNvSpPr>
            <p:nvPr/>
          </p:nvSpPr>
          <p:spPr bwMode="auto">
            <a:xfrm>
              <a:off x="3333752" y="5075199"/>
              <a:ext cx="74613" cy="84138"/>
            </a:xfrm>
            <a:custGeom>
              <a:avLst/>
              <a:gdLst>
                <a:gd name="T0" fmla="*/ 0 w 146"/>
                <a:gd name="T1" fmla="*/ 83 h 165"/>
                <a:gd name="T2" fmla="*/ 0 w 146"/>
                <a:gd name="T3" fmla="*/ 81 h 165"/>
                <a:gd name="T4" fmla="*/ 73 w 146"/>
                <a:gd name="T5" fmla="*/ 0 h 165"/>
                <a:gd name="T6" fmla="*/ 146 w 146"/>
                <a:gd name="T7" fmla="*/ 81 h 165"/>
                <a:gd name="T8" fmla="*/ 146 w 146"/>
                <a:gd name="T9" fmla="*/ 83 h 165"/>
                <a:gd name="T10" fmla="*/ 72 w 146"/>
                <a:gd name="T11" fmla="*/ 165 h 165"/>
                <a:gd name="T12" fmla="*/ 0 w 146"/>
                <a:gd name="T13" fmla="*/ 83 h 165"/>
                <a:gd name="T14" fmla="*/ 111 w 146"/>
                <a:gd name="T15" fmla="*/ 83 h 165"/>
                <a:gd name="T16" fmla="*/ 111 w 146"/>
                <a:gd name="T17" fmla="*/ 82 h 165"/>
                <a:gd name="T18" fmla="*/ 71 w 146"/>
                <a:gd name="T19" fmla="*/ 31 h 165"/>
                <a:gd name="T20" fmla="*/ 32 w 146"/>
                <a:gd name="T21" fmla="*/ 82 h 165"/>
                <a:gd name="T22" fmla="*/ 32 w 146"/>
                <a:gd name="T23" fmla="*/ 83 h 165"/>
                <a:gd name="T24" fmla="*/ 72 w 146"/>
                <a:gd name="T25" fmla="*/ 136 h 165"/>
                <a:gd name="T26" fmla="*/ 111 w 146"/>
                <a:gd name="T27" fmla="*/ 83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6" h="165">
                  <a:moveTo>
                    <a:pt x="0" y="83"/>
                  </a:moveTo>
                  <a:lnTo>
                    <a:pt x="0" y="81"/>
                  </a:lnTo>
                  <a:cubicBezTo>
                    <a:pt x="0" y="34"/>
                    <a:pt x="31" y="0"/>
                    <a:pt x="73" y="0"/>
                  </a:cubicBezTo>
                  <a:cubicBezTo>
                    <a:pt x="114" y="0"/>
                    <a:pt x="146" y="33"/>
                    <a:pt x="146" y="81"/>
                  </a:cubicBezTo>
                  <a:lnTo>
                    <a:pt x="146" y="83"/>
                  </a:lnTo>
                  <a:cubicBezTo>
                    <a:pt x="146" y="130"/>
                    <a:pt x="114" y="165"/>
                    <a:pt x="72" y="165"/>
                  </a:cubicBezTo>
                  <a:cubicBezTo>
                    <a:pt x="30" y="165"/>
                    <a:pt x="0" y="131"/>
                    <a:pt x="0" y="83"/>
                  </a:cubicBezTo>
                  <a:close/>
                  <a:moveTo>
                    <a:pt x="111" y="83"/>
                  </a:moveTo>
                  <a:lnTo>
                    <a:pt x="111" y="82"/>
                  </a:lnTo>
                  <a:cubicBezTo>
                    <a:pt x="111" y="52"/>
                    <a:pt x="95" y="31"/>
                    <a:pt x="71" y="31"/>
                  </a:cubicBezTo>
                  <a:cubicBezTo>
                    <a:pt x="47" y="31"/>
                    <a:pt x="32" y="52"/>
                    <a:pt x="32" y="82"/>
                  </a:cubicBezTo>
                  <a:lnTo>
                    <a:pt x="32" y="83"/>
                  </a:lnTo>
                  <a:cubicBezTo>
                    <a:pt x="32" y="113"/>
                    <a:pt x="48" y="136"/>
                    <a:pt x="72" y="136"/>
                  </a:cubicBezTo>
                  <a:cubicBezTo>
                    <a:pt x="96" y="135"/>
                    <a:pt x="111" y="112"/>
                    <a:pt x="111" y="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3" name="Freeform 354"/>
            <p:cNvSpPr>
              <a:spLocks/>
            </p:cNvSpPr>
            <p:nvPr/>
          </p:nvSpPr>
          <p:spPr bwMode="auto">
            <a:xfrm>
              <a:off x="3422652" y="5075199"/>
              <a:ext cx="65088" cy="82550"/>
            </a:xfrm>
            <a:custGeom>
              <a:avLst/>
              <a:gdLst>
                <a:gd name="T0" fmla="*/ 1 w 127"/>
                <a:gd name="T1" fmla="*/ 2 h 161"/>
                <a:gd name="T2" fmla="*/ 35 w 127"/>
                <a:gd name="T3" fmla="*/ 2 h 161"/>
                <a:gd name="T4" fmla="*/ 35 w 127"/>
                <a:gd name="T5" fmla="*/ 26 h 161"/>
                <a:gd name="T6" fmla="*/ 78 w 127"/>
                <a:gd name="T7" fmla="*/ 0 h 161"/>
                <a:gd name="T8" fmla="*/ 127 w 127"/>
                <a:gd name="T9" fmla="*/ 55 h 161"/>
                <a:gd name="T10" fmla="*/ 127 w 127"/>
                <a:gd name="T11" fmla="*/ 161 h 161"/>
                <a:gd name="T12" fmla="*/ 92 w 127"/>
                <a:gd name="T13" fmla="*/ 161 h 161"/>
                <a:gd name="T14" fmla="*/ 92 w 127"/>
                <a:gd name="T15" fmla="*/ 64 h 161"/>
                <a:gd name="T16" fmla="*/ 63 w 127"/>
                <a:gd name="T17" fmla="*/ 30 h 161"/>
                <a:gd name="T18" fmla="*/ 33 w 127"/>
                <a:gd name="T19" fmla="*/ 64 h 161"/>
                <a:gd name="T20" fmla="*/ 33 w 127"/>
                <a:gd name="T21" fmla="*/ 161 h 161"/>
                <a:gd name="T22" fmla="*/ 0 w 127"/>
                <a:gd name="T23" fmla="*/ 161 h 161"/>
                <a:gd name="T24" fmla="*/ 0 w 127"/>
                <a:gd name="T25" fmla="*/ 2 h 161"/>
                <a:gd name="T26" fmla="*/ 1 w 127"/>
                <a:gd name="T27" fmla="*/ 2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61">
                  <a:moveTo>
                    <a:pt x="1" y="2"/>
                  </a:moveTo>
                  <a:lnTo>
                    <a:pt x="35" y="2"/>
                  </a:lnTo>
                  <a:lnTo>
                    <a:pt x="35" y="26"/>
                  </a:lnTo>
                  <a:cubicBezTo>
                    <a:pt x="43" y="12"/>
                    <a:pt x="56" y="0"/>
                    <a:pt x="78" y="0"/>
                  </a:cubicBezTo>
                  <a:cubicBezTo>
                    <a:pt x="108" y="0"/>
                    <a:pt x="127" y="21"/>
                    <a:pt x="127" y="55"/>
                  </a:cubicBezTo>
                  <a:lnTo>
                    <a:pt x="127" y="161"/>
                  </a:lnTo>
                  <a:lnTo>
                    <a:pt x="92" y="161"/>
                  </a:lnTo>
                  <a:lnTo>
                    <a:pt x="92" y="64"/>
                  </a:lnTo>
                  <a:cubicBezTo>
                    <a:pt x="92" y="42"/>
                    <a:pt x="82" y="30"/>
                    <a:pt x="63" y="30"/>
                  </a:cubicBezTo>
                  <a:cubicBezTo>
                    <a:pt x="46" y="30"/>
                    <a:pt x="33" y="43"/>
                    <a:pt x="33" y="64"/>
                  </a:cubicBezTo>
                  <a:lnTo>
                    <a:pt x="33" y="161"/>
                  </a:lnTo>
                  <a:lnTo>
                    <a:pt x="0" y="161"/>
                  </a:lnTo>
                  <a:lnTo>
                    <a:pt x="0" y="2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4" name="Rectangle 355"/>
            <p:cNvSpPr>
              <a:spLocks noChangeArrowheads="1"/>
            </p:cNvSpPr>
            <p:nvPr/>
          </p:nvSpPr>
          <p:spPr bwMode="auto">
            <a:xfrm>
              <a:off x="30114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5" name="Freeform 356"/>
            <p:cNvSpPr>
              <a:spLocks/>
            </p:cNvSpPr>
            <p:nvPr/>
          </p:nvSpPr>
          <p:spPr bwMode="auto">
            <a:xfrm>
              <a:off x="3146427" y="4841837"/>
              <a:ext cx="41275" cy="60325"/>
            </a:xfrm>
            <a:custGeom>
              <a:avLst/>
              <a:gdLst>
                <a:gd name="T0" fmla="*/ 0 w 84"/>
                <a:gd name="T1" fmla="*/ 102 h 120"/>
                <a:gd name="T2" fmla="*/ 15 w 84"/>
                <a:gd name="T3" fmla="*/ 85 h 120"/>
                <a:gd name="T4" fmla="*/ 45 w 84"/>
                <a:gd name="T5" fmla="*/ 98 h 120"/>
                <a:gd name="T6" fmla="*/ 59 w 84"/>
                <a:gd name="T7" fmla="*/ 87 h 120"/>
                <a:gd name="T8" fmla="*/ 59 w 84"/>
                <a:gd name="T9" fmla="*/ 87 h 120"/>
                <a:gd name="T10" fmla="*/ 39 w 84"/>
                <a:gd name="T11" fmla="*/ 71 h 120"/>
                <a:gd name="T12" fmla="*/ 6 w 84"/>
                <a:gd name="T13" fmla="*/ 35 h 120"/>
                <a:gd name="T14" fmla="*/ 6 w 84"/>
                <a:gd name="T15" fmla="*/ 35 h 120"/>
                <a:gd name="T16" fmla="*/ 45 w 84"/>
                <a:gd name="T17" fmla="*/ 0 h 120"/>
                <a:gd name="T18" fmla="*/ 83 w 84"/>
                <a:gd name="T19" fmla="*/ 15 h 120"/>
                <a:gd name="T20" fmla="*/ 70 w 84"/>
                <a:gd name="T21" fmla="*/ 33 h 120"/>
                <a:gd name="T22" fmla="*/ 45 w 84"/>
                <a:gd name="T23" fmla="*/ 22 h 120"/>
                <a:gd name="T24" fmla="*/ 31 w 84"/>
                <a:gd name="T25" fmla="*/ 32 h 120"/>
                <a:gd name="T26" fmla="*/ 31 w 84"/>
                <a:gd name="T27" fmla="*/ 32 h 120"/>
                <a:gd name="T28" fmla="*/ 53 w 84"/>
                <a:gd name="T29" fmla="*/ 50 h 120"/>
                <a:gd name="T30" fmla="*/ 84 w 84"/>
                <a:gd name="T31" fmla="*/ 85 h 120"/>
                <a:gd name="T32" fmla="*/ 84 w 84"/>
                <a:gd name="T33" fmla="*/ 85 h 120"/>
                <a:gd name="T34" fmla="*/ 45 w 84"/>
                <a:gd name="T35" fmla="*/ 120 h 120"/>
                <a:gd name="T36" fmla="*/ 0 w 84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4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8"/>
                    <a:pt x="45" y="98"/>
                  </a:cubicBezTo>
                  <a:cubicBezTo>
                    <a:pt x="55" y="98"/>
                    <a:pt x="59" y="93"/>
                    <a:pt x="59" y="87"/>
                  </a:cubicBezTo>
                  <a:lnTo>
                    <a:pt x="59" y="87"/>
                  </a:lnTo>
                  <a:cubicBezTo>
                    <a:pt x="59" y="81"/>
                    <a:pt x="56" y="77"/>
                    <a:pt x="39" y="71"/>
                  </a:cubicBezTo>
                  <a:cubicBezTo>
                    <a:pt x="18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3"/>
                    <a:pt x="22" y="0"/>
                    <a:pt x="45" y="0"/>
                  </a:cubicBezTo>
                  <a:cubicBezTo>
                    <a:pt x="58" y="0"/>
                    <a:pt x="72" y="5"/>
                    <a:pt x="83" y="15"/>
                  </a:cubicBezTo>
                  <a:lnTo>
                    <a:pt x="70" y="33"/>
                  </a:lnTo>
                  <a:cubicBezTo>
                    <a:pt x="62" y="27"/>
                    <a:pt x="53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8"/>
                    <a:pt x="34" y="42"/>
                    <a:pt x="53" y="50"/>
                  </a:cubicBezTo>
                  <a:cubicBezTo>
                    <a:pt x="74" y="58"/>
                    <a:pt x="84" y="67"/>
                    <a:pt x="84" y="85"/>
                  </a:cubicBezTo>
                  <a:lnTo>
                    <a:pt x="84" y="85"/>
                  </a:lnTo>
                  <a:cubicBezTo>
                    <a:pt x="84" y="107"/>
                    <a:pt x="67" y="120"/>
                    <a:pt x="45" y="120"/>
                  </a:cubicBezTo>
                  <a:cubicBezTo>
                    <a:pt x="27" y="119"/>
                    <a:pt x="12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6" name="Freeform 357"/>
            <p:cNvSpPr>
              <a:spLocks noEditPoints="1"/>
            </p:cNvSpPr>
            <p:nvPr/>
          </p:nvSpPr>
          <p:spPr bwMode="auto">
            <a:xfrm>
              <a:off x="3197227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9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9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9 w 95"/>
                <a:gd name="T19" fmla="*/ 96 h 118"/>
                <a:gd name="T20" fmla="*/ 70 w 95"/>
                <a:gd name="T21" fmla="*/ 60 h 118"/>
                <a:gd name="T22" fmla="*/ 70 w 95"/>
                <a:gd name="T23" fmla="*/ 60 h 118"/>
                <a:gd name="T24" fmla="*/ 39 w 95"/>
                <a:gd name="T25" fmla="*/ 22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9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9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60"/>
                  </a:lnTo>
                  <a:cubicBezTo>
                    <a:pt x="70" y="36"/>
                    <a:pt x="57" y="23"/>
                    <a:pt x="39" y="22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7" name="Freeform 358"/>
            <p:cNvSpPr>
              <a:spLocks/>
            </p:cNvSpPr>
            <p:nvPr/>
          </p:nvSpPr>
          <p:spPr bwMode="auto">
            <a:xfrm>
              <a:off x="3255964" y="4841837"/>
              <a:ext cx="46038" cy="60325"/>
            </a:xfrm>
            <a:custGeom>
              <a:avLst/>
              <a:gdLst>
                <a:gd name="T0" fmla="*/ 0 w 91"/>
                <a:gd name="T1" fmla="*/ 0 h 118"/>
                <a:gd name="T2" fmla="*/ 22 w 91"/>
                <a:gd name="T3" fmla="*/ 0 h 118"/>
                <a:gd name="T4" fmla="*/ 67 w 91"/>
                <a:gd name="T5" fmla="*/ 68 h 118"/>
                <a:gd name="T6" fmla="*/ 67 w 91"/>
                <a:gd name="T7" fmla="*/ 0 h 118"/>
                <a:gd name="T8" fmla="*/ 91 w 91"/>
                <a:gd name="T9" fmla="*/ 0 h 118"/>
                <a:gd name="T10" fmla="*/ 91 w 91"/>
                <a:gd name="T11" fmla="*/ 118 h 118"/>
                <a:gd name="T12" fmla="*/ 70 w 91"/>
                <a:gd name="T13" fmla="*/ 118 h 118"/>
                <a:gd name="T14" fmla="*/ 23 w 91"/>
                <a:gd name="T15" fmla="*/ 46 h 118"/>
                <a:gd name="T16" fmla="*/ 23 w 91"/>
                <a:gd name="T17" fmla="*/ 117 h 118"/>
                <a:gd name="T18" fmla="*/ 0 w 91"/>
                <a:gd name="T19" fmla="*/ 117 h 118"/>
                <a:gd name="T20" fmla="*/ 0 w 91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118">
                  <a:moveTo>
                    <a:pt x="0" y="0"/>
                  </a:moveTo>
                  <a:lnTo>
                    <a:pt x="22" y="0"/>
                  </a:lnTo>
                  <a:lnTo>
                    <a:pt x="67" y="68"/>
                  </a:lnTo>
                  <a:lnTo>
                    <a:pt x="67" y="0"/>
                  </a:lnTo>
                  <a:lnTo>
                    <a:pt x="91" y="0"/>
                  </a:lnTo>
                  <a:lnTo>
                    <a:pt x="91" y="118"/>
                  </a:lnTo>
                  <a:lnTo>
                    <a:pt x="70" y="118"/>
                  </a:lnTo>
                  <a:lnTo>
                    <a:pt x="23" y="46"/>
                  </a:lnTo>
                  <a:lnTo>
                    <a:pt x="23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8" name="Freeform 359"/>
            <p:cNvSpPr>
              <a:spLocks noEditPoints="1"/>
            </p:cNvSpPr>
            <p:nvPr/>
          </p:nvSpPr>
          <p:spPr bwMode="auto">
            <a:xfrm>
              <a:off x="3829052" y="5049799"/>
              <a:ext cx="92075" cy="111125"/>
            </a:xfrm>
            <a:custGeom>
              <a:avLst/>
              <a:gdLst>
                <a:gd name="T0" fmla="*/ 0 w 180"/>
                <a:gd name="T1" fmla="*/ 110 h 217"/>
                <a:gd name="T2" fmla="*/ 0 w 180"/>
                <a:gd name="T3" fmla="*/ 107 h 217"/>
                <a:gd name="T4" fmla="*/ 90 w 180"/>
                <a:gd name="T5" fmla="*/ 0 h 217"/>
                <a:gd name="T6" fmla="*/ 180 w 180"/>
                <a:gd name="T7" fmla="*/ 106 h 217"/>
                <a:gd name="T8" fmla="*/ 180 w 180"/>
                <a:gd name="T9" fmla="*/ 108 h 217"/>
                <a:gd name="T10" fmla="*/ 90 w 180"/>
                <a:gd name="T11" fmla="*/ 216 h 217"/>
                <a:gd name="T12" fmla="*/ 0 w 180"/>
                <a:gd name="T13" fmla="*/ 110 h 217"/>
                <a:gd name="T14" fmla="*/ 157 w 180"/>
                <a:gd name="T15" fmla="*/ 110 h 217"/>
                <a:gd name="T16" fmla="*/ 157 w 180"/>
                <a:gd name="T17" fmla="*/ 107 h 217"/>
                <a:gd name="T18" fmla="*/ 91 w 180"/>
                <a:gd name="T19" fmla="*/ 21 h 217"/>
                <a:gd name="T20" fmla="*/ 25 w 180"/>
                <a:gd name="T21" fmla="*/ 107 h 217"/>
                <a:gd name="T22" fmla="*/ 25 w 180"/>
                <a:gd name="T23" fmla="*/ 110 h 217"/>
                <a:gd name="T24" fmla="*/ 91 w 180"/>
                <a:gd name="T25" fmla="*/ 196 h 217"/>
                <a:gd name="T26" fmla="*/ 157 w 180"/>
                <a:gd name="T27" fmla="*/ 11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0" h="217">
                  <a:moveTo>
                    <a:pt x="0" y="110"/>
                  </a:moveTo>
                  <a:lnTo>
                    <a:pt x="0" y="107"/>
                  </a:lnTo>
                  <a:cubicBezTo>
                    <a:pt x="0" y="46"/>
                    <a:pt x="37" y="0"/>
                    <a:pt x="90" y="0"/>
                  </a:cubicBezTo>
                  <a:cubicBezTo>
                    <a:pt x="144" y="0"/>
                    <a:pt x="180" y="45"/>
                    <a:pt x="180" y="106"/>
                  </a:cubicBezTo>
                  <a:lnTo>
                    <a:pt x="180" y="108"/>
                  </a:lnTo>
                  <a:cubicBezTo>
                    <a:pt x="180" y="170"/>
                    <a:pt x="144" y="216"/>
                    <a:pt x="90" y="216"/>
                  </a:cubicBezTo>
                  <a:cubicBezTo>
                    <a:pt x="36" y="217"/>
                    <a:pt x="0" y="171"/>
                    <a:pt x="0" y="110"/>
                  </a:cubicBezTo>
                  <a:close/>
                  <a:moveTo>
                    <a:pt x="157" y="110"/>
                  </a:moveTo>
                  <a:lnTo>
                    <a:pt x="157" y="107"/>
                  </a:lnTo>
                  <a:cubicBezTo>
                    <a:pt x="157" y="57"/>
                    <a:pt x="129" y="21"/>
                    <a:pt x="91" y="21"/>
                  </a:cubicBezTo>
                  <a:cubicBezTo>
                    <a:pt x="52" y="21"/>
                    <a:pt x="25" y="56"/>
                    <a:pt x="25" y="107"/>
                  </a:cubicBezTo>
                  <a:lnTo>
                    <a:pt x="25" y="110"/>
                  </a:lnTo>
                  <a:cubicBezTo>
                    <a:pt x="25" y="160"/>
                    <a:pt x="54" y="196"/>
                    <a:pt x="91" y="196"/>
                  </a:cubicBezTo>
                  <a:cubicBezTo>
                    <a:pt x="129" y="196"/>
                    <a:pt x="157" y="161"/>
                    <a:pt x="157" y="11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9" name="Freeform 360"/>
            <p:cNvSpPr>
              <a:spLocks/>
            </p:cNvSpPr>
            <p:nvPr/>
          </p:nvSpPr>
          <p:spPr bwMode="auto">
            <a:xfrm>
              <a:off x="3935414" y="5078374"/>
              <a:ext cx="61913" cy="82550"/>
            </a:xfrm>
            <a:custGeom>
              <a:avLst/>
              <a:gdLst>
                <a:gd name="T0" fmla="*/ 0 w 119"/>
                <a:gd name="T1" fmla="*/ 82 h 162"/>
                <a:gd name="T2" fmla="*/ 0 w 119"/>
                <a:gd name="T3" fmla="*/ 80 h 162"/>
                <a:gd name="T4" fmla="*/ 69 w 119"/>
                <a:gd name="T5" fmla="*/ 0 h 162"/>
                <a:gd name="T6" fmla="*/ 118 w 119"/>
                <a:gd name="T7" fmla="*/ 21 h 162"/>
                <a:gd name="T8" fmla="*/ 105 w 119"/>
                <a:gd name="T9" fmla="*/ 37 h 162"/>
                <a:gd name="T10" fmla="*/ 69 w 119"/>
                <a:gd name="T11" fmla="*/ 20 h 162"/>
                <a:gd name="T12" fmla="*/ 23 w 119"/>
                <a:gd name="T13" fmla="*/ 81 h 162"/>
                <a:gd name="T14" fmla="*/ 23 w 119"/>
                <a:gd name="T15" fmla="*/ 82 h 162"/>
                <a:gd name="T16" fmla="*/ 70 w 119"/>
                <a:gd name="T17" fmla="*/ 142 h 162"/>
                <a:gd name="T18" fmla="*/ 106 w 119"/>
                <a:gd name="T19" fmla="*/ 125 h 162"/>
                <a:gd name="T20" fmla="*/ 119 w 119"/>
                <a:gd name="T21" fmla="*/ 139 h 162"/>
                <a:gd name="T22" fmla="*/ 69 w 119"/>
                <a:gd name="T23" fmla="*/ 162 h 162"/>
                <a:gd name="T24" fmla="*/ 0 w 119"/>
                <a:gd name="T25" fmla="*/ 8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62">
                  <a:moveTo>
                    <a:pt x="0" y="82"/>
                  </a:moveTo>
                  <a:lnTo>
                    <a:pt x="0" y="80"/>
                  </a:lnTo>
                  <a:cubicBezTo>
                    <a:pt x="0" y="32"/>
                    <a:pt x="30" y="0"/>
                    <a:pt x="69" y="0"/>
                  </a:cubicBezTo>
                  <a:cubicBezTo>
                    <a:pt x="91" y="0"/>
                    <a:pt x="106" y="9"/>
                    <a:pt x="118" y="21"/>
                  </a:cubicBezTo>
                  <a:lnTo>
                    <a:pt x="105" y="37"/>
                  </a:lnTo>
                  <a:cubicBezTo>
                    <a:pt x="96" y="28"/>
                    <a:pt x="85" y="20"/>
                    <a:pt x="69" y="20"/>
                  </a:cubicBezTo>
                  <a:cubicBezTo>
                    <a:pt x="43" y="20"/>
                    <a:pt x="23" y="45"/>
                    <a:pt x="23" y="81"/>
                  </a:cubicBezTo>
                  <a:lnTo>
                    <a:pt x="23" y="82"/>
                  </a:lnTo>
                  <a:cubicBezTo>
                    <a:pt x="23" y="119"/>
                    <a:pt x="44" y="142"/>
                    <a:pt x="70" y="142"/>
                  </a:cubicBezTo>
                  <a:cubicBezTo>
                    <a:pt x="85" y="142"/>
                    <a:pt x="96" y="135"/>
                    <a:pt x="106" y="125"/>
                  </a:cubicBezTo>
                  <a:lnTo>
                    <a:pt x="119" y="139"/>
                  </a:lnTo>
                  <a:cubicBezTo>
                    <a:pt x="107" y="152"/>
                    <a:pt x="91" y="162"/>
                    <a:pt x="69" y="162"/>
                  </a:cubicBezTo>
                  <a:cubicBezTo>
                    <a:pt x="29" y="162"/>
                    <a:pt x="0" y="130"/>
                    <a:pt x="0" y="8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0" name="Freeform 361"/>
            <p:cNvSpPr>
              <a:spLocks/>
            </p:cNvSpPr>
            <p:nvPr/>
          </p:nvSpPr>
          <p:spPr bwMode="auto">
            <a:xfrm>
              <a:off x="4006852" y="5057737"/>
              <a:ext cx="41275" cy="101600"/>
            </a:xfrm>
            <a:custGeom>
              <a:avLst/>
              <a:gdLst>
                <a:gd name="T0" fmla="*/ 18 w 81"/>
                <a:gd name="T1" fmla="*/ 164 h 203"/>
                <a:gd name="T2" fmla="*/ 18 w 81"/>
                <a:gd name="T3" fmla="*/ 64 h 203"/>
                <a:gd name="T4" fmla="*/ 0 w 81"/>
                <a:gd name="T5" fmla="*/ 64 h 203"/>
                <a:gd name="T6" fmla="*/ 0 w 81"/>
                <a:gd name="T7" fmla="*/ 45 h 203"/>
                <a:gd name="T8" fmla="*/ 18 w 81"/>
                <a:gd name="T9" fmla="*/ 45 h 203"/>
                <a:gd name="T10" fmla="*/ 18 w 81"/>
                <a:gd name="T11" fmla="*/ 0 h 203"/>
                <a:gd name="T12" fmla="*/ 40 w 81"/>
                <a:gd name="T13" fmla="*/ 0 h 203"/>
                <a:gd name="T14" fmla="*/ 40 w 81"/>
                <a:gd name="T15" fmla="*/ 45 h 203"/>
                <a:gd name="T16" fmla="*/ 80 w 81"/>
                <a:gd name="T17" fmla="*/ 45 h 203"/>
                <a:gd name="T18" fmla="*/ 80 w 81"/>
                <a:gd name="T19" fmla="*/ 64 h 203"/>
                <a:gd name="T20" fmla="*/ 40 w 81"/>
                <a:gd name="T21" fmla="*/ 64 h 203"/>
                <a:gd name="T22" fmla="*/ 40 w 81"/>
                <a:gd name="T23" fmla="*/ 161 h 203"/>
                <a:gd name="T24" fmla="*/ 62 w 81"/>
                <a:gd name="T25" fmla="*/ 183 h 203"/>
                <a:gd name="T26" fmla="*/ 81 w 81"/>
                <a:gd name="T27" fmla="*/ 179 h 203"/>
                <a:gd name="T28" fmla="*/ 81 w 81"/>
                <a:gd name="T29" fmla="*/ 198 h 203"/>
                <a:gd name="T30" fmla="*/ 57 w 81"/>
                <a:gd name="T31" fmla="*/ 203 h 203"/>
                <a:gd name="T32" fmla="*/ 18 w 81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03">
                  <a:moveTo>
                    <a:pt x="18" y="164"/>
                  </a:moveTo>
                  <a:lnTo>
                    <a:pt x="18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8" y="45"/>
                  </a:lnTo>
                  <a:lnTo>
                    <a:pt x="18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8" y="183"/>
                    <a:pt x="62" y="183"/>
                  </a:cubicBezTo>
                  <a:cubicBezTo>
                    <a:pt x="68" y="183"/>
                    <a:pt x="75" y="182"/>
                    <a:pt x="81" y="179"/>
                  </a:cubicBezTo>
                  <a:lnTo>
                    <a:pt x="81" y="198"/>
                  </a:lnTo>
                  <a:cubicBezTo>
                    <a:pt x="75" y="202"/>
                    <a:pt x="67" y="203"/>
                    <a:pt x="57" y="203"/>
                  </a:cubicBezTo>
                  <a:cubicBezTo>
                    <a:pt x="36" y="203"/>
                    <a:pt x="18" y="192"/>
                    <a:pt x="18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1" name="Freeform 362"/>
            <p:cNvSpPr>
              <a:spLocks noEditPoints="1"/>
            </p:cNvSpPr>
            <p:nvPr/>
          </p:nvSpPr>
          <p:spPr bwMode="auto">
            <a:xfrm>
              <a:off x="4059239" y="5078374"/>
              <a:ext cx="61913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7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2" name="Freeform 363"/>
            <p:cNvSpPr>
              <a:spLocks/>
            </p:cNvSpPr>
            <p:nvPr/>
          </p:nvSpPr>
          <p:spPr bwMode="auto">
            <a:xfrm>
              <a:off x="4132264" y="5079962"/>
              <a:ext cx="66675" cy="79375"/>
            </a:xfrm>
            <a:custGeom>
              <a:avLst/>
              <a:gdLst>
                <a:gd name="T0" fmla="*/ 0 w 134"/>
                <a:gd name="T1" fmla="*/ 0 h 158"/>
                <a:gd name="T2" fmla="*/ 24 w 134"/>
                <a:gd name="T3" fmla="*/ 0 h 158"/>
                <a:gd name="T4" fmla="*/ 68 w 134"/>
                <a:gd name="T5" fmla="*/ 128 h 158"/>
                <a:gd name="T6" fmla="*/ 111 w 134"/>
                <a:gd name="T7" fmla="*/ 0 h 158"/>
                <a:gd name="T8" fmla="*/ 134 w 134"/>
                <a:gd name="T9" fmla="*/ 0 h 158"/>
                <a:gd name="T10" fmla="*/ 76 w 134"/>
                <a:gd name="T11" fmla="*/ 158 h 158"/>
                <a:gd name="T12" fmla="*/ 58 w 134"/>
                <a:gd name="T13" fmla="*/ 158 h 158"/>
                <a:gd name="T14" fmla="*/ 0 w 134"/>
                <a:gd name="T15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4" h="158">
                  <a:moveTo>
                    <a:pt x="0" y="0"/>
                  </a:moveTo>
                  <a:lnTo>
                    <a:pt x="24" y="0"/>
                  </a:lnTo>
                  <a:lnTo>
                    <a:pt x="68" y="128"/>
                  </a:lnTo>
                  <a:lnTo>
                    <a:pt x="111" y="0"/>
                  </a:lnTo>
                  <a:lnTo>
                    <a:pt x="134" y="0"/>
                  </a:lnTo>
                  <a:lnTo>
                    <a:pt x="76" y="158"/>
                  </a:lnTo>
                  <a:lnTo>
                    <a:pt x="58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3" name="Freeform 364"/>
            <p:cNvSpPr>
              <a:spLocks noEditPoints="1"/>
            </p:cNvSpPr>
            <p:nvPr/>
          </p:nvSpPr>
          <p:spPr bwMode="auto">
            <a:xfrm>
              <a:off x="421640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2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2 w 24"/>
                <a:gd name="T17" fmla="*/ 214 h 214"/>
                <a:gd name="T18" fmla="*/ 2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2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2" y="214"/>
                  </a:lnTo>
                  <a:lnTo>
                    <a:pt x="2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4" name="Freeform 365"/>
            <p:cNvSpPr>
              <a:spLocks noEditPoints="1"/>
            </p:cNvSpPr>
            <p:nvPr/>
          </p:nvSpPr>
          <p:spPr bwMode="auto">
            <a:xfrm>
              <a:off x="4246564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8 w 119"/>
                <a:gd name="T5" fmla="*/ 61 h 161"/>
                <a:gd name="T6" fmla="*/ 98 w 119"/>
                <a:gd name="T7" fmla="*/ 68 h 161"/>
                <a:gd name="T8" fmla="*/ 98 w 119"/>
                <a:gd name="T9" fmla="*/ 59 h 161"/>
                <a:gd name="T10" fmla="*/ 58 w 119"/>
                <a:gd name="T11" fmla="*/ 20 h 161"/>
                <a:gd name="T12" fmla="*/ 18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8 w 119"/>
                <a:gd name="T25" fmla="*/ 158 h 161"/>
                <a:gd name="T26" fmla="*/ 98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8 w 119"/>
                <a:gd name="T33" fmla="*/ 104 h 161"/>
                <a:gd name="T34" fmla="*/ 98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8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3" y="61"/>
                    <a:pt x="58" y="61"/>
                  </a:cubicBezTo>
                  <a:cubicBezTo>
                    <a:pt x="74" y="61"/>
                    <a:pt x="86" y="64"/>
                    <a:pt x="98" y="68"/>
                  </a:cubicBezTo>
                  <a:lnTo>
                    <a:pt x="98" y="59"/>
                  </a:lnTo>
                  <a:cubicBezTo>
                    <a:pt x="98" y="34"/>
                    <a:pt x="83" y="20"/>
                    <a:pt x="58" y="20"/>
                  </a:cubicBezTo>
                  <a:cubicBezTo>
                    <a:pt x="43" y="20"/>
                    <a:pt x="29" y="25"/>
                    <a:pt x="18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8" y="158"/>
                  </a:lnTo>
                  <a:lnTo>
                    <a:pt x="98" y="135"/>
                  </a:lnTo>
                  <a:cubicBezTo>
                    <a:pt x="89" y="150"/>
                    <a:pt x="73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8" y="104"/>
                  </a:moveTo>
                  <a:lnTo>
                    <a:pt x="98" y="84"/>
                  </a:lnTo>
                  <a:cubicBezTo>
                    <a:pt x="88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8" y="143"/>
                    <a:pt x="98" y="126"/>
                    <a:pt x="98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5" name="Rectangle 366"/>
            <p:cNvSpPr>
              <a:spLocks noChangeArrowheads="1"/>
            </p:cNvSpPr>
            <p:nvPr/>
          </p:nvSpPr>
          <p:spPr bwMode="auto">
            <a:xfrm>
              <a:off x="3679827" y="4808499"/>
              <a:ext cx="77787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6" name="Freeform 367"/>
            <p:cNvSpPr>
              <a:spLocks/>
            </p:cNvSpPr>
            <p:nvPr/>
          </p:nvSpPr>
          <p:spPr bwMode="auto">
            <a:xfrm>
              <a:off x="3721102" y="4840249"/>
              <a:ext cx="38100" cy="60325"/>
            </a:xfrm>
            <a:custGeom>
              <a:avLst/>
              <a:gdLst>
                <a:gd name="T0" fmla="*/ 0 w 73"/>
                <a:gd name="T1" fmla="*/ 0 h 119"/>
                <a:gd name="T2" fmla="*/ 25 w 73"/>
                <a:gd name="T3" fmla="*/ 0 h 119"/>
                <a:gd name="T4" fmla="*/ 25 w 73"/>
                <a:gd name="T5" fmla="*/ 96 h 119"/>
                <a:gd name="T6" fmla="*/ 73 w 73"/>
                <a:gd name="T7" fmla="*/ 96 h 119"/>
                <a:gd name="T8" fmla="*/ 73 w 73"/>
                <a:gd name="T9" fmla="*/ 119 h 119"/>
                <a:gd name="T10" fmla="*/ 0 w 73"/>
                <a:gd name="T11" fmla="*/ 119 h 119"/>
                <a:gd name="T12" fmla="*/ 0 w 73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19">
                  <a:moveTo>
                    <a:pt x="0" y="0"/>
                  </a:moveTo>
                  <a:lnTo>
                    <a:pt x="25" y="0"/>
                  </a:lnTo>
                  <a:lnTo>
                    <a:pt x="25" y="96"/>
                  </a:lnTo>
                  <a:lnTo>
                    <a:pt x="73" y="96"/>
                  </a:lnTo>
                  <a:lnTo>
                    <a:pt x="73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7" name="Freeform 368"/>
            <p:cNvSpPr>
              <a:spLocks noEditPoints="1"/>
            </p:cNvSpPr>
            <p:nvPr/>
          </p:nvSpPr>
          <p:spPr bwMode="auto">
            <a:xfrm>
              <a:off x="3760789" y="4838662"/>
              <a:ext cx="55563" cy="61913"/>
            </a:xfrm>
            <a:custGeom>
              <a:avLst/>
              <a:gdLst>
                <a:gd name="T0" fmla="*/ 1 w 109"/>
                <a:gd name="T1" fmla="*/ 63 h 123"/>
                <a:gd name="T2" fmla="*/ 1 w 109"/>
                <a:gd name="T3" fmla="*/ 60 h 123"/>
                <a:gd name="T4" fmla="*/ 55 w 109"/>
                <a:gd name="T5" fmla="*/ 0 h 123"/>
                <a:gd name="T6" fmla="*/ 109 w 109"/>
                <a:gd name="T7" fmla="*/ 60 h 123"/>
                <a:gd name="T8" fmla="*/ 109 w 109"/>
                <a:gd name="T9" fmla="*/ 63 h 123"/>
                <a:gd name="T10" fmla="*/ 55 w 109"/>
                <a:gd name="T11" fmla="*/ 123 h 123"/>
                <a:gd name="T12" fmla="*/ 1 w 109"/>
                <a:gd name="T13" fmla="*/ 63 h 123"/>
                <a:gd name="T14" fmla="*/ 83 w 109"/>
                <a:gd name="T15" fmla="*/ 63 h 123"/>
                <a:gd name="T16" fmla="*/ 83 w 109"/>
                <a:gd name="T17" fmla="*/ 63 h 123"/>
                <a:gd name="T18" fmla="*/ 55 w 109"/>
                <a:gd name="T19" fmla="*/ 23 h 123"/>
                <a:gd name="T20" fmla="*/ 26 w 109"/>
                <a:gd name="T21" fmla="*/ 60 h 123"/>
                <a:gd name="T22" fmla="*/ 26 w 109"/>
                <a:gd name="T23" fmla="*/ 62 h 123"/>
                <a:gd name="T24" fmla="*/ 55 w 109"/>
                <a:gd name="T25" fmla="*/ 100 h 123"/>
                <a:gd name="T26" fmla="*/ 83 w 109"/>
                <a:gd name="T27" fmla="*/ 6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123">
                  <a:moveTo>
                    <a:pt x="1" y="63"/>
                  </a:moveTo>
                  <a:lnTo>
                    <a:pt x="1" y="60"/>
                  </a:lnTo>
                  <a:cubicBezTo>
                    <a:pt x="1" y="25"/>
                    <a:pt x="24" y="0"/>
                    <a:pt x="55" y="0"/>
                  </a:cubicBezTo>
                  <a:cubicBezTo>
                    <a:pt x="86" y="0"/>
                    <a:pt x="109" y="25"/>
                    <a:pt x="109" y="60"/>
                  </a:cubicBezTo>
                  <a:lnTo>
                    <a:pt x="109" y="63"/>
                  </a:lnTo>
                  <a:cubicBezTo>
                    <a:pt x="109" y="98"/>
                    <a:pt x="86" y="123"/>
                    <a:pt x="55" y="123"/>
                  </a:cubicBezTo>
                  <a:cubicBezTo>
                    <a:pt x="22" y="123"/>
                    <a:pt x="0" y="98"/>
                    <a:pt x="1" y="63"/>
                  </a:cubicBezTo>
                  <a:close/>
                  <a:moveTo>
                    <a:pt x="83" y="63"/>
                  </a:moveTo>
                  <a:lnTo>
                    <a:pt x="83" y="63"/>
                  </a:lnTo>
                  <a:cubicBezTo>
                    <a:pt x="83" y="38"/>
                    <a:pt x="71" y="23"/>
                    <a:pt x="55" y="23"/>
                  </a:cubicBezTo>
                  <a:cubicBezTo>
                    <a:pt x="39" y="23"/>
                    <a:pt x="26" y="38"/>
                    <a:pt x="26" y="60"/>
                  </a:cubicBezTo>
                  <a:lnTo>
                    <a:pt x="26" y="62"/>
                  </a:lnTo>
                  <a:cubicBezTo>
                    <a:pt x="26" y="85"/>
                    <a:pt x="38" y="100"/>
                    <a:pt x="55" y="100"/>
                  </a:cubicBezTo>
                  <a:cubicBezTo>
                    <a:pt x="70" y="100"/>
                    <a:pt x="83" y="86"/>
                    <a:pt x="83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8" name="Freeform 369"/>
            <p:cNvSpPr>
              <a:spLocks noEditPoints="1"/>
            </p:cNvSpPr>
            <p:nvPr/>
          </p:nvSpPr>
          <p:spPr bwMode="auto">
            <a:xfrm>
              <a:off x="3817939" y="4840249"/>
              <a:ext cx="55563" cy="60325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2 h 120"/>
                <a:gd name="T20" fmla="*/ 54 w 109"/>
                <a:gd name="T21" fmla="*/ 34 h 120"/>
                <a:gd name="T22" fmla="*/ 40 w 109"/>
                <a:gd name="T23" fmla="*/ 72 h 120"/>
                <a:gd name="T24" fmla="*/ 67 w 109"/>
                <a:gd name="T25" fmla="*/ 7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2"/>
                  </a:moveTo>
                  <a:lnTo>
                    <a:pt x="54" y="34"/>
                  </a:lnTo>
                  <a:lnTo>
                    <a:pt x="40" y="72"/>
                  </a:lnTo>
                  <a:lnTo>
                    <a:pt x="67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9" name="Freeform 370"/>
            <p:cNvSpPr>
              <a:spLocks noEditPoints="1"/>
            </p:cNvSpPr>
            <p:nvPr/>
          </p:nvSpPr>
          <p:spPr bwMode="auto">
            <a:xfrm>
              <a:off x="3881439" y="4840249"/>
              <a:ext cx="47625" cy="60325"/>
            </a:xfrm>
            <a:custGeom>
              <a:avLst/>
              <a:gdLst>
                <a:gd name="T0" fmla="*/ 0 w 95"/>
                <a:gd name="T1" fmla="*/ 0 h 119"/>
                <a:gd name="T2" fmla="*/ 39 w 95"/>
                <a:gd name="T3" fmla="*/ 0 h 119"/>
                <a:gd name="T4" fmla="*/ 95 w 95"/>
                <a:gd name="T5" fmla="*/ 59 h 119"/>
                <a:gd name="T6" fmla="*/ 95 w 95"/>
                <a:gd name="T7" fmla="*/ 60 h 119"/>
                <a:gd name="T8" fmla="*/ 39 w 95"/>
                <a:gd name="T9" fmla="*/ 119 h 119"/>
                <a:gd name="T10" fmla="*/ 0 w 95"/>
                <a:gd name="T11" fmla="*/ 119 h 119"/>
                <a:gd name="T12" fmla="*/ 0 w 95"/>
                <a:gd name="T13" fmla="*/ 0 h 119"/>
                <a:gd name="T14" fmla="*/ 24 w 95"/>
                <a:gd name="T15" fmla="*/ 22 h 119"/>
                <a:gd name="T16" fmla="*/ 24 w 95"/>
                <a:gd name="T17" fmla="*/ 96 h 119"/>
                <a:gd name="T18" fmla="*/ 38 w 95"/>
                <a:gd name="T19" fmla="*/ 96 h 119"/>
                <a:gd name="T20" fmla="*/ 69 w 95"/>
                <a:gd name="T21" fmla="*/ 60 h 119"/>
                <a:gd name="T22" fmla="*/ 69 w 95"/>
                <a:gd name="T23" fmla="*/ 59 h 119"/>
                <a:gd name="T24" fmla="*/ 38 w 95"/>
                <a:gd name="T25" fmla="*/ 21 h 119"/>
                <a:gd name="T26" fmla="*/ 24 w 95"/>
                <a:gd name="T27" fmla="*/ 2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9">
                  <a:moveTo>
                    <a:pt x="0" y="0"/>
                  </a:moveTo>
                  <a:lnTo>
                    <a:pt x="39" y="0"/>
                  </a:lnTo>
                  <a:cubicBezTo>
                    <a:pt x="74" y="0"/>
                    <a:pt x="95" y="24"/>
                    <a:pt x="95" y="59"/>
                  </a:cubicBezTo>
                  <a:lnTo>
                    <a:pt x="95" y="60"/>
                  </a:lnTo>
                  <a:cubicBezTo>
                    <a:pt x="95" y="95"/>
                    <a:pt x="73" y="119"/>
                    <a:pt x="39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24" y="22"/>
                  </a:moveTo>
                  <a:lnTo>
                    <a:pt x="24" y="96"/>
                  </a:lnTo>
                  <a:lnTo>
                    <a:pt x="38" y="96"/>
                  </a:lnTo>
                  <a:cubicBezTo>
                    <a:pt x="57" y="96"/>
                    <a:pt x="69" y="84"/>
                    <a:pt x="69" y="60"/>
                  </a:cubicBezTo>
                  <a:lnTo>
                    <a:pt x="69" y="59"/>
                  </a:lnTo>
                  <a:cubicBezTo>
                    <a:pt x="69" y="35"/>
                    <a:pt x="57" y="22"/>
                    <a:pt x="38" y="21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0" name="Freeform 371"/>
            <p:cNvSpPr>
              <a:spLocks noEditPoints="1"/>
            </p:cNvSpPr>
            <p:nvPr/>
          </p:nvSpPr>
          <p:spPr bwMode="auto">
            <a:xfrm>
              <a:off x="3957639" y="4840249"/>
              <a:ext cx="44450" cy="60325"/>
            </a:xfrm>
            <a:custGeom>
              <a:avLst/>
              <a:gdLst>
                <a:gd name="T0" fmla="*/ 0 w 87"/>
                <a:gd name="T1" fmla="*/ 0 h 119"/>
                <a:gd name="T2" fmla="*/ 43 w 87"/>
                <a:gd name="T3" fmla="*/ 0 h 119"/>
                <a:gd name="T4" fmla="*/ 75 w 87"/>
                <a:gd name="T5" fmla="*/ 10 h 119"/>
                <a:gd name="T6" fmla="*/ 82 w 87"/>
                <a:gd name="T7" fmla="*/ 30 h 119"/>
                <a:gd name="T8" fmla="*/ 82 w 87"/>
                <a:gd name="T9" fmla="*/ 30 h 119"/>
                <a:gd name="T10" fmla="*/ 66 w 87"/>
                <a:gd name="T11" fmla="*/ 57 h 119"/>
                <a:gd name="T12" fmla="*/ 87 w 87"/>
                <a:gd name="T13" fmla="*/ 85 h 119"/>
                <a:gd name="T14" fmla="*/ 87 w 87"/>
                <a:gd name="T15" fmla="*/ 87 h 119"/>
                <a:gd name="T16" fmla="*/ 45 w 87"/>
                <a:gd name="T17" fmla="*/ 119 h 119"/>
                <a:gd name="T18" fmla="*/ 0 w 87"/>
                <a:gd name="T19" fmla="*/ 119 h 119"/>
                <a:gd name="T20" fmla="*/ 0 w 87"/>
                <a:gd name="T21" fmla="*/ 0 h 119"/>
                <a:gd name="T22" fmla="*/ 46 w 87"/>
                <a:gd name="T23" fmla="*/ 69 h 119"/>
                <a:gd name="T24" fmla="*/ 25 w 87"/>
                <a:gd name="T25" fmla="*/ 69 h 119"/>
                <a:gd name="T26" fmla="*/ 25 w 87"/>
                <a:gd name="T27" fmla="*/ 97 h 119"/>
                <a:gd name="T28" fmla="*/ 47 w 87"/>
                <a:gd name="T29" fmla="*/ 97 h 119"/>
                <a:gd name="T30" fmla="*/ 64 w 87"/>
                <a:gd name="T31" fmla="*/ 83 h 119"/>
                <a:gd name="T32" fmla="*/ 64 w 87"/>
                <a:gd name="T33" fmla="*/ 83 h 119"/>
                <a:gd name="T34" fmla="*/ 46 w 87"/>
                <a:gd name="T35" fmla="*/ 69 h 119"/>
                <a:gd name="T36" fmla="*/ 58 w 87"/>
                <a:gd name="T37" fmla="*/ 35 h 119"/>
                <a:gd name="T38" fmla="*/ 42 w 87"/>
                <a:gd name="T39" fmla="*/ 21 h 119"/>
                <a:gd name="T40" fmla="*/ 23 w 87"/>
                <a:gd name="T41" fmla="*/ 21 h 119"/>
                <a:gd name="T42" fmla="*/ 23 w 87"/>
                <a:gd name="T43" fmla="*/ 48 h 119"/>
                <a:gd name="T44" fmla="*/ 41 w 87"/>
                <a:gd name="T45" fmla="*/ 48 h 119"/>
                <a:gd name="T46" fmla="*/ 58 w 87"/>
                <a:gd name="T47" fmla="*/ 3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7" h="119">
                  <a:moveTo>
                    <a:pt x="0" y="0"/>
                  </a:moveTo>
                  <a:lnTo>
                    <a:pt x="43" y="0"/>
                  </a:lnTo>
                  <a:cubicBezTo>
                    <a:pt x="57" y="0"/>
                    <a:pt x="67" y="4"/>
                    <a:pt x="75" y="10"/>
                  </a:cubicBezTo>
                  <a:cubicBezTo>
                    <a:pt x="80" y="15"/>
                    <a:pt x="82" y="23"/>
                    <a:pt x="82" y="30"/>
                  </a:cubicBezTo>
                  <a:lnTo>
                    <a:pt x="82" y="30"/>
                  </a:lnTo>
                  <a:cubicBezTo>
                    <a:pt x="82" y="44"/>
                    <a:pt x="75" y="52"/>
                    <a:pt x="66" y="57"/>
                  </a:cubicBezTo>
                  <a:cubicBezTo>
                    <a:pt x="78" y="62"/>
                    <a:pt x="87" y="69"/>
                    <a:pt x="87" y="85"/>
                  </a:cubicBezTo>
                  <a:lnTo>
                    <a:pt x="87" y="87"/>
                  </a:lnTo>
                  <a:cubicBezTo>
                    <a:pt x="87" y="108"/>
                    <a:pt x="70" y="119"/>
                    <a:pt x="45" y="119"/>
                  </a:cubicBezTo>
                  <a:lnTo>
                    <a:pt x="0" y="119"/>
                  </a:lnTo>
                  <a:lnTo>
                    <a:pt x="0" y="0"/>
                  </a:lnTo>
                  <a:close/>
                  <a:moveTo>
                    <a:pt x="46" y="69"/>
                  </a:moveTo>
                  <a:lnTo>
                    <a:pt x="25" y="69"/>
                  </a:lnTo>
                  <a:lnTo>
                    <a:pt x="25" y="97"/>
                  </a:lnTo>
                  <a:lnTo>
                    <a:pt x="47" y="97"/>
                  </a:lnTo>
                  <a:cubicBezTo>
                    <a:pt x="58" y="97"/>
                    <a:pt x="64" y="92"/>
                    <a:pt x="64" y="83"/>
                  </a:cubicBezTo>
                  <a:lnTo>
                    <a:pt x="64" y="83"/>
                  </a:lnTo>
                  <a:cubicBezTo>
                    <a:pt x="63" y="74"/>
                    <a:pt x="57" y="69"/>
                    <a:pt x="46" y="69"/>
                  </a:cubicBezTo>
                  <a:close/>
                  <a:moveTo>
                    <a:pt x="58" y="35"/>
                  </a:moveTo>
                  <a:cubicBezTo>
                    <a:pt x="58" y="26"/>
                    <a:pt x="52" y="21"/>
                    <a:pt x="42" y="21"/>
                  </a:cubicBezTo>
                  <a:lnTo>
                    <a:pt x="23" y="21"/>
                  </a:lnTo>
                  <a:lnTo>
                    <a:pt x="23" y="48"/>
                  </a:lnTo>
                  <a:lnTo>
                    <a:pt x="41" y="48"/>
                  </a:lnTo>
                  <a:cubicBezTo>
                    <a:pt x="52" y="49"/>
                    <a:pt x="58" y="44"/>
                    <a:pt x="58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1" name="Freeform 372"/>
            <p:cNvSpPr>
              <a:spLocks noEditPoints="1"/>
            </p:cNvSpPr>
            <p:nvPr/>
          </p:nvSpPr>
          <p:spPr bwMode="auto">
            <a:xfrm>
              <a:off x="4006852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6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6 w 109"/>
                <a:gd name="T19" fmla="*/ 71 h 120"/>
                <a:gd name="T20" fmla="*/ 54 w 109"/>
                <a:gd name="T21" fmla="*/ 33 h 120"/>
                <a:gd name="T22" fmla="*/ 40 w 109"/>
                <a:gd name="T23" fmla="*/ 71 h 120"/>
                <a:gd name="T24" fmla="*/ 66 w 109"/>
                <a:gd name="T25" fmla="*/ 71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6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6" y="71"/>
                  </a:moveTo>
                  <a:lnTo>
                    <a:pt x="54" y="33"/>
                  </a:lnTo>
                  <a:lnTo>
                    <a:pt x="40" y="71"/>
                  </a:lnTo>
                  <a:lnTo>
                    <a:pt x="66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2" name="Freeform 373"/>
            <p:cNvSpPr>
              <a:spLocks/>
            </p:cNvSpPr>
            <p:nvPr/>
          </p:nvSpPr>
          <p:spPr bwMode="auto">
            <a:xfrm>
              <a:off x="4070352" y="4840249"/>
              <a:ext cx="36513" cy="60325"/>
            </a:xfrm>
            <a:custGeom>
              <a:avLst/>
              <a:gdLst>
                <a:gd name="T0" fmla="*/ 0 w 72"/>
                <a:gd name="T1" fmla="*/ 0 h 119"/>
                <a:gd name="T2" fmla="*/ 25 w 72"/>
                <a:gd name="T3" fmla="*/ 0 h 119"/>
                <a:gd name="T4" fmla="*/ 25 w 72"/>
                <a:gd name="T5" fmla="*/ 97 h 119"/>
                <a:gd name="T6" fmla="*/ 72 w 72"/>
                <a:gd name="T7" fmla="*/ 97 h 119"/>
                <a:gd name="T8" fmla="*/ 72 w 72"/>
                <a:gd name="T9" fmla="*/ 119 h 119"/>
                <a:gd name="T10" fmla="*/ 0 w 72"/>
                <a:gd name="T11" fmla="*/ 119 h 119"/>
                <a:gd name="T12" fmla="*/ 0 w 72"/>
                <a:gd name="T1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119">
                  <a:moveTo>
                    <a:pt x="0" y="0"/>
                  </a:moveTo>
                  <a:lnTo>
                    <a:pt x="25" y="0"/>
                  </a:lnTo>
                  <a:lnTo>
                    <a:pt x="25" y="97"/>
                  </a:lnTo>
                  <a:lnTo>
                    <a:pt x="72" y="97"/>
                  </a:lnTo>
                  <a:lnTo>
                    <a:pt x="72" y="119"/>
                  </a:lnTo>
                  <a:lnTo>
                    <a:pt x="0" y="1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3" name="Freeform 374"/>
            <p:cNvSpPr>
              <a:spLocks noEditPoints="1"/>
            </p:cNvSpPr>
            <p:nvPr/>
          </p:nvSpPr>
          <p:spPr bwMode="auto">
            <a:xfrm>
              <a:off x="4110039" y="4840249"/>
              <a:ext cx="55563" cy="61913"/>
            </a:xfrm>
            <a:custGeom>
              <a:avLst/>
              <a:gdLst>
                <a:gd name="T0" fmla="*/ 43 w 109"/>
                <a:gd name="T1" fmla="*/ 0 h 120"/>
                <a:gd name="T2" fmla="*/ 67 w 109"/>
                <a:gd name="T3" fmla="*/ 0 h 120"/>
                <a:gd name="T4" fmla="*/ 109 w 109"/>
                <a:gd name="T5" fmla="*/ 120 h 120"/>
                <a:gd name="T6" fmla="*/ 84 w 109"/>
                <a:gd name="T7" fmla="*/ 120 h 120"/>
                <a:gd name="T8" fmla="*/ 75 w 109"/>
                <a:gd name="T9" fmla="*/ 94 h 120"/>
                <a:gd name="T10" fmla="*/ 34 w 109"/>
                <a:gd name="T11" fmla="*/ 94 h 120"/>
                <a:gd name="T12" fmla="*/ 25 w 109"/>
                <a:gd name="T13" fmla="*/ 120 h 120"/>
                <a:gd name="T14" fmla="*/ 0 w 109"/>
                <a:gd name="T15" fmla="*/ 120 h 120"/>
                <a:gd name="T16" fmla="*/ 43 w 109"/>
                <a:gd name="T17" fmla="*/ 0 h 120"/>
                <a:gd name="T18" fmla="*/ 67 w 109"/>
                <a:gd name="T19" fmla="*/ 73 h 120"/>
                <a:gd name="T20" fmla="*/ 54 w 109"/>
                <a:gd name="T21" fmla="*/ 34 h 120"/>
                <a:gd name="T22" fmla="*/ 40 w 109"/>
                <a:gd name="T23" fmla="*/ 73 h 120"/>
                <a:gd name="T24" fmla="*/ 67 w 109"/>
                <a:gd name="T25" fmla="*/ 7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20">
                  <a:moveTo>
                    <a:pt x="43" y="0"/>
                  </a:moveTo>
                  <a:lnTo>
                    <a:pt x="67" y="0"/>
                  </a:lnTo>
                  <a:lnTo>
                    <a:pt x="109" y="120"/>
                  </a:lnTo>
                  <a:lnTo>
                    <a:pt x="84" y="120"/>
                  </a:lnTo>
                  <a:lnTo>
                    <a:pt x="75" y="94"/>
                  </a:lnTo>
                  <a:lnTo>
                    <a:pt x="34" y="94"/>
                  </a:lnTo>
                  <a:lnTo>
                    <a:pt x="25" y="120"/>
                  </a:lnTo>
                  <a:lnTo>
                    <a:pt x="0" y="120"/>
                  </a:lnTo>
                  <a:lnTo>
                    <a:pt x="43" y="0"/>
                  </a:lnTo>
                  <a:close/>
                  <a:moveTo>
                    <a:pt x="67" y="73"/>
                  </a:moveTo>
                  <a:lnTo>
                    <a:pt x="54" y="34"/>
                  </a:lnTo>
                  <a:lnTo>
                    <a:pt x="40" y="73"/>
                  </a:lnTo>
                  <a:lnTo>
                    <a:pt x="67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4" name="Freeform 375"/>
            <p:cNvSpPr>
              <a:spLocks/>
            </p:cNvSpPr>
            <p:nvPr/>
          </p:nvSpPr>
          <p:spPr bwMode="auto">
            <a:xfrm>
              <a:off x="4171952" y="4841837"/>
              <a:ext cx="47625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5" name="Freeform 376"/>
            <p:cNvSpPr>
              <a:spLocks/>
            </p:cNvSpPr>
            <p:nvPr/>
          </p:nvSpPr>
          <p:spPr bwMode="auto">
            <a:xfrm>
              <a:off x="4229102" y="4841837"/>
              <a:ext cx="47625" cy="61913"/>
            </a:xfrm>
            <a:custGeom>
              <a:avLst/>
              <a:gdLst>
                <a:gd name="T0" fmla="*/ 0 w 92"/>
                <a:gd name="T1" fmla="*/ 61 h 121"/>
                <a:gd name="T2" fmla="*/ 0 w 92"/>
                <a:gd name="T3" fmla="*/ 60 h 121"/>
                <a:gd name="T4" fmla="*/ 53 w 92"/>
                <a:gd name="T5" fmla="*/ 0 h 121"/>
                <a:gd name="T6" fmla="*/ 91 w 92"/>
                <a:gd name="T7" fmla="*/ 16 h 121"/>
                <a:gd name="T8" fmla="*/ 76 w 92"/>
                <a:gd name="T9" fmla="*/ 35 h 121"/>
                <a:gd name="T10" fmla="*/ 52 w 92"/>
                <a:gd name="T11" fmla="*/ 22 h 121"/>
                <a:gd name="T12" fmla="*/ 24 w 92"/>
                <a:gd name="T13" fmla="*/ 60 h 121"/>
                <a:gd name="T14" fmla="*/ 24 w 92"/>
                <a:gd name="T15" fmla="*/ 60 h 121"/>
                <a:gd name="T16" fmla="*/ 52 w 92"/>
                <a:gd name="T17" fmla="*/ 97 h 121"/>
                <a:gd name="T18" fmla="*/ 77 w 92"/>
                <a:gd name="T19" fmla="*/ 85 h 121"/>
                <a:gd name="T20" fmla="*/ 92 w 92"/>
                <a:gd name="T21" fmla="*/ 102 h 121"/>
                <a:gd name="T22" fmla="*/ 52 w 92"/>
                <a:gd name="T23" fmla="*/ 119 h 121"/>
                <a:gd name="T24" fmla="*/ 0 w 92"/>
                <a:gd name="T25" fmla="*/ 6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1">
                  <a:moveTo>
                    <a:pt x="0" y="61"/>
                  </a:moveTo>
                  <a:lnTo>
                    <a:pt x="0" y="60"/>
                  </a:lnTo>
                  <a:cubicBezTo>
                    <a:pt x="0" y="23"/>
                    <a:pt x="22" y="0"/>
                    <a:pt x="53" y="0"/>
                  </a:cubicBezTo>
                  <a:cubicBezTo>
                    <a:pt x="71" y="0"/>
                    <a:pt x="82" y="6"/>
                    <a:pt x="91" y="16"/>
                  </a:cubicBezTo>
                  <a:lnTo>
                    <a:pt x="76" y="35"/>
                  </a:lnTo>
                  <a:cubicBezTo>
                    <a:pt x="68" y="27"/>
                    <a:pt x="61" y="22"/>
                    <a:pt x="52" y="22"/>
                  </a:cubicBezTo>
                  <a:cubicBezTo>
                    <a:pt x="36" y="22"/>
                    <a:pt x="24" y="37"/>
                    <a:pt x="24" y="60"/>
                  </a:cubicBezTo>
                  <a:lnTo>
                    <a:pt x="24" y="60"/>
                  </a:lnTo>
                  <a:cubicBezTo>
                    <a:pt x="24" y="83"/>
                    <a:pt x="37" y="97"/>
                    <a:pt x="52" y="97"/>
                  </a:cubicBezTo>
                  <a:cubicBezTo>
                    <a:pt x="62" y="97"/>
                    <a:pt x="68" y="93"/>
                    <a:pt x="77" y="85"/>
                  </a:cubicBezTo>
                  <a:lnTo>
                    <a:pt x="92" y="102"/>
                  </a:lnTo>
                  <a:cubicBezTo>
                    <a:pt x="81" y="113"/>
                    <a:pt x="70" y="119"/>
                    <a:pt x="52" y="119"/>
                  </a:cubicBezTo>
                  <a:cubicBezTo>
                    <a:pt x="20" y="121"/>
                    <a:pt x="0" y="97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6" name="Rectangle 377"/>
            <p:cNvSpPr>
              <a:spLocks noChangeArrowheads="1"/>
            </p:cNvSpPr>
            <p:nvPr/>
          </p:nvSpPr>
          <p:spPr bwMode="auto">
            <a:xfrm>
              <a:off x="4284664" y="4841837"/>
              <a:ext cx="12700" cy="603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7" name="Freeform 378"/>
            <p:cNvSpPr>
              <a:spLocks/>
            </p:cNvSpPr>
            <p:nvPr/>
          </p:nvSpPr>
          <p:spPr bwMode="auto">
            <a:xfrm>
              <a:off x="4310064" y="4841837"/>
              <a:ext cx="46038" cy="60325"/>
            </a:xfrm>
            <a:custGeom>
              <a:avLst/>
              <a:gdLst>
                <a:gd name="T0" fmla="*/ 0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0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0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8" name="Freeform 379"/>
            <p:cNvSpPr>
              <a:spLocks/>
            </p:cNvSpPr>
            <p:nvPr/>
          </p:nvSpPr>
          <p:spPr bwMode="auto">
            <a:xfrm>
              <a:off x="4367214" y="4841837"/>
              <a:ext cx="49213" cy="61913"/>
            </a:xfrm>
            <a:custGeom>
              <a:avLst/>
              <a:gdLst>
                <a:gd name="T0" fmla="*/ 0 w 97"/>
                <a:gd name="T1" fmla="*/ 61 h 122"/>
                <a:gd name="T2" fmla="*/ 0 w 97"/>
                <a:gd name="T3" fmla="*/ 60 h 122"/>
                <a:gd name="T4" fmla="*/ 56 w 97"/>
                <a:gd name="T5" fmla="*/ 0 h 122"/>
                <a:gd name="T6" fmla="*/ 95 w 97"/>
                <a:gd name="T7" fmla="*/ 13 h 122"/>
                <a:gd name="T8" fmla="*/ 80 w 97"/>
                <a:gd name="T9" fmla="*/ 32 h 122"/>
                <a:gd name="T10" fmla="*/ 55 w 97"/>
                <a:gd name="T11" fmla="*/ 22 h 122"/>
                <a:gd name="T12" fmla="*/ 25 w 97"/>
                <a:gd name="T13" fmla="*/ 60 h 122"/>
                <a:gd name="T14" fmla="*/ 25 w 97"/>
                <a:gd name="T15" fmla="*/ 61 h 122"/>
                <a:gd name="T16" fmla="*/ 56 w 97"/>
                <a:gd name="T17" fmla="*/ 100 h 122"/>
                <a:gd name="T18" fmla="*/ 73 w 97"/>
                <a:gd name="T19" fmla="*/ 95 h 122"/>
                <a:gd name="T20" fmla="*/ 73 w 97"/>
                <a:gd name="T21" fmla="*/ 73 h 122"/>
                <a:gd name="T22" fmla="*/ 52 w 97"/>
                <a:gd name="T23" fmla="*/ 73 h 122"/>
                <a:gd name="T24" fmla="*/ 52 w 97"/>
                <a:gd name="T25" fmla="*/ 52 h 122"/>
                <a:gd name="T26" fmla="*/ 97 w 97"/>
                <a:gd name="T27" fmla="*/ 52 h 122"/>
                <a:gd name="T28" fmla="*/ 97 w 97"/>
                <a:gd name="T29" fmla="*/ 107 h 122"/>
                <a:gd name="T30" fmla="*/ 55 w 97"/>
                <a:gd name="T31" fmla="*/ 122 h 122"/>
                <a:gd name="T32" fmla="*/ 0 w 97"/>
                <a:gd name="T33" fmla="*/ 6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7" h="122">
                  <a:moveTo>
                    <a:pt x="0" y="61"/>
                  </a:moveTo>
                  <a:lnTo>
                    <a:pt x="0" y="60"/>
                  </a:lnTo>
                  <a:cubicBezTo>
                    <a:pt x="0" y="25"/>
                    <a:pt x="23" y="0"/>
                    <a:pt x="56" y="0"/>
                  </a:cubicBezTo>
                  <a:cubicBezTo>
                    <a:pt x="72" y="0"/>
                    <a:pt x="83" y="5"/>
                    <a:pt x="95" y="13"/>
                  </a:cubicBezTo>
                  <a:lnTo>
                    <a:pt x="80" y="32"/>
                  </a:lnTo>
                  <a:cubicBezTo>
                    <a:pt x="73" y="26"/>
                    <a:pt x="66" y="22"/>
                    <a:pt x="55" y="22"/>
                  </a:cubicBezTo>
                  <a:cubicBezTo>
                    <a:pt x="37" y="22"/>
                    <a:pt x="25" y="37"/>
                    <a:pt x="25" y="60"/>
                  </a:cubicBezTo>
                  <a:lnTo>
                    <a:pt x="25" y="61"/>
                  </a:lnTo>
                  <a:cubicBezTo>
                    <a:pt x="25" y="86"/>
                    <a:pt x="38" y="100"/>
                    <a:pt x="56" y="100"/>
                  </a:cubicBezTo>
                  <a:cubicBezTo>
                    <a:pt x="63" y="100"/>
                    <a:pt x="70" y="98"/>
                    <a:pt x="73" y="95"/>
                  </a:cubicBezTo>
                  <a:lnTo>
                    <a:pt x="73" y="73"/>
                  </a:lnTo>
                  <a:lnTo>
                    <a:pt x="52" y="73"/>
                  </a:lnTo>
                  <a:lnTo>
                    <a:pt x="52" y="52"/>
                  </a:lnTo>
                  <a:lnTo>
                    <a:pt x="97" y="52"/>
                  </a:lnTo>
                  <a:lnTo>
                    <a:pt x="97" y="107"/>
                  </a:lnTo>
                  <a:cubicBezTo>
                    <a:pt x="86" y="115"/>
                    <a:pt x="72" y="122"/>
                    <a:pt x="55" y="122"/>
                  </a:cubicBezTo>
                  <a:cubicBezTo>
                    <a:pt x="23" y="122"/>
                    <a:pt x="0" y="98"/>
                    <a:pt x="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9" name="Freeform 380"/>
            <p:cNvSpPr>
              <a:spLocks noEditPoints="1"/>
            </p:cNvSpPr>
            <p:nvPr/>
          </p:nvSpPr>
          <p:spPr bwMode="auto">
            <a:xfrm>
              <a:off x="4703764" y="5052974"/>
              <a:ext cx="79375" cy="106363"/>
            </a:xfrm>
            <a:custGeom>
              <a:avLst/>
              <a:gdLst>
                <a:gd name="T0" fmla="*/ 0 w 157"/>
                <a:gd name="T1" fmla="*/ 0 h 210"/>
                <a:gd name="T2" fmla="*/ 58 w 157"/>
                <a:gd name="T3" fmla="*/ 0 h 210"/>
                <a:gd name="T4" fmla="*/ 157 w 157"/>
                <a:gd name="T5" fmla="*/ 103 h 210"/>
                <a:gd name="T6" fmla="*/ 157 w 157"/>
                <a:gd name="T7" fmla="*/ 106 h 210"/>
                <a:gd name="T8" fmla="*/ 58 w 157"/>
                <a:gd name="T9" fmla="*/ 210 h 210"/>
                <a:gd name="T10" fmla="*/ 0 w 157"/>
                <a:gd name="T11" fmla="*/ 210 h 210"/>
                <a:gd name="T12" fmla="*/ 0 w 157"/>
                <a:gd name="T13" fmla="*/ 0 h 210"/>
                <a:gd name="T14" fmla="*/ 22 w 157"/>
                <a:gd name="T15" fmla="*/ 20 h 210"/>
                <a:gd name="T16" fmla="*/ 22 w 157"/>
                <a:gd name="T17" fmla="*/ 187 h 210"/>
                <a:gd name="T18" fmla="*/ 58 w 157"/>
                <a:gd name="T19" fmla="*/ 187 h 210"/>
                <a:gd name="T20" fmla="*/ 133 w 157"/>
                <a:gd name="T21" fmla="*/ 105 h 210"/>
                <a:gd name="T22" fmla="*/ 133 w 157"/>
                <a:gd name="T23" fmla="*/ 102 h 210"/>
                <a:gd name="T24" fmla="*/ 58 w 157"/>
                <a:gd name="T25" fmla="*/ 20 h 210"/>
                <a:gd name="T26" fmla="*/ 22 w 157"/>
                <a:gd name="T27" fmla="*/ 2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210">
                  <a:moveTo>
                    <a:pt x="0" y="0"/>
                  </a:moveTo>
                  <a:lnTo>
                    <a:pt x="58" y="0"/>
                  </a:lnTo>
                  <a:cubicBezTo>
                    <a:pt x="117" y="0"/>
                    <a:pt x="157" y="41"/>
                    <a:pt x="157" y="103"/>
                  </a:cubicBezTo>
                  <a:lnTo>
                    <a:pt x="157" y="106"/>
                  </a:lnTo>
                  <a:cubicBezTo>
                    <a:pt x="157" y="167"/>
                    <a:pt x="117" y="210"/>
                    <a:pt x="58" y="210"/>
                  </a:cubicBezTo>
                  <a:lnTo>
                    <a:pt x="0" y="210"/>
                  </a:lnTo>
                  <a:lnTo>
                    <a:pt x="0" y="0"/>
                  </a:lnTo>
                  <a:close/>
                  <a:moveTo>
                    <a:pt x="22" y="20"/>
                  </a:moveTo>
                  <a:lnTo>
                    <a:pt x="22" y="187"/>
                  </a:lnTo>
                  <a:lnTo>
                    <a:pt x="58" y="187"/>
                  </a:lnTo>
                  <a:cubicBezTo>
                    <a:pt x="105" y="187"/>
                    <a:pt x="133" y="154"/>
                    <a:pt x="133" y="105"/>
                  </a:cubicBezTo>
                  <a:lnTo>
                    <a:pt x="133" y="102"/>
                  </a:lnTo>
                  <a:cubicBezTo>
                    <a:pt x="133" y="52"/>
                    <a:pt x="103" y="20"/>
                    <a:pt x="58" y="20"/>
                  </a:cubicBezTo>
                  <a:lnTo>
                    <a:pt x="22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0" name="Freeform 381"/>
            <p:cNvSpPr>
              <a:spLocks noEditPoints="1"/>
            </p:cNvSpPr>
            <p:nvPr/>
          </p:nvSpPr>
          <p:spPr bwMode="auto">
            <a:xfrm>
              <a:off x="4799014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8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8" y="0"/>
                    <a:pt x="64" y="0"/>
                  </a:cubicBezTo>
                  <a:cubicBezTo>
                    <a:pt x="103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8" y="152"/>
                    <a:pt x="91" y="162"/>
                    <a:pt x="68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1" name="Freeform 382"/>
            <p:cNvSpPr>
              <a:spLocks/>
            </p:cNvSpPr>
            <p:nvPr/>
          </p:nvSpPr>
          <p:spPr bwMode="auto">
            <a:xfrm>
              <a:off x="4873627" y="5078374"/>
              <a:ext cx="55563" cy="80963"/>
            </a:xfrm>
            <a:custGeom>
              <a:avLst/>
              <a:gdLst>
                <a:gd name="T0" fmla="*/ 0 w 107"/>
                <a:gd name="T1" fmla="*/ 139 h 160"/>
                <a:gd name="T2" fmla="*/ 11 w 107"/>
                <a:gd name="T3" fmla="*/ 123 h 160"/>
                <a:gd name="T4" fmla="*/ 56 w 107"/>
                <a:gd name="T5" fmla="*/ 141 h 160"/>
                <a:gd name="T6" fmla="*/ 85 w 107"/>
                <a:gd name="T7" fmla="*/ 118 h 160"/>
                <a:gd name="T8" fmla="*/ 85 w 107"/>
                <a:gd name="T9" fmla="*/ 118 h 160"/>
                <a:gd name="T10" fmla="*/ 51 w 107"/>
                <a:gd name="T11" fmla="*/ 88 h 160"/>
                <a:gd name="T12" fmla="*/ 6 w 107"/>
                <a:gd name="T13" fmla="*/ 43 h 160"/>
                <a:gd name="T14" fmla="*/ 6 w 107"/>
                <a:gd name="T15" fmla="*/ 43 h 160"/>
                <a:gd name="T16" fmla="*/ 54 w 107"/>
                <a:gd name="T17" fmla="*/ 0 h 160"/>
                <a:gd name="T18" fmla="*/ 103 w 107"/>
                <a:gd name="T19" fmla="*/ 16 h 160"/>
                <a:gd name="T20" fmla="*/ 93 w 107"/>
                <a:gd name="T21" fmla="*/ 33 h 160"/>
                <a:gd name="T22" fmla="*/ 54 w 107"/>
                <a:gd name="T23" fmla="*/ 18 h 160"/>
                <a:gd name="T24" fmla="*/ 28 w 107"/>
                <a:gd name="T25" fmla="*/ 39 h 160"/>
                <a:gd name="T26" fmla="*/ 28 w 107"/>
                <a:gd name="T27" fmla="*/ 39 h 160"/>
                <a:gd name="T28" fmla="*/ 63 w 107"/>
                <a:gd name="T29" fmla="*/ 68 h 160"/>
                <a:gd name="T30" fmla="*/ 107 w 107"/>
                <a:gd name="T31" fmla="*/ 114 h 160"/>
                <a:gd name="T32" fmla="*/ 107 w 107"/>
                <a:gd name="T33" fmla="*/ 114 h 160"/>
                <a:gd name="T34" fmla="*/ 57 w 107"/>
                <a:gd name="T35" fmla="*/ 159 h 160"/>
                <a:gd name="T36" fmla="*/ 0 w 107"/>
                <a:gd name="T37" fmla="*/ 13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7" h="160">
                  <a:moveTo>
                    <a:pt x="0" y="139"/>
                  </a:moveTo>
                  <a:lnTo>
                    <a:pt x="11" y="123"/>
                  </a:lnTo>
                  <a:cubicBezTo>
                    <a:pt x="26" y="135"/>
                    <a:pt x="41" y="141"/>
                    <a:pt x="56" y="141"/>
                  </a:cubicBezTo>
                  <a:cubicBezTo>
                    <a:pt x="73" y="141"/>
                    <a:pt x="85" y="131"/>
                    <a:pt x="85" y="118"/>
                  </a:cubicBezTo>
                  <a:lnTo>
                    <a:pt x="85" y="118"/>
                  </a:lnTo>
                  <a:cubicBezTo>
                    <a:pt x="85" y="104"/>
                    <a:pt x="72" y="96"/>
                    <a:pt x="51" y="88"/>
                  </a:cubicBezTo>
                  <a:cubicBezTo>
                    <a:pt x="26" y="76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2" y="0"/>
                    <a:pt x="91" y="6"/>
                    <a:pt x="103" y="16"/>
                  </a:cubicBezTo>
                  <a:lnTo>
                    <a:pt x="93" y="33"/>
                  </a:lnTo>
                  <a:cubicBezTo>
                    <a:pt x="81" y="24"/>
                    <a:pt x="68" y="18"/>
                    <a:pt x="54" y="18"/>
                  </a:cubicBezTo>
                  <a:cubicBezTo>
                    <a:pt x="38" y="18"/>
                    <a:pt x="28" y="27"/>
                    <a:pt x="28" y="39"/>
                  </a:cubicBezTo>
                  <a:lnTo>
                    <a:pt x="28" y="39"/>
                  </a:lnTo>
                  <a:cubicBezTo>
                    <a:pt x="28" y="53"/>
                    <a:pt x="42" y="59"/>
                    <a:pt x="63" y="68"/>
                  </a:cubicBezTo>
                  <a:cubicBezTo>
                    <a:pt x="89" y="79"/>
                    <a:pt x="107" y="90"/>
                    <a:pt x="107" y="114"/>
                  </a:cubicBezTo>
                  <a:lnTo>
                    <a:pt x="107" y="114"/>
                  </a:lnTo>
                  <a:cubicBezTo>
                    <a:pt x="107" y="141"/>
                    <a:pt x="84" y="159"/>
                    <a:pt x="57" y="159"/>
                  </a:cubicBezTo>
                  <a:cubicBezTo>
                    <a:pt x="37" y="160"/>
                    <a:pt x="16" y="153"/>
                    <a:pt x="0" y="1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2" name="Freeform 383"/>
            <p:cNvSpPr>
              <a:spLocks noEditPoints="1"/>
            </p:cNvSpPr>
            <p:nvPr/>
          </p:nvSpPr>
          <p:spPr bwMode="auto">
            <a:xfrm>
              <a:off x="4946652" y="5049799"/>
              <a:ext cx="11113" cy="109538"/>
            </a:xfrm>
            <a:custGeom>
              <a:avLst/>
              <a:gdLst>
                <a:gd name="T0" fmla="*/ 0 w 24"/>
                <a:gd name="T1" fmla="*/ 0 h 214"/>
                <a:gd name="T2" fmla="*/ 24 w 24"/>
                <a:gd name="T3" fmla="*/ 0 h 214"/>
                <a:gd name="T4" fmla="*/ 24 w 24"/>
                <a:gd name="T5" fmla="*/ 25 h 214"/>
                <a:gd name="T6" fmla="*/ 0 w 24"/>
                <a:gd name="T7" fmla="*/ 25 h 214"/>
                <a:gd name="T8" fmla="*/ 0 w 24"/>
                <a:gd name="T9" fmla="*/ 0 h 214"/>
                <a:gd name="T10" fmla="*/ 1 w 24"/>
                <a:gd name="T11" fmla="*/ 57 h 214"/>
                <a:gd name="T12" fmla="*/ 23 w 24"/>
                <a:gd name="T13" fmla="*/ 57 h 214"/>
                <a:gd name="T14" fmla="*/ 23 w 24"/>
                <a:gd name="T15" fmla="*/ 214 h 214"/>
                <a:gd name="T16" fmla="*/ 1 w 24"/>
                <a:gd name="T17" fmla="*/ 214 h 214"/>
                <a:gd name="T18" fmla="*/ 1 w 24"/>
                <a:gd name="T19" fmla="*/ 5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14">
                  <a:moveTo>
                    <a:pt x="0" y="0"/>
                  </a:moveTo>
                  <a:lnTo>
                    <a:pt x="24" y="0"/>
                  </a:lnTo>
                  <a:lnTo>
                    <a:pt x="24" y="25"/>
                  </a:lnTo>
                  <a:lnTo>
                    <a:pt x="0" y="25"/>
                  </a:lnTo>
                  <a:lnTo>
                    <a:pt x="0" y="0"/>
                  </a:lnTo>
                  <a:close/>
                  <a:moveTo>
                    <a:pt x="1" y="57"/>
                  </a:moveTo>
                  <a:lnTo>
                    <a:pt x="23" y="57"/>
                  </a:lnTo>
                  <a:lnTo>
                    <a:pt x="23" y="214"/>
                  </a:lnTo>
                  <a:lnTo>
                    <a:pt x="1" y="214"/>
                  </a:lnTo>
                  <a:lnTo>
                    <a:pt x="1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3" name="Freeform 384"/>
            <p:cNvSpPr>
              <a:spLocks noEditPoints="1"/>
            </p:cNvSpPr>
            <p:nvPr/>
          </p:nvSpPr>
          <p:spPr bwMode="auto">
            <a:xfrm>
              <a:off x="4976814" y="5078374"/>
              <a:ext cx="68263" cy="103188"/>
            </a:xfrm>
            <a:custGeom>
              <a:avLst/>
              <a:gdLst>
                <a:gd name="T0" fmla="*/ 7 w 134"/>
                <a:gd name="T1" fmla="*/ 187 h 204"/>
                <a:gd name="T2" fmla="*/ 15 w 134"/>
                <a:gd name="T3" fmla="*/ 170 h 204"/>
                <a:gd name="T4" fmla="*/ 65 w 134"/>
                <a:gd name="T5" fmla="*/ 185 h 204"/>
                <a:gd name="T6" fmla="*/ 113 w 134"/>
                <a:gd name="T7" fmla="*/ 139 h 204"/>
                <a:gd name="T8" fmla="*/ 113 w 134"/>
                <a:gd name="T9" fmla="*/ 116 h 204"/>
                <a:gd name="T10" fmla="*/ 62 w 134"/>
                <a:gd name="T11" fmla="*/ 149 h 204"/>
                <a:gd name="T12" fmla="*/ 0 w 134"/>
                <a:gd name="T13" fmla="*/ 75 h 204"/>
                <a:gd name="T14" fmla="*/ 0 w 134"/>
                <a:gd name="T15" fmla="*/ 74 h 204"/>
                <a:gd name="T16" fmla="*/ 62 w 134"/>
                <a:gd name="T17" fmla="*/ 0 h 204"/>
                <a:gd name="T18" fmla="*/ 113 w 134"/>
                <a:gd name="T19" fmla="*/ 31 h 204"/>
                <a:gd name="T20" fmla="*/ 113 w 134"/>
                <a:gd name="T21" fmla="*/ 4 h 204"/>
                <a:gd name="T22" fmla="*/ 134 w 134"/>
                <a:gd name="T23" fmla="*/ 4 h 204"/>
                <a:gd name="T24" fmla="*/ 134 w 134"/>
                <a:gd name="T25" fmla="*/ 139 h 204"/>
                <a:gd name="T26" fmla="*/ 117 w 134"/>
                <a:gd name="T27" fmla="*/ 186 h 204"/>
                <a:gd name="T28" fmla="*/ 65 w 134"/>
                <a:gd name="T29" fmla="*/ 204 h 204"/>
                <a:gd name="T30" fmla="*/ 7 w 134"/>
                <a:gd name="T31" fmla="*/ 187 h 204"/>
                <a:gd name="T32" fmla="*/ 113 w 134"/>
                <a:gd name="T33" fmla="*/ 75 h 204"/>
                <a:gd name="T34" fmla="*/ 113 w 134"/>
                <a:gd name="T35" fmla="*/ 75 h 204"/>
                <a:gd name="T36" fmla="*/ 67 w 134"/>
                <a:gd name="T37" fmla="*/ 20 h 204"/>
                <a:gd name="T38" fmla="*/ 23 w 134"/>
                <a:gd name="T39" fmla="*/ 74 h 204"/>
                <a:gd name="T40" fmla="*/ 23 w 134"/>
                <a:gd name="T41" fmla="*/ 74 h 204"/>
                <a:gd name="T42" fmla="*/ 67 w 134"/>
                <a:gd name="T43" fmla="*/ 129 h 204"/>
                <a:gd name="T44" fmla="*/ 113 w 134"/>
                <a:gd name="T4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4" h="204">
                  <a:moveTo>
                    <a:pt x="7" y="187"/>
                  </a:moveTo>
                  <a:lnTo>
                    <a:pt x="15" y="170"/>
                  </a:lnTo>
                  <a:cubicBezTo>
                    <a:pt x="30" y="180"/>
                    <a:pt x="48" y="185"/>
                    <a:pt x="65" y="185"/>
                  </a:cubicBezTo>
                  <a:cubicBezTo>
                    <a:pt x="94" y="185"/>
                    <a:pt x="113" y="170"/>
                    <a:pt x="113" y="139"/>
                  </a:cubicBezTo>
                  <a:lnTo>
                    <a:pt x="113" y="116"/>
                  </a:lnTo>
                  <a:cubicBezTo>
                    <a:pt x="102" y="134"/>
                    <a:pt x="87" y="149"/>
                    <a:pt x="62" y="149"/>
                  </a:cubicBezTo>
                  <a:cubicBezTo>
                    <a:pt x="30" y="149"/>
                    <a:pt x="0" y="122"/>
                    <a:pt x="0" y="75"/>
                  </a:cubicBezTo>
                  <a:lnTo>
                    <a:pt x="0" y="74"/>
                  </a:lnTo>
                  <a:cubicBezTo>
                    <a:pt x="0" y="26"/>
                    <a:pt x="30" y="0"/>
                    <a:pt x="62" y="0"/>
                  </a:cubicBezTo>
                  <a:cubicBezTo>
                    <a:pt x="87" y="0"/>
                    <a:pt x="102" y="14"/>
                    <a:pt x="113" y="31"/>
                  </a:cubicBezTo>
                  <a:lnTo>
                    <a:pt x="113" y="4"/>
                  </a:lnTo>
                  <a:lnTo>
                    <a:pt x="134" y="4"/>
                  </a:lnTo>
                  <a:lnTo>
                    <a:pt x="134" y="139"/>
                  </a:lnTo>
                  <a:cubicBezTo>
                    <a:pt x="134" y="160"/>
                    <a:pt x="128" y="176"/>
                    <a:pt x="117" y="186"/>
                  </a:cubicBezTo>
                  <a:cubicBezTo>
                    <a:pt x="104" y="199"/>
                    <a:pt x="87" y="204"/>
                    <a:pt x="65" y="204"/>
                  </a:cubicBezTo>
                  <a:cubicBezTo>
                    <a:pt x="44" y="204"/>
                    <a:pt x="24" y="199"/>
                    <a:pt x="7" y="187"/>
                  </a:cubicBezTo>
                  <a:close/>
                  <a:moveTo>
                    <a:pt x="113" y="75"/>
                  </a:moveTo>
                  <a:lnTo>
                    <a:pt x="113" y="75"/>
                  </a:lnTo>
                  <a:cubicBezTo>
                    <a:pt x="113" y="41"/>
                    <a:pt x="90" y="20"/>
                    <a:pt x="67" y="20"/>
                  </a:cubicBezTo>
                  <a:cubicBezTo>
                    <a:pt x="42" y="20"/>
                    <a:pt x="23" y="40"/>
                    <a:pt x="23" y="74"/>
                  </a:cubicBezTo>
                  <a:lnTo>
                    <a:pt x="23" y="74"/>
                  </a:lnTo>
                  <a:cubicBezTo>
                    <a:pt x="23" y="107"/>
                    <a:pt x="43" y="129"/>
                    <a:pt x="67" y="129"/>
                  </a:cubicBezTo>
                  <a:cubicBezTo>
                    <a:pt x="90" y="129"/>
                    <a:pt x="113" y="107"/>
                    <a:pt x="113" y="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4" name="Freeform 385"/>
            <p:cNvSpPr>
              <a:spLocks/>
            </p:cNvSpPr>
            <p:nvPr/>
          </p:nvSpPr>
          <p:spPr bwMode="auto">
            <a:xfrm>
              <a:off x="5067302" y="5078374"/>
              <a:ext cx="60325" cy="79375"/>
            </a:xfrm>
            <a:custGeom>
              <a:avLst/>
              <a:gdLst>
                <a:gd name="T0" fmla="*/ 0 w 119"/>
                <a:gd name="T1" fmla="*/ 3 h 158"/>
                <a:gd name="T2" fmla="*/ 21 w 119"/>
                <a:gd name="T3" fmla="*/ 3 h 158"/>
                <a:gd name="T4" fmla="*/ 21 w 119"/>
                <a:gd name="T5" fmla="*/ 28 h 158"/>
                <a:gd name="T6" fmla="*/ 67 w 119"/>
                <a:gd name="T7" fmla="*/ 0 h 158"/>
                <a:gd name="T8" fmla="*/ 119 w 119"/>
                <a:gd name="T9" fmla="*/ 56 h 158"/>
                <a:gd name="T10" fmla="*/ 119 w 119"/>
                <a:gd name="T11" fmla="*/ 158 h 158"/>
                <a:gd name="T12" fmla="*/ 97 w 119"/>
                <a:gd name="T13" fmla="*/ 158 h 158"/>
                <a:gd name="T14" fmla="*/ 97 w 119"/>
                <a:gd name="T15" fmla="*/ 62 h 158"/>
                <a:gd name="T16" fmla="*/ 61 w 119"/>
                <a:gd name="T17" fmla="*/ 18 h 158"/>
                <a:gd name="T18" fmla="*/ 21 w 119"/>
                <a:gd name="T19" fmla="*/ 63 h 158"/>
                <a:gd name="T20" fmla="*/ 21 w 119"/>
                <a:gd name="T21" fmla="*/ 158 h 158"/>
                <a:gd name="T22" fmla="*/ 0 w 119"/>
                <a:gd name="T23" fmla="*/ 158 h 158"/>
                <a:gd name="T24" fmla="*/ 0 w 119"/>
                <a:gd name="T25" fmla="*/ 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58">
                  <a:moveTo>
                    <a:pt x="0" y="3"/>
                  </a:moveTo>
                  <a:lnTo>
                    <a:pt x="21" y="3"/>
                  </a:lnTo>
                  <a:lnTo>
                    <a:pt x="21" y="28"/>
                  </a:lnTo>
                  <a:cubicBezTo>
                    <a:pt x="30" y="13"/>
                    <a:pt x="44" y="0"/>
                    <a:pt x="67" y="0"/>
                  </a:cubicBezTo>
                  <a:cubicBezTo>
                    <a:pt x="99" y="0"/>
                    <a:pt x="119" y="21"/>
                    <a:pt x="119" y="56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62"/>
                  </a:lnTo>
                  <a:cubicBezTo>
                    <a:pt x="97" y="35"/>
                    <a:pt x="84" y="18"/>
                    <a:pt x="61" y="18"/>
                  </a:cubicBezTo>
                  <a:cubicBezTo>
                    <a:pt x="39" y="18"/>
                    <a:pt x="21" y="36"/>
                    <a:pt x="21" y="63"/>
                  </a:cubicBezTo>
                  <a:lnTo>
                    <a:pt x="21" y="158"/>
                  </a:lnTo>
                  <a:lnTo>
                    <a:pt x="0" y="15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5" name="Freeform 386"/>
            <p:cNvSpPr>
              <a:spLocks noEditPoints="1"/>
            </p:cNvSpPr>
            <p:nvPr/>
          </p:nvSpPr>
          <p:spPr bwMode="auto">
            <a:xfrm>
              <a:off x="5143502" y="5078374"/>
              <a:ext cx="60325" cy="82550"/>
            </a:xfrm>
            <a:custGeom>
              <a:avLst/>
              <a:gdLst>
                <a:gd name="T0" fmla="*/ 0 w 119"/>
                <a:gd name="T1" fmla="*/ 113 h 161"/>
                <a:gd name="T2" fmla="*/ 0 w 119"/>
                <a:gd name="T3" fmla="*/ 113 h 161"/>
                <a:gd name="T4" fmla="*/ 57 w 119"/>
                <a:gd name="T5" fmla="*/ 61 h 161"/>
                <a:gd name="T6" fmla="*/ 97 w 119"/>
                <a:gd name="T7" fmla="*/ 68 h 161"/>
                <a:gd name="T8" fmla="*/ 97 w 119"/>
                <a:gd name="T9" fmla="*/ 59 h 161"/>
                <a:gd name="T10" fmla="*/ 57 w 119"/>
                <a:gd name="T11" fmla="*/ 20 h 161"/>
                <a:gd name="T12" fmla="*/ 17 w 119"/>
                <a:gd name="T13" fmla="*/ 30 h 161"/>
                <a:gd name="T14" fmla="*/ 11 w 119"/>
                <a:gd name="T15" fmla="*/ 12 h 161"/>
                <a:gd name="T16" fmla="*/ 60 w 119"/>
                <a:gd name="T17" fmla="*/ 0 h 161"/>
                <a:gd name="T18" fmla="*/ 104 w 119"/>
                <a:gd name="T19" fmla="*/ 15 h 161"/>
                <a:gd name="T20" fmla="*/ 119 w 119"/>
                <a:gd name="T21" fmla="*/ 57 h 161"/>
                <a:gd name="T22" fmla="*/ 119 w 119"/>
                <a:gd name="T23" fmla="*/ 158 h 161"/>
                <a:gd name="T24" fmla="*/ 97 w 119"/>
                <a:gd name="T25" fmla="*/ 158 h 161"/>
                <a:gd name="T26" fmla="*/ 97 w 119"/>
                <a:gd name="T27" fmla="*/ 135 h 161"/>
                <a:gd name="T28" fmla="*/ 50 w 119"/>
                <a:gd name="T29" fmla="*/ 161 h 161"/>
                <a:gd name="T30" fmla="*/ 0 w 119"/>
                <a:gd name="T31" fmla="*/ 113 h 161"/>
                <a:gd name="T32" fmla="*/ 97 w 119"/>
                <a:gd name="T33" fmla="*/ 104 h 161"/>
                <a:gd name="T34" fmla="*/ 97 w 119"/>
                <a:gd name="T35" fmla="*/ 84 h 161"/>
                <a:gd name="T36" fmla="*/ 60 w 119"/>
                <a:gd name="T37" fmla="*/ 77 h 161"/>
                <a:gd name="T38" fmla="*/ 21 w 119"/>
                <a:gd name="T39" fmla="*/ 110 h 161"/>
                <a:gd name="T40" fmla="*/ 21 w 119"/>
                <a:gd name="T41" fmla="*/ 111 h 161"/>
                <a:gd name="T42" fmla="*/ 55 w 119"/>
                <a:gd name="T43" fmla="*/ 143 h 161"/>
                <a:gd name="T44" fmla="*/ 97 w 119"/>
                <a:gd name="T45" fmla="*/ 104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61">
                  <a:moveTo>
                    <a:pt x="0" y="113"/>
                  </a:moveTo>
                  <a:lnTo>
                    <a:pt x="0" y="113"/>
                  </a:lnTo>
                  <a:cubicBezTo>
                    <a:pt x="0" y="79"/>
                    <a:pt x="22" y="61"/>
                    <a:pt x="57" y="61"/>
                  </a:cubicBezTo>
                  <a:cubicBezTo>
                    <a:pt x="74" y="61"/>
                    <a:pt x="86" y="64"/>
                    <a:pt x="97" y="68"/>
                  </a:cubicBezTo>
                  <a:lnTo>
                    <a:pt x="97" y="59"/>
                  </a:lnTo>
                  <a:cubicBezTo>
                    <a:pt x="97" y="34"/>
                    <a:pt x="82" y="20"/>
                    <a:pt x="57" y="20"/>
                  </a:cubicBezTo>
                  <a:cubicBezTo>
                    <a:pt x="42" y="20"/>
                    <a:pt x="29" y="25"/>
                    <a:pt x="17" y="30"/>
                  </a:cubicBezTo>
                  <a:lnTo>
                    <a:pt x="11" y="12"/>
                  </a:lnTo>
                  <a:cubicBezTo>
                    <a:pt x="26" y="5"/>
                    <a:pt x="41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3" y="25"/>
                    <a:pt x="119" y="39"/>
                    <a:pt x="119" y="57"/>
                  </a:cubicBezTo>
                  <a:lnTo>
                    <a:pt x="119" y="158"/>
                  </a:lnTo>
                  <a:lnTo>
                    <a:pt x="97" y="158"/>
                  </a:lnTo>
                  <a:lnTo>
                    <a:pt x="97" y="135"/>
                  </a:lnTo>
                  <a:cubicBezTo>
                    <a:pt x="88" y="150"/>
                    <a:pt x="72" y="161"/>
                    <a:pt x="50" y="161"/>
                  </a:cubicBezTo>
                  <a:cubicBezTo>
                    <a:pt x="24" y="161"/>
                    <a:pt x="0" y="143"/>
                    <a:pt x="0" y="113"/>
                  </a:cubicBezTo>
                  <a:close/>
                  <a:moveTo>
                    <a:pt x="97" y="104"/>
                  </a:moveTo>
                  <a:lnTo>
                    <a:pt x="97" y="84"/>
                  </a:lnTo>
                  <a:cubicBezTo>
                    <a:pt x="87" y="80"/>
                    <a:pt x="75" y="77"/>
                    <a:pt x="60" y="77"/>
                  </a:cubicBezTo>
                  <a:cubicBezTo>
                    <a:pt x="35" y="77"/>
                    <a:pt x="21" y="90"/>
                    <a:pt x="21" y="110"/>
                  </a:cubicBezTo>
                  <a:lnTo>
                    <a:pt x="21" y="111"/>
                  </a:lnTo>
                  <a:cubicBezTo>
                    <a:pt x="21" y="131"/>
                    <a:pt x="36" y="143"/>
                    <a:pt x="55" y="143"/>
                  </a:cubicBezTo>
                  <a:cubicBezTo>
                    <a:pt x="79" y="143"/>
                    <a:pt x="97" y="126"/>
                    <a:pt x="97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6" name="Freeform 387"/>
            <p:cNvSpPr>
              <a:spLocks/>
            </p:cNvSpPr>
            <p:nvPr/>
          </p:nvSpPr>
          <p:spPr bwMode="auto">
            <a:xfrm>
              <a:off x="5218114" y="5057737"/>
              <a:ext cx="41275" cy="101600"/>
            </a:xfrm>
            <a:custGeom>
              <a:avLst/>
              <a:gdLst>
                <a:gd name="T0" fmla="*/ 19 w 82"/>
                <a:gd name="T1" fmla="*/ 164 h 203"/>
                <a:gd name="T2" fmla="*/ 19 w 82"/>
                <a:gd name="T3" fmla="*/ 64 h 203"/>
                <a:gd name="T4" fmla="*/ 0 w 82"/>
                <a:gd name="T5" fmla="*/ 64 h 203"/>
                <a:gd name="T6" fmla="*/ 0 w 82"/>
                <a:gd name="T7" fmla="*/ 45 h 203"/>
                <a:gd name="T8" fmla="*/ 19 w 82"/>
                <a:gd name="T9" fmla="*/ 45 h 203"/>
                <a:gd name="T10" fmla="*/ 19 w 82"/>
                <a:gd name="T11" fmla="*/ 0 h 203"/>
                <a:gd name="T12" fmla="*/ 40 w 82"/>
                <a:gd name="T13" fmla="*/ 0 h 203"/>
                <a:gd name="T14" fmla="*/ 40 w 82"/>
                <a:gd name="T15" fmla="*/ 45 h 203"/>
                <a:gd name="T16" fmla="*/ 80 w 82"/>
                <a:gd name="T17" fmla="*/ 45 h 203"/>
                <a:gd name="T18" fmla="*/ 80 w 82"/>
                <a:gd name="T19" fmla="*/ 64 h 203"/>
                <a:gd name="T20" fmla="*/ 40 w 82"/>
                <a:gd name="T21" fmla="*/ 64 h 203"/>
                <a:gd name="T22" fmla="*/ 40 w 82"/>
                <a:gd name="T23" fmla="*/ 161 h 203"/>
                <a:gd name="T24" fmla="*/ 63 w 82"/>
                <a:gd name="T25" fmla="*/ 183 h 203"/>
                <a:gd name="T26" fmla="*/ 82 w 82"/>
                <a:gd name="T27" fmla="*/ 179 h 203"/>
                <a:gd name="T28" fmla="*/ 82 w 82"/>
                <a:gd name="T29" fmla="*/ 198 h 203"/>
                <a:gd name="T30" fmla="*/ 58 w 82"/>
                <a:gd name="T31" fmla="*/ 203 h 203"/>
                <a:gd name="T32" fmla="*/ 19 w 82"/>
                <a:gd name="T33" fmla="*/ 164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2" h="203">
                  <a:moveTo>
                    <a:pt x="19" y="164"/>
                  </a:moveTo>
                  <a:lnTo>
                    <a:pt x="19" y="64"/>
                  </a:lnTo>
                  <a:lnTo>
                    <a:pt x="0" y="64"/>
                  </a:lnTo>
                  <a:lnTo>
                    <a:pt x="0" y="45"/>
                  </a:lnTo>
                  <a:lnTo>
                    <a:pt x="19" y="45"/>
                  </a:lnTo>
                  <a:lnTo>
                    <a:pt x="19" y="0"/>
                  </a:lnTo>
                  <a:lnTo>
                    <a:pt x="40" y="0"/>
                  </a:lnTo>
                  <a:lnTo>
                    <a:pt x="40" y="45"/>
                  </a:lnTo>
                  <a:lnTo>
                    <a:pt x="80" y="45"/>
                  </a:lnTo>
                  <a:lnTo>
                    <a:pt x="80" y="64"/>
                  </a:lnTo>
                  <a:lnTo>
                    <a:pt x="40" y="64"/>
                  </a:lnTo>
                  <a:lnTo>
                    <a:pt x="40" y="161"/>
                  </a:lnTo>
                  <a:cubicBezTo>
                    <a:pt x="40" y="177"/>
                    <a:pt x="49" y="183"/>
                    <a:pt x="63" y="183"/>
                  </a:cubicBezTo>
                  <a:cubicBezTo>
                    <a:pt x="69" y="183"/>
                    <a:pt x="75" y="182"/>
                    <a:pt x="82" y="179"/>
                  </a:cubicBezTo>
                  <a:lnTo>
                    <a:pt x="82" y="198"/>
                  </a:lnTo>
                  <a:cubicBezTo>
                    <a:pt x="75" y="202"/>
                    <a:pt x="68" y="203"/>
                    <a:pt x="58" y="203"/>
                  </a:cubicBezTo>
                  <a:cubicBezTo>
                    <a:pt x="35" y="203"/>
                    <a:pt x="19" y="192"/>
                    <a:pt x="19" y="16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7" name="Freeform 388"/>
            <p:cNvSpPr>
              <a:spLocks noEditPoints="1"/>
            </p:cNvSpPr>
            <p:nvPr/>
          </p:nvSpPr>
          <p:spPr bwMode="auto">
            <a:xfrm>
              <a:off x="5270502" y="5078374"/>
              <a:ext cx="63500" cy="82550"/>
            </a:xfrm>
            <a:custGeom>
              <a:avLst/>
              <a:gdLst>
                <a:gd name="T0" fmla="*/ 0 w 126"/>
                <a:gd name="T1" fmla="*/ 82 h 162"/>
                <a:gd name="T2" fmla="*/ 0 w 126"/>
                <a:gd name="T3" fmla="*/ 81 h 162"/>
                <a:gd name="T4" fmla="*/ 64 w 126"/>
                <a:gd name="T5" fmla="*/ 0 h 162"/>
                <a:gd name="T6" fmla="*/ 126 w 126"/>
                <a:gd name="T7" fmla="*/ 80 h 162"/>
                <a:gd name="T8" fmla="*/ 126 w 126"/>
                <a:gd name="T9" fmla="*/ 89 h 162"/>
                <a:gd name="T10" fmla="*/ 21 w 126"/>
                <a:gd name="T11" fmla="*/ 89 h 162"/>
                <a:gd name="T12" fmla="*/ 69 w 126"/>
                <a:gd name="T13" fmla="*/ 142 h 162"/>
                <a:gd name="T14" fmla="*/ 109 w 126"/>
                <a:gd name="T15" fmla="*/ 125 h 162"/>
                <a:gd name="T16" fmla="*/ 121 w 126"/>
                <a:gd name="T17" fmla="*/ 139 h 162"/>
                <a:gd name="T18" fmla="*/ 67 w 126"/>
                <a:gd name="T19" fmla="*/ 162 h 162"/>
                <a:gd name="T20" fmla="*/ 0 w 126"/>
                <a:gd name="T21" fmla="*/ 82 h 162"/>
                <a:gd name="T22" fmla="*/ 105 w 126"/>
                <a:gd name="T23" fmla="*/ 72 h 162"/>
                <a:gd name="T24" fmla="*/ 64 w 126"/>
                <a:gd name="T25" fmla="*/ 19 h 162"/>
                <a:gd name="T26" fmla="*/ 21 w 126"/>
                <a:gd name="T27" fmla="*/ 72 h 162"/>
                <a:gd name="T28" fmla="*/ 105 w 126"/>
                <a:gd name="T29" fmla="*/ 7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62">
                  <a:moveTo>
                    <a:pt x="0" y="82"/>
                  </a:moveTo>
                  <a:lnTo>
                    <a:pt x="0" y="81"/>
                  </a:lnTo>
                  <a:cubicBezTo>
                    <a:pt x="0" y="34"/>
                    <a:pt x="27" y="0"/>
                    <a:pt x="64" y="0"/>
                  </a:cubicBezTo>
                  <a:cubicBezTo>
                    <a:pt x="102" y="0"/>
                    <a:pt x="126" y="34"/>
                    <a:pt x="126" y="80"/>
                  </a:cubicBezTo>
                  <a:lnTo>
                    <a:pt x="126" y="89"/>
                  </a:lnTo>
                  <a:lnTo>
                    <a:pt x="21" y="89"/>
                  </a:lnTo>
                  <a:cubicBezTo>
                    <a:pt x="24" y="122"/>
                    <a:pt x="45" y="142"/>
                    <a:pt x="69" y="142"/>
                  </a:cubicBezTo>
                  <a:cubicBezTo>
                    <a:pt x="86" y="142"/>
                    <a:pt x="99" y="135"/>
                    <a:pt x="109" y="125"/>
                  </a:cubicBezTo>
                  <a:lnTo>
                    <a:pt x="121" y="139"/>
                  </a:lnTo>
                  <a:cubicBezTo>
                    <a:pt x="107" y="152"/>
                    <a:pt x="91" y="162"/>
                    <a:pt x="67" y="162"/>
                  </a:cubicBezTo>
                  <a:cubicBezTo>
                    <a:pt x="31" y="162"/>
                    <a:pt x="0" y="131"/>
                    <a:pt x="0" y="82"/>
                  </a:cubicBezTo>
                  <a:close/>
                  <a:moveTo>
                    <a:pt x="105" y="72"/>
                  </a:moveTo>
                  <a:cubicBezTo>
                    <a:pt x="104" y="42"/>
                    <a:pt x="90" y="19"/>
                    <a:pt x="64" y="19"/>
                  </a:cubicBezTo>
                  <a:cubicBezTo>
                    <a:pt x="41" y="19"/>
                    <a:pt x="24" y="40"/>
                    <a:pt x="21" y="72"/>
                  </a:cubicBezTo>
                  <a:lnTo>
                    <a:pt x="105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8" name="Rectangle 389"/>
            <p:cNvSpPr>
              <a:spLocks noChangeArrowheads="1"/>
            </p:cNvSpPr>
            <p:nvPr/>
          </p:nvSpPr>
          <p:spPr bwMode="auto">
            <a:xfrm>
              <a:off x="4802189" y="4808499"/>
              <a:ext cx="428625" cy="125413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9" name="Freeform 390"/>
            <p:cNvSpPr>
              <a:spLocks noEditPoints="1"/>
            </p:cNvSpPr>
            <p:nvPr/>
          </p:nvSpPr>
          <p:spPr bwMode="auto">
            <a:xfrm>
              <a:off x="4940302" y="4841837"/>
              <a:ext cx="47625" cy="60325"/>
            </a:xfrm>
            <a:custGeom>
              <a:avLst/>
              <a:gdLst>
                <a:gd name="T0" fmla="*/ 0 w 95"/>
                <a:gd name="T1" fmla="*/ 0 h 118"/>
                <a:gd name="T2" fmla="*/ 38 w 95"/>
                <a:gd name="T3" fmla="*/ 0 h 118"/>
                <a:gd name="T4" fmla="*/ 95 w 95"/>
                <a:gd name="T5" fmla="*/ 58 h 118"/>
                <a:gd name="T6" fmla="*/ 95 w 95"/>
                <a:gd name="T7" fmla="*/ 60 h 118"/>
                <a:gd name="T8" fmla="*/ 38 w 95"/>
                <a:gd name="T9" fmla="*/ 118 h 118"/>
                <a:gd name="T10" fmla="*/ 0 w 95"/>
                <a:gd name="T11" fmla="*/ 118 h 118"/>
                <a:gd name="T12" fmla="*/ 0 w 95"/>
                <a:gd name="T13" fmla="*/ 0 h 118"/>
                <a:gd name="T14" fmla="*/ 25 w 95"/>
                <a:gd name="T15" fmla="*/ 22 h 118"/>
                <a:gd name="T16" fmla="*/ 25 w 95"/>
                <a:gd name="T17" fmla="*/ 96 h 118"/>
                <a:gd name="T18" fmla="*/ 38 w 95"/>
                <a:gd name="T19" fmla="*/ 96 h 118"/>
                <a:gd name="T20" fmla="*/ 70 w 95"/>
                <a:gd name="T21" fmla="*/ 60 h 118"/>
                <a:gd name="T22" fmla="*/ 70 w 95"/>
                <a:gd name="T23" fmla="*/ 58 h 118"/>
                <a:gd name="T24" fmla="*/ 38 w 95"/>
                <a:gd name="T25" fmla="*/ 21 h 118"/>
                <a:gd name="T26" fmla="*/ 25 w 95"/>
                <a:gd name="T27" fmla="*/ 22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18">
                  <a:moveTo>
                    <a:pt x="0" y="0"/>
                  </a:moveTo>
                  <a:lnTo>
                    <a:pt x="38" y="0"/>
                  </a:lnTo>
                  <a:cubicBezTo>
                    <a:pt x="73" y="0"/>
                    <a:pt x="95" y="23"/>
                    <a:pt x="95" y="58"/>
                  </a:cubicBezTo>
                  <a:lnTo>
                    <a:pt x="95" y="60"/>
                  </a:lnTo>
                  <a:cubicBezTo>
                    <a:pt x="95" y="95"/>
                    <a:pt x="72" y="118"/>
                    <a:pt x="38" y="118"/>
                  </a:cubicBezTo>
                  <a:lnTo>
                    <a:pt x="0" y="118"/>
                  </a:lnTo>
                  <a:lnTo>
                    <a:pt x="0" y="0"/>
                  </a:lnTo>
                  <a:close/>
                  <a:moveTo>
                    <a:pt x="25" y="22"/>
                  </a:moveTo>
                  <a:lnTo>
                    <a:pt x="25" y="96"/>
                  </a:lnTo>
                  <a:lnTo>
                    <a:pt x="38" y="96"/>
                  </a:lnTo>
                  <a:cubicBezTo>
                    <a:pt x="57" y="96"/>
                    <a:pt x="70" y="83"/>
                    <a:pt x="70" y="60"/>
                  </a:cubicBezTo>
                  <a:lnTo>
                    <a:pt x="70" y="58"/>
                  </a:lnTo>
                  <a:cubicBezTo>
                    <a:pt x="70" y="35"/>
                    <a:pt x="57" y="22"/>
                    <a:pt x="38" y="21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0" name="Freeform 391"/>
            <p:cNvSpPr>
              <a:spLocks/>
            </p:cNvSpPr>
            <p:nvPr/>
          </p:nvSpPr>
          <p:spPr bwMode="auto">
            <a:xfrm>
              <a:off x="4997452" y="4841837"/>
              <a:ext cx="47625" cy="60325"/>
            </a:xfrm>
            <a:custGeom>
              <a:avLst/>
              <a:gdLst>
                <a:gd name="T0" fmla="*/ 1 w 92"/>
                <a:gd name="T1" fmla="*/ 0 h 118"/>
                <a:gd name="T2" fmla="*/ 23 w 92"/>
                <a:gd name="T3" fmla="*/ 0 h 118"/>
                <a:gd name="T4" fmla="*/ 68 w 92"/>
                <a:gd name="T5" fmla="*/ 68 h 118"/>
                <a:gd name="T6" fmla="*/ 68 w 92"/>
                <a:gd name="T7" fmla="*/ 0 h 118"/>
                <a:gd name="T8" fmla="*/ 92 w 92"/>
                <a:gd name="T9" fmla="*/ 0 h 118"/>
                <a:gd name="T10" fmla="*/ 92 w 92"/>
                <a:gd name="T11" fmla="*/ 118 h 118"/>
                <a:gd name="T12" fmla="*/ 70 w 92"/>
                <a:gd name="T13" fmla="*/ 118 h 118"/>
                <a:gd name="T14" fmla="*/ 24 w 92"/>
                <a:gd name="T15" fmla="*/ 46 h 118"/>
                <a:gd name="T16" fmla="*/ 24 w 92"/>
                <a:gd name="T17" fmla="*/ 117 h 118"/>
                <a:gd name="T18" fmla="*/ 0 w 92"/>
                <a:gd name="T19" fmla="*/ 117 h 118"/>
                <a:gd name="T20" fmla="*/ 1 w 92"/>
                <a:gd name="T21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8">
                  <a:moveTo>
                    <a:pt x="1" y="0"/>
                  </a:moveTo>
                  <a:lnTo>
                    <a:pt x="23" y="0"/>
                  </a:lnTo>
                  <a:lnTo>
                    <a:pt x="68" y="68"/>
                  </a:lnTo>
                  <a:lnTo>
                    <a:pt x="68" y="0"/>
                  </a:lnTo>
                  <a:lnTo>
                    <a:pt x="92" y="0"/>
                  </a:lnTo>
                  <a:lnTo>
                    <a:pt x="92" y="118"/>
                  </a:lnTo>
                  <a:lnTo>
                    <a:pt x="70" y="118"/>
                  </a:lnTo>
                  <a:lnTo>
                    <a:pt x="24" y="46"/>
                  </a:lnTo>
                  <a:lnTo>
                    <a:pt x="24" y="117"/>
                  </a:lnTo>
                  <a:lnTo>
                    <a:pt x="0" y="1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1" name="Freeform 392"/>
            <p:cNvSpPr>
              <a:spLocks/>
            </p:cNvSpPr>
            <p:nvPr/>
          </p:nvSpPr>
          <p:spPr bwMode="auto">
            <a:xfrm>
              <a:off x="5053014" y="4841837"/>
              <a:ext cx="42863" cy="61913"/>
            </a:xfrm>
            <a:custGeom>
              <a:avLst/>
              <a:gdLst>
                <a:gd name="T0" fmla="*/ 0 w 85"/>
                <a:gd name="T1" fmla="*/ 102 h 120"/>
                <a:gd name="T2" fmla="*/ 15 w 85"/>
                <a:gd name="T3" fmla="*/ 85 h 120"/>
                <a:gd name="T4" fmla="*/ 45 w 85"/>
                <a:gd name="T5" fmla="*/ 99 h 120"/>
                <a:gd name="T6" fmla="*/ 60 w 85"/>
                <a:gd name="T7" fmla="*/ 87 h 120"/>
                <a:gd name="T8" fmla="*/ 60 w 85"/>
                <a:gd name="T9" fmla="*/ 87 h 120"/>
                <a:gd name="T10" fmla="*/ 40 w 85"/>
                <a:gd name="T11" fmla="*/ 71 h 120"/>
                <a:gd name="T12" fmla="*/ 6 w 85"/>
                <a:gd name="T13" fmla="*/ 35 h 120"/>
                <a:gd name="T14" fmla="*/ 6 w 85"/>
                <a:gd name="T15" fmla="*/ 35 h 120"/>
                <a:gd name="T16" fmla="*/ 45 w 85"/>
                <a:gd name="T17" fmla="*/ 0 h 120"/>
                <a:gd name="T18" fmla="*/ 84 w 85"/>
                <a:gd name="T19" fmla="*/ 15 h 120"/>
                <a:gd name="T20" fmla="*/ 70 w 85"/>
                <a:gd name="T21" fmla="*/ 34 h 120"/>
                <a:gd name="T22" fmla="*/ 45 w 85"/>
                <a:gd name="T23" fmla="*/ 22 h 120"/>
                <a:gd name="T24" fmla="*/ 31 w 85"/>
                <a:gd name="T25" fmla="*/ 32 h 120"/>
                <a:gd name="T26" fmla="*/ 31 w 85"/>
                <a:gd name="T27" fmla="*/ 32 h 120"/>
                <a:gd name="T28" fmla="*/ 54 w 85"/>
                <a:gd name="T29" fmla="*/ 50 h 120"/>
                <a:gd name="T30" fmla="*/ 85 w 85"/>
                <a:gd name="T31" fmla="*/ 85 h 120"/>
                <a:gd name="T32" fmla="*/ 85 w 85"/>
                <a:gd name="T33" fmla="*/ 85 h 120"/>
                <a:gd name="T34" fmla="*/ 45 w 85"/>
                <a:gd name="T35" fmla="*/ 120 h 120"/>
                <a:gd name="T36" fmla="*/ 0 w 85"/>
                <a:gd name="T37" fmla="*/ 10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5" h="120">
                  <a:moveTo>
                    <a:pt x="0" y="102"/>
                  </a:moveTo>
                  <a:lnTo>
                    <a:pt x="15" y="85"/>
                  </a:lnTo>
                  <a:cubicBezTo>
                    <a:pt x="22" y="92"/>
                    <a:pt x="32" y="99"/>
                    <a:pt x="45" y="99"/>
                  </a:cubicBezTo>
                  <a:cubicBezTo>
                    <a:pt x="55" y="99"/>
                    <a:pt x="60" y="94"/>
                    <a:pt x="60" y="87"/>
                  </a:cubicBezTo>
                  <a:lnTo>
                    <a:pt x="60" y="87"/>
                  </a:lnTo>
                  <a:cubicBezTo>
                    <a:pt x="60" y="81"/>
                    <a:pt x="56" y="77"/>
                    <a:pt x="40" y="71"/>
                  </a:cubicBezTo>
                  <a:cubicBezTo>
                    <a:pt x="19" y="62"/>
                    <a:pt x="6" y="55"/>
                    <a:pt x="6" y="35"/>
                  </a:cubicBezTo>
                  <a:lnTo>
                    <a:pt x="6" y="35"/>
                  </a:lnTo>
                  <a:cubicBezTo>
                    <a:pt x="6" y="14"/>
                    <a:pt x="22" y="0"/>
                    <a:pt x="45" y="0"/>
                  </a:cubicBezTo>
                  <a:cubicBezTo>
                    <a:pt x="59" y="0"/>
                    <a:pt x="72" y="5"/>
                    <a:pt x="84" y="15"/>
                  </a:cubicBezTo>
                  <a:lnTo>
                    <a:pt x="70" y="34"/>
                  </a:lnTo>
                  <a:cubicBezTo>
                    <a:pt x="62" y="27"/>
                    <a:pt x="54" y="22"/>
                    <a:pt x="45" y="22"/>
                  </a:cubicBezTo>
                  <a:cubicBezTo>
                    <a:pt x="36" y="22"/>
                    <a:pt x="31" y="26"/>
                    <a:pt x="31" y="32"/>
                  </a:cubicBezTo>
                  <a:lnTo>
                    <a:pt x="31" y="32"/>
                  </a:lnTo>
                  <a:cubicBezTo>
                    <a:pt x="31" y="39"/>
                    <a:pt x="35" y="42"/>
                    <a:pt x="54" y="50"/>
                  </a:cubicBezTo>
                  <a:cubicBezTo>
                    <a:pt x="75" y="59"/>
                    <a:pt x="85" y="67"/>
                    <a:pt x="85" y="85"/>
                  </a:cubicBezTo>
                  <a:lnTo>
                    <a:pt x="85" y="85"/>
                  </a:lnTo>
                  <a:cubicBezTo>
                    <a:pt x="85" y="107"/>
                    <a:pt x="67" y="120"/>
                    <a:pt x="45" y="120"/>
                  </a:cubicBezTo>
                  <a:cubicBezTo>
                    <a:pt x="29" y="120"/>
                    <a:pt x="14" y="115"/>
                    <a:pt x="0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Freeform 921"/>
            <p:cNvSpPr>
              <a:spLocks/>
            </p:cNvSpPr>
            <p:nvPr/>
          </p:nvSpPr>
          <p:spPr bwMode="auto">
            <a:xfrm>
              <a:off x="3209926" y="2695537"/>
              <a:ext cx="5772150" cy="704850"/>
            </a:xfrm>
            <a:custGeom>
              <a:avLst/>
              <a:gdLst>
                <a:gd name="T0" fmla="*/ 11322 w 11372"/>
                <a:gd name="T1" fmla="*/ 1388 h 1388"/>
                <a:gd name="T2" fmla="*/ 50 w 11372"/>
                <a:gd name="T3" fmla="*/ 1388 h 1388"/>
                <a:gd name="T4" fmla="*/ 0 w 11372"/>
                <a:gd name="T5" fmla="*/ 1338 h 1388"/>
                <a:gd name="T6" fmla="*/ 0 w 11372"/>
                <a:gd name="T7" fmla="*/ 50 h 1388"/>
                <a:gd name="T8" fmla="*/ 50 w 11372"/>
                <a:gd name="T9" fmla="*/ 0 h 1388"/>
                <a:gd name="T10" fmla="*/ 11321 w 11372"/>
                <a:gd name="T11" fmla="*/ 0 h 1388"/>
                <a:gd name="T12" fmla="*/ 11371 w 11372"/>
                <a:gd name="T13" fmla="*/ 50 h 1388"/>
                <a:gd name="T14" fmla="*/ 11371 w 11372"/>
                <a:gd name="T15" fmla="*/ 1337 h 1388"/>
                <a:gd name="T16" fmla="*/ 11322 w 11372"/>
                <a:gd name="T17" fmla="*/ 1388 h 1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372" h="1388">
                  <a:moveTo>
                    <a:pt x="11322" y="1388"/>
                  </a:moveTo>
                  <a:lnTo>
                    <a:pt x="50" y="1388"/>
                  </a:lnTo>
                  <a:cubicBezTo>
                    <a:pt x="22" y="1388"/>
                    <a:pt x="0" y="1365"/>
                    <a:pt x="0" y="1338"/>
                  </a:cubicBezTo>
                  <a:lnTo>
                    <a:pt x="0" y="50"/>
                  </a:lnTo>
                  <a:cubicBezTo>
                    <a:pt x="0" y="23"/>
                    <a:pt x="22" y="0"/>
                    <a:pt x="50" y="0"/>
                  </a:cubicBezTo>
                  <a:lnTo>
                    <a:pt x="11321" y="0"/>
                  </a:lnTo>
                  <a:cubicBezTo>
                    <a:pt x="11349" y="0"/>
                    <a:pt x="11371" y="23"/>
                    <a:pt x="11371" y="50"/>
                  </a:cubicBezTo>
                  <a:lnTo>
                    <a:pt x="11371" y="1337"/>
                  </a:lnTo>
                  <a:cubicBezTo>
                    <a:pt x="11372" y="1365"/>
                    <a:pt x="11350" y="1388"/>
                    <a:pt x="11322" y="13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Freeform 922"/>
            <p:cNvSpPr>
              <a:spLocks noEditPoints="1"/>
            </p:cNvSpPr>
            <p:nvPr/>
          </p:nvSpPr>
          <p:spPr bwMode="auto">
            <a:xfrm>
              <a:off x="3203576" y="2690775"/>
              <a:ext cx="5784850" cy="715963"/>
            </a:xfrm>
            <a:custGeom>
              <a:avLst/>
              <a:gdLst>
                <a:gd name="T0" fmla="*/ 11335 w 11398"/>
                <a:gd name="T1" fmla="*/ 1412 h 1412"/>
                <a:gd name="T2" fmla="*/ 63 w 11398"/>
                <a:gd name="T3" fmla="*/ 1412 h 1412"/>
                <a:gd name="T4" fmla="*/ 0 w 11398"/>
                <a:gd name="T5" fmla="*/ 1350 h 1412"/>
                <a:gd name="T6" fmla="*/ 0 w 11398"/>
                <a:gd name="T7" fmla="*/ 62 h 1412"/>
                <a:gd name="T8" fmla="*/ 63 w 11398"/>
                <a:gd name="T9" fmla="*/ 0 h 1412"/>
                <a:gd name="T10" fmla="*/ 11334 w 11398"/>
                <a:gd name="T11" fmla="*/ 0 h 1412"/>
                <a:gd name="T12" fmla="*/ 11397 w 11398"/>
                <a:gd name="T13" fmla="*/ 62 h 1412"/>
                <a:gd name="T14" fmla="*/ 11397 w 11398"/>
                <a:gd name="T15" fmla="*/ 1349 h 1412"/>
                <a:gd name="T16" fmla="*/ 11335 w 11398"/>
                <a:gd name="T17" fmla="*/ 1412 h 1412"/>
                <a:gd name="T18" fmla="*/ 63 w 11398"/>
                <a:gd name="T19" fmla="*/ 25 h 1412"/>
                <a:gd name="T20" fmla="*/ 25 w 11398"/>
                <a:gd name="T21" fmla="*/ 62 h 1412"/>
                <a:gd name="T22" fmla="*/ 25 w 11398"/>
                <a:gd name="T23" fmla="*/ 1349 h 1412"/>
                <a:gd name="T24" fmla="*/ 63 w 11398"/>
                <a:gd name="T25" fmla="*/ 1386 h 1412"/>
                <a:gd name="T26" fmla="*/ 11334 w 11398"/>
                <a:gd name="T27" fmla="*/ 1386 h 1412"/>
                <a:gd name="T28" fmla="*/ 11372 w 11398"/>
                <a:gd name="T29" fmla="*/ 1349 h 1412"/>
                <a:gd name="T30" fmla="*/ 11372 w 11398"/>
                <a:gd name="T31" fmla="*/ 62 h 1412"/>
                <a:gd name="T32" fmla="*/ 11334 w 11398"/>
                <a:gd name="T33" fmla="*/ 25 h 1412"/>
                <a:gd name="T34" fmla="*/ 63 w 11398"/>
                <a:gd name="T35" fmla="*/ 25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398" h="1412">
                  <a:moveTo>
                    <a:pt x="11335" y="1412"/>
                  </a:moveTo>
                  <a:lnTo>
                    <a:pt x="63" y="1412"/>
                  </a:lnTo>
                  <a:cubicBezTo>
                    <a:pt x="28" y="1412"/>
                    <a:pt x="0" y="1385"/>
                    <a:pt x="0" y="1350"/>
                  </a:cubicBezTo>
                  <a:lnTo>
                    <a:pt x="0" y="62"/>
                  </a:lnTo>
                  <a:cubicBezTo>
                    <a:pt x="0" y="27"/>
                    <a:pt x="28" y="0"/>
                    <a:pt x="63" y="0"/>
                  </a:cubicBezTo>
                  <a:lnTo>
                    <a:pt x="11334" y="0"/>
                  </a:lnTo>
                  <a:cubicBezTo>
                    <a:pt x="11369" y="0"/>
                    <a:pt x="11397" y="27"/>
                    <a:pt x="11397" y="62"/>
                  </a:cubicBezTo>
                  <a:lnTo>
                    <a:pt x="11397" y="1349"/>
                  </a:lnTo>
                  <a:cubicBezTo>
                    <a:pt x="11398" y="1384"/>
                    <a:pt x="11369" y="1412"/>
                    <a:pt x="11335" y="1412"/>
                  </a:cubicBezTo>
                  <a:close/>
                  <a:moveTo>
                    <a:pt x="63" y="25"/>
                  </a:moveTo>
                  <a:cubicBezTo>
                    <a:pt x="42" y="25"/>
                    <a:pt x="25" y="41"/>
                    <a:pt x="25" y="62"/>
                  </a:cubicBezTo>
                  <a:lnTo>
                    <a:pt x="25" y="1349"/>
                  </a:lnTo>
                  <a:cubicBezTo>
                    <a:pt x="25" y="1370"/>
                    <a:pt x="42" y="1386"/>
                    <a:pt x="63" y="1386"/>
                  </a:cubicBezTo>
                  <a:lnTo>
                    <a:pt x="11334" y="1386"/>
                  </a:lnTo>
                  <a:cubicBezTo>
                    <a:pt x="11355" y="1386"/>
                    <a:pt x="11372" y="1370"/>
                    <a:pt x="11372" y="1349"/>
                  </a:cubicBezTo>
                  <a:lnTo>
                    <a:pt x="11372" y="62"/>
                  </a:lnTo>
                  <a:cubicBezTo>
                    <a:pt x="11372" y="41"/>
                    <a:pt x="11355" y="25"/>
                    <a:pt x="11334" y="25"/>
                  </a:cubicBezTo>
                  <a:lnTo>
                    <a:pt x="63" y="25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Freeform 923"/>
            <p:cNvSpPr>
              <a:spLocks/>
            </p:cNvSpPr>
            <p:nvPr/>
          </p:nvSpPr>
          <p:spPr bwMode="auto">
            <a:xfrm>
              <a:off x="5592764" y="2881275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80 w 160"/>
                <a:gd name="T19" fmla="*/ 143 h 195"/>
                <a:gd name="T20" fmla="*/ 20 w 160"/>
                <a:gd name="T21" fmla="*/ 39 h 195"/>
                <a:gd name="T22" fmla="*/ 20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Freeform 924"/>
            <p:cNvSpPr>
              <a:spLocks/>
            </p:cNvSpPr>
            <p:nvPr/>
          </p:nvSpPr>
          <p:spPr bwMode="auto">
            <a:xfrm>
              <a:off x="5695951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8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Freeform 925"/>
            <p:cNvSpPr>
              <a:spLocks/>
            </p:cNvSpPr>
            <p:nvPr/>
          </p:nvSpPr>
          <p:spPr bwMode="auto">
            <a:xfrm>
              <a:off x="5772151" y="2905087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8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8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Freeform 926"/>
            <p:cNvSpPr>
              <a:spLocks noEditPoints="1"/>
            </p:cNvSpPr>
            <p:nvPr/>
          </p:nvSpPr>
          <p:spPr bwMode="auto">
            <a:xfrm>
              <a:off x="5813426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2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Freeform 927"/>
            <p:cNvSpPr>
              <a:spLocks/>
            </p:cNvSpPr>
            <p:nvPr/>
          </p:nvSpPr>
          <p:spPr bwMode="auto">
            <a:xfrm>
              <a:off x="5889626" y="2905087"/>
              <a:ext cx="55563" cy="74613"/>
            </a:xfrm>
            <a:custGeom>
              <a:avLst/>
              <a:gdLst>
                <a:gd name="T0" fmla="*/ 1 w 111"/>
                <a:gd name="T1" fmla="*/ 3 h 148"/>
                <a:gd name="T2" fmla="*/ 21 w 111"/>
                <a:gd name="T3" fmla="*/ 3 h 148"/>
                <a:gd name="T4" fmla="*/ 21 w 111"/>
                <a:gd name="T5" fmla="*/ 27 h 148"/>
                <a:gd name="T6" fmla="*/ 63 w 111"/>
                <a:gd name="T7" fmla="*/ 0 h 148"/>
                <a:gd name="T8" fmla="*/ 111 w 111"/>
                <a:gd name="T9" fmla="*/ 53 h 148"/>
                <a:gd name="T10" fmla="*/ 111 w 111"/>
                <a:gd name="T11" fmla="*/ 148 h 148"/>
                <a:gd name="T12" fmla="*/ 90 w 111"/>
                <a:gd name="T13" fmla="*/ 148 h 148"/>
                <a:gd name="T14" fmla="*/ 90 w 111"/>
                <a:gd name="T15" fmla="*/ 59 h 148"/>
                <a:gd name="T16" fmla="*/ 57 w 111"/>
                <a:gd name="T17" fmla="*/ 19 h 148"/>
                <a:gd name="T18" fmla="*/ 20 w 111"/>
                <a:gd name="T19" fmla="*/ 60 h 148"/>
                <a:gd name="T20" fmla="*/ 20 w 111"/>
                <a:gd name="T21" fmla="*/ 148 h 148"/>
                <a:gd name="T22" fmla="*/ 0 w 111"/>
                <a:gd name="T23" fmla="*/ 148 h 148"/>
                <a:gd name="T24" fmla="*/ 0 w 111"/>
                <a:gd name="T25" fmla="*/ 3 h 148"/>
                <a:gd name="T26" fmla="*/ 1 w 111"/>
                <a:gd name="T27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48">
                  <a:moveTo>
                    <a:pt x="1" y="3"/>
                  </a:moveTo>
                  <a:lnTo>
                    <a:pt x="21" y="3"/>
                  </a:lnTo>
                  <a:lnTo>
                    <a:pt x="21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1" y="20"/>
                    <a:pt x="111" y="53"/>
                  </a:cubicBezTo>
                  <a:lnTo>
                    <a:pt x="111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Freeform 928"/>
            <p:cNvSpPr>
              <a:spLocks noEditPoints="1"/>
            </p:cNvSpPr>
            <p:nvPr/>
          </p:nvSpPr>
          <p:spPr bwMode="auto">
            <a:xfrm>
              <a:off x="596106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9 w 127"/>
                <a:gd name="T15" fmla="*/ 78 h 152"/>
                <a:gd name="T16" fmla="*/ 109 w 127"/>
                <a:gd name="T17" fmla="*/ 77 h 152"/>
                <a:gd name="T18" fmla="*/ 65 w 127"/>
                <a:gd name="T19" fmla="*/ 20 h 152"/>
                <a:gd name="T20" fmla="*/ 21 w 127"/>
                <a:gd name="T21" fmla="*/ 77 h 152"/>
                <a:gd name="T22" fmla="*/ 21 w 127"/>
                <a:gd name="T23" fmla="*/ 78 h 152"/>
                <a:gd name="T24" fmla="*/ 65 w 127"/>
                <a:gd name="T25" fmla="*/ 134 h 152"/>
                <a:gd name="T26" fmla="*/ 109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7" y="152"/>
                    <a:pt x="0" y="120"/>
                    <a:pt x="0" y="78"/>
                  </a:cubicBezTo>
                  <a:close/>
                  <a:moveTo>
                    <a:pt x="109" y="78"/>
                  </a:moveTo>
                  <a:lnTo>
                    <a:pt x="109" y="77"/>
                  </a:lnTo>
                  <a:cubicBezTo>
                    <a:pt x="109" y="44"/>
                    <a:pt x="89" y="20"/>
                    <a:pt x="65" y="20"/>
                  </a:cubicBezTo>
                  <a:cubicBezTo>
                    <a:pt x="40" y="20"/>
                    <a:pt x="21" y="44"/>
                    <a:pt x="21" y="77"/>
                  </a:cubicBezTo>
                  <a:lnTo>
                    <a:pt x="21" y="78"/>
                  </a:lnTo>
                  <a:cubicBezTo>
                    <a:pt x="21" y="110"/>
                    <a:pt x="40" y="134"/>
                    <a:pt x="65" y="134"/>
                  </a:cubicBezTo>
                  <a:cubicBezTo>
                    <a:pt x="90" y="134"/>
                    <a:pt x="109" y="109"/>
                    <a:pt x="109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5" name="Freeform 929"/>
            <p:cNvSpPr>
              <a:spLocks/>
            </p:cNvSpPr>
            <p:nvPr/>
          </p:nvSpPr>
          <p:spPr bwMode="auto">
            <a:xfrm>
              <a:off x="6167439" y="2881275"/>
              <a:ext cx="60325" cy="98425"/>
            </a:xfrm>
            <a:custGeom>
              <a:avLst/>
              <a:gdLst>
                <a:gd name="T0" fmla="*/ 1 w 118"/>
                <a:gd name="T1" fmla="*/ 0 h 193"/>
                <a:gd name="T2" fmla="*/ 118 w 118"/>
                <a:gd name="T3" fmla="*/ 0 h 193"/>
                <a:gd name="T4" fmla="*/ 118 w 118"/>
                <a:gd name="T5" fmla="*/ 19 h 193"/>
                <a:gd name="T6" fmla="*/ 22 w 118"/>
                <a:gd name="T7" fmla="*/ 19 h 193"/>
                <a:gd name="T8" fmla="*/ 22 w 118"/>
                <a:gd name="T9" fmla="*/ 89 h 193"/>
                <a:gd name="T10" fmla="*/ 108 w 118"/>
                <a:gd name="T11" fmla="*/ 89 h 193"/>
                <a:gd name="T12" fmla="*/ 108 w 118"/>
                <a:gd name="T13" fmla="*/ 108 h 193"/>
                <a:gd name="T14" fmla="*/ 22 w 118"/>
                <a:gd name="T15" fmla="*/ 108 h 193"/>
                <a:gd name="T16" fmla="*/ 22 w 118"/>
                <a:gd name="T17" fmla="*/ 193 h 193"/>
                <a:gd name="T18" fmla="*/ 0 w 118"/>
                <a:gd name="T19" fmla="*/ 193 h 193"/>
                <a:gd name="T20" fmla="*/ 0 w 118"/>
                <a:gd name="T21" fmla="*/ 0 h 193"/>
                <a:gd name="T22" fmla="*/ 1 w 118"/>
                <a:gd name="T23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193">
                  <a:moveTo>
                    <a:pt x="1" y="0"/>
                  </a:moveTo>
                  <a:lnTo>
                    <a:pt x="118" y="0"/>
                  </a:lnTo>
                  <a:lnTo>
                    <a:pt x="118" y="19"/>
                  </a:lnTo>
                  <a:lnTo>
                    <a:pt x="22" y="19"/>
                  </a:lnTo>
                  <a:lnTo>
                    <a:pt x="22" y="89"/>
                  </a:lnTo>
                  <a:lnTo>
                    <a:pt x="108" y="89"/>
                  </a:lnTo>
                  <a:lnTo>
                    <a:pt x="108" y="108"/>
                  </a:lnTo>
                  <a:lnTo>
                    <a:pt x="22" y="108"/>
                  </a:lnTo>
                  <a:lnTo>
                    <a:pt x="22" y="193"/>
                  </a:lnTo>
                  <a:lnTo>
                    <a:pt x="0" y="193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6" name="Freeform 930"/>
            <p:cNvSpPr>
              <a:spLocks/>
            </p:cNvSpPr>
            <p:nvPr/>
          </p:nvSpPr>
          <p:spPr bwMode="auto">
            <a:xfrm>
              <a:off x="6243639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Freeform 931"/>
            <p:cNvSpPr>
              <a:spLocks noEditPoints="1"/>
            </p:cNvSpPr>
            <p:nvPr/>
          </p:nvSpPr>
          <p:spPr bwMode="auto">
            <a:xfrm>
              <a:off x="6286501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1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Freeform 932"/>
            <p:cNvSpPr>
              <a:spLocks noEditPoints="1"/>
            </p:cNvSpPr>
            <p:nvPr/>
          </p:nvSpPr>
          <p:spPr bwMode="auto">
            <a:xfrm>
              <a:off x="6357939" y="2905087"/>
              <a:ext cx="60325" cy="76200"/>
            </a:xfrm>
            <a:custGeom>
              <a:avLst/>
              <a:gdLst>
                <a:gd name="T0" fmla="*/ 0 w 118"/>
                <a:gd name="T1" fmla="*/ 76 h 151"/>
                <a:gd name="T2" fmla="*/ 0 w 118"/>
                <a:gd name="T3" fmla="*/ 75 h 151"/>
                <a:gd name="T4" fmla="*/ 60 w 118"/>
                <a:gd name="T5" fmla="*/ 0 h 151"/>
                <a:gd name="T6" fmla="*/ 118 w 118"/>
                <a:gd name="T7" fmla="*/ 75 h 151"/>
                <a:gd name="T8" fmla="*/ 118 w 118"/>
                <a:gd name="T9" fmla="*/ 83 h 151"/>
                <a:gd name="T10" fmla="*/ 20 w 118"/>
                <a:gd name="T11" fmla="*/ 83 h 151"/>
                <a:gd name="T12" fmla="*/ 65 w 118"/>
                <a:gd name="T13" fmla="*/ 133 h 151"/>
                <a:gd name="T14" fmla="*/ 103 w 118"/>
                <a:gd name="T15" fmla="*/ 117 h 151"/>
                <a:gd name="T16" fmla="*/ 114 w 118"/>
                <a:gd name="T17" fmla="*/ 129 h 151"/>
                <a:gd name="T18" fmla="*/ 64 w 118"/>
                <a:gd name="T19" fmla="*/ 151 h 151"/>
                <a:gd name="T20" fmla="*/ 0 w 118"/>
                <a:gd name="T21" fmla="*/ 76 h 151"/>
                <a:gd name="T22" fmla="*/ 98 w 118"/>
                <a:gd name="T23" fmla="*/ 67 h 151"/>
                <a:gd name="T24" fmla="*/ 60 w 118"/>
                <a:gd name="T25" fmla="*/ 17 h 151"/>
                <a:gd name="T26" fmla="*/ 20 w 118"/>
                <a:gd name="T27" fmla="*/ 67 h 151"/>
                <a:gd name="T28" fmla="*/ 98 w 118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7" y="0"/>
                    <a:pt x="60" y="0"/>
                  </a:cubicBezTo>
                  <a:cubicBezTo>
                    <a:pt x="96" y="0"/>
                    <a:pt x="118" y="31"/>
                    <a:pt x="118" y="75"/>
                  </a:cubicBezTo>
                  <a:lnTo>
                    <a:pt x="118" y="83"/>
                  </a:lnTo>
                  <a:lnTo>
                    <a:pt x="20" y="83"/>
                  </a:lnTo>
                  <a:cubicBezTo>
                    <a:pt x="23" y="116"/>
                    <a:pt x="43" y="133"/>
                    <a:pt x="65" y="133"/>
                  </a:cubicBezTo>
                  <a:cubicBezTo>
                    <a:pt x="82" y="133"/>
                    <a:pt x="93" y="127"/>
                    <a:pt x="103" y="117"/>
                  </a:cubicBezTo>
                  <a:lnTo>
                    <a:pt x="114" y="129"/>
                  </a:lnTo>
                  <a:cubicBezTo>
                    <a:pt x="102" y="143"/>
                    <a:pt x="87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8" y="67"/>
                  </a:moveTo>
                  <a:cubicBezTo>
                    <a:pt x="97" y="40"/>
                    <a:pt x="83" y="17"/>
                    <a:pt x="60" y="17"/>
                  </a:cubicBezTo>
                  <a:cubicBezTo>
                    <a:pt x="39" y="17"/>
                    <a:pt x="23" y="37"/>
                    <a:pt x="20" y="67"/>
                  </a:cubicBezTo>
                  <a:lnTo>
                    <a:pt x="98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Freeform 933"/>
            <p:cNvSpPr>
              <a:spLocks/>
            </p:cNvSpPr>
            <p:nvPr/>
          </p:nvSpPr>
          <p:spPr bwMode="auto">
            <a:xfrm>
              <a:off x="6427789" y="2905087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2 w 105"/>
                <a:gd name="T5" fmla="*/ 17 h 145"/>
                <a:gd name="T6" fmla="*/ 2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2" y="17"/>
                  </a:lnTo>
                  <a:lnTo>
                    <a:pt x="2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Freeform 934"/>
            <p:cNvSpPr>
              <a:spLocks noEditPoints="1"/>
            </p:cNvSpPr>
            <p:nvPr/>
          </p:nvSpPr>
          <p:spPr bwMode="auto">
            <a:xfrm>
              <a:off x="6492876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3 w 117"/>
                <a:gd name="T17" fmla="*/ 129 h 151"/>
                <a:gd name="T18" fmla="*/ 63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3" y="129"/>
                  </a:lnTo>
                  <a:cubicBezTo>
                    <a:pt x="101" y="143"/>
                    <a:pt x="86" y="151"/>
                    <a:pt x="63" y="151"/>
                  </a:cubicBezTo>
                  <a:cubicBezTo>
                    <a:pt x="28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8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1" name="Freeform 935"/>
            <p:cNvSpPr>
              <a:spLocks/>
            </p:cNvSpPr>
            <p:nvPr/>
          </p:nvSpPr>
          <p:spPr bwMode="auto">
            <a:xfrm>
              <a:off x="6569076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7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2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2" name="Rectangle 936"/>
            <p:cNvSpPr>
              <a:spLocks noChangeArrowheads="1"/>
            </p:cNvSpPr>
            <p:nvPr/>
          </p:nvSpPr>
          <p:spPr bwMode="auto">
            <a:xfrm>
              <a:off x="5302251" y="2612987"/>
              <a:ext cx="15843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3" name="Freeform 937"/>
            <p:cNvSpPr>
              <a:spLocks noEditPoints="1"/>
            </p:cNvSpPr>
            <p:nvPr/>
          </p:nvSpPr>
          <p:spPr bwMode="auto">
            <a:xfrm>
              <a:off x="5600701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4" name="Freeform 938"/>
            <p:cNvSpPr>
              <a:spLocks noEditPoints="1"/>
            </p:cNvSpPr>
            <p:nvPr/>
          </p:nvSpPr>
          <p:spPr bwMode="auto">
            <a:xfrm>
              <a:off x="5676901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7 w 101"/>
                <a:gd name="T19" fmla="*/ 74 h 145"/>
                <a:gd name="T20" fmla="*/ 71 w 101"/>
                <a:gd name="T21" fmla="*/ 50 h 145"/>
                <a:gd name="T22" fmla="*/ 71 w 101"/>
                <a:gd name="T23" fmla="*/ 50 h 145"/>
                <a:gd name="T24" fmla="*/ 46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7 w 101"/>
                <a:gd name="T31" fmla="*/ 73 h 145"/>
                <a:gd name="T32" fmla="*/ 47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7" y="74"/>
                  </a:moveTo>
                  <a:cubicBezTo>
                    <a:pt x="62" y="74"/>
                    <a:pt x="71" y="64"/>
                    <a:pt x="71" y="50"/>
                  </a:cubicBezTo>
                  <a:lnTo>
                    <a:pt x="71" y="50"/>
                  </a:lnTo>
                  <a:cubicBezTo>
                    <a:pt x="71" y="35"/>
                    <a:pt x="62" y="27"/>
                    <a:pt x="46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7" y="73"/>
                  </a:lnTo>
                  <a:lnTo>
                    <a:pt x="47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5" name="Freeform 939"/>
            <p:cNvSpPr>
              <a:spLocks noEditPoints="1"/>
            </p:cNvSpPr>
            <p:nvPr/>
          </p:nvSpPr>
          <p:spPr bwMode="auto">
            <a:xfrm>
              <a:off x="5738814" y="2655850"/>
              <a:ext cx="50800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8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30 w 101"/>
                <a:gd name="T27" fmla="*/ 27 h 145"/>
                <a:gd name="T28" fmla="*/ 30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8" y="100"/>
                    <a:pt x="48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30" y="27"/>
                  </a:lnTo>
                  <a:lnTo>
                    <a:pt x="30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Freeform 940"/>
            <p:cNvSpPr>
              <a:spLocks/>
            </p:cNvSpPr>
            <p:nvPr/>
          </p:nvSpPr>
          <p:spPr bwMode="auto">
            <a:xfrm>
              <a:off x="5799139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Rectangle 941"/>
            <p:cNvSpPr>
              <a:spLocks noChangeArrowheads="1"/>
            </p:cNvSpPr>
            <p:nvPr/>
          </p:nvSpPr>
          <p:spPr bwMode="auto">
            <a:xfrm>
              <a:off x="5854701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Freeform 942"/>
            <p:cNvSpPr>
              <a:spLocks/>
            </p:cNvSpPr>
            <p:nvPr/>
          </p:nvSpPr>
          <p:spPr bwMode="auto">
            <a:xfrm>
              <a:off x="5883276" y="2655850"/>
              <a:ext cx="57150" cy="74613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6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7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88" y="0"/>
                    <a:pt x="101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6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7"/>
                    <a:pt x="64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Freeform 943"/>
            <p:cNvSpPr>
              <a:spLocks noEditPoints="1"/>
            </p:cNvSpPr>
            <p:nvPr/>
          </p:nvSpPr>
          <p:spPr bwMode="auto">
            <a:xfrm>
              <a:off x="5945189" y="2655850"/>
              <a:ext cx="68263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9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9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Freeform 944"/>
            <p:cNvSpPr>
              <a:spLocks/>
            </p:cNvSpPr>
            <p:nvPr/>
          </p:nvSpPr>
          <p:spPr bwMode="auto">
            <a:xfrm>
              <a:off x="6010276" y="2655850"/>
              <a:ext cx="52388" cy="73025"/>
            </a:xfrm>
            <a:custGeom>
              <a:avLst/>
              <a:gdLst>
                <a:gd name="T0" fmla="*/ 11 w 33"/>
                <a:gd name="T1" fmla="*/ 9 h 46"/>
                <a:gd name="T2" fmla="*/ 0 w 33"/>
                <a:gd name="T3" fmla="*/ 9 h 46"/>
                <a:gd name="T4" fmla="*/ 0 w 33"/>
                <a:gd name="T5" fmla="*/ 0 h 46"/>
                <a:gd name="T6" fmla="*/ 33 w 33"/>
                <a:gd name="T7" fmla="*/ 0 h 46"/>
                <a:gd name="T8" fmla="*/ 33 w 33"/>
                <a:gd name="T9" fmla="*/ 9 h 46"/>
                <a:gd name="T10" fmla="*/ 21 w 33"/>
                <a:gd name="T11" fmla="*/ 9 h 46"/>
                <a:gd name="T12" fmla="*/ 21 w 33"/>
                <a:gd name="T13" fmla="*/ 46 h 46"/>
                <a:gd name="T14" fmla="*/ 11 w 33"/>
                <a:gd name="T15" fmla="*/ 46 h 46"/>
                <a:gd name="T16" fmla="*/ 11 w 33"/>
                <a:gd name="T17" fmla="*/ 9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9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3" y="0"/>
                  </a:lnTo>
                  <a:lnTo>
                    <a:pt x="33" y="9"/>
                  </a:lnTo>
                  <a:lnTo>
                    <a:pt x="21" y="9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Rectangle 945"/>
            <p:cNvSpPr>
              <a:spLocks noChangeArrowheads="1"/>
            </p:cNvSpPr>
            <p:nvPr/>
          </p:nvSpPr>
          <p:spPr bwMode="auto">
            <a:xfrm>
              <a:off x="6072189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Freeform 946"/>
            <p:cNvSpPr>
              <a:spLocks noEditPoints="1"/>
            </p:cNvSpPr>
            <p:nvPr/>
          </p:nvSpPr>
          <p:spPr bwMode="auto">
            <a:xfrm>
              <a:off x="61007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Freeform 947"/>
            <p:cNvSpPr>
              <a:spLocks/>
            </p:cNvSpPr>
            <p:nvPr/>
          </p:nvSpPr>
          <p:spPr bwMode="auto">
            <a:xfrm>
              <a:off x="6178551" y="2655850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8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Freeform 948"/>
            <p:cNvSpPr>
              <a:spLocks/>
            </p:cNvSpPr>
            <p:nvPr/>
          </p:nvSpPr>
          <p:spPr bwMode="auto">
            <a:xfrm>
              <a:off x="6273801" y="2655850"/>
              <a:ext cx="46038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Rectangle 949"/>
            <p:cNvSpPr>
              <a:spLocks noChangeArrowheads="1"/>
            </p:cNvSpPr>
            <p:nvPr/>
          </p:nvSpPr>
          <p:spPr bwMode="auto">
            <a:xfrm>
              <a:off x="63293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6" name="Freeform 950"/>
            <p:cNvSpPr>
              <a:spLocks/>
            </p:cNvSpPr>
            <p:nvPr/>
          </p:nvSpPr>
          <p:spPr bwMode="auto">
            <a:xfrm>
              <a:off x="6361114" y="2655850"/>
              <a:ext cx="47625" cy="73025"/>
            </a:xfrm>
            <a:custGeom>
              <a:avLst/>
              <a:gdLst>
                <a:gd name="T0" fmla="*/ 0 w 94"/>
                <a:gd name="T1" fmla="*/ 0 h 145"/>
                <a:gd name="T2" fmla="*/ 94 w 94"/>
                <a:gd name="T3" fmla="*/ 0 h 145"/>
                <a:gd name="T4" fmla="*/ 94 w 94"/>
                <a:gd name="T5" fmla="*/ 28 h 145"/>
                <a:gd name="T6" fmla="*/ 30 w 94"/>
                <a:gd name="T7" fmla="*/ 28 h 145"/>
                <a:gd name="T8" fmla="*/ 30 w 94"/>
                <a:gd name="T9" fmla="*/ 60 h 145"/>
                <a:gd name="T10" fmla="*/ 87 w 94"/>
                <a:gd name="T11" fmla="*/ 60 h 145"/>
                <a:gd name="T12" fmla="*/ 87 w 94"/>
                <a:gd name="T13" fmla="*/ 88 h 145"/>
                <a:gd name="T14" fmla="*/ 30 w 94"/>
                <a:gd name="T15" fmla="*/ 88 h 145"/>
                <a:gd name="T16" fmla="*/ 30 w 94"/>
                <a:gd name="T17" fmla="*/ 145 h 145"/>
                <a:gd name="T18" fmla="*/ 0 w 94"/>
                <a:gd name="T19" fmla="*/ 145 h 145"/>
                <a:gd name="T20" fmla="*/ 0 w 94"/>
                <a:gd name="T21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145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60"/>
                  </a:lnTo>
                  <a:lnTo>
                    <a:pt x="87" y="60"/>
                  </a:lnTo>
                  <a:lnTo>
                    <a:pt x="87" y="88"/>
                  </a:lnTo>
                  <a:lnTo>
                    <a:pt x="30" y="8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Freeform 951"/>
            <p:cNvSpPr>
              <a:spLocks/>
            </p:cNvSpPr>
            <p:nvPr/>
          </p:nvSpPr>
          <p:spPr bwMode="auto">
            <a:xfrm>
              <a:off x="6418264" y="2655850"/>
              <a:ext cx="49213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7 w 95"/>
                <a:gd name="T11" fmla="*/ 59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7" y="59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8" name="Freeform 952"/>
            <p:cNvSpPr>
              <a:spLocks/>
            </p:cNvSpPr>
            <p:nvPr/>
          </p:nvSpPr>
          <p:spPr bwMode="auto">
            <a:xfrm>
              <a:off x="6475414" y="2655850"/>
              <a:ext cx="57150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4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4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4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4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4" y="105"/>
                  </a:cubicBezTo>
                  <a:lnTo>
                    <a:pt x="112" y="126"/>
                  </a:lnTo>
                  <a:cubicBezTo>
                    <a:pt x="100" y="140"/>
                    <a:pt x="84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Freeform 953"/>
            <p:cNvSpPr>
              <a:spLocks/>
            </p:cNvSpPr>
            <p:nvPr/>
          </p:nvSpPr>
          <p:spPr bwMode="auto">
            <a:xfrm>
              <a:off x="6535739" y="2655850"/>
              <a:ext cx="63500" cy="73025"/>
            </a:xfrm>
            <a:custGeom>
              <a:avLst/>
              <a:gdLst>
                <a:gd name="T0" fmla="*/ 48 w 125"/>
                <a:gd name="T1" fmla="*/ 88 h 145"/>
                <a:gd name="T2" fmla="*/ 0 w 125"/>
                <a:gd name="T3" fmla="*/ 0 h 145"/>
                <a:gd name="T4" fmla="*/ 34 w 125"/>
                <a:gd name="T5" fmla="*/ 0 h 145"/>
                <a:gd name="T6" fmla="*/ 63 w 125"/>
                <a:gd name="T7" fmla="*/ 58 h 145"/>
                <a:gd name="T8" fmla="*/ 91 w 125"/>
                <a:gd name="T9" fmla="*/ 0 h 145"/>
                <a:gd name="T10" fmla="*/ 125 w 125"/>
                <a:gd name="T11" fmla="*/ 0 h 145"/>
                <a:gd name="T12" fmla="*/ 78 w 125"/>
                <a:gd name="T13" fmla="*/ 88 h 145"/>
                <a:gd name="T14" fmla="*/ 78 w 125"/>
                <a:gd name="T15" fmla="*/ 145 h 145"/>
                <a:gd name="T16" fmla="*/ 48 w 125"/>
                <a:gd name="T17" fmla="*/ 145 h 145"/>
                <a:gd name="T18" fmla="*/ 48 w 125"/>
                <a:gd name="T19" fmla="*/ 88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5" h="145">
                  <a:moveTo>
                    <a:pt x="48" y="88"/>
                  </a:moveTo>
                  <a:lnTo>
                    <a:pt x="0" y="0"/>
                  </a:lnTo>
                  <a:lnTo>
                    <a:pt x="34" y="0"/>
                  </a:lnTo>
                  <a:lnTo>
                    <a:pt x="63" y="58"/>
                  </a:lnTo>
                  <a:lnTo>
                    <a:pt x="91" y="0"/>
                  </a:lnTo>
                  <a:lnTo>
                    <a:pt x="125" y="0"/>
                  </a:lnTo>
                  <a:lnTo>
                    <a:pt x="78" y="88"/>
                  </a:lnTo>
                  <a:lnTo>
                    <a:pt x="78" y="145"/>
                  </a:lnTo>
                  <a:lnTo>
                    <a:pt x="48" y="145"/>
                  </a:lnTo>
                  <a:lnTo>
                    <a:pt x="48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954"/>
            <p:cNvSpPr>
              <a:spLocks/>
            </p:cNvSpPr>
            <p:nvPr/>
          </p:nvSpPr>
          <p:spPr bwMode="auto">
            <a:xfrm>
              <a:off x="6600826" y="2655850"/>
              <a:ext cx="55563" cy="74613"/>
            </a:xfrm>
            <a:custGeom>
              <a:avLst/>
              <a:gdLst>
                <a:gd name="T0" fmla="*/ 0 w 112"/>
                <a:gd name="T1" fmla="*/ 75 h 149"/>
                <a:gd name="T2" fmla="*/ 0 w 112"/>
                <a:gd name="T3" fmla="*/ 74 h 149"/>
                <a:gd name="T4" fmla="*/ 66 w 112"/>
                <a:gd name="T5" fmla="*/ 0 h 149"/>
                <a:gd name="T6" fmla="*/ 112 w 112"/>
                <a:gd name="T7" fmla="*/ 19 h 149"/>
                <a:gd name="T8" fmla="*/ 95 w 112"/>
                <a:gd name="T9" fmla="*/ 43 h 149"/>
                <a:gd name="T10" fmla="*/ 64 w 112"/>
                <a:gd name="T11" fmla="*/ 28 h 149"/>
                <a:gd name="T12" fmla="*/ 31 w 112"/>
                <a:gd name="T13" fmla="*/ 74 h 149"/>
                <a:gd name="T14" fmla="*/ 31 w 112"/>
                <a:gd name="T15" fmla="*/ 74 h 149"/>
                <a:gd name="T16" fmla="*/ 64 w 112"/>
                <a:gd name="T17" fmla="*/ 120 h 149"/>
                <a:gd name="T18" fmla="*/ 95 w 112"/>
                <a:gd name="T19" fmla="*/ 105 h 149"/>
                <a:gd name="T20" fmla="*/ 112 w 112"/>
                <a:gd name="T21" fmla="*/ 126 h 149"/>
                <a:gd name="T22" fmla="*/ 63 w 112"/>
                <a:gd name="T23" fmla="*/ 147 h 149"/>
                <a:gd name="T24" fmla="*/ 0 w 112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87" y="0"/>
                    <a:pt x="101" y="8"/>
                    <a:pt x="112" y="19"/>
                  </a:cubicBezTo>
                  <a:lnTo>
                    <a:pt x="95" y="43"/>
                  </a:lnTo>
                  <a:cubicBezTo>
                    <a:pt x="86" y="34"/>
                    <a:pt x="77" y="28"/>
                    <a:pt x="64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4" y="120"/>
                  </a:cubicBezTo>
                  <a:cubicBezTo>
                    <a:pt x="76" y="120"/>
                    <a:pt x="84" y="115"/>
                    <a:pt x="95" y="105"/>
                  </a:cubicBezTo>
                  <a:lnTo>
                    <a:pt x="112" y="126"/>
                  </a:lnTo>
                  <a:cubicBezTo>
                    <a:pt x="100" y="140"/>
                    <a:pt x="85" y="147"/>
                    <a:pt x="63" y="147"/>
                  </a:cubicBezTo>
                  <a:cubicBezTo>
                    <a:pt x="26" y="149"/>
                    <a:pt x="0" y="119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955"/>
            <p:cNvSpPr>
              <a:spLocks/>
            </p:cNvSpPr>
            <p:nvPr/>
          </p:nvSpPr>
          <p:spPr bwMode="auto">
            <a:xfrm>
              <a:off x="6667501" y="2655850"/>
              <a:ext cx="44450" cy="73025"/>
            </a:xfrm>
            <a:custGeom>
              <a:avLst/>
              <a:gdLst>
                <a:gd name="T0" fmla="*/ 0 w 28"/>
                <a:gd name="T1" fmla="*/ 0 h 46"/>
                <a:gd name="T2" fmla="*/ 10 w 28"/>
                <a:gd name="T3" fmla="*/ 0 h 46"/>
                <a:gd name="T4" fmla="*/ 10 w 28"/>
                <a:gd name="T5" fmla="*/ 38 h 46"/>
                <a:gd name="T6" fmla="*/ 28 w 28"/>
                <a:gd name="T7" fmla="*/ 38 h 46"/>
                <a:gd name="T8" fmla="*/ 28 w 28"/>
                <a:gd name="T9" fmla="*/ 46 h 46"/>
                <a:gd name="T10" fmla="*/ 0 w 28"/>
                <a:gd name="T11" fmla="*/ 46 h 46"/>
                <a:gd name="T12" fmla="*/ 0 w 28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6">
                  <a:moveTo>
                    <a:pt x="0" y="0"/>
                  </a:moveTo>
                  <a:lnTo>
                    <a:pt x="10" y="0"/>
                  </a:lnTo>
                  <a:lnTo>
                    <a:pt x="10" y="38"/>
                  </a:lnTo>
                  <a:lnTo>
                    <a:pt x="28" y="38"/>
                  </a:lnTo>
                  <a:lnTo>
                    <a:pt x="28" y="46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Freeform 956"/>
            <p:cNvSpPr>
              <a:spLocks/>
            </p:cNvSpPr>
            <p:nvPr/>
          </p:nvSpPr>
          <p:spPr bwMode="auto">
            <a:xfrm>
              <a:off x="6723064" y="2655850"/>
              <a:ext cx="47625" cy="74613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8 h 146"/>
                <a:gd name="T6" fmla="*/ 30 w 95"/>
                <a:gd name="T7" fmla="*/ 28 h 146"/>
                <a:gd name="T8" fmla="*/ 30 w 95"/>
                <a:gd name="T9" fmla="*/ 59 h 146"/>
                <a:gd name="T10" fmla="*/ 86 w 95"/>
                <a:gd name="T11" fmla="*/ 59 h 146"/>
                <a:gd name="T12" fmla="*/ 86 w 95"/>
                <a:gd name="T13" fmla="*/ 86 h 146"/>
                <a:gd name="T14" fmla="*/ 30 w 95"/>
                <a:gd name="T15" fmla="*/ 86 h 146"/>
                <a:gd name="T16" fmla="*/ 30 w 95"/>
                <a:gd name="T17" fmla="*/ 119 h 146"/>
                <a:gd name="T18" fmla="*/ 95 w 95"/>
                <a:gd name="T19" fmla="*/ 119 h 146"/>
                <a:gd name="T20" fmla="*/ 95 w 95"/>
                <a:gd name="T21" fmla="*/ 146 h 146"/>
                <a:gd name="T22" fmla="*/ 1 w 95"/>
                <a:gd name="T23" fmla="*/ 146 h 146"/>
                <a:gd name="T24" fmla="*/ 1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8"/>
                  </a:lnTo>
                  <a:lnTo>
                    <a:pt x="30" y="28"/>
                  </a:lnTo>
                  <a:lnTo>
                    <a:pt x="30" y="59"/>
                  </a:lnTo>
                  <a:lnTo>
                    <a:pt x="86" y="59"/>
                  </a:lnTo>
                  <a:lnTo>
                    <a:pt x="86" y="86"/>
                  </a:lnTo>
                  <a:lnTo>
                    <a:pt x="30" y="86"/>
                  </a:lnTo>
                  <a:lnTo>
                    <a:pt x="30" y="119"/>
                  </a:lnTo>
                  <a:lnTo>
                    <a:pt x="95" y="119"/>
                  </a:lnTo>
                  <a:lnTo>
                    <a:pt x="95" y="146"/>
                  </a:lnTo>
                  <a:lnTo>
                    <a:pt x="1" y="146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Freeform 957"/>
            <p:cNvSpPr>
              <a:spLocks/>
            </p:cNvSpPr>
            <p:nvPr/>
          </p:nvSpPr>
          <p:spPr bwMode="auto">
            <a:xfrm>
              <a:off x="5414964" y="2628862"/>
              <a:ext cx="139700" cy="58738"/>
            </a:xfrm>
            <a:custGeom>
              <a:avLst/>
              <a:gdLst>
                <a:gd name="T0" fmla="*/ 271 w 275"/>
                <a:gd name="T1" fmla="*/ 16 h 117"/>
                <a:gd name="T2" fmla="*/ 262 w 275"/>
                <a:gd name="T3" fmla="*/ 12 h 117"/>
                <a:gd name="T4" fmla="*/ 253 w 275"/>
                <a:gd name="T5" fmla="*/ 16 h 117"/>
                <a:gd name="T6" fmla="*/ 230 w 275"/>
                <a:gd name="T7" fmla="*/ 39 h 117"/>
                <a:gd name="T8" fmla="*/ 186 w 275"/>
                <a:gd name="T9" fmla="*/ 11 h 117"/>
                <a:gd name="T10" fmla="*/ 135 w 275"/>
                <a:gd name="T11" fmla="*/ 0 h 117"/>
                <a:gd name="T12" fmla="*/ 48 w 275"/>
                <a:gd name="T13" fmla="*/ 30 h 117"/>
                <a:gd name="T14" fmla="*/ 0 w 275"/>
                <a:gd name="T15" fmla="*/ 109 h 117"/>
                <a:gd name="T16" fmla="*/ 0 w 275"/>
                <a:gd name="T17" fmla="*/ 111 h 117"/>
                <a:gd name="T18" fmla="*/ 1 w 275"/>
                <a:gd name="T19" fmla="*/ 114 h 117"/>
                <a:gd name="T20" fmla="*/ 5 w 275"/>
                <a:gd name="T21" fmla="*/ 116 h 117"/>
                <a:gd name="T22" fmla="*/ 41 w 275"/>
                <a:gd name="T23" fmla="*/ 116 h 117"/>
                <a:gd name="T24" fmla="*/ 46 w 275"/>
                <a:gd name="T25" fmla="*/ 112 h 117"/>
                <a:gd name="T26" fmla="*/ 56 w 275"/>
                <a:gd name="T27" fmla="*/ 91 h 117"/>
                <a:gd name="T28" fmla="*/ 90 w 275"/>
                <a:gd name="T29" fmla="*/ 58 h 117"/>
                <a:gd name="T30" fmla="*/ 135 w 275"/>
                <a:gd name="T31" fmla="*/ 47 h 117"/>
                <a:gd name="T32" fmla="*/ 197 w 275"/>
                <a:gd name="T33" fmla="*/ 72 h 117"/>
                <a:gd name="T34" fmla="*/ 172 w 275"/>
                <a:gd name="T35" fmla="*/ 97 h 117"/>
                <a:gd name="T36" fmla="*/ 169 w 275"/>
                <a:gd name="T37" fmla="*/ 106 h 117"/>
                <a:gd name="T38" fmla="*/ 172 w 275"/>
                <a:gd name="T39" fmla="*/ 113 h 117"/>
                <a:gd name="T40" fmla="*/ 181 w 275"/>
                <a:gd name="T41" fmla="*/ 117 h 117"/>
                <a:gd name="T42" fmla="*/ 262 w 275"/>
                <a:gd name="T43" fmla="*/ 117 h 117"/>
                <a:gd name="T44" fmla="*/ 271 w 275"/>
                <a:gd name="T45" fmla="*/ 113 h 117"/>
                <a:gd name="T46" fmla="*/ 275 w 275"/>
                <a:gd name="T47" fmla="*/ 106 h 117"/>
                <a:gd name="T48" fmla="*/ 275 w 275"/>
                <a:gd name="T49" fmla="*/ 24 h 117"/>
                <a:gd name="T50" fmla="*/ 271 w 275"/>
                <a:gd name="T51" fmla="*/ 1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75" h="117">
                  <a:moveTo>
                    <a:pt x="271" y="16"/>
                  </a:moveTo>
                  <a:cubicBezTo>
                    <a:pt x="269" y="13"/>
                    <a:pt x="266" y="12"/>
                    <a:pt x="262" y="12"/>
                  </a:cubicBezTo>
                  <a:cubicBezTo>
                    <a:pt x="258" y="12"/>
                    <a:pt x="256" y="13"/>
                    <a:pt x="253" y="16"/>
                  </a:cubicBezTo>
                  <a:lnTo>
                    <a:pt x="230" y="39"/>
                  </a:lnTo>
                  <a:cubicBezTo>
                    <a:pt x="217" y="27"/>
                    <a:pt x="202" y="18"/>
                    <a:pt x="186" y="11"/>
                  </a:cubicBezTo>
                  <a:cubicBezTo>
                    <a:pt x="170" y="4"/>
                    <a:pt x="152" y="0"/>
                    <a:pt x="135" y="0"/>
                  </a:cubicBezTo>
                  <a:cubicBezTo>
                    <a:pt x="101" y="0"/>
                    <a:pt x="72" y="11"/>
                    <a:pt x="48" y="30"/>
                  </a:cubicBezTo>
                  <a:cubicBezTo>
                    <a:pt x="23" y="50"/>
                    <a:pt x="7" y="77"/>
                    <a:pt x="0" y="109"/>
                  </a:cubicBezTo>
                  <a:lnTo>
                    <a:pt x="0" y="111"/>
                  </a:lnTo>
                  <a:cubicBezTo>
                    <a:pt x="0" y="112"/>
                    <a:pt x="0" y="113"/>
                    <a:pt x="1" y="114"/>
                  </a:cubicBezTo>
                  <a:cubicBezTo>
                    <a:pt x="2" y="116"/>
                    <a:pt x="4" y="116"/>
                    <a:pt x="5" y="116"/>
                  </a:cubicBezTo>
                  <a:lnTo>
                    <a:pt x="41" y="116"/>
                  </a:lnTo>
                  <a:cubicBezTo>
                    <a:pt x="44" y="116"/>
                    <a:pt x="46" y="114"/>
                    <a:pt x="46" y="112"/>
                  </a:cubicBezTo>
                  <a:cubicBezTo>
                    <a:pt x="51" y="99"/>
                    <a:pt x="55" y="93"/>
                    <a:pt x="56" y="91"/>
                  </a:cubicBezTo>
                  <a:cubicBezTo>
                    <a:pt x="65" y="77"/>
                    <a:pt x="76" y="66"/>
                    <a:pt x="90" y="58"/>
                  </a:cubicBezTo>
                  <a:cubicBezTo>
                    <a:pt x="103" y="50"/>
                    <a:pt x="118" y="47"/>
                    <a:pt x="135" y="47"/>
                  </a:cubicBezTo>
                  <a:cubicBezTo>
                    <a:pt x="158" y="47"/>
                    <a:pt x="180" y="56"/>
                    <a:pt x="197" y="72"/>
                  </a:cubicBezTo>
                  <a:lnTo>
                    <a:pt x="172" y="97"/>
                  </a:lnTo>
                  <a:cubicBezTo>
                    <a:pt x="170" y="99"/>
                    <a:pt x="169" y="102"/>
                    <a:pt x="169" y="106"/>
                  </a:cubicBezTo>
                  <a:cubicBezTo>
                    <a:pt x="169" y="109"/>
                    <a:pt x="170" y="112"/>
                    <a:pt x="172" y="113"/>
                  </a:cubicBezTo>
                  <a:cubicBezTo>
                    <a:pt x="175" y="116"/>
                    <a:pt x="177" y="117"/>
                    <a:pt x="181" y="117"/>
                  </a:cubicBezTo>
                  <a:lnTo>
                    <a:pt x="262" y="117"/>
                  </a:lnTo>
                  <a:cubicBezTo>
                    <a:pt x="266" y="117"/>
                    <a:pt x="269" y="116"/>
                    <a:pt x="271" y="113"/>
                  </a:cubicBezTo>
                  <a:cubicBezTo>
                    <a:pt x="274" y="111"/>
                    <a:pt x="275" y="108"/>
                    <a:pt x="275" y="106"/>
                  </a:cubicBezTo>
                  <a:lnTo>
                    <a:pt x="275" y="24"/>
                  </a:lnTo>
                  <a:cubicBezTo>
                    <a:pt x="275" y="21"/>
                    <a:pt x="274" y="18"/>
                    <a:pt x="271" y="1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Freeform 958"/>
            <p:cNvSpPr>
              <a:spLocks/>
            </p:cNvSpPr>
            <p:nvPr/>
          </p:nvSpPr>
          <p:spPr bwMode="auto">
            <a:xfrm>
              <a:off x="5413376" y="2709825"/>
              <a:ext cx="139700" cy="58738"/>
            </a:xfrm>
            <a:custGeom>
              <a:avLst/>
              <a:gdLst>
                <a:gd name="T0" fmla="*/ 269 w 275"/>
                <a:gd name="T1" fmla="*/ 2 h 117"/>
                <a:gd name="T2" fmla="*/ 234 w 275"/>
                <a:gd name="T3" fmla="*/ 2 h 117"/>
                <a:gd name="T4" fmla="*/ 229 w 275"/>
                <a:gd name="T5" fmla="*/ 6 h 117"/>
                <a:gd name="T6" fmla="*/ 219 w 275"/>
                <a:gd name="T7" fmla="*/ 27 h 117"/>
                <a:gd name="T8" fmla="*/ 185 w 275"/>
                <a:gd name="T9" fmla="*/ 60 h 117"/>
                <a:gd name="T10" fmla="*/ 140 w 275"/>
                <a:gd name="T11" fmla="*/ 71 h 117"/>
                <a:gd name="T12" fmla="*/ 106 w 275"/>
                <a:gd name="T13" fmla="*/ 64 h 117"/>
                <a:gd name="T14" fmla="*/ 77 w 275"/>
                <a:gd name="T15" fmla="*/ 46 h 117"/>
                <a:gd name="T16" fmla="*/ 102 w 275"/>
                <a:gd name="T17" fmla="*/ 21 h 117"/>
                <a:gd name="T18" fmla="*/ 106 w 275"/>
                <a:gd name="T19" fmla="*/ 12 h 117"/>
                <a:gd name="T20" fmla="*/ 102 w 275"/>
                <a:gd name="T21" fmla="*/ 3 h 117"/>
                <a:gd name="T22" fmla="*/ 94 w 275"/>
                <a:gd name="T23" fmla="*/ 0 h 117"/>
                <a:gd name="T24" fmla="*/ 12 w 275"/>
                <a:gd name="T25" fmla="*/ 0 h 117"/>
                <a:gd name="T26" fmla="*/ 3 w 275"/>
                <a:gd name="T27" fmla="*/ 3 h 117"/>
                <a:gd name="T28" fmla="*/ 0 w 275"/>
                <a:gd name="T29" fmla="*/ 12 h 117"/>
                <a:gd name="T30" fmla="*/ 0 w 275"/>
                <a:gd name="T31" fmla="*/ 93 h 117"/>
                <a:gd name="T32" fmla="*/ 3 w 275"/>
                <a:gd name="T33" fmla="*/ 102 h 117"/>
                <a:gd name="T34" fmla="*/ 12 w 275"/>
                <a:gd name="T35" fmla="*/ 106 h 117"/>
                <a:gd name="T36" fmla="*/ 21 w 275"/>
                <a:gd name="T37" fmla="*/ 102 h 117"/>
                <a:gd name="T38" fmla="*/ 45 w 275"/>
                <a:gd name="T39" fmla="*/ 78 h 117"/>
                <a:gd name="T40" fmla="*/ 89 w 275"/>
                <a:gd name="T41" fmla="*/ 107 h 117"/>
                <a:gd name="T42" fmla="*/ 140 w 275"/>
                <a:gd name="T43" fmla="*/ 117 h 117"/>
                <a:gd name="T44" fmla="*/ 226 w 275"/>
                <a:gd name="T45" fmla="*/ 87 h 117"/>
                <a:gd name="T46" fmla="*/ 275 w 275"/>
                <a:gd name="T47" fmla="*/ 8 h 117"/>
                <a:gd name="T48" fmla="*/ 275 w 275"/>
                <a:gd name="T49" fmla="*/ 7 h 117"/>
                <a:gd name="T50" fmla="*/ 274 w 275"/>
                <a:gd name="T51" fmla="*/ 3 h 117"/>
                <a:gd name="T52" fmla="*/ 269 w 275"/>
                <a:gd name="T53" fmla="*/ 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75" h="117">
                  <a:moveTo>
                    <a:pt x="269" y="2"/>
                  </a:moveTo>
                  <a:lnTo>
                    <a:pt x="234" y="2"/>
                  </a:lnTo>
                  <a:cubicBezTo>
                    <a:pt x="231" y="2"/>
                    <a:pt x="229" y="3"/>
                    <a:pt x="229" y="6"/>
                  </a:cubicBezTo>
                  <a:cubicBezTo>
                    <a:pt x="224" y="18"/>
                    <a:pt x="220" y="25"/>
                    <a:pt x="219" y="27"/>
                  </a:cubicBezTo>
                  <a:cubicBezTo>
                    <a:pt x="210" y="41"/>
                    <a:pt x="199" y="52"/>
                    <a:pt x="185" y="60"/>
                  </a:cubicBezTo>
                  <a:cubicBezTo>
                    <a:pt x="171" y="67"/>
                    <a:pt x="156" y="71"/>
                    <a:pt x="140" y="71"/>
                  </a:cubicBezTo>
                  <a:cubicBezTo>
                    <a:pt x="129" y="71"/>
                    <a:pt x="117" y="68"/>
                    <a:pt x="106" y="64"/>
                  </a:cubicBezTo>
                  <a:cubicBezTo>
                    <a:pt x="95" y="61"/>
                    <a:pt x="86" y="54"/>
                    <a:pt x="77" y="46"/>
                  </a:cubicBezTo>
                  <a:lnTo>
                    <a:pt x="102" y="21"/>
                  </a:lnTo>
                  <a:cubicBezTo>
                    <a:pt x="105" y="18"/>
                    <a:pt x="106" y="16"/>
                    <a:pt x="106" y="12"/>
                  </a:cubicBezTo>
                  <a:cubicBezTo>
                    <a:pt x="106" y="8"/>
                    <a:pt x="105" y="6"/>
                    <a:pt x="102" y="3"/>
                  </a:cubicBezTo>
                  <a:cubicBezTo>
                    <a:pt x="100" y="1"/>
                    <a:pt x="97" y="0"/>
                    <a:pt x="94" y="0"/>
                  </a:cubicBezTo>
                  <a:lnTo>
                    <a:pt x="12" y="0"/>
                  </a:lnTo>
                  <a:cubicBezTo>
                    <a:pt x="9" y="0"/>
                    <a:pt x="6" y="1"/>
                    <a:pt x="3" y="3"/>
                  </a:cubicBezTo>
                  <a:cubicBezTo>
                    <a:pt x="1" y="6"/>
                    <a:pt x="0" y="8"/>
                    <a:pt x="0" y="12"/>
                  </a:cubicBezTo>
                  <a:lnTo>
                    <a:pt x="0" y="93"/>
                  </a:lnTo>
                  <a:cubicBezTo>
                    <a:pt x="0" y="97"/>
                    <a:pt x="1" y="100"/>
                    <a:pt x="3" y="102"/>
                  </a:cubicBezTo>
                  <a:cubicBezTo>
                    <a:pt x="6" y="104"/>
                    <a:pt x="8" y="106"/>
                    <a:pt x="12" y="106"/>
                  </a:cubicBezTo>
                  <a:cubicBezTo>
                    <a:pt x="16" y="106"/>
                    <a:pt x="19" y="104"/>
                    <a:pt x="21" y="102"/>
                  </a:cubicBezTo>
                  <a:lnTo>
                    <a:pt x="45" y="78"/>
                  </a:lnTo>
                  <a:cubicBezTo>
                    <a:pt x="57" y="91"/>
                    <a:pt x="72" y="100"/>
                    <a:pt x="89" y="107"/>
                  </a:cubicBezTo>
                  <a:cubicBezTo>
                    <a:pt x="105" y="113"/>
                    <a:pt x="122" y="117"/>
                    <a:pt x="140" y="117"/>
                  </a:cubicBezTo>
                  <a:cubicBezTo>
                    <a:pt x="172" y="117"/>
                    <a:pt x="201" y="107"/>
                    <a:pt x="226" y="87"/>
                  </a:cubicBezTo>
                  <a:cubicBezTo>
                    <a:pt x="251" y="67"/>
                    <a:pt x="267" y="41"/>
                    <a:pt x="275" y="8"/>
                  </a:cubicBezTo>
                  <a:lnTo>
                    <a:pt x="275" y="7"/>
                  </a:lnTo>
                  <a:cubicBezTo>
                    <a:pt x="275" y="6"/>
                    <a:pt x="275" y="5"/>
                    <a:pt x="274" y="3"/>
                  </a:cubicBezTo>
                  <a:cubicBezTo>
                    <a:pt x="272" y="2"/>
                    <a:pt x="271" y="2"/>
                    <a:pt x="269" y="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Freeform 959"/>
            <p:cNvSpPr>
              <a:spLocks/>
            </p:cNvSpPr>
            <p:nvPr/>
          </p:nvSpPr>
          <p:spPr bwMode="auto">
            <a:xfrm>
              <a:off x="3678239" y="2881275"/>
              <a:ext cx="82550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8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8 w 160"/>
                <a:gd name="T13" fmla="*/ 195 h 195"/>
                <a:gd name="T14" fmla="*/ 138 w 160"/>
                <a:gd name="T15" fmla="*/ 39 h 195"/>
                <a:gd name="T16" fmla="*/ 78 w 160"/>
                <a:gd name="T17" fmla="*/ 143 h 195"/>
                <a:gd name="T18" fmla="*/ 77 w 160"/>
                <a:gd name="T19" fmla="*/ 143 h 195"/>
                <a:gd name="T20" fmla="*/ 17 w 160"/>
                <a:gd name="T21" fmla="*/ 39 h 195"/>
                <a:gd name="T22" fmla="*/ 17 w 160"/>
                <a:gd name="T23" fmla="*/ 195 h 195"/>
                <a:gd name="T24" fmla="*/ 0 w 160"/>
                <a:gd name="T25" fmla="*/ 195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8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8" y="195"/>
                  </a:lnTo>
                  <a:lnTo>
                    <a:pt x="138" y="39"/>
                  </a:lnTo>
                  <a:lnTo>
                    <a:pt x="78" y="143"/>
                  </a:lnTo>
                  <a:lnTo>
                    <a:pt x="77" y="143"/>
                  </a:lnTo>
                  <a:lnTo>
                    <a:pt x="17" y="39"/>
                  </a:lnTo>
                  <a:lnTo>
                    <a:pt x="17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Freeform 960"/>
            <p:cNvSpPr>
              <a:spLocks noEditPoints="1"/>
            </p:cNvSpPr>
            <p:nvPr/>
          </p:nvSpPr>
          <p:spPr bwMode="auto">
            <a:xfrm>
              <a:off x="3778251" y="2905087"/>
              <a:ext cx="55563" cy="76200"/>
            </a:xfrm>
            <a:custGeom>
              <a:avLst/>
              <a:gdLst>
                <a:gd name="T0" fmla="*/ 0 w 109"/>
                <a:gd name="T1" fmla="*/ 103 h 149"/>
                <a:gd name="T2" fmla="*/ 0 w 109"/>
                <a:gd name="T3" fmla="*/ 103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3 h 149"/>
                <a:gd name="T10" fmla="*/ 54 w 109"/>
                <a:gd name="T11" fmla="*/ 17 h 149"/>
                <a:gd name="T12" fmla="*/ 16 w 109"/>
                <a:gd name="T13" fmla="*/ 27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91 w 109"/>
                <a:gd name="T25" fmla="*/ 146 h 149"/>
                <a:gd name="T26" fmla="*/ 91 w 109"/>
                <a:gd name="T27" fmla="*/ 125 h 149"/>
                <a:gd name="T28" fmla="*/ 47 w 109"/>
                <a:gd name="T29" fmla="*/ 149 h 149"/>
                <a:gd name="T30" fmla="*/ 0 w 109"/>
                <a:gd name="T31" fmla="*/ 103 h 149"/>
                <a:gd name="T32" fmla="*/ 91 w 109"/>
                <a:gd name="T33" fmla="*/ 95 h 149"/>
                <a:gd name="T34" fmla="*/ 91 w 109"/>
                <a:gd name="T35" fmla="*/ 77 h 149"/>
                <a:gd name="T36" fmla="*/ 56 w 109"/>
                <a:gd name="T37" fmla="*/ 71 h 149"/>
                <a:gd name="T38" fmla="*/ 20 w 109"/>
                <a:gd name="T39" fmla="*/ 101 h 149"/>
                <a:gd name="T40" fmla="*/ 20 w 109"/>
                <a:gd name="T41" fmla="*/ 102 h 149"/>
                <a:gd name="T42" fmla="*/ 51 w 109"/>
                <a:gd name="T43" fmla="*/ 132 h 149"/>
                <a:gd name="T44" fmla="*/ 91 w 109"/>
                <a:gd name="T45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7"/>
                    <a:pt x="109" y="54"/>
                  </a:cubicBezTo>
                  <a:lnTo>
                    <a:pt x="109" y="146"/>
                  </a:lnTo>
                  <a:lnTo>
                    <a:pt x="91" y="146"/>
                  </a:lnTo>
                  <a:lnTo>
                    <a:pt x="91" y="125"/>
                  </a:lnTo>
                  <a:cubicBezTo>
                    <a:pt x="82" y="139"/>
                    <a:pt x="69" y="149"/>
                    <a:pt x="47" y="149"/>
                  </a:cubicBezTo>
                  <a:cubicBezTo>
                    <a:pt x="22" y="149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4"/>
                    <a:pt x="70" y="71"/>
                    <a:pt x="56" y="71"/>
                  </a:cubicBezTo>
                  <a:cubicBezTo>
                    <a:pt x="34" y="71"/>
                    <a:pt x="20" y="84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961"/>
            <p:cNvSpPr>
              <a:spLocks noEditPoints="1"/>
            </p:cNvSpPr>
            <p:nvPr/>
          </p:nvSpPr>
          <p:spPr bwMode="auto">
            <a:xfrm>
              <a:off x="3849689" y="2905087"/>
              <a:ext cx="63500" cy="95250"/>
            </a:xfrm>
            <a:custGeom>
              <a:avLst/>
              <a:gdLst>
                <a:gd name="T0" fmla="*/ 6 w 125"/>
                <a:gd name="T1" fmla="*/ 175 h 190"/>
                <a:gd name="T2" fmla="*/ 14 w 125"/>
                <a:gd name="T3" fmla="*/ 159 h 190"/>
                <a:gd name="T4" fmla="*/ 60 w 125"/>
                <a:gd name="T5" fmla="*/ 173 h 190"/>
                <a:gd name="T6" fmla="*/ 104 w 125"/>
                <a:gd name="T7" fmla="*/ 129 h 190"/>
                <a:gd name="T8" fmla="*/ 104 w 125"/>
                <a:gd name="T9" fmla="*/ 108 h 190"/>
                <a:gd name="T10" fmla="*/ 56 w 125"/>
                <a:gd name="T11" fmla="*/ 138 h 190"/>
                <a:gd name="T12" fmla="*/ 0 w 125"/>
                <a:gd name="T13" fmla="*/ 70 h 190"/>
                <a:gd name="T14" fmla="*/ 0 w 125"/>
                <a:gd name="T15" fmla="*/ 69 h 190"/>
                <a:gd name="T16" fmla="*/ 58 w 125"/>
                <a:gd name="T17" fmla="*/ 0 h 190"/>
                <a:gd name="T18" fmla="*/ 105 w 125"/>
                <a:gd name="T19" fmla="*/ 29 h 190"/>
                <a:gd name="T20" fmla="*/ 105 w 125"/>
                <a:gd name="T21" fmla="*/ 3 h 190"/>
                <a:gd name="T22" fmla="*/ 125 w 125"/>
                <a:gd name="T23" fmla="*/ 3 h 190"/>
                <a:gd name="T24" fmla="*/ 125 w 125"/>
                <a:gd name="T25" fmla="*/ 128 h 190"/>
                <a:gd name="T26" fmla="*/ 109 w 125"/>
                <a:gd name="T27" fmla="*/ 173 h 190"/>
                <a:gd name="T28" fmla="*/ 61 w 125"/>
                <a:gd name="T29" fmla="*/ 189 h 190"/>
                <a:gd name="T30" fmla="*/ 6 w 125"/>
                <a:gd name="T31" fmla="*/ 175 h 190"/>
                <a:gd name="T32" fmla="*/ 106 w 125"/>
                <a:gd name="T33" fmla="*/ 70 h 190"/>
                <a:gd name="T34" fmla="*/ 106 w 125"/>
                <a:gd name="T35" fmla="*/ 70 h 190"/>
                <a:gd name="T36" fmla="*/ 63 w 125"/>
                <a:gd name="T37" fmla="*/ 19 h 190"/>
                <a:gd name="T38" fmla="*/ 21 w 125"/>
                <a:gd name="T39" fmla="*/ 69 h 190"/>
                <a:gd name="T40" fmla="*/ 21 w 125"/>
                <a:gd name="T41" fmla="*/ 69 h 190"/>
                <a:gd name="T42" fmla="*/ 63 w 125"/>
                <a:gd name="T43" fmla="*/ 119 h 190"/>
                <a:gd name="T44" fmla="*/ 106 w 125"/>
                <a:gd name="T45" fmla="*/ 7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5" h="190">
                  <a:moveTo>
                    <a:pt x="6" y="175"/>
                  </a:moveTo>
                  <a:lnTo>
                    <a:pt x="14" y="159"/>
                  </a:lnTo>
                  <a:cubicBezTo>
                    <a:pt x="28" y="168"/>
                    <a:pt x="44" y="173"/>
                    <a:pt x="60" y="173"/>
                  </a:cubicBezTo>
                  <a:cubicBezTo>
                    <a:pt x="88" y="173"/>
                    <a:pt x="104" y="158"/>
                    <a:pt x="104" y="129"/>
                  </a:cubicBezTo>
                  <a:lnTo>
                    <a:pt x="104" y="108"/>
                  </a:lnTo>
                  <a:cubicBezTo>
                    <a:pt x="94" y="124"/>
                    <a:pt x="79" y="138"/>
                    <a:pt x="56" y="138"/>
                  </a:cubicBezTo>
                  <a:cubicBezTo>
                    <a:pt x="26" y="138"/>
                    <a:pt x="0" y="113"/>
                    <a:pt x="0" y="70"/>
                  </a:cubicBezTo>
                  <a:lnTo>
                    <a:pt x="0" y="69"/>
                  </a:lnTo>
                  <a:cubicBezTo>
                    <a:pt x="0" y="25"/>
                    <a:pt x="28" y="0"/>
                    <a:pt x="58" y="0"/>
                  </a:cubicBezTo>
                  <a:cubicBezTo>
                    <a:pt x="80" y="0"/>
                    <a:pt x="95" y="14"/>
                    <a:pt x="105" y="29"/>
                  </a:cubicBezTo>
                  <a:lnTo>
                    <a:pt x="105" y="3"/>
                  </a:lnTo>
                  <a:lnTo>
                    <a:pt x="125" y="3"/>
                  </a:lnTo>
                  <a:lnTo>
                    <a:pt x="125" y="128"/>
                  </a:lnTo>
                  <a:cubicBezTo>
                    <a:pt x="125" y="148"/>
                    <a:pt x="120" y="163"/>
                    <a:pt x="109" y="173"/>
                  </a:cubicBezTo>
                  <a:cubicBezTo>
                    <a:pt x="98" y="184"/>
                    <a:pt x="81" y="189"/>
                    <a:pt x="61" y="189"/>
                  </a:cubicBezTo>
                  <a:cubicBezTo>
                    <a:pt x="43" y="190"/>
                    <a:pt x="24" y="185"/>
                    <a:pt x="6" y="175"/>
                  </a:cubicBezTo>
                  <a:close/>
                  <a:moveTo>
                    <a:pt x="106" y="70"/>
                  </a:moveTo>
                  <a:lnTo>
                    <a:pt x="106" y="70"/>
                  </a:lnTo>
                  <a:cubicBezTo>
                    <a:pt x="106" y="38"/>
                    <a:pt x="85" y="19"/>
                    <a:pt x="63" y="19"/>
                  </a:cubicBezTo>
                  <a:cubicBezTo>
                    <a:pt x="40" y="19"/>
                    <a:pt x="21" y="38"/>
                    <a:pt x="21" y="69"/>
                  </a:cubicBezTo>
                  <a:lnTo>
                    <a:pt x="21" y="69"/>
                  </a:lnTo>
                  <a:cubicBezTo>
                    <a:pt x="21" y="100"/>
                    <a:pt x="40" y="119"/>
                    <a:pt x="63" y="119"/>
                  </a:cubicBezTo>
                  <a:cubicBezTo>
                    <a:pt x="85" y="120"/>
                    <a:pt x="106" y="102"/>
                    <a:pt x="106" y="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962"/>
            <p:cNvSpPr>
              <a:spLocks/>
            </p:cNvSpPr>
            <p:nvPr/>
          </p:nvSpPr>
          <p:spPr bwMode="auto">
            <a:xfrm>
              <a:off x="3933826" y="2905087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963"/>
            <p:cNvSpPr>
              <a:spLocks/>
            </p:cNvSpPr>
            <p:nvPr/>
          </p:nvSpPr>
          <p:spPr bwMode="auto">
            <a:xfrm>
              <a:off x="4010026" y="2905087"/>
              <a:ext cx="55563" cy="76200"/>
            </a:xfrm>
            <a:custGeom>
              <a:avLst/>
              <a:gdLst>
                <a:gd name="T0" fmla="*/ 0 w 110"/>
                <a:gd name="T1" fmla="*/ 96 h 149"/>
                <a:gd name="T2" fmla="*/ 0 w 110"/>
                <a:gd name="T3" fmla="*/ 1 h 149"/>
                <a:gd name="T4" fmla="*/ 20 w 110"/>
                <a:gd name="T5" fmla="*/ 1 h 149"/>
                <a:gd name="T6" fmla="*/ 20 w 110"/>
                <a:gd name="T7" fmla="*/ 90 h 149"/>
                <a:gd name="T8" fmla="*/ 54 w 110"/>
                <a:gd name="T9" fmla="*/ 130 h 149"/>
                <a:gd name="T10" fmla="*/ 90 w 110"/>
                <a:gd name="T11" fmla="*/ 89 h 149"/>
                <a:gd name="T12" fmla="*/ 90 w 110"/>
                <a:gd name="T13" fmla="*/ 0 h 149"/>
                <a:gd name="T14" fmla="*/ 110 w 110"/>
                <a:gd name="T15" fmla="*/ 0 h 149"/>
                <a:gd name="T16" fmla="*/ 110 w 110"/>
                <a:gd name="T17" fmla="*/ 145 h 149"/>
                <a:gd name="T18" fmla="*/ 90 w 110"/>
                <a:gd name="T19" fmla="*/ 145 h 149"/>
                <a:gd name="T20" fmla="*/ 90 w 110"/>
                <a:gd name="T21" fmla="*/ 121 h 149"/>
                <a:gd name="T22" fmla="*/ 47 w 110"/>
                <a:gd name="T23" fmla="*/ 147 h 149"/>
                <a:gd name="T24" fmla="*/ 0 w 110"/>
                <a:gd name="T2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9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2" y="130"/>
                    <a:pt x="54" y="130"/>
                  </a:cubicBezTo>
                  <a:cubicBezTo>
                    <a:pt x="75" y="130"/>
                    <a:pt x="90" y="114"/>
                    <a:pt x="90" y="89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2" y="136"/>
                    <a:pt x="69" y="147"/>
                    <a:pt x="47" y="147"/>
                  </a:cubicBezTo>
                  <a:cubicBezTo>
                    <a:pt x="17" y="149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964"/>
            <p:cNvSpPr>
              <a:spLocks/>
            </p:cNvSpPr>
            <p:nvPr/>
          </p:nvSpPr>
          <p:spPr bwMode="auto">
            <a:xfrm>
              <a:off x="4086226" y="2905087"/>
              <a:ext cx="96838" cy="74613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7 h 149"/>
                <a:gd name="T6" fmla="*/ 60 w 190"/>
                <a:gd name="T7" fmla="*/ 0 h 149"/>
                <a:gd name="T8" fmla="*/ 100 w 190"/>
                <a:gd name="T9" fmla="*/ 27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7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7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1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3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7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Freeform 965"/>
            <p:cNvSpPr>
              <a:spLocks/>
            </p:cNvSpPr>
            <p:nvPr/>
          </p:nvSpPr>
          <p:spPr bwMode="auto">
            <a:xfrm>
              <a:off x="4341814" y="2881275"/>
              <a:ext cx="65088" cy="98425"/>
            </a:xfrm>
            <a:custGeom>
              <a:avLst/>
              <a:gdLst>
                <a:gd name="T0" fmla="*/ 53 w 130"/>
                <a:gd name="T1" fmla="*/ 20 h 195"/>
                <a:gd name="T2" fmla="*/ 0 w 130"/>
                <a:gd name="T3" fmla="*/ 20 h 195"/>
                <a:gd name="T4" fmla="*/ 0 w 130"/>
                <a:gd name="T5" fmla="*/ 0 h 195"/>
                <a:gd name="T6" fmla="*/ 130 w 130"/>
                <a:gd name="T7" fmla="*/ 0 h 195"/>
                <a:gd name="T8" fmla="*/ 130 w 130"/>
                <a:gd name="T9" fmla="*/ 20 h 195"/>
                <a:gd name="T10" fmla="*/ 75 w 130"/>
                <a:gd name="T11" fmla="*/ 20 h 195"/>
                <a:gd name="T12" fmla="*/ 75 w 130"/>
                <a:gd name="T13" fmla="*/ 195 h 195"/>
                <a:gd name="T14" fmla="*/ 53 w 130"/>
                <a:gd name="T15" fmla="*/ 195 h 195"/>
                <a:gd name="T16" fmla="*/ 53 w 130"/>
                <a:gd name="T17" fmla="*/ 2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0" h="195">
                  <a:moveTo>
                    <a:pt x="53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30" y="0"/>
                  </a:lnTo>
                  <a:lnTo>
                    <a:pt x="130" y="20"/>
                  </a:lnTo>
                  <a:lnTo>
                    <a:pt x="75" y="20"/>
                  </a:lnTo>
                  <a:lnTo>
                    <a:pt x="75" y="195"/>
                  </a:lnTo>
                  <a:lnTo>
                    <a:pt x="53" y="195"/>
                  </a:lnTo>
                  <a:lnTo>
                    <a:pt x="53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Freeform 966"/>
            <p:cNvSpPr>
              <a:spLocks/>
            </p:cNvSpPr>
            <p:nvPr/>
          </p:nvSpPr>
          <p:spPr bwMode="auto">
            <a:xfrm>
              <a:off x="4413251" y="2905087"/>
              <a:ext cx="34925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8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8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967"/>
            <p:cNvSpPr>
              <a:spLocks noEditPoints="1"/>
            </p:cNvSpPr>
            <p:nvPr/>
          </p:nvSpPr>
          <p:spPr bwMode="auto">
            <a:xfrm>
              <a:off x="4456114" y="2905087"/>
              <a:ext cx="65088" cy="76200"/>
            </a:xfrm>
            <a:custGeom>
              <a:avLst/>
              <a:gdLst>
                <a:gd name="T0" fmla="*/ 0 w 127"/>
                <a:gd name="T1" fmla="*/ 78 h 152"/>
                <a:gd name="T2" fmla="*/ 0 w 127"/>
                <a:gd name="T3" fmla="*/ 75 h 152"/>
                <a:gd name="T4" fmla="*/ 64 w 127"/>
                <a:gd name="T5" fmla="*/ 0 h 152"/>
                <a:gd name="T6" fmla="*/ 127 w 127"/>
                <a:gd name="T7" fmla="*/ 74 h 152"/>
                <a:gd name="T8" fmla="*/ 127 w 127"/>
                <a:gd name="T9" fmla="*/ 75 h 152"/>
                <a:gd name="T10" fmla="*/ 64 w 127"/>
                <a:gd name="T11" fmla="*/ 150 h 152"/>
                <a:gd name="T12" fmla="*/ 0 w 127"/>
                <a:gd name="T13" fmla="*/ 78 h 152"/>
                <a:gd name="T14" fmla="*/ 107 w 127"/>
                <a:gd name="T15" fmla="*/ 78 h 152"/>
                <a:gd name="T16" fmla="*/ 107 w 127"/>
                <a:gd name="T17" fmla="*/ 77 h 152"/>
                <a:gd name="T18" fmla="*/ 64 w 127"/>
                <a:gd name="T19" fmla="*/ 20 h 152"/>
                <a:gd name="T20" fmla="*/ 20 w 127"/>
                <a:gd name="T21" fmla="*/ 77 h 152"/>
                <a:gd name="T22" fmla="*/ 20 w 127"/>
                <a:gd name="T23" fmla="*/ 78 h 152"/>
                <a:gd name="T24" fmla="*/ 64 w 127"/>
                <a:gd name="T25" fmla="*/ 134 h 152"/>
                <a:gd name="T26" fmla="*/ 107 w 127"/>
                <a:gd name="T27" fmla="*/ 7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2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7" y="0"/>
                    <a:pt x="64" y="0"/>
                  </a:cubicBezTo>
                  <a:cubicBezTo>
                    <a:pt x="101" y="0"/>
                    <a:pt x="127" y="33"/>
                    <a:pt x="127" y="74"/>
                  </a:cubicBezTo>
                  <a:lnTo>
                    <a:pt x="127" y="75"/>
                  </a:lnTo>
                  <a:cubicBezTo>
                    <a:pt x="127" y="118"/>
                    <a:pt x="100" y="150"/>
                    <a:pt x="64" y="150"/>
                  </a:cubicBezTo>
                  <a:cubicBezTo>
                    <a:pt x="26" y="152"/>
                    <a:pt x="0" y="120"/>
                    <a:pt x="0" y="78"/>
                  </a:cubicBezTo>
                  <a:close/>
                  <a:moveTo>
                    <a:pt x="107" y="78"/>
                  </a:moveTo>
                  <a:lnTo>
                    <a:pt x="107" y="77"/>
                  </a:lnTo>
                  <a:cubicBezTo>
                    <a:pt x="107" y="44"/>
                    <a:pt x="87" y="20"/>
                    <a:pt x="64" y="20"/>
                  </a:cubicBezTo>
                  <a:cubicBezTo>
                    <a:pt x="39" y="20"/>
                    <a:pt x="20" y="44"/>
                    <a:pt x="20" y="77"/>
                  </a:cubicBezTo>
                  <a:lnTo>
                    <a:pt x="20" y="78"/>
                  </a:lnTo>
                  <a:cubicBezTo>
                    <a:pt x="20" y="110"/>
                    <a:pt x="39" y="134"/>
                    <a:pt x="64" y="134"/>
                  </a:cubicBezTo>
                  <a:cubicBezTo>
                    <a:pt x="90" y="134"/>
                    <a:pt x="107" y="109"/>
                    <a:pt x="107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968"/>
            <p:cNvSpPr>
              <a:spLocks/>
            </p:cNvSpPr>
            <p:nvPr/>
          </p:nvSpPr>
          <p:spPr bwMode="auto">
            <a:xfrm>
              <a:off x="4527551" y="2906675"/>
              <a:ext cx="63500" cy="73025"/>
            </a:xfrm>
            <a:custGeom>
              <a:avLst/>
              <a:gdLst>
                <a:gd name="T0" fmla="*/ 0 w 124"/>
                <a:gd name="T1" fmla="*/ 0 h 146"/>
                <a:gd name="T2" fmla="*/ 22 w 124"/>
                <a:gd name="T3" fmla="*/ 0 h 146"/>
                <a:gd name="T4" fmla="*/ 62 w 124"/>
                <a:gd name="T5" fmla="*/ 119 h 146"/>
                <a:gd name="T6" fmla="*/ 103 w 124"/>
                <a:gd name="T7" fmla="*/ 0 h 146"/>
                <a:gd name="T8" fmla="*/ 124 w 124"/>
                <a:gd name="T9" fmla="*/ 0 h 146"/>
                <a:gd name="T10" fmla="*/ 72 w 124"/>
                <a:gd name="T11" fmla="*/ 146 h 146"/>
                <a:gd name="T12" fmla="*/ 54 w 124"/>
                <a:gd name="T13" fmla="*/ 146 h 146"/>
                <a:gd name="T14" fmla="*/ 0 w 124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146">
                  <a:moveTo>
                    <a:pt x="0" y="0"/>
                  </a:moveTo>
                  <a:lnTo>
                    <a:pt x="22" y="0"/>
                  </a:lnTo>
                  <a:lnTo>
                    <a:pt x="62" y="119"/>
                  </a:lnTo>
                  <a:lnTo>
                    <a:pt x="103" y="0"/>
                  </a:lnTo>
                  <a:lnTo>
                    <a:pt x="124" y="0"/>
                  </a:lnTo>
                  <a:lnTo>
                    <a:pt x="72" y="146"/>
                  </a:lnTo>
                  <a:lnTo>
                    <a:pt x="54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969"/>
            <p:cNvSpPr>
              <a:spLocks noEditPoints="1"/>
            </p:cNvSpPr>
            <p:nvPr/>
          </p:nvSpPr>
          <p:spPr bwMode="auto">
            <a:xfrm>
              <a:off x="4597401" y="2905087"/>
              <a:ext cx="60325" cy="76200"/>
            </a:xfrm>
            <a:custGeom>
              <a:avLst/>
              <a:gdLst>
                <a:gd name="T0" fmla="*/ 0 w 117"/>
                <a:gd name="T1" fmla="*/ 76 h 151"/>
                <a:gd name="T2" fmla="*/ 0 w 117"/>
                <a:gd name="T3" fmla="*/ 75 h 151"/>
                <a:gd name="T4" fmla="*/ 60 w 117"/>
                <a:gd name="T5" fmla="*/ 0 h 151"/>
                <a:gd name="T6" fmla="*/ 117 w 117"/>
                <a:gd name="T7" fmla="*/ 75 h 151"/>
                <a:gd name="T8" fmla="*/ 117 w 117"/>
                <a:gd name="T9" fmla="*/ 83 h 151"/>
                <a:gd name="T10" fmla="*/ 20 w 117"/>
                <a:gd name="T11" fmla="*/ 83 h 151"/>
                <a:gd name="T12" fmla="*/ 65 w 117"/>
                <a:gd name="T13" fmla="*/ 133 h 151"/>
                <a:gd name="T14" fmla="*/ 102 w 117"/>
                <a:gd name="T15" fmla="*/ 117 h 151"/>
                <a:gd name="T16" fmla="*/ 114 w 117"/>
                <a:gd name="T17" fmla="*/ 129 h 151"/>
                <a:gd name="T18" fmla="*/ 64 w 117"/>
                <a:gd name="T19" fmla="*/ 151 h 151"/>
                <a:gd name="T20" fmla="*/ 0 w 117"/>
                <a:gd name="T21" fmla="*/ 76 h 151"/>
                <a:gd name="T22" fmla="*/ 97 w 117"/>
                <a:gd name="T23" fmla="*/ 67 h 151"/>
                <a:gd name="T24" fmla="*/ 60 w 117"/>
                <a:gd name="T25" fmla="*/ 17 h 151"/>
                <a:gd name="T26" fmla="*/ 20 w 117"/>
                <a:gd name="T27" fmla="*/ 67 h 151"/>
                <a:gd name="T28" fmla="*/ 97 w 117"/>
                <a:gd name="T29" fmla="*/ 6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7" h="151">
                  <a:moveTo>
                    <a:pt x="0" y="76"/>
                  </a:moveTo>
                  <a:lnTo>
                    <a:pt x="0" y="75"/>
                  </a:lnTo>
                  <a:cubicBezTo>
                    <a:pt x="0" y="31"/>
                    <a:pt x="26" y="0"/>
                    <a:pt x="60" y="0"/>
                  </a:cubicBezTo>
                  <a:cubicBezTo>
                    <a:pt x="96" y="0"/>
                    <a:pt x="117" y="31"/>
                    <a:pt x="117" y="75"/>
                  </a:cubicBezTo>
                  <a:lnTo>
                    <a:pt x="117" y="83"/>
                  </a:lnTo>
                  <a:lnTo>
                    <a:pt x="20" y="83"/>
                  </a:lnTo>
                  <a:cubicBezTo>
                    <a:pt x="22" y="116"/>
                    <a:pt x="42" y="133"/>
                    <a:pt x="65" y="133"/>
                  </a:cubicBezTo>
                  <a:cubicBezTo>
                    <a:pt x="81" y="133"/>
                    <a:pt x="92" y="127"/>
                    <a:pt x="102" y="117"/>
                  </a:cubicBezTo>
                  <a:lnTo>
                    <a:pt x="114" y="129"/>
                  </a:lnTo>
                  <a:cubicBezTo>
                    <a:pt x="101" y="143"/>
                    <a:pt x="86" y="151"/>
                    <a:pt x="64" y="151"/>
                  </a:cubicBezTo>
                  <a:cubicBezTo>
                    <a:pt x="29" y="150"/>
                    <a:pt x="0" y="121"/>
                    <a:pt x="0" y="76"/>
                  </a:cubicBezTo>
                  <a:close/>
                  <a:moveTo>
                    <a:pt x="97" y="67"/>
                  </a:moveTo>
                  <a:cubicBezTo>
                    <a:pt x="96" y="40"/>
                    <a:pt x="82" y="17"/>
                    <a:pt x="60" y="17"/>
                  </a:cubicBezTo>
                  <a:cubicBezTo>
                    <a:pt x="39" y="17"/>
                    <a:pt x="22" y="37"/>
                    <a:pt x="20" y="67"/>
                  </a:cubicBezTo>
                  <a:lnTo>
                    <a:pt x="97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970"/>
            <p:cNvSpPr>
              <a:spLocks/>
            </p:cNvSpPr>
            <p:nvPr/>
          </p:nvSpPr>
          <p:spPr bwMode="auto">
            <a:xfrm>
              <a:off x="3978276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2 w 129"/>
                <a:gd name="T3" fmla="*/ 157 h 200"/>
                <a:gd name="T4" fmla="*/ 67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7 w 129"/>
                <a:gd name="T13" fmla="*/ 51 h 200"/>
                <a:gd name="T14" fmla="*/ 7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2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2" y="157"/>
                  </a:lnTo>
                  <a:cubicBezTo>
                    <a:pt x="28" y="172"/>
                    <a:pt x="45" y="180"/>
                    <a:pt x="67" y="180"/>
                  </a:cubicBezTo>
                  <a:cubicBezTo>
                    <a:pt x="91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8" y="121"/>
                    <a:pt x="64" y="109"/>
                  </a:cubicBezTo>
                  <a:cubicBezTo>
                    <a:pt x="23" y="94"/>
                    <a:pt x="7" y="79"/>
                    <a:pt x="7" y="51"/>
                  </a:cubicBezTo>
                  <a:lnTo>
                    <a:pt x="7" y="51"/>
                  </a:lnTo>
                  <a:cubicBezTo>
                    <a:pt x="7" y="23"/>
                    <a:pt x="32" y="0"/>
                    <a:pt x="66" y="0"/>
                  </a:cubicBezTo>
                  <a:cubicBezTo>
                    <a:pt x="89" y="0"/>
                    <a:pt x="107" y="8"/>
                    <a:pt x="125" y="23"/>
                  </a:cubicBezTo>
                  <a:lnTo>
                    <a:pt x="112" y="39"/>
                  </a:lnTo>
                  <a:cubicBezTo>
                    <a:pt x="97" y="26"/>
                    <a:pt x="82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2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Freeform 971"/>
            <p:cNvSpPr>
              <a:spLocks noEditPoints="1"/>
            </p:cNvSpPr>
            <p:nvPr/>
          </p:nvSpPr>
          <p:spPr bwMode="auto">
            <a:xfrm>
              <a:off x="4057651" y="3155912"/>
              <a:ext cx="53975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89 w 108"/>
                <a:gd name="T33" fmla="*/ 95 h 148"/>
                <a:gd name="T34" fmla="*/ 89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89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89" y="95"/>
                  </a:moveTo>
                  <a:lnTo>
                    <a:pt x="89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89" y="116"/>
                    <a:pt x="89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Freeform 972"/>
            <p:cNvSpPr>
              <a:spLocks/>
            </p:cNvSpPr>
            <p:nvPr/>
          </p:nvSpPr>
          <p:spPr bwMode="auto">
            <a:xfrm>
              <a:off x="4132264" y="3128925"/>
              <a:ext cx="55563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3 w 110"/>
                <a:gd name="T7" fmla="*/ 53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3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8" y="65"/>
                    <a:pt x="42" y="53"/>
                    <a:pt x="63" y="53"/>
                  </a:cubicBezTo>
                  <a:cubicBezTo>
                    <a:pt x="93" y="53"/>
                    <a:pt x="110" y="73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8" y="72"/>
                    <a:pt x="56" y="72"/>
                  </a:cubicBezTo>
                  <a:cubicBezTo>
                    <a:pt x="35" y="72"/>
                    <a:pt x="20" y="88"/>
                    <a:pt x="20" y="113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973"/>
            <p:cNvSpPr>
              <a:spLocks noEditPoints="1"/>
            </p:cNvSpPr>
            <p:nvPr/>
          </p:nvSpPr>
          <p:spPr bwMode="auto">
            <a:xfrm>
              <a:off x="42021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3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Freeform 974"/>
            <p:cNvSpPr>
              <a:spLocks/>
            </p:cNvSpPr>
            <p:nvPr/>
          </p:nvSpPr>
          <p:spPr bwMode="auto">
            <a:xfrm>
              <a:off x="42783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Freeform 975"/>
            <p:cNvSpPr>
              <a:spLocks noEditPoints="1"/>
            </p:cNvSpPr>
            <p:nvPr/>
          </p:nvSpPr>
          <p:spPr bwMode="auto">
            <a:xfrm>
              <a:off x="431958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7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Rectangle 976"/>
            <p:cNvSpPr>
              <a:spLocks noChangeArrowheads="1"/>
            </p:cNvSpPr>
            <p:nvPr/>
          </p:nvSpPr>
          <p:spPr bwMode="auto">
            <a:xfrm>
              <a:off x="3354389" y="2612987"/>
              <a:ext cx="1635125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3" name="Freeform 977"/>
            <p:cNvSpPr>
              <a:spLocks/>
            </p:cNvSpPr>
            <p:nvPr/>
          </p:nvSpPr>
          <p:spPr bwMode="auto">
            <a:xfrm>
              <a:off x="3632201" y="2655850"/>
              <a:ext cx="95250" cy="74613"/>
            </a:xfrm>
            <a:custGeom>
              <a:avLst/>
              <a:gdLst>
                <a:gd name="T0" fmla="*/ 0 w 190"/>
                <a:gd name="T1" fmla="*/ 1 h 147"/>
                <a:gd name="T2" fmla="*/ 31 w 190"/>
                <a:gd name="T3" fmla="*/ 1 h 147"/>
                <a:gd name="T4" fmla="*/ 56 w 190"/>
                <a:gd name="T5" fmla="*/ 96 h 147"/>
                <a:gd name="T6" fmla="*/ 83 w 190"/>
                <a:gd name="T7" fmla="*/ 0 h 147"/>
                <a:gd name="T8" fmla="*/ 109 w 190"/>
                <a:gd name="T9" fmla="*/ 0 h 147"/>
                <a:gd name="T10" fmla="*/ 135 w 190"/>
                <a:gd name="T11" fmla="*/ 96 h 147"/>
                <a:gd name="T12" fmla="*/ 159 w 190"/>
                <a:gd name="T13" fmla="*/ 1 h 147"/>
                <a:gd name="T14" fmla="*/ 190 w 190"/>
                <a:gd name="T15" fmla="*/ 1 h 147"/>
                <a:gd name="T16" fmla="*/ 149 w 190"/>
                <a:gd name="T17" fmla="*/ 147 h 147"/>
                <a:gd name="T18" fmla="*/ 121 w 190"/>
                <a:gd name="T19" fmla="*/ 147 h 147"/>
                <a:gd name="T20" fmla="*/ 95 w 190"/>
                <a:gd name="T21" fmla="*/ 55 h 147"/>
                <a:gd name="T22" fmla="*/ 69 w 190"/>
                <a:gd name="T23" fmla="*/ 147 h 147"/>
                <a:gd name="T24" fmla="*/ 41 w 190"/>
                <a:gd name="T25" fmla="*/ 147 h 147"/>
                <a:gd name="T26" fmla="*/ 0 w 190"/>
                <a:gd name="T27" fmla="*/ 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147">
                  <a:moveTo>
                    <a:pt x="0" y="1"/>
                  </a:moveTo>
                  <a:lnTo>
                    <a:pt x="31" y="1"/>
                  </a:lnTo>
                  <a:lnTo>
                    <a:pt x="56" y="96"/>
                  </a:lnTo>
                  <a:lnTo>
                    <a:pt x="83" y="0"/>
                  </a:lnTo>
                  <a:lnTo>
                    <a:pt x="109" y="0"/>
                  </a:lnTo>
                  <a:lnTo>
                    <a:pt x="135" y="96"/>
                  </a:lnTo>
                  <a:lnTo>
                    <a:pt x="159" y="1"/>
                  </a:lnTo>
                  <a:lnTo>
                    <a:pt x="190" y="1"/>
                  </a:lnTo>
                  <a:lnTo>
                    <a:pt x="149" y="147"/>
                  </a:lnTo>
                  <a:lnTo>
                    <a:pt x="121" y="147"/>
                  </a:lnTo>
                  <a:lnTo>
                    <a:pt x="95" y="55"/>
                  </a:lnTo>
                  <a:lnTo>
                    <a:pt x="69" y="147"/>
                  </a:lnTo>
                  <a:lnTo>
                    <a:pt x="41" y="1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978"/>
            <p:cNvSpPr>
              <a:spLocks noEditPoints="1"/>
            </p:cNvSpPr>
            <p:nvPr/>
          </p:nvSpPr>
          <p:spPr bwMode="auto">
            <a:xfrm>
              <a:off x="373221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3" y="150"/>
                    <a:pt x="65" y="150"/>
                  </a:cubicBezTo>
                  <a:cubicBezTo>
                    <a:pt x="26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979"/>
            <p:cNvSpPr>
              <a:spLocks noEditPoints="1"/>
            </p:cNvSpPr>
            <p:nvPr/>
          </p:nvSpPr>
          <p:spPr bwMode="auto">
            <a:xfrm>
              <a:off x="38115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8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8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8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8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Freeform 980"/>
            <p:cNvSpPr>
              <a:spLocks/>
            </p:cNvSpPr>
            <p:nvPr/>
          </p:nvSpPr>
          <p:spPr bwMode="auto">
            <a:xfrm>
              <a:off x="3876676" y="2655850"/>
              <a:ext cx="58738" cy="73025"/>
            </a:xfrm>
            <a:custGeom>
              <a:avLst/>
              <a:gdLst>
                <a:gd name="T0" fmla="*/ 0 w 115"/>
                <a:gd name="T1" fmla="*/ 0 h 145"/>
                <a:gd name="T2" fmla="*/ 30 w 115"/>
                <a:gd name="T3" fmla="*/ 0 h 145"/>
                <a:gd name="T4" fmla="*/ 30 w 115"/>
                <a:gd name="T5" fmla="*/ 63 h 145"/>
                <a:gd name="T6" fmla="*/ 77 w 115"/>
                <a:gd name="T7" fmla="*/ 0 h 145"/>
                <a:gd name="T8" fmla="*/ 112 w 115"/>
                <a:gd name="T9" fmla="*/ 0 h 145"/>
                <a:gd name="T10" fmla="*/ 63 w 115"/>
                <a:gd name="T11" fmla="*/ 61 h 145"/>
                <a:gd name="T12" fmla="*/ 115 w 115"/>
                <a:gd name="T13" fmla="*/ 145 h 145"/>
                <a:gd name="T14" fmla="*/ 80 w 115"/>
                <a:gd name="T15" fmla="*/ 145 h 145"/>
                <a:gd name="T16" fmla="*/ 43 w 115"/>
                <a:gd name="T17" fmla="*/ 85 h 145"/>
                <a:gd name="T18" fmla="*/ 30 w 115"/>
                <a:gd name="T19" fmla="*/ 103 h 145"/>
                <a:gd name="T20" fmla="*/ 30 w 115"/>
                <a:gd name="T21" fmla="*/ 145 h 145"/>
                <a:gd name="T22" fmla="*/ 0 w 115"/>
                <a:gd name="T23" fmla="*/ 145 h 145"/>
                <a:gd name="T24" fmla="*/ 0 w 115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45">
                  <a:moveTo>
                    <a:pt x="0" y="0"/>
                  </a:moveTo>
                  <a:lnTo>
                    <a:pt x="30" y="0"/>
                  </a:lnTo>
                  <a:lnTo>
                    <a:pt x="30" y="63"/>
                  </a:lnTo>
                  <a:lnTo>
                    <a:pt x="77" y="0"/>
                  </a:lnTo>
                  <a:lnTo>
                    <a:pt x="112" y="0"/>
                  </a:lnTo>
                  <a:lnTo>
                    <a:pt x="63" y="61"/>
                  </a:lnTo>
                  <a:lnTo>
                    <a:pt x="115" y="145"/>
                  </a:lnTo>
                  <a:lnTo>
                    <a:pt x="80" y="145"/>
                  </a:lnTo>
                  <a:lnTo>
                    <a:pt x="43" y="85"/>
                  </a:lnTo>
                  <a:lnTo>
                    <a:pt x="30" y="103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Freeform 981"/>
            <p:cNvSpPr>
              <a:spLocks/>
            </p:cNvSpPr>
            <p:nvPr/>
          </p:nvSpPr>
          <p:spPr bwMode="auto">
            <a:xfrm>
              <a:off x="3943351" y="2655850"/>
              <a:ext cx="44450" cy="73025"/>
            </a:xfrm>
            <a:custGeom>
              <a:avLst/>
              <a:gdLst>
                <a:gd name="T0" fmla="*/ 0 w 89"/>
                <a:gd name="T1" fmla="*/ 0 h 145"/>
                <a:gd name="T2" fmla="*/ 30 w 89"/>
                <a:gd name="T3" fmla="*/ 0 h 145"/>
                <a:gd name="T4" fmla="*/ 30 w 89"/>
                <a:gd name="T5" fmla="*/ 118 h 145"/>
                <a:gd name="T6" fmla="*/ 89 w 89"/>
                <a:gd name="T7" fmla="*/ 118 h 145"/>
                <a:gd name="T8" fmla="*/ 89 w 89"/>
                <a:gd name="T9" fmla="*/ 145 h 145"/>
                <a:gd name="T10" fmla="*/ 0 w 89"/>
                <a:gd name="T11" fmla="*/ 145 h 145"/>
                <a:gd name="T12" fmla="*/ 0 w 89"/>
                <a:gd name="T1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45">
                  <a:moveTo>
                    <a:pt x="0" y="0"/>
                  </a:moveTo>
                  <a:lnTo>
                    <a:pt x="30" y="0"/>
                  </a:lnTo>
                  <a:lnTo>
                    <a:pt x="30" y="118"/>
                  </a:lnTo>
                  <a:lnTo>
                    <a:pt x="89" y="118"/>
                  </a:lnTo>
                  <a:lnTo>
                    <a:pt x="89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Freeform 982"/>
            <p:cNvSpPr>
              <a:spLocks noEditPoints="1"/>
            </p:cNvSpPr>
            <p:nvPr/>
          </p:nvSpPr>
          <p:spPr bwMode="auto">
            <a:xfrm>
              <a:off x="3992564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9" name="Freeform 983"/>
            <p:cNvSpPr>
              <a:spLocks noEditPoints="1"/>
            </p:cNvSpPr>
            <p:nvPr/>
          </p:nvSpPr>
          <p:spPr bwMode="auto">
            <a:xfrm>
              <a:off x="4062414" y="2655850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79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8 h 146"/>
                <a:gd name="T20" fmla="*/ 65 w 132"/>
                <a:gd name="T21" fmla="*/ 40 h 146"/>
                <a:gd name="T22" fmla="*/ 48 w 132"/>
                <a:gd name="T23" fmla="*/ 88 h 146"/>
                <a:gd name="T24" fmla="*/ 81 w 132"/>
                <a:gd name="T25" fmla="*/ 8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79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8"/>
                  </a:moveTo>
                  <a:lnTo>
                    <a:pt x="65" y="40"/>
                  </a:lnTo>
                  <a:lnTo>
                    <a:pt x="48" y="88"/>
                  </a:lnTo>
                  <a:lnTo>
                    <a:pt x="81" y="8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984"/>
            <p:cNvSpPr>
              <a:spLocks noEditPoints="1"/>
            </p:cNvSpPr>
            <p:nvPr/>
          </p:nvSpPr>
          <p:spPr bwMode="auto">
            <a:xfrm>
              <a:off x="4138614" y="2655850"/>
              <a:ext cx="58738" cy="73025"/>
            </a:xfrm>
            <a:custGeom>
              <a:avLst/>
              <a:gdLst>
                <a:gd name="T0" fmla="*/ 0 w 115"/>
                <a:gd name="T1" fmla="*/ 0 h 144"/>
                <a:gd name="T2" fmla="*/ 46 w 115"/>
                <a:gd name="T3" fmla="*/ 0 h 144"/>
                <a:gd name="T4" fmla="*/ 115 w 115"/>
                <a:gd name="T5" fmla="*/ 71 h 144"/>
                <a:gd name="T6" fmla="*/ 115 w 115"/>
                <a:gd name="T7" fmla="*/ 73 h 144"/>
                <a:gd name="T8" fmla="*/ 46 w 115"/>
                <a:gd name="T9" fmla="*/ 144 h 144"/>
                <a:gd name="T10" fmla="*/ 0 w 115"/>
                <a:gd name="T11" fmla="*/ 144 h 144"/>
                <a:gd name="T12" fmla="*/ 0 w 115"/>
                <a:gd name="T13" fmla="*/ 0 h 144"/>
                <a:gd name="T14" fmla="*/ 29 w 115"/>
                <a:gd name="T15" fmla="*/ 28 h 144"/>
                <a:gd name="T16" fmla="*/ 29 w 115"/>
                <a:gd name="T17" fmla="*/ 119 h 144"/>
                <a:gd name="T18" fmla="*/ 46 w 115"/>
                <a:gd name="T19" fmla="*/ 119 h 144"/>
                <a:gd name="T20" fmla="*/ 85 w 115"/>
                <a:gd name="T21" fmla="*/ 74 h 144"/>
                <a:gd name="T22" fmla="*/ 85 w 115"/>
                <a:gd name="T23" fmla="*/ 73 h 144"/>
                <a:gd name="T24" fmla="*/ 46 w 115"/>
                <a:gd name="T25" fmla="*/ 28 h 144"/>
                <a:gd name="T26" fmla="*/ 29 w 115"/>
                <a:gd name="T27" fmla="*/ 2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144">
                  <a:moveTo>
                    <a:pt x="0" y="0"/>
                  </a:moveTo>
                  <a:lnTo>
                    <a:pt x="46" y="0"/>
                  </a:lnTo>
                  <a:cubicBezTo>
                    <a:pt x="88" y="0"/>
                    <a:pt x="115" y="29"/>
                    <a:pt x="115" y="71"/>
                  </a:cubicBezTo>
                  <a:lnTo>
                    <a:pt x="115" y="73"/>
                  </a:lnTo>
                  <a:cubicBezTo>
                    <a:pt x="115" y="115"/>
                    <a:pt x="87" y="144"/>
                    <a:pt x="46" y="144"/>
                  </a:cubicBezTo>
                  <a:lnTo>
                    <a:pt x="0" y="144"/>
                  </a:lnTo>
                  <a:lnTo>
                    <a:pt x="0" y="0"/>
                  </a:lnTo>
                  <a:close/>
                  <a:moveTo>
                    <a:pt x="29" y="28"/>
                  </a:moveTo>
                  <a:lnTo>
                    <a:pt x="29" y="119"/>
                  </a:lnTo>
                  <a:lnTo>
                    <a:pt x="46" y="119"/>
                  </a:lnTo>
                  <a:cubicBezTo>
                    <a:pt x="68" y="119"/>
                    <a:pt x="85" y="103"/>
                    <a:pt x="85" y="74"/>
                  </a:cubicBezTo>
                  <a:lnTo>
                    <a:pt x="85" y="73"/>
                  </a:lnTo>
                  <a:cubicBezTo>
                    <a:pt x="85" y="44"/>
                    <a:pt x="69" y="28"/>
                    <a:pt x="46" y="28"/>
                  </a:cubicBezTo>
                  <a:lnTo>
                    <a:pt x="29" y="2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985"/>
            <p:cNvSpPr>
              <a:spLocks noEditPoints="1"/>
            </p:cNvSpPr>
            <p:nvPr/>
          </p:nvSpPr>
          <p:spPr bwMode="auto">
            <a:xfrm>
              <a:off x="4232276" y="2655850"/>
              <a:ext cx="52388" cy="73025"/>
            </a:xfrm>
            <a:custGeom>
              <a:avLst/>
              <a:gdLst>
                <a:gd name="T0" fmla="*/ 0 w 101"/>
                <a:gd name="T1" fmla="*/ 0 h 145"/>
                <a:gd name="T2" fmla="*/ 49 w 101"/>
                <a:gd name="T3" fmla="*/ 0 h 145"/>
                <a:gd name="T4" fmla="*/ 101 w 101"/>
                <a:gd name="T5" fmla="*/ 50 h 145"/>
                <a:gd name="T6" fmla="*/ 101 w 101"/>
                <a:gd name="T7" fmla="*/ 50 h 145"/>
                <a:gd name="T8" fmla="*/ 47 w 101"/>
                <a:gd name="T9" fmla="*/ 102 h 145"/>
                <a:gd name="T10" fmla="*/ 30 w 101"/>
                <a:gd name="T11" fmla="*/ 102 h 145"/>
                <a:gd name="T12" fmla="*/ 30 w 101"/>
                <a:gd name="T13" fmla="*/ 145 h 145"/>
                <a:gd name="T14" fmla="*/ 0 w 101"/>
                <a:gd name="T15" fmla="*/ 145 h 145"/>
                <a:gd name="T16" fmla="*/ 0 w 101"/>
                <a:gd name="T17" fmla="*/ 0 h 145"/>
                <a:gd name="T18" fmla="*/ 46 w 101"/>
                <a:gd name="T19" fmla="*/ 74 h 145"/>
                <a:gd name="T20" fmla="*/ 70 w 101"/>
                <a:gd name="T21" fmla="*/ 50 h 145"/>
                <a:gd name="T22" fmla="*/ 70 w 101"/>
                <a:gd name="T23" fmla="*/ 50 h 145"/>
                <a:gd name="T24" fmla="*/ 45 w 101"/>
                <a:gd name="T25" fmla="*/ 27 h 145"/>
                <a:gd name="T26" fmla="*/ 29 w 101"/>
                <a:gd name="T27" fmla="*/ 27 h 145"/>
                <a:gd name="T28" fmla="*/ 29 w 101"/>
                <a:gd name="T29" fmla="*/ 73 h 145"/>
                <a:gd name="T30" fmla="*/ 46 w 101"/>
                <a:gd name="T31" fmla="*/ 73 h 145"/>
                <a:gd name="T32" fmla="*/ 46 w 101"/>
                <a:gd name="T33" fmla="*/ 74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45">
                  <a:moveTo>
                    <a:pt x="0" y="0"/>
                  </a:moveTo>
                  <a:lnTo>
                    <a:pt x="49" y="0"/>
                  </a:lnTo>
                  <a:cubicBezTo>
                    <a:pt x="81" y="0"/>
                    <a:pt x="101" y="19"/>
                    <a:pt x="101" y="50"/>
                  </a:cubicBezTo>
                  <a:lnTo>
                    <a:pt x="101" y="50"/>
                  </a:lnTo>
                  <a:cubicBezTo>
                    <a:pt x="101" y="84"/>
                    <a:pt x="77" y="100"/>
                    <a:pt x="47" y="102"/>
                  </a:cubicBezTo>
                  <a:lnTo>
                    <a:pt x="30" y="102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46" y="74"/>
                  </a:moveTo>
                  <a:cubicBezTo>
                    <a:pt x="61" y="74"/>
                    <a:pt x="70" y="64"/>
                    <a:pt x="70" y="50"/>
                  </a:cubicBezTo>
                  <a:lnTo>
                    <a:pt x="70" y="50"/>
                  </a:lnTo>
                  <a:cubicBezTo>
                    <a:pt x="70" y="35"/>
                    <a:pt x="61" y="27"/>
                    <a:pt x="45" y="27"/>
                  </a:cubicBezTo>
                  <a:lnTo>
                    <a:pt x="29" y="27"/>
                  </a:lnTo>
                  <a:lnTo>
                    <a:pt x="29" y="73"/>
                  </a:lnTo>
                  <a:lnTo>
                    <a:pt x="46" y="73"/>
                  </a:lnTo>
                  <a:lnTo>
                    <a:pt x="46" y="74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Freeform 986"/>
            <p:cNvSpPr>
              <a:spLocks noEditPoints="1"/>
            </p:cNvSpPr>
            <p:nvPr/>
          </p:nvSpPr>
          <p:spPr bwMode="auto">
            <a:xfrm>
              <a:off x="4294189" y="2655850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4 h 145"/>
                <a:gd name="T6" fmla="*/ 106 w 110"/>
                <a:gd name="T7" fmla="*/ 48 h 145"/>
                <a:gd name="T8" fmla="*/ 106 w 110"/>
                <a:gd name="T9" fmla="*/ 49 h 145"/>
                <a:gd name="T10" fmla="*/ 79 w 110"/>
                <a:gd name="T11" fmla="*/ 92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8 h 145"/>
                <a:gd name="T18" fmla="*/ 30 w 110"/>
                <a:gd name="T19" fmla="*/ 98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1 w 110"/>
                <a:gd name="T27" fmla="*/ 71 h 145"/>
                <a:gd name="T28" fmla="*/ 75 w 110"/>
                <a:gd name="T29" fmla="*/ 50 h 145"/>
                <a:gd name="T30" fmla="*/ 75 w 110"/>
                <a:gd name="T31" fmla="*/ 50 h 145"/>
                <a:gd name="T32" fmla="*/ 51 w 110"/>
                <a:gd name="T33" fmla="*/ 29 h 145"/>
                <a:gd name="T34" fmla="*/ 30 w 110"/>
                <a:gd name="T35" fmla="*/ 29 h 145"/>
                <a:gd name="T36" fmla="*/ 30 w 110"/>
                <a:gd name="T37" fmla="*/ 73 h 145"/>
                <a:gd name="T38" fmla="*/ 51 w 110"/>
                <a:gd name="T39" fmla="*/ 73 h 145"/>
                <a:gd name="T40" fmla="*/ 51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4"/>
                  </a:cubicBezTo>
                  <a:cubicBezTo>
                    <a:pt x="101" y="22"/>
                    <a:pt x="106" y="33"/>
                    <a:pt x="106" y="48"/>
                  </a:cubicBezTo>
                  <a:lnTo>
                    <a:pt x="106" y="49"/>
                  </a:lnTo>
                  <a:cubicBezTo>
                    <a:pt x="106" y="72"/>
                    <a:pt x="95" y="85"/>
                    <a:pt x="79" y="92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8"/>
                  </a:lnTo>
                  <a:lnTo>
                    <a:pt x="30" y="9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1" y="71"/>
                  </a:moveTo>
                  <a:cubicBezTo>
                    <a:pt x="66" y="71"/>
                    <a:pt x="75" y="63"/>
                    <a:pt x="75" y="50"/>
                  </a:cubicBezTo>
                  <a:lnTo>
                    <a:pt x="75" y="50"/>
                  </a:lnTo>
                  <a:cubicBezTo>
                    <a:pt x="75" y="35"/>
                    <a:pt x="66" y="29"/>
                    <a:pt x="51" y="29"/>
                  </a:cubicBezTo>
                  <a:lnTo>
                    <a:pt x="30" y="29"/>
                  </a:lnTo>
                  <a:lnTo>
                    <a:pt x="30" y="73"/>
                  </a:lnTo>
                  <a:lnTo>
                    <a:pt x="51" y="73"/>
                  </a:lnTo>
                  <a:lnTo>
                    <a:pt x="51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Freeform 987"/>
            <p:cNvSpPr>
              <a:spLocks noEditPoints="1"/>
            </p:cNvSpPr>
            <p:nvPr/>
          </p:nvSpPr>
          <p:spPr bwMode="auto">
            <a:xfrm>
              <a:off x="4357689" y="2654262"/>
              <a:ext cx="65088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Freeform 988"/>
            <p:cNvSpPr>
              <a:spLocks/>
            </p:cNvSpPr>
            <p:nvPr/>
          </p:nvSpPr>
          <p:spPr bwMode="auto">
            <a:xfrm>
              <a:off x="4425951" y="2655850"/>
              <a:ext cx="65088" cy="74613"/>
            </a:xfrm>
            <a:custGeom>
              <a:avLst/>
              <a:gdLst>
                <a:gd name="T0" fmla="*/ 0 w 127"/>
                <a:gd name="T1" fmla="*/ 0 h 146"/>
                <a:gd name="T2" fmla="*/ 33 w 127"/>
                <a:gd name="T3" fmla="*/ 0 h 146"/>
                <a:gd name="T4" fmla="*/ 64 w 127"/>
                <a:gd name="T5" fmla="*/ 100 h 146"/>
                <a:gd name="T6" fmla="*/ 95 w 127"/>
                <a:gd name="T7" fmla="*/ 0 h 146"/>
                <a:gd name="T8" fmla="*/ 127 w 127"/>
                <a:gd name="T9" fmla="*/ 0 h 146"/>
                <a:gd name="T10" fmla="*/ 78 w 127"/>
                <a:gd name="T11" fmla="*/ 146 h 146"/>
                <a:gd name="T12" fmla="*/ 50 w 127"/>
                <a:gd name="T13" fmla="*/ 146 h 146"/>
                <a:gd name="T14" fmla="*/ 0 w 127"/>
                <a:gd name="T15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146">
                  <a:moveTo>
                    <a:pt x="0" y="0"/>
                  </a:moveTo>
                  <a:lnTo>
                    <a:pt x="33" y="0"/>
                  </a:lnTo>
                  <a:lnTo>
                    <a:pt x="64" y="100"/>
                  </a:lnTo>
                  <a:lnTo>
                    <a:pt x="95" y="0"/>
                  </a:lnTo>
                  <a:lnTo>
                    <a:pt x="127" y="0"/>
                  </a:lnTo>
                  <a:lnTo>
                    <a:pt x="78" y="146"/>
                  </a:lnTo>
                  <a:lnTo>
                    <a:pt x="50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5" name="Rectangle 989"/>
            <p:cNvSpPr>
              <a:spLocks noChangeArrowheads="1"/>
            </p:cNvSpPr>
            <p:nvPr/>
          </p:nvSpPr>
          <p:spPr bwMode="auto">
            <a:xfrm>
              <a:off x="44989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Freeform 990"/>
            <p:cNvSpPr>
              <a:spLocks/>
            </p:cNvSpPr>
            <p:nvPr/>
          </p:nvSpPr>
          <p:spPr bwMode="auto">
            <a:xfrm>
              <a:off x="4524376" y="2654262"/>
              <a:ext cx="52388" cy="76200"/>
            </a:xfrm>
            <a:custGeom>
              <a:avLst/>
              <a:gdLst>
                <a:gd name="T0" fmla="*/ 0 w 103"/>
                <a:gd name="T1" fmla="*/ 127 h 148"/>
                <a:gd name="T2" fmla="*/ 18 w 103"/>
                <a:gd name="T3" fmla="*/ 105 h 148"/>
                <a:gd name="T4" fmla="*/ 54 w 103"/>
                <a:gd name="T5" fmla="*/ 121 h 148"/>
                <a:gd name="T6" fmla="*/ 73 w 103"/>
                <a:gd name="T7" fmla="*/ 107 h 148"/>
                <a:gd name="T8" fmla="*/ 73 w 103"/>
                <a:gd name="T9" fmla="*/ 107 h 148"/>
                <a:gd name="T10" fmla="*/ 48 w 103"/>
                <a:gd name="T11" fmla="*/ 87 h 148"/>
                <a:gd name="T12" fmla="*/ 6 w 103"/>
                <a:gd name="T13" fmla="*/ 42 h 148"/>
                <a:gd name="T14" fmla="*/ 6 w 103"/>
                <a:gd name="T15" fmla="*/ 42 h 148"/>
                <a:gd name="T16" fmla="*/ 54 w 103"/>
                <a:gd name="T17" fmla="*/ 0 h 148"/>
                <a:gd name="T18" fmla="*/ 100 w 103"/>
                <a:gd name="T19" fmla="*/ 17 h 148"/>
                <a:gd name="T20" fmla="*/ 84 w 103"/>
                <a:gd name="T21" fmla="*/ 40 h 148"/>
                <a:gd name="T22" fmla="*/ 53 w 103"/>
                <a:gd name="T23" fmla="*/ 26 h 148"/>
                <a:gd name="T24" fmla="*/ 36 w 103"/>
                <a:gd name="T25" fmla="*/ 38 h 148"/>
                <a:gd name="T26" fmla="*/ 36 w 103"/>
                <a:gd name="T27" fmla="*/ 38 h 148"/>
                <a:gd name="T28" fmla="*/ 64 w 103"/>
                <a:gd name="T29" fmla="*/ 60 h 148"/>
                <a:gd name="T30" fmla="*/ 103 w 103"/>
                <a:gd name="T31" fmla="*/ 103 h 148"/>
                <a:gd name="T32" fmla="*/ 103 w 103"/>
                <a:gd name="T33" fmla="*/ 103 h 148"/>
                <a:gd name="T34" fmla="*/ 54 w 103"/>
                <a:gd name="T35" fmla="*/ 147 h 148"/>
                <a:gd name="T36" fmla="*/ 0 w 103"/>
                <a:gd name="T37" fmla="*/ 1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3" h="148">
                  <a:moveTo>
                    <a:pt x="0" y="127"/>
                  </a:moveTo>
                  <a:lnTo>
                    <a:pt x="18" y="105"/>
                  </a:lnTo>
                  <a:cubicBezTo>
                    <a:pt x="27" y="113"/>
                    <a:pt x="39" y="121"/>
                    <a:pt x="54" y="121"/>
                  </a:cubicBezTo>
                  <a:cubicBezTo>
                    <a:pt x="65" y="121"/>
                    <a:pt x="73" y="115"/>
                    <a:pt x="73" y="107"/>
                  </a:cubicBezTo>
                  <a:lnTo>
                    <a:pt x="73" y="107"/>
                  </a:lnTo>
                  <a:cubicBezTo>
                    <a:pt x="73" y="100"/>
                    <a:pt x="69" y="96"/>
                    <a:pt x="48" y="87"/>
                  </a:cubicBezTo>
                  <a:cubicBezTo>
                    <a:pt x="21" y="77"/>
                    <a:pt x="6" y="67"/>
                    <a:pt x="6" y="42"/>
                  </a:cubicBezTo>
                  <a:lnTo>
                    <a:pt x="6" y="42"/>
                  </a:lnTo>
                  <a:cubicBezTo>
                    <a:pt x="6" y="17"/>
                    <a:pt x="26" y="0"/>
                    <a:pt x="54" y="0"/>
                  </a:cubicBezTo>
                  <a:cubicBezTo>
                    <a:pt x="71" y="0"/>
                    <a:pt x="88" y="6"/>
                    <a:pt x="100" y="17"/>
                  </a:cubicBezTo>
                  <a:lnTo>
                    <a:pt x="84" y="40"/>
                  </a:lnTo>
                  <a:cubicBezTo>
                    <a:pt x="75" y="32"/>
                    <a:pt x="64" y="26"/>
                    <a:pt x="53" y="26"/>
                  </a:cubicBezTo>
                  <a:cubicBezTo>
                    <a:pt x="43" y="26"/>
                    <a:pt x="36" y="31"/>
                    <a:pt x="36" y="38"/>
                  </a:cubicBezTo>
                  <a:lnTo>
                    <a:pt x="36" y="38"/>
                  </a:lnTo>
                  <a:cubicBezTo>
                    <a:pt x="36" y="47"/>
                    <a:pt x="41" y="51"/>
                    <a:pt x="64" y="60"/>
                  </a:cubicBezTo>
                  <a:cubicBezTo>
                    <a:pt x="89" y="70"/>
                    <a:pt x="103" y="81"/>
                    <a:pt x="103" y="103"/>
                  </a:cubicBezTo>
                  <a:lnTo>
                    <a:pt x="103" y="103"/>
                  </a:lnTo>
                  <a:cubicBezTo>
                    <a:pt x="103" y="131"/>
                    <a:pt x="83" y="147"/>
                    <a:pt x="54" y="147"/>
                  </a:cubicBezTo>
                  <a:cubicBezTo>
                    <a:pt x="35" y="148"/>
                    <a:pt x="16" y="142"/>
                    <a:pt x="0" y="127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Rectangle 991"/>
            <p:cNvSpPr>
              <a:spLocks noChangeArrowheads="1"/>
            </p:cNvSpPr>
            <p:nvPr/>
          </p:nvSpPr>
          <p:spPr bwMode="auto">
            <a:xfrm>
              <a:off x="4587876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Freeform 992"/>
            <p:cNvSpPr>
              <a:spLocks noEditPoints="1"/>
            </p:cNvSpPr>
            <p:nvPr/>
          </p:nvSpPr>
          <p:spPr bwMode="auto">
            <a:xfrm>
              <a:off x="4616451" y="2654262"/>
              <a:ext cx="66675" cy="76200"/>
            </a:xfrm>
            <a:custGeom>
              <a:avLst/>
              <a:gdLst>
                <a:gd name="T0" fmla="*/ 0 w 131"/>
                <a:gd name="T1" fmla="*/ 76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6 h 150"/>
                <a:gd name="T10" fmla="*/ 65 w 131"/>
                <a:gd name="T11" fmla="*/ 150 h 150"/>
                <a:gd name="T12" fmla="*/ 0 w 131"/>
                <a:gd name="T13" fmla="*/ 76 h 150"/>
                <a:gd name="T14" fmla="*/ 100 w 131"/>
                <a:gd name="T15" fmla="*/ 76 h 150"/>
                <a:gd name="T16" fmla="*/ 100 w 131"/>
                <a:gd name="T17" fmla="*/ 75 h 150"/>
                <a:gd name="T18" fmla="*/ 65 w 131"/>
                <a:gd name="T19" fmla="*/ 29 h 150"/>
                <a:gd name="T20" fmla="*/ 30 w 131"/>
                <a:gd name="T21" fmla="*/ 75 h 150"/>
                <a:gd name="T22" fmla="*/ 30 w 131"/>
                <a:gd name="T23" fmla="*/ 76 h 150"/>
                <a:gd name="T24" fmla="*/ 65 w 131"/>
                <a:gd name="T25" fmla="*/ 122 h 150"/>
                <a:gd name="T26" fmla="*/ 100 w 131"/>
                <a:gd name="T27" fmla="*/ 7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6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6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8" y="150"/>
                    <a:pt x="0" y="120"/>
                    <a:pt x="0" y="76"/>
                  </a:cubicBezTo>
                  <a:close/>
                  <a:moveTo>
                    <a:pt x="100" y="76"/>
                  </a:moveTo>
                  <a:lnTo>
                    <a:pt x="100" y="75"/>
                  </a:lnTo>
                  <a:cubicBezTo>
                    <a:pt x="100" y="46"/>
                    <a:pt x="85" y="29"/>
                    <a:pt x="65" y="29"/>
                  </a:cubicBezTo>
                  <a:cubicBezTo>
                    <a:pt x="45" y="29"/>
                    <a:pt x="30" y="46"/>
                    <a:pt x="30" y="75"/>
                  </a:cubicBezTo>
                  <a:lnTo>
                    <a:pt x="30" y="76"/>
                  </a:lnTo>
                  <a:cubicBezTo>
                    <a:pt x="30" y="105"/>
                    <a:pt x="45" y="122"/>
                    <a:pt x="65" y="122"/>
                  </a:cubicBezTo>
                  <a:cubicBezTo>
                    <a:pt x="85" y="122"/>
                    <a:pt x="100" y="104"/>
                    <a:pt x="100" y="76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Freeform 993"/>
            <p:cNvSpPr>
              <a:spLocks/>
            </p:cNvSpPr>
            <p:nvPr/>
          </p:nvSpPr>
          <p:spPr bwMode="auto">
            <a:xfrm>
              <a:off x="4694239" y="2655850"/>
              <a:ext cx="58738" cy="73025"/>
            </a:xfrm>
            <a:custGeom>
              <a:avLst/>
              <a:gdLst>
                <a:gd name="T0" fmla="*/ 1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7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1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1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7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0" name="Rectangle 994"/>
            <p:cNvSpPr>
              <a:spLocks noChangeArrowheads="1"/>
            </p:cNvSpPr>
            <p:nvPr/>
          </p:nvSpPr>
          <p:spPr bwMode="auto">
            <a:xfrm>
              <a:off x="4767264" y="2655850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1" name="Freeform 995"/>
            <p:cNvSpPr>
              <a:spLocks/>
            </p:cNvSpPr>
            <p:nvPr/>
          </p:nvSpPr>
          <p:spPr bwMode="auto">
            <a:xfrm>
              <a:off x="4797426" y="2655850"/>
              <a:ext cx="57150" cy="73025"/>
            </a:xfrm>
            <a:custGeom>
              <a:avLst/>
              <a:gdLst>
                <a:gd name="T0" fmla="*/ 2 w 114"/>
                <a:gd name="T1" fmla="*/ 0 h 145"/>
                <a:gd name="T2" fmla="*/ 29 w 114"/>
                <a:gd name="T3" fmla="*/ 0 h 145"/>
                <a:gd name="T4" fmla="*/ 84 w 114"/>
                <a:gd name="T5" fmla="*/ 85 h 145"/>
                <a:gd name="T6" fmla="*/ 84 w 114"/>
                <a:gd name="T7" fmla="*/ 0 h 145"/>
                <a:gd name="T8" fmla="*/ 114 w 114"/>
                <a:gd name="T9" fmla="*/ 0 h 145"/>
                <a:gd name="T10" fmla="*/ 114 w 114"/>
                <a:gd name="T11" fmla="*/ 145 h 145"/>
                <a:gd name="T12" fmla="*/ 88 w 114"/>
                <a:gd name="T13" fmla="*/ 145 h 145"/>
                <a:gd name="T14" fmla="*/ 30 w 114"/>
                <a:gd name="T15" fmla="*/ 58 h 145"/>
                <a:gd name="T16" fmla="*/ 30 w 114"/>
                <a:gd name="T17" fmla="*/ 145 h 145"/>
                <a:gd name="T18" fmla="*/ 0 w 114"/>
                <a:gd name="T19" fmla="*/ 145 h 145"/>
                <a:gd name="T20" fmla="*/ 0 w 114"/>
                <a:gd name="T21" fmla="*/ 0 h 145"/>
                <a:gd name="T22" fmla="*/ 2 w 114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4" h="145">
                  <a:moveTo>
                    <a:pt x="2" y="0"/>
                  </a:moveTo>
                  <a:lnTo>
                    <a:pt x="29" y="0"/>
                  </a:lnTo>
                  <a:lnTo>
                    <a:pt x="84" y="85"/>
                  </a:lnTo>
                  <a:lnTo>
                    <a:pt x="84" y="0"/>
                  </a:lnTo>
                  <a:lnTo>
                    <a:pt x="114" y="0"/>
                  </a:lnTo>
                  <a:lnTo>
                    <a:pt x="114" y="145"/>
                  </a:lnTo>
                  <a:lnTo>
                    <a:pt x="88" y="145"/>
                  </a:lnTo>
                  <a:lnTo>
                    <a:pt x="30" y="58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2" name="Freeform 996"/>
            <p:cNvSpPr>
              <a:spLocks/>
            </p:cNvSpPr>
            <p:nvPr/>
          </p:nvSpPr>
          <p:spPr bwMode="auto">
            <a:xfrm>
              <a:off x="4867276" y="2655850"/>
              <a:ext cx="60325" cy="74613"/>
            </a:xfrm>
            <a:custGeom>
              <a:avLst/>
              <a:gdLst>
                <a:gd name="T0" fmla="*/ 0 w 119"/>
                <a:gd name="T1" fmla="*/ 75 h 149"/>
                <a:gd name="T2" fmla="*/ 0 w 119"/>
                <a:gd name="T3" fmla="*/ 74 h 149"/>
                <a:gd name="T4" fmla="*/ 67 w 119"/>
                <a:gd name="T5" fmla="*/ 0 h 149"/>
                <a:gd name="T6" fmla="*/ 115 w 119"/>
                <a:gd name="T7" fmla="*/ 18 h 149"/>
                <a:gd name="T8" fmla="*/ 97 w 119"/>
                <a:gd name="T9" fmla="*/ 41 h 149"/>
                <a:gd name="T10" fmla="*/ 67 w 119"/>
                <a:gd name="T11" fmla="*/ 29 h 149"/>
                <a:gd name="T12" fmla="*/ 31 w 119"/>
                <a:gd name="T13" fmla="*/ 74 h 149"/>
                <a:gd name="T14" fmla="*/ 31 w 119"/>
                <a:gd name="T15" fmla="*/ 75 h 149"/>
                <a:gd name="T16" fmla="*/ 69 w 119"/>
                <a:gd name="T17" fmla="*/ 121 h 149"/>
                <a:gd name="T18" fmla="*/ 90 w 119"/>
                <a:gd name="T19" fmla="*/ 115 h 149"/>
                <a:gd name="T20" fmla="*/ 90 w 119"/>
                <a:gd name="T21" fmla="*/ 89 h 149"/>
                <a:gd name="T22" fmla="*/ 64 w 119"/>
                <a:gd name="T23" fmla="*/ 89 h 149"/>
                <a:gd name="T24" fmla="*/ 64 w 119"/>
                <a:gd name="T25" fmla="*/ 62 h 149"/>
                <a:gd name="T26" fmla="*/ 119 w 119"/>
                <a:gd name="T27" fmla="*/ 62 h 149"/>
                <a:gd name="T28" fmla="*/ 119 w 119"/>
                <a:gd name="T29" fmla="*/ 130 h 149"/>
                <a:gd name="T30" fmla="*/ 67 w 119"/>
                <a:gd name="T31" fmla="*/ 147 h 149"/>
                <a:gd name="T32" fmla="*/ 0 w 119"/>
                <a:gd name="T33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49">
                  <a:moveTo>
                    <a:pt x="0" y="75"/>
                  </a:moveTo>
                  <a:lnTo>
                    <a:pt x="0" y="74"/>
                  </a:lnTo>
                  <a:cubicBezTo>
                    <a:pt x="0" y="31"/>
                    <a:pt x="28" y="0"/>
                    <a:pt x="67" y="0"/>
                  </a:cubicBezTo>
                  <a:cubicBezTo>
                    <a:pt x="87" y="0"/>
                    <a:pt x="101" y="6"/>
                    <a:pt x="115" y="18"/>
                  </a:cubicBezTo>
                  <a:lnTo>
                    <a:pt x="97" y="41"/>
                  </a:lnTo>
                  <a:cubicBezTo>
                    <a:pt x="90" y="34"/>
                    <a:pt x="81" y="29"/>
                    <a:pt x="67" y="29"/>
                  </a:cubicBezTo>
                  <a:cubicBezTo>
                    <a:pt x="46" y="29"/>
                    <a:pt x="31" y="47"/>
                    <a:pt x="31" y="74"/>
                  </a:cubicBezTo>
                  <a:lnTo>
                    <a:pt x="31" y="75"/>
                  </a:lnTo>
                  <a:cubicBezTo>
                    <a:pt x="31" y="105"/>
                    <a:pt x="47" y="121"/>
                    <a:pt x="69" y="121"/>
                  </a:cubicBezTo>
                  <a:cubicBezTo>
                    <a:pt x="77" y="121"/>
                    <a:pt x="85" y="119"/>
                    <a:pt x="90" y="115"/>
                  </a:cubicBezTo>
                  <a:lnTo>
                    <a:pt x="90" y="89"/>
                  </a:lnTo>
                  <a:lnTo>
                    <a:pt x="64" y="89"/>
                  </a:lnTo>
                  <a:lnTo>
                    <a:pt x="64" y="62"/>
                  </a:lnTo>
                  <a:lnTo>
                    <a:pt x="119" y="62"/>
                  </a:lnTo>
                  <a:lnTo>
                    <a:pt x="119" y="130"/>
                  </a:lnTo>
                  <a:cubicBezTo>
                    <a:pt x="105" y="140"/>
                    <a:pt x="89" y="147"/>
                    <a:pt x="67" y="147"/>
                  </a:cubicBezTo>
                  <a:cubicBezTo>
                    <a:pt x="29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3" name="Freeform 997"/>
            <p:cNvSpPr>
              <a:spLocks noEditPoints="1"/>
            </p:cNvSpPr>
            <p:nvPr/>
          </p:nvSpPr>
          <p:spPr bwMode="auto">
            <a:xfrm>
              <a:off x="3409951" y="2633625"/>
              <a:ext cx="125413" cy="127000"/>
            </a:xfrm>
            <a:custGeom>
              <a:avLst/>
              <a:gdLst>
                <a:gd name="T0" fmla="*/ 226 w 248"/>
                <a:gd name="T1" fmla="*/ 192 h 250"/>
                <a:gd name="T2" fmla="*/ 214 w 248"/>
                <a:gd name="T3" fmla="*/ 155 h 250"/>
                <a:gd name="T4" fmla="*/ 247 w 248"/>
                <a:gd name="T5" fmla="*/ 147 h 250"/>
                <a:gd name="T6" fmla="*/ 248 w 248"/>
                <a:gd name="T7" fmla="*/ 107 h 250"/>
                <a:gd name="T8" fmla="*/ 243 w 248"/>
                <a:gd name="T9" fmla="*/ 101 h 250"/>
                <a:gd name="T10" fmla="*/ 208 w 248"/>
                <a:gd name="T11" fmla="*/ 80 h 250"/>
                <a:gd name="T12" fmla="*/ 225 w 248"/>
                <a:gd name="T13" fmla="*/ 59 h 250"/>
                <a:gd name="T14" fmla="*/ 198 w 248"/>
                <a:gd name="T15" fmla="*/ 24 h 250"/>
                <a:gd name="T16" fmla="*/ 191 w 248"/>
                <a:gd name="T17" fmla="*/ 24 h 250"/>
                <a:gd name="T18" fmla="*/ 153 w 248"/>
                <a:gd name="T19" fmla="*/ 35 h 250"/>
                <a:gd name="T20" fmla="*/ 146 w 248"/>
                <a:gd name="T21" fmla="*/ 1 h 250"/>
                <a:gd name="T22" fmla="*/ 106 w 248"/>
                <a:gd name="T23" fmla="*/ 0 h 250"/>
                <a:gd name="T24" fmla="*/ 95 w 248"/>
                <a:gd name="T25" fmla="*/ 35 h 250"/>
                <a:gd name="T26" fmla="*/ 57 w 248"/>
                <a:gd name="T27" fmla="*/ 24 h 250"/>
                <a:gd name="T28" fmla="*/ 38 w 248"/>
                <a:gd name="T29" fmla="*/ 33 h 250"/>
                <a:gd name="T30" fmla="*/ 21 w 248"/>
                <a:gd name="T31" fmla="*/ 55 h 250"/>
                <a:gd name="T32" fmla="*/ 40 w 248"/>
                <a:gd name="T33" fmla="*/ 81 h 250"/>
                <a:gd name="T34" fmla="*/ 3 w 248"/>
                <a:gd name="T35" fmla="*/ 101 h 250"/>
                <a:gd name="T36" fmla="*/ 0 w 248"/>
                <a:gd name="T37" fmla="*/ 107 h 250"/>
                <a:gd name="T38" fmla="*/ 1 w 248"/>
                <a:gd name="T39" fmla="*/ 147 h 250"/>
                <a:gd name="T40" fmla="*/ 33 w 248"/>
                <a:gd name="T41" fmla="*/ 153 h 250"/>
                <a:gd name="T42" fmla="*/ 31 w 248"/>
                <a:gd name="T43" fmla="*/ 181 h 250"/>
                <a:gd name="T44" fmla="*/ 22 w 248"/>
                <a:gd name="T45" fmla="*/ 195 h 250"/>
                <a:gd name="T46" fmla="*/ 53 w 248"/>
                <a:gd name="T47" fmla="*/ 227 h 250"/>
                <a:gd name="T48" fmla="*/ 80 w 248"/>
                <a:gd name="T49" fmla="*/ 208 h 250"/>
                <a:gd name="T50" fmla="*/ 100 w 248"/>
                <a:gd name="T51" fmla="*/ 245 h 250"/>
                <a:gd name="T52" fmla="*/ 106 w 248"/>
                <a:gd name="T53" fmla="*/ 250 h 250"/>
                <a:gd name="T54" fmla="*/ 148 w 248"/>
                <a:gd name="T55" fmla="*/ 245 h 250"/>
                <a:gd name="T56" fmla="*/ 168 w 248"/>
                <a:gd name="T57" fmla="*/ 209 h 250"/>
                <a:gd name="T58" fmla="*/ 194 w 248"/>
                <a:gd name="T59" fmla="*/ 227 h 250"/>
                <a:gd name="T60" fmla="*/ 226 w 248"/>
                <a:gd name="T61" fmla="*/ 199 h 250"/>
                <a:gd name="T62" fmla="*/ 161 w 248"/>
                <a:gd name="T63" fmla="*/ 162 h 250"/>
                <a:gd name="T64" fmla="*/ 91 w 248"/>
                <a:gd name="T65" fmla="*/ 162 h 250"/>
                <a:gd name="T66" fmla="*/ 91 w 248"/>
                <a:gd name="T67" fmla="*/ 92 h 250"/>
                <a:gd name="T68" fmla="*/ 161 w 248"/>
                <a:gd name="T69" fmla="*/ 92 h 250"/>
                <a:gd name="T70" fmla="*/ 161 w 248"/>
                <a:gd name="T71" fmla="*/ 16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8" h="250">
                  <a:moveTo>
                    <a:pt x="227" y="196"/>
                  </a:moveTo>
                  <a:cubicBezTo>
                    <a:pt x="227" y="195"/>
                    <a:pt x="227" y="194"/>
                    <a:pt x="226" y="192"/>
                  </a:cubicBezTo>
                  <a:cubicBezTo>
                    <a:pt x="218" y="184"/>
                    <a:pt x="213" y="176"/>
                    <a:pt x="208" y="170"/>
                  </a:cubicBezTo>
                  <a:cubicBezTo>
                    <a:pt x="211" y="165"/>
                    <a:pt x="213" y="160"/>
                    <a:pt x="214" y="155"/>
                  </a:cubicBezTo>
                  <a:lnTo>
                    <a:pt x="244" y="150"/>
                  </a:lnTo>
                  <a:cubicBezTo>
                    <a:pt x="246" y="150"/>
                    <a:pt x="247" y="149"/>
                    <a:pt x="247" y="147"/>
                  </a:cubicBezTo>
                  <a:cubicBezTo>
                    <a:pt x="248" y="146"/>
                    <a:pt x="248" y="145"/>
                    <a:pt x="248" y="144"/>
                  </a:cubicBezTo>
                  <a:lnTo>
                    <a:pt x="248" y="107"/>
                  </a:lnTo>
                  <a:cubicBezTo>
                    <a:pt x="248" y="106"/>
                    <a:pt x="248" y="105"/>
                    <a:pt x="247" y="104"/>
                  </a:cubicBezTo>
                  <a:cubicBezTo>
                    <a:pt x="246" y="102"/>
                    <a:pt x="244" y="102"/>
                    <a:pt x="243" y="101"/>
                  </a:cubicBezTo>
                  <a:lnTo>
                    <a:pt x="215" y="96"/>
                  </a:lnTo>
                  <a:cubicBezTo>
                    <a:pt x="213" y="92"/>
                    <a:pt x="211" y="86"/>
                    <a:pt x="208" y="80"/>
                  </a:cubicBezTo>
                  <a:cubicBezTo>
                    <a:pt x="211" y="77"/>
                    <a:pt x="213" y="74"/>
                    <a:pt x="217" y="69"/>
                  </a:cubicBezTo>
                  <a:cubicBezTo>
                    <a:pt x="221" y="64"/>
                    <a:pt x="223" y="60"/>
                    <a:pt x="225" y="59"/>
                  </a:cubicBezTo>
                  <a:cubicBezTo>
                    <a:pt x="226" y="57"/>
                    <a:pt x="226" y="56"/>
                    <a:pt x="226" y="55"/>
                  </a:cubicBezTo>
                  <a:cubicBezTo>
                    <a:pt x="226" y="51"/>
                    <a:pt x="217" y="41"/>
                    <a:pt x="198" y="24"/>
                  </a:cubicBezTo>
                  <a:cubicBezTo>
                    <a:pt x="197" y="22"/>
                    <a:pt x="196" y="22"/>
                    <a:pt x="195" y="22"/>
                  </a:cubicBezTo>
                  <a:cubicBezTo>
                    <a:pt x="193" y="22"/>
                    <a:pt x="192" y="22"/>
                    <a:pt x="191" y="24"/>
                  </a:cubicBezTo>
                  <a:lnTo>
                    <a:pt x="168" y="41"/>
                  </a:lnTo>
                  <a:cubicBezTo>
                    <a:pt x="163" y="39"/>
                    <a:pt x="158" y="36"/>
                    <a:pt x="153" y="35"/>
                  </a:cubicBezTo>
                  <a:lnTo>
                    <a:pt x="148" y="5"/>
                  </a:lnTo>
                  <a:cubicBezTo>
                    <a:pt x="148" y="4"/>
                    <a:pt x="147" y="2"/>
                    <a:pt x="146" y="1"/>
                  </a:cubicBezTo>
                  <a:cubicBezTo>
                    <a:pt x="145" y="0"/>
                    <a:pt x="143" y="0"/>
                    <a:pt x="142" y="0"/>
                  </a:cubicBezTo>
                  <a:lnTo>
                    <a:pt x="106" y="0"/>
                  </a:lnTo>
                  <a:cubicBezTo>
                    <a:pt x="103" y="0"/>
                    <a:pt x="101" y="1"/>
                    <a:pt x="100" y="5"/>
                  </a:cubicBezTo>
                  <a:cubicBezTo>
                    <a:pt x="98" y="11"/>
                    <a:pt x="97" y="21"/>
                    <a:pt x="95" y="35"/>
                  </a:cubicBezTo>
                  <a:cubicBezTo>
                    <a:pt x="90" y="36"/>
                    <a:pt x="85" y="38"/>
                    <a:pt x="80" y="41"/>
                  </a:cubicBezTo>
                  <a:lnTo>
                    <a:pt x="57" y="24"/>
                  </a:lnTo>
                  <a:cubicBezTo>
                    <a:pt x="56" y="22"/>
                    <a:pt x="55" y="22"/>
                    <a:pt x="53" y="22"/>
                  </a:cubicBezTo>
                  <a:cubicBezTo>
                    <a:pt x="51" y="22"/>
                    <a:pt x="46" y="26"/>
                    <a:pt x="38" y="33"/>
                  </a:cubicBezTo>
                  <a:cubicBezTo>
                    <a:pt x="31" y="41"/>
                    <a:pt x="26" y="47"/>
                    <a:pt x="22" y="51"/>
                  </a:cubicBezTo>
                  <a:cubicBezTo>
                    <a:pt x="21" y="52"/>
                    <a:pt x="21" y="53"/>
                    <a:pt x="21" y="55"/>
                  </a:cubicBezTo>
                  <a:cubicBezTo>
                    <a:pt x="21" y="56"/>
                    <a:pt x="21" y="57"/>
                    <a:pt x="22" y="58"/>
                  </a:cubicBezTo>
                  <a:cubicBezTo>
                    <a:pt x="30" y="67"/>
                    <a:pt x="35" y="75"/>
                    <a:pt x="40" y="81"/>
                  </a:cubicBezTo>
                  <a:cubicBezTo>
                    <a:pt x="37" y="86"/>
                    <a:pt x="35" y="91"/>
                    <a:pt x="33" y="96"/>
                  </a:cubicBezTo>
                  <a:lnTo>
                    <a:pt x="3" y="101"/>
                  </a:lnTo>
                  <a:cubicBezTo>
                    <a:pt x="2" y="101"/>
                    <a:pt x="1" y="102"/>
                    <a:pt x="1" y="103"/>
                  </a:cubicBezTo>
                  <a:cubicBezTo>
                    <a:pt x="0" y="105"/>
                    <a:pt x="0" y="106"/>
                    <a:pt x="0" y="107"/>
                  </a:cubicBezTo>
                  <a:lnTo>
                    <a:pt x="0" y="143"/>
                  </a:lnTo>
                  <a:cubicBezTo>
                    <a:pt x="0" y="145"/>
                    <a:pt x="0" y="146"/>
                    <a:pt x="1" y="147"/>
                  </a:cubicBezTo>
                  <a:cubicBezTo>
                    <a:pt x="2" y="148"/>
                    <a:pt x="3" y="148"/>
                    <a:pt x="5" y="148"/>
                  </a:cubicBezTo>
                  <a:lnTo>
                    <a:pt x="33" y="153"/>
                  </a:lnTo>
                  <a:cubicBezTo>
                    <a:pt x="35" y="158"/>
                    <a:pt x="37" y="163"/>
                    <a:pt x="40" y="170"/>
                  </a:cubicBezTo>
                  <a:cubicBezTo>
                    <a:pt x="37" y="172"/>
                    <a:pt x="35" y="176"/>
                    <a:pt x="31" y="181"/>
                  </a:cubicBezTo>
                  <a:cubicBezTo>
                    <a:pt x="27" y="186"/>
                    <a:pt x="25" y="190"/>
                    <a:pt x="23" y="191"/>
                  </a:cubicBezTo>
                  <a:cubicBezTo>
                    <a:pt x="22" y="192"/>
                    <a:pt x="22" y="193"/>
                    <a:pt x="22" y="195"/>
                  </a:cubicBezTo>
                  <a:cubicBezTo>
                    <a:pt x="22" y="198"/>
                    <a:pt x="31" y="208"/>
                    <a:pt x="50" y="226"/>
                  </a:cubicBezTo>
                  <a:cubicBezTo>
                    <a:pt x="51" y="227"/>
                    <a:pt x="52" y="227"/>
                    <a:pt x="53" y="227"/>
                  </a:cubicBezTo>
                  <a:cubicBezTo>
                    <a:pt x="55" y="227"/>
                    <a:pt x="56" y="227"/>
                    <a:pt x="57" y="226"/>
                  </a:cubicBezTo>
                  <a:lnTo>
                    <a:pt x="80" y="208"/>
                  </a:lnTo>
                  <a:cubicBezTo>
                    <a:pt x="85" y="211"/>
                    <a:pt x="89" y="213"/>
                    <a:pt x="95" y="215"/>
                  </a:cubicBezTo>
                  <a:lnTo>
                    <a:pt x="100" y="245"/>
                  </a:lnTo>
                  <a:cubicBezTo>
                    <a:pt x="100" y="246"/>
                    <a:pt x="101" y="247"/>
                    <a:pt x="102" y="248"/>
                  </a:cubicBezTo>
                  <a:cubicBezTo>
                    <a:pt x="103" y="250"/>
                    <a:pt x="105" y="250"/>
                    <a:pt x="106" y="250"/>
                  </a:cubicBezTo>
                  <a:lnTo>
                    <a:pt x="142" y="250"/>
                  </a:lnTo>
                  <a:cubicBezTo>
                    <a:pt x="145" y="250"/>
                    <a:pt x="147" y="248"/>
                    <a:pt x="148" y="245"/>
                  </a:cubicBezTo>
                  <a:cubicBezTo>
                    <a:pt x="150" y="238"/>
                    <a:pt x="151" y="228"/>
                    <a:pt x="153" y="215"/>
                  </a:cubicBezTo>
                  <a:cubicBezTo>
                    <a:pt x="158" y="213"/>
                    <a:pt x="163" y="211"/>
                    <a:pt x="168" y="209"/>
                  </a:cubicBezTo>
                  <a:lnTo>
                    <a:pt x="191" y="226"/>
                  </a:lnTo>
                  <a:cubicBezTo>
                    <a:pt x="192" y="227"/>
                    <a:pt x="193" y="227"/>
                    <a:pt x="194" y="227"/>
                  </a:cubicBezTo>
                  <a:cubicBezTo>
                    <a:pt x="197" y="227"/>
                    <a:pt x="202" y="224"/>
                    <a:pt x="210" y="216"/>
                  </a:cubicBezTo>
                  <a:cubicBezTo>
                    <a:pt x="217" y="209"/>
                    <a:pt x="222" y="202"/>
                    <a:pt x="226" y="199"/>
                  </a:cubicBezTo>
                  <a:cubicBezTo>
                    <a:pt x="227" y="200"/>
                    <a:pt x="227" y="199"/>
                    <a:pt x="227" y="196"/>
                  </a:cubicBezTo>
                  <a:close/>
                  <a:moveTo>
                    <a:pt x="161" y="162"/>
                  </a:moveTo>
                  <a:cubicBezTo>
                    <a:pt x="151" y="172"/>
                    <a:pt x="139" y="177"/>
                    <a:pt x="126" y="177"/>
                  </a:cubicBezTo>
                  <a:cubicBezTo>
                    <a:pt x="112" y="177"/>
                    <a:pt x="101" y="172"/>
                    <a:pt x="91" y="162"/>
                  </a:cubicBezTo>
                  <a:cubicBezTo>
                    <a:pt x="81" y="152"/>
                    <a:pt x="76" y="141"/>
                    <a:pt x="76" y="127"/>
                  </a:cubicBezTo>
                  <a:cubicBezTo>
                    <a:pt x="76" y="113"/>
                    <a:pt x="81" y="102"/>
                    <a:pt x="91" y="92"/>
                  </a:cubicBezTo>
                  <a:cubicBezTo>
                    <a:pt x="101" y="82"/>
                    <a:pt x="112" y="77"/>
                    <a:pt x="126" y="77"/>
                  </a:cubicBezTo>
                  <a:cubicBezTo>
                    <a:pt x="140" y="77"/>
                    <a:pt x="151" y="82"/>
                    <a:pt x="161" y="92"/>
                  </a:cubicBezTo>
                  <a:cubicBezTo>
                    <a:pt x="171" y="102"/>
                    <a:pt x="176" y="113"/>
                    <a:pt x="176" y="127"/>
                  </a:cubicBezTo>
                  <a:cubicBezTo>
                    <a:pt x="175" y="141"/>
                    <a:pt x="171" y="152"/>
                    <a:pt x="161" y="162"/>
                  </a:cubicBezTo>
                  <a:close/>
                  <a:moveTo>
                    <a:pt x="161" y="162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4" name="Freeform 998"/>
            <p:cNvSpPr>
              <a:spLocks noEditPoints="1"/>
            </p:cNvSpPr>
            <p:nvPr/>
          </p:nvSpPr>
          <p:spPr bwMode="auto">
            <a:xfrm>
              <a:off x="3522664" y="2713000"/>
              <a:ext cx="76200" cy="71438"/>
            </a:xfrm>
            <a:custGeom>
              <a:avLst/>
              <a:gdLst>
                <a:gd name="T0" fmla="*/ 121 w 150"/>
                <a:gd name="T1" fmla="*/ 51 h 141"/>
                <a:gd name="T2" fmla="*/ 115 w 150"/>
                <a:gd name="T3" fmla="*/ 41 h 141"/>
                <a:gd name="T4" fmla="*/ 125 w 150"/>
                <a:gd name="T5" fmla="*/ 15 h 141"/>
                <a:gd name="T6" fmla="*/ 124 w 150"/>
                <a:gd name="T7" fmla="*/ 13 h 141"/>
                <a:gd name="T8" fmla="*/ 100 w 150"/>
                <a:gd name="T9" fmla="*/ 0 h 141"/>
                <a:gd name="T10" fmla="*/ 99 w 150"/>
                <a:gd name="T11" fmla="*/ 0 h 141"/>
                <a:gd name="T12" fmla="*/ 81 w 150"/>
                <a:gd name="T13" fmla="*/ 21 h 141"/>
                <a:gd name="T14" fmla="*/ 75 w 150"/>
                <a:gd name="T15" fmla="*/ 21 h 141"/>
                <a:gd name="T16" fmla="*/ 69 w 150"/>
                <a:gd name="T17" fmla="*/ 21 h 141"/>
                <a:gd name="T18" fmla="*/ 59 w 150"/>
                <a:gd name="T19" fmla="*/ 8 h 141"/>
                <a:gd name="T20" fmla="*/ 50 w 150"/>
                <a:gd name="T21" fmla="*/ 0 h 141"/>
                <a:gd name="T22" fmla="*/ 44 w 150"/>
                <a:gd name="T23" fmla="*/ 2 h 141"/>
                <a:gd name="T24" fmla="*/ 33 w 150"/>
                <a:gd name="T25" fmla="*/ 8 h 141"/>
                <a:gd name="T26" fmla="*/ 26 w 150"/>
                <a:gd name="T27" fmla="*/ 12 h 141"/>
                <a:gd name="T28" fmla="*/ 25 w 150"/>
                <a:gd name="T29" fmla="*/ 13 h 141"/>
                <a:gd name="T30" fmla="*/ 35 w 150"/>
                <a:gd name="T31" fmla="*/ 40 h 141"/>
                <a:gd name="T32" fmla="*/ 29 w 150"/>
                <a:gd name="T33" fmla="*/ 50 h 141"/>
                <a:gd name="T34" fmla="*/ 0 w 150"/>
                <a:gd name="T35" fmla="*/ 56 h 141"/>
                <a:gd name="T36" fmla="*/ 0 w 150"/>
                <a:gd name="T37" fmla="*/ 83 h 141"/>
                <a:gd name="T38" fmla="*/ 29 w 150"/>
                <a:gd name="T39" fmla="*/ 90 h 141"/>
                <a:gd name="T40" fmla="*/ 35 w 150"/>
                <a:gd name="T41" fmla="*/ 100 h 141"/>
                <a:gd name="T42" fmla="*/ 25 w 150"/>
                <a:gd name="T43" fmla="*/ 126 h 141"/>
                <a:gd name="T44" fmla="*/ 26 w 150"/>
                <a:gd name="T45" fmla="*/ 127 h 141"/>
                <a:gd name="T46" fmla="*/ 50 w 150"/>
                <a:gd name="T47" fmla="*/ 141 h 141"/>
                <a:gd name="T48" fmla="*/ 59 w 150"/>
                <a:gd name="T49" fmla="*/ 132 h 141"/>
                <a:gd name="T50" fmla="*/ 69 w 150"/>
                <a:gd name="T51" fmla="*/ 120 h 141"/>
                <a:gd name="T52" fmla="*/ 75 w 150"/>
                <a:gd name="T53" fmla="*/ 120 h 141"/>
                <a:gd name="T54" fmla="*/ 81 w 150"/>
                <a:gd name="T55" fmla="*/ 120 h 141"/>
                <a:gd name="T56" fmla="*/ 91 w 150"/>
                <a:gd name="T57" fmla="*/ 132 h 141"/>
                <a:gd name="T58" fmla="*/ 100 w 150"/>
                <a:gd name="T59" fmla="*/ 141 h 141"/>
                <a:gd name="T60" fmla="*/ 124 w 150"/>
                <a:gd name="T61" fmla="*/ 127 h 141"/>
                <a:gd name="T62" fmla="*/ 125 w 150"/>
                <a:gd name="T63" fmla="*/ 126 h 141"/>
                <a:gd name="T64" fmla="*/ 115 w 150"/>
                <a:gd name="T65" fmla="*/ 100 h 141"/>
                <a:gd name="T66" fmla="*/ 121 w 150"/>
                <a:gd name="T67" fmla="*/ 90 h 141"/>
                <a:gd name="T68" fmla="*/ 150 w 150"/>
                <a:gd name="T69" fmla="*/ 83 h 141"/>
                <a:gd name="T70" fmla="*/ 150 w 150"/>
                <a:gd name="T71" fmla="*/ 56 h 141"/>
                <a:gd name="T72" fmla="*/ 121 w 150"/>
                <a:gd name="T73" fmla="*/ 51 h 141"/>
                <a:gd name="T74" fmla="*/ 94 w 150"/>
                <a:gd name="T75" fmla="*/ 89 h 141"/>
                <a:gd name="T76" fmla="*/ 76 w 150"/>
                <a:gd name="T77" fmla="*/ 96 h 141"/>
                <a:gd name="T78" fmla="*/ 59 w 150"/>
                <a:gd name="T79" fmla="*/ 89 h 141"/>
                <a:gd name="T80" fmla="*/ 51 w 150"/>
                <a:gd name="T81" fmla="*/ 71 h 141"/>
                <a:gd name="T82" fmla="*/ 59 w 150"/>
                <a:gd name="T83" fmla="*/ 54 h 141"/>
                <a:gd name="T84" fmla="*/ 76 w 150"/>
                <a:gd name="T85" fmla="*/ 46 h 141"/>
                <a:gd name="T86" fmla="*/ 94 w 150"/>
                <a:gd name="T87" fmla="*/ 54 h 141"/>
                <a:gd name="T88" fmla="*/ 101 w 150"/>
                <a:gd name="T89" fmla="*/ 71 h 141"/>
                <a:gd name="T90" fmla="*/ 94 w 150"/>
                <a:gd name="T91" fmla="*/ 89 h 141"/>
                <a:gd name="T92" fmla="*/ 94 w 150"/>
                <a:gd name="T93" fmla="*/ 8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1">
                  <a:moveTo>
                    <a:pt x="121" y="51"/>
                  </a:moveTo>
                  <a:cubicBezTo>
                    <a:pt x="120" y="47"/>
                    <a:pt x="118" y="44"/>
                    <a:pt x="115" y="41"/>
                  </a:cubicBezTo>
                  <a:cubicBezTo>
                    <a:pt x="121" y="26"/>
                    <a:pt x="125" y="17"/>
                    <a:pt x="125" y="15"/>
                  </a:cubicBezTo>
                  <a:cubicBezTo>
                    <a:pt x="125" y="15"/>
                    <a:pt x="125" y="13"/>
                    <a:pt x="124" y="13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2"/>
                    <a:pt x="81" y="21"/>
                  </a:cubicBezTo>
                  <a:lnTo>
                    <a:pt x="75" y="21"/>
                  </a:lnTo>
                  <a:lnTo>
                    <a:pt x="69" y="21"/>
                  </a:lnTo>
                  <a:cubicBezTo>
                    <a:pt x="67" y="18"/>
                    <a:pt x="64" y="13"/>
                    <a:pt x="59" y="8"/>
                  </a:cubicBezTo>
                  <a:cubicBezTo>
                    <a:pt x="54" y="2"/>
                    <a:pt x="51" y="0"/>
                    <a:pt x="50" y="0"/>
                  </a:cubicBezTo>
                  <a:cubicBezTo>
                    <a:pt x="50" y="0"/>
                    <a:pt x="47" y="1"/>
                    <a:pt x="44" y="2"/>
                  </a:cubicBezTo>
                  <a:cubicBezTo>
                    <a:pt x="40" y="5"/>
                    <a:pt x="36" y="6"/>
                    <a:pt x="33" y="8"/>
                  </a:cubicBezTo>
                  <a:cubicBezTo>
                    <a:pt x="29" y="11"/>
                    <a:pt x="26" y="12"/>
                    <a:pt x="26" y="12"/>
                  </a:cubicBezTo>
                  <a:lnTo>
                    <a:pt x="25" y="13"/>
                  </a:lnTo>
                  <a:cubicBezTo>
                    <a:pt x="25" y="17"/>
                    <a:pt x="29" y="26"/>
                    <a:pt x="35" y="40"/>
                  </a:cubicBezTo>
                  <a:cubicBezTo>
                    <a:pt x="32" y="42"/>
                    <a:pt x="31" y="46"/>
                    <a:pt x="29" y="50"/>
                  </a:cubicBezTo>
                  <a:cubicBezTo>
                    <a:pt x="10" y="52"/>
                    <a:pt x="0" y="54"/>
                    <a:pt x="0" y="56"/>
                  </a:cubicBezTo>
                  <a:lnTo>
                    <a:pt x="0" y="83"/>
                  </a:lnTo>
                  <a:cubicBezTo>
                    <a:pt x="0" y="86"/>
                    <a:pt x="10" y="87"/>
                    <a:pt x="29" y="90"/>
                  </a:cubicBezTo>
                  <a:cubicBezTo>
                    <a:pt x="30" y="94"/>
                    <a:pt x="32" y="96"/>
                    <a:pt x="35" y="100"/>
                  </a:cubicBezTo>
                  <a:cubicBezTo>
                    <a:pt x="29" y="115"/>
                    <a:pt x="25" y="123"/>
                    <a:pt x="25" y="126"/>
                  </a:cubicBezTo>
                  <a:cubicBezTo>
                    <a:pt x="25" y="126"/>
                    <a:pt x="25" y="127"/>
                    <a:pt x="26" y="127"/>
                  </a:cubicBezTo>
                  <a:cubicBezTo>
                    <a:pt x="42" y="136"/>
                    <a:pt x="50" y="141"/>
                    <a:pt x="50" y="141"/>
                  </a:cubicBezTo>
                  <a:cubicBezTo>
                    <a:pt x="51" y="141"/>
                    <a:pt x="54" y="139"/>
                    <a:pt x="59" y="132"/>
                  </a:cubicBezTo>
                  <a:cubicBezTo>
                    <a:pt x="64" y="126"/>
                    <a:pt x="68" y="122"/>
                    <a:pt x="69" y="120"/>
                  </a:cubicBezTo>
                  <a:lnTo>
                    <a:pt x="75" y="120"/>
                  </a:lnTo>
                  <a:lnTo>
                    <a:pt x="81" y="120"/>
                  </a:lnTo>
                  <a:cubicBezTo>
                    <a:pt x="83" y="122"/>
                    <a:pt x="86" y="127"/>
                    <a:pt x="91" y="132"/>
                  </a:cubicBezTo>
                  <a:cubicBezTo>
                    <a:pt x="96" y="139"/>
                    <a:pt x="99" y="141"/>
                    <a:pt x="100" y="141"/>
                  </a:cubicBezTo>
                  <a:cubicBezTo>
                    <a:pt x="100" y="141"/>
                    <a:pt x="109" y="136"/>
                    <a:pt x="124" y="127"/>
                  </a:cubicBezTo>
                  <a:lnTo>
                    <a:pt x="125" y="126"/>
                  </a:lnTo>
                  <a:cubicBezTo>
                    <a:pt x="125" y="122"/>
                    <a:pt x="121" y="114"/>
                    <a:pt x="115" y="100"/>
                  </a:cubicBezTo>
                  <a:cubicBezTo>
                    <a:pt x="118" y="96"/>
                    <a:pt x="119" y="94"/>
                    <a:pt x="121" y="90"/>
                  </a:cubicBezTo>
                  <a:cubicBezTo>
                    <a:pt x="140" y="87"/>
                    <a:pt x="150" y="86"/>
                    <a:pt x="150" y="83"/>
                  </a:cubicBezTo>
                  <a:lnTo>
                    <a:pt x="150" y="56"/>
                  </a:lnTo>
                  <a:cubicBezTo>
                    <a:pt x="150" y="56"/>
                    <a:pt x="141" y="54"/>
                    <a:pt x="121" y="51"/>
                  </a:cubicBezTo>
                  <a:close/>
                  <a:moveTo>
                    <a:pt x="94" y="89"/>
                  </a:moveTo>
                  <a:cubicBezTo>
                    <a:pt x="89" y="94"/>
                    <a:pt x="83" y="96"/>
                    <a:pt x="76" y="96"/>
                  </a:cubicBezTo>
                  <a:cubicBezTo>
                    <a:pt x="70" y="96"/>
                    <a:pt x="64" y="94"/>
                    <a:pt x="59" y="89"/>
                  </a:cubicBezTo>
                  <a:cubicBezTo>
                    <a:pt x="54" y="84"/>
                    <a:pt x="51" y="77"/>
                    <a:pt x="51" y="71"/>
                  </a:cubicBezTo>
                  <a:cubicBezTo>
                    <a:pt x="51" y="65"/>
                    <a:pt x="54" y="59"/>
                    <a:pt x="59" y="54"/>
                  </a:cubicBezTo>
                  <a:cubicBezTo>
                    <a:pt x="64" y="49"/>
                    <a:pt x="70" y="46"/>
                    <a:pt x="76" y="46"/>
                  </a:cubicBezTo>
                  <a:cubicBezTo>
                    <a:pt x="83" y="46"/>
                    <a:pt x="89" y="49"/>
                    <a:pt x="94" y="54"/>
                  </a:cubicBezTo>
                  <a:cubicBezTo>
                    <a:pt x="99" y="59"/>
                    <a:pt x="101" y="65"/>
                    <a:pt x="101" y="71"/>
                  </a:cubicBezTo>
                  <a:cubicBezTo>
                    <a:pt x="101" y="79"/>
                    <a:pt x="99" y="83"/>
                    <a:pt x="94" y="89"/>
                  </a:cubicBezTo>
                  <a:close/>
                  <a:moveTo>
                    <a:pt x="94" y="89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5" name="Freeform 999"/>
            <p:cNvSpPr>
              <a:spLocks noEditPoints="1"/>
            </p:cNvSpPr>
            <p:nvPr/>
          </p:nvSpPr>
          <p:spPr bwMode="auto">
            <a:xfrm>
              <a:off x="3522664" y="2612987"/>
              <a:ext cx="76200" cy="71438"/>
            </a:xfrm>
            <a:custGeom>
              <a:avLst/>
              <a:gdLst>
                <a:gd name="T0" fmla="*/ 121 w 150"/>
                <a:gd name="T1" fmla="*/ 52 h 142"/>
                <a:gd name="T2" fmla="*/ 115 w 150"/>
                <a:gd name="T3" fmla="*/ 42 h 142"/>
                <a:gd name="T4" fmla="*/ 125 w 150"/>
                <a:gd name="T5" fmla="*/ 16 h 142"/>
                <a:gd name="T6" fmla="*/ 124 w 150"/>
                <a:gd name="T7" fmla="*/ 14 h 142"/>
                <a:gd name="T8" fmla="*/ 100 w 150"/>
                <a:gd name="T9" fmla="*/ 0 h 142"/>
                <a:gd name="T10" fmla="*/ 99 w 150"/>
                <a:gd name="T11" fmla="*/ 0 h 142"/>
                <a:gd name="T12" fmla="*/ 81 w 150"/>
                <a:gd name="T13" fmla="*/ 22 h 142"/>
                <a:gd name="T14" fmla="*/ 75 w 150"/>
                <a:gd name="T15" fmla="*/ 22 h 142"/>
                <a:gd name="T16" fmla="*/ 69 w 150"/>
                <a:gd name="T17" fmla="*/ 22 h 142"/>
                <a:gd name="T18" fmla="*/ 59 w 150"/>
                <a:gd name="T19" fmla="*/ 9 h 142"/>
                <a:gd name="T20" fmla="*/ 50 w 150"/>
                <a:gd name="T21" fmla="*/ 0 h 142"/>
                <a:gd name="T22" fmla="*/ 44 w 150"/>
                <a:gd name="T23" fmla="*/ 3 h 142"/>
                <a:gd name="T24" fmla="*/ 33 w 150"/>
                <a:gd name="T25" fmla="*/ 9 h 142"/>
                <a:gd name="T26" fmla="*/ 26 w 150"/>
                <a:gd name="T27" fmla="*/ 13 h 142"/>
                <a:gd name="T28" fmla="*/ 25 w 150"/>
                <a:gd name="T29" fmla="*/ 14 h 142"/>
                <a:gd name="T30" fmla="*/ 35 w 150"/>
                <a:gd name="T31" fmla="*/ 41 h 142"/>
                <a:gd name="T32" fmla="*/ 29 w 150"/>
                <a:gd name="T33" fmla="*/ 51 h 142"/>
                <a:gd name="T34" fmla="*/ 0 w 150"/>
                <a:gd name="T35" fmla="*/ 57 h 142"/>
                <a:gd name="T36" fmla="*/ 0 w 150"/>
                <a:gd name="T37" fmla="*/ 84 h 142"/>
                <a:gd name="T38" fmla="*/ 29 w 150"/>
                <a:gd name="T39" fmla="*/ 91 h 142"/>
                <a:gd name="T40" fmla="*/ 35 w 150"/>
                <a:gd name="T41" fmla="*/ 101 h 142"/>
                <a:gd name="T42" fmla="*/ 25 w 150"/>
                <a:gd name="T43" fmla="*/ 127 h 142"/>
                <a:gd name="T44" fmla="*/ 26 w 150"/>
                <a:gd name="T45" fmla="*/ 128 h 142"/>
                <a:gd name="T46" fmla="*/ 50 w 150"/>
                <a:gd name="T47" fmla="*/ 142 h 142"/>
                <a:gd name="T48" fmla="*/ 59 w 150"/>
                <a:gd name="T49" fmla="*/ 133 h 142"/>
                <a:gd name="T50" fmla="*/ 69 w 150"/>
                <a:gd name="T51" fmla="*/ 121 h 142"/>
                <a:gd name="T52" fmla="*/ 75 w 150"/>
                <a:gd name="T53" fmla="*/ 121 h 142"/>
                <a:gd name="T54" fmla="*/ 81 w 150"/>
                <a:gd name="T55" fmla="*/ 121 h 142"/>
                <a:gd name="T56" fmla="*/ 91 w 150"/>
                <a:gd name="T57" fmla="*/ 133 h 142"/>
                <a:gd name="T58" fmla="*/ 100 w 150"/>
                <a:gd name="T59" fmla="*/ 142 h 142"/>
                <a:gd name="T60" fmla="*/ 124 w 150"/>
                <a:gd name="T61" fmla="*/ 128 h 142"/>
                <a:gd name="T62" fmla="*/ 125 w 150"/>
                <a:gd name="T63" fmla="*/ 127 h 142"/>
                <a:gd name="T64" fmla="*/ 115 w 150"/>
                <a:gd name="T65" fmla="*/ 101 h 142"/>
                <a:gd name="T66" fmla="*/ 121 w 150"/>
                <a:gd name="T67" fmla="*/ 91 h 142"/>
                <a:gd name="T68" fmla="*/ 150 w 150"/>
                <a:gd name="T69" fmla="*/ 84 h 142"/>
                <a:gd name="T70" fmla="*/ 150 w 150"/>
                <a:gd name="T71" fmla="*/ 57 h 142"/>
                <a:gd name="T72" fmla="*/ 121 w 150"/>
                <a:gd name="T73" fmla="*/ 52 h 142"/>
                <a:gd name="T74" fmla="*/ 94 w 150"/>
                <a:gd name="T75" fmla="*/ 88 h 142"/>
                <a:gd name="T76" fmla="*/ 76 w 150"/>
                <a:gd name="T77" fmla="*/ 96 h 142"/>
                <a:gd name="T78" fmla="*/ 59 w 150"/>
                <a:gd name="T79" fmla="*/ 88 h 142"/>
                <a:gd name="T80" fmla="*/ 51 w 150"/>
                <a:gd name="T81" fmla="*/ 71 h 142"/>
                <a:gd name="T82" fmla="*/ 59 w 150"/>
                <a:gd name="T83" fmla="*/ 53 h 142"/>
                <a:gd name="T84" fmla="*/ 76 w 150"/>
                <a:gd name="T85" fmla="*/ 46 h 142"/>
                <a:gd name="T86" fmla="*/ 94 w 150"/>
                <a:gd name="T87" fmla="*/ 53 h 142"/>
                <a:gd name="T88" fmla="*/ 101 w 150"/>
                <a:gd name="T89" fmla="*/ 71 h 142"/>
                <a:gd name="T90" fmla="*/ 94 w 150"/>
                <a:gd name="T91" fmla="*/ 88 h 142"/>
                <a:gd name="T92" fmla="*/ 94 w 150"/>
                <a:gd name="T93" fmla="*/ 88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142">
                  <a:moveTo>
                    <a:pt x="121" y="52"/>
                  </a:moveTo>
                  <a:cubicBezTo>
                    <a:pt x="120" y="48"/>
                    <a:pt x="118" y="44"/>
                    <a:pt x="115" y="42"/>
                  </a:cubicBezTo>
                  <a:cubicBezTo>
                    <a:pt x="121" y="27"/>
                    <a:pt x="125" y="18"/>
                    <a:pt x="125" y="16"/>
                  </a:cubicBezTo>
                  <a:cubicBezTo>
                    <a:pt x="125" y="16"/>
                    <a:pt x="125" y="14"/>
                    <a:pt x="124" y="14"/>
                  </a:cubicBezTo>
                  <a:cubicBezTo>
                    <a:pt x="109" y="5"/>
                    <a:pt x="100" y="0"/>
                    <a:pt x="100" y="0"/>
                  </a:cubicBezTo>
                  <a:lnTo>
                    <a:pt x="99" y="0"/>
                  </a:lnTo>
                  <a:cubicBezTo>
                    <a:pt x="94" y="5"/>
                    <a:pt x="88" y="13"/>
                    <a:pt x="81" y="22"/>
                  </a:cubicBezTo>
                  <a:lnTo>
                    <a:pt x="75" y="22"/>
                  </a:lnTo>
                  <a:lnTo>
                    <a:pt x="69" y="22"/>
                  </a:lnTo>
                  <a:cubicBezTo>
                    <a:pt x="67" y="19"/>
                    <a:pt x="64" y="14"/>
                    <a:pt x="59" y="9"/>
                  </a:cubicBezTo>
                  <a:cubicBezTo>
                    <a:pt x="54" y="3"/>
                    <a:pt x="51" y="0"/>
                    <a:pt x="50" y="0"/>
                  </a:cubicBezTo>
                  <a:cubicBezTo>
                    <a:pt x="50" y="0"/>
                    <a:pt x="47" y="2"/>
                    <a:pt x="44" y="3"/>
                  </a:cubicBezTo>
                  <a:cubicBezTo>
                    <a:pt x="40" y="5"/>
                    <a:pt x="36" y="7"/>
                    <a:pt x="33" y="9"/>
                  </a:cubicBezTo>
                  <a:cubicBezTo>
                    <a:pt x="29" y="12"/>
                    <a:pt x="26" y="13"/>
                    <a:pt x="26" y="13"/>
                  </a:cubicBezTo>
                  <a:lnTo>
                    <a:pt x="25" y="14"/>
                  </a:lnTo>
                  <a:cubicBezTo>
                    <a:pt x="25" y="18"/>
                    <a:pt x="29" y="27"/>
                    <a:pt x="35" y="41"/>
                  </a:cubicBezTo>
                  <a:cubicBezTo>
                    <a:pt x="32" y="43"/>
                    <a:pt x="31" y="47"/>
                    <a:pt x="29" y="51"/>
                  </a:cubicBezTo>
                  <a:cubicBezTo>
                    <a:pt x="10" y="53"/>
                    <a:pt x="0" y="54"/>
                    <a:pt x="0" y="57"/>
                  </a:cubicBezTo>
                  <a:lnTo>
                    <a:pt x="0" y="84"/>
                  </a:lnTo>
                  <a:cubicBezTo>
                    <a:pt x="0" y="87"/>
                    <a:pt x="10" y="88"/>
                    <a:pt x="29" y="91"/>
                  </a:cubicBezTo>
                  <a:cubicBezTo>
                    <a:pt x="30" y="94"/>
                    <a:pt x="32" y="97"/>
                    <a:pt x="35" y="101"/>
                  </a:cubicBezTo>
                  <a:cubicBezTo>
                    <a:pt x="29" y="116"/>
                    <a:pt x="25" y="124"/>
                    <a:pt x="25" y="127"/>
                  </a:cubicBezTo>
                  <a:cubicBezTo>
                    <a:pt x="25" y="127"/>
                    <a:pt x="25" y="128"/>
                    <a:pt x="26" y="128"/>
                  </a:cubicBezTo>
                  <a:cubicBezTo>
                    <a:pt x="42" y="137"/>
                    <a:pt x="50" y="142"/>
                    <a:pt x="50" y="142"/>
                  </a:cubicBezTo>
                  <a:cubicBezTo>
                    <a:pt x="51" y="142"/>
                    <a:pt x="54" y="139"/>
                    <a:pt x="59" y="133"/>
                  </a:cubicBezTo>
                  <a:cubicBezTo>
                    <a:pt x="64" y="127"/>
                    <a:pt x="68" y="123"/>
                    <a:pt x="69" y="121"/>
                  </a:cubicBezTo>
                  <a:lnTo>
                    <a:pt x="75" y="121"/>
                  </a:lnTo>
                  <a:lnTo>
                    <a:pt x="81" y="121"/>
                  </a:lnTo>
                  <a:cubicBezTo>
                    <a:pt x="83" y="123"/>
                    <a:pt x="86" y="128"/>
                    <a:pt x="91" y="133"/>
                  </a:cubicBezTo>
                  <a:cubicBezTo>
                    <a:pt x="96" y="139"/>
                    <a:pt x="99" y="142"/>
                    <a:pt x="100" y="142"/>
                  </a:cubicBezTo>
                  <a:cubicBezTo>
                    <a:pt x="100" y="142"/>
                    <a:pt x="109" y="137"/>
                    <a:pt x="124" y="128"/>
                  </a:cubicBezTo>
                  <a:lnTo>
                    <a:pt x="125" y="127"/>
                  </a:lnTo>
                  <a:cubicBezTo>
                    <a:pt x="125" y="123"/>
                    <a:pt x="121" y="114"/>
                    <a:pt x="115" y="101"/>
                  </a:cubicBezTo>
                  <a:cubicBezTo>
                    <a:pt x="118" y="97"/>
                    <a:pt x="119" y="94"/>
                    <a:pt x="121" y="91"/>
                  </a:cubicBezTo>
                  <a:cubicBezTo>
                    <a:pt x="140" y="88"/>
                    <a:pt x="150" y="87"/>
                    <a:pt x="150" y="84"/>
                  </a:cubicBezTo>
                  <a:lnTo>
                    <a:pt x="150" y="57"/>
                  </a:lnTo>
                  <a:cubicBezTo>
                    <a:pt x="150" y="55"/>
                    <a:pt x="141" y="53"/>
                    <a:pt x="121" y="52"/>
                  </a:cubicBezTo>
                  <a:close/>
                  <a:moveTo>
                    <a:pt x="94" y="88"/>
                  </a:moveTo>
                  <a:cubicBezTo>
                    <a:pt x="89" y="93"/>
                    <a:pt x="83" y="96"/>
                    <a:pt x="76" y="96"/>
                  </a:cubicBezTo>
                  <a:cubicBezTo>
                    <a:pt x="70" y="96"/>
                    <a:pt x="64" y="93"/>
                    <a:pt x="59" y="88"/>
                  </a:cubicBezTo>
                  <a:cubicBezTo>
                    <a:pt x="54" y="83"/>
                    <a:pt x="51" y="77"/>
                    <a:pt x="51" y="71"/>
                  </a:cubicBezTo>
                  <a:cubicBezTo>
                    <a:pt x="51" y="64"/>
                    <a:pt x="54" y="58"/>
                    <a:pt x="59" y="53"/>
                  </a:cubicBezTo>
                  <a:cubicBezTo>
                    <a:pt x="64" y="48"/>
                    <a:pt x="70" y="46"/>
                    <a:pt x="76" y="46"/>
                  </a:cubicBezTo>
                  <a:cubicBezTo>
                    <a:pt x="83" y="46"/>
                    <a:pt x="89" y="48"/>
                    <a:pt x="94" y="53"/>
                  </a:cubicBezTo>
                  <a:cubicBezTo>
                    <a:pt x="99" y="58"/>
                    <a:pt x="101" y="64"/>
                    <a:pt x="101" y="71"/>
                  </a:cubicBezTo>
                  <a:cubicBezTo>
                    <a:pt x="101" y="78"/>
                    <a:pt x="99" y="83"/>
                    <a:pt x="94" y="88"/>
                  </a:cubicBezTo>
                  <a:close/>
                  <a:moveTo>
                    <a:pt x="94" y="88"/>
                  </a:move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Rectangle 1000"/>
            <p:cNvSpPr>
              <a:spLocks noChangeArrowheads="1"/>
            </p:cNvSpPr>
            <p:nvPr/>
          </p:nvSpPr>
          <p:spPr bwMode="auto">
            <a:xfrm>
              <a:off x="5133976" y="2801900"/>
              <a:ext cx="7938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Rectangle 1001"/>
            <p:cNvSpPr>
              <a:spLocks noChangeArrowheads="1"/>
            </p:cNvSpPr>
            <p:nvPr/>
          </p:nvSpPr>
          <p:spPr bwMode="auto">
            <a:xfrm>
              <a:off x="7048501" y="2801900"/>
              <a:ext cx="6350" cy="508000"/>
            </a:xfrm>
            <a:prstGeom prst="rect">
              <a:avLst/>
            </a:prstGeom>
            <a:solidFill>
              <a:srgbClr val="8DD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Rectangle 1002"/>
            <p:cNvSpPr>
              <a:spLocks noChangeArrowheads="1"/>
            </p:cNvSpPr>
            <p:nvPr/>
          </p:nvSpPr>
          <p:spPr bwMode="auto">
            <a:xfrm>
              <a:off x="7429501" y="2612987"/>
              <a:ext cx="1174750" cy="1714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Freeform 1003"/>
            <p:cNvSpPr>
              <a:spLocks noEditPoints="1"/>
            </p:cNvSpPr>
            <p:nvPr/>
          </p:nvSpPr>
          <p:spPr bwMode="auto">
            <a:xfrm>
              <a:off x="7702551" y="2668550"/>
              <a:ext cx="68263" cy="76200"/>
            </a:xfrm>
            <a:custGeom>
              <a:avLst/>
              <a:gdLst>
                <a:gd name="T0" fmla="*/ 0 w 132"/>
                <a:gd name="T1" fmla="*/ 77 h 150"/>
                <a:gd name="T2" fmla="*/ 0 w 132"/>
                <a:gd name="T3" fmla="*/ 74 h 150"/>
                <a:gd name="T4" fmla="*/ 66 w 132"/>
                <a:gd name="T5" fmla="*/ 0 h 150"/>
                <a:gd name="T6" fmla="*/ 132 w 132"/>
                <a:gd name="T7" fmla="*/ 74 h 150"/>
                <a:gd name="T8" fmla="*/ 132 w 132"/>
                <a:gd name="T9" fmla="*/ 77 h 150"/>
                <a:gd name="T10" fmla="*/ 65 w 132"/>
                <a:gd name="T11" fmla="*/ 150 h 150"/>
                <a:gd name="T12" fmla="*/ 0 w 132"/>
                <a:gd name="T13" fmla="*/ 77 h 150"/>
                <a:gd name="T14" fmla="*/ 100 w 132"/>
                <a:gd name="T15" fmla="*/ 75 h 150"/>
                <a:gd name="T16" fmla="*/ 100 w 132"/>
                <a:gd name="T17" fmla="*/ 74 h 150"/>
                <a:gd name="T18" fmla="*/ 65 w 132"/>
                <a:gd name="T19" fmla="*/ 28 h 150"/>
                <a:gd name="T20" fmla="*/ 30 w 132"/>
                <a:gd name="T21" fmla="*/ 74 h 150"/>
                <a:gd name="T22" fmla="*/ 30 w 132"/>
                <a:gd name="T23" fmla="*/ 75 h 150"/>
                <a:gd name="T24" fmla="*/ 65 w 132"/>
                <a:gd name="T25" fmla="*/ 121 h 150"/>
                <a:gd name="T26" fmla="*/ 100 w 132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2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8" y="0"/>
                    <a:pt x="66" y="0"/>
                  </a:cubicBezTo>
                  <a:cubicBezTo>
                    <a:pt x="105" y="0"/>
                    <a:pt x="132" y="30"/>
                    <a:pt x="132" y="74"/>
                  </a:cubicBezTo>
                  <a:lnTo>
                    <a:pt x="132" y="77"/>
                  </a:lnTo>
                  <a:cubicBezTo>
                    <a:pt x="132" y="120"/>
                    <a:pt x="104" y="150"/>
                    <a:pt x="65" y="150"/>
                  </a:cubicBezTo>
                  <a:cubicBezTo>
                    <a:pt x="28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Freeform 1004"/>
            <p:cNvSpPr>
              <a:spLocks noEditPoints="1"/>
            </p:cNvSpPr>
            <p:nvPr/>
          </p:nvSpPr>
          <p:spPr bwMode="auto">
            <a:xfrm>
              <a:off x="778192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7 w 110"/>
                <a:gd name="T7" fmla="*/ 47 h 145"/>
                <a:gd name="T8" fmla="*/ 107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3 w 110"/>
                <a:gd name="T27" fmla="*/ 71 h 145"/>
                <a:gd name="T28" fmla="*/ 77 w 110"/>
                <a:gd name="T29" fmla="*/ 50 h 145"/>
                <a:gd name="T30" fmla="*/ 77 w 110"/>
                <a:gd name="T31" fmla="*/ 50 h 145"/>
                <a:gd name="T32" fmla="*/ 53 w 110"/>
                <a:gd name="T33" fmla="*/ 28 h 145"/>
                <a:gd name="T34" fmla="*/ 32 w 110"/>
                <a:gd name="T35" fmla="*/ 28 h 145"/>
                <a:gd name="T36" fmla="*/ 32 w 110"/>
                <a:gd name="T37" fmla="*/ 72 h 145"/>
                <a:gd name="T38" fmla="*/ 53 w 110"/>
                <a:gd name="T39" fmla="*/ 72 h 145"/>
                <a:gd name="T40" fmla="*/ 53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2" y="0"/>
                    <a:pt x="85" y="5"/>
                    <a:pt x="94" y="13"/>
                  </a:cubicBezTo>
                  <a:cubicBezTo>
                    <a:pt x="102" y="21"/>
                    <a:pt x="107" y="32"/>
                    <a:pt x="107" y="47"/>
                  </a:cubicBezTo>
                  <a:lnTo>
                    <a:pt x="107" y="48"/>
                  </a:lnTo>
                  <a:cubicBezTo>
                    <a:pt x="107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3" y="71"/>
                  </a:moveTo>
                  <a:cubicBezTo>
                    <a:pt x="68" y="71"/>
                    <a:pt x="77" y="62"/>
                    <a:pt x="77" y="50"/>
                  </a:cubicBezTo>
                  <a:lnTo>
                    <a:pt x="77" y="50"/>
                  </a:lnTo>
                  <a:cubicBezTo>
                    <a:pt x="77" y="35"/>
                    <a:pt x="68" y="28"/>
                    <a:pt x="53" y="28"/>
                  </a:cubicBezTo>
                  <a:lnTo>
                    <a:pt x="32" y="28"/>
                  </a:lnTo>
                  <a:lnTo>
                    <a:pt x="32" y="72"/>
                  </a:lnTo>
                  <a:lnTo>
                    <a:pt x="53" y="72"/>
                  </a:lnTo>
                  <a:lnTo>
                    <a:pt x="53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Freeform 1005"/>
            <p:cNvSpPr>
              <a:spLocks/>
            </p:cNvSpPr>
            <p:nvPr/>
          </p:nvSpPr>
          <p:spPr bwMode="auto">
            <a:xfrm>
              <a:off x="7845426" y="2668550"/>
              <a:ext cx="57150" cy="76200"/>
            </a:xfrm>
            <a:custGeom>
              <a:avLst/>
              <a:gdLst>
                <a:gd name="T0" fmla="*/ 0 w 113"/>
                <a:gd name="T1" fmla="*/ 75 h 149"/>
                <a:gd name="T2" fmla="*/ 0 w 113"/>
                <a:gd name="T3" fmla="*/ 74 h 149"/>
                <a:gd name="T4" fmla="*/ 67 w 113"/>
                <a:gd name="T5" fmla="*/ 0 h 149"/>
                <a:gd name="T6" fmla="*/ 113 w 113"/>
                <a:gd name="T7" fmla="*/ 19 h 149"/>
                <a:gd name="T8" fmla="*/ 95 w 113"/>
                <a:gd name="T9" fmla="*/ 43 h 149"/>
                <a:gd name="T10" fmla="*/ 65 w 113"/>
                <a:gd name="T11" fmla="*/ 28 h 149"/>
                <a:gd name="T12" fmla="*/ 31 w 113"/>
                <a:gd name="T13" fmla="*/ 74 h 149"/>
                <a:gd name="T14" fmla="*/ 31 w 113"/>
                <a:gd name="T15" fmla="*/ 74 h 149"/>
                <a:gd name="T16" fmla="*/ 65 w 113"/>
                <a:gd name="T17" fmla="*/ 120 h 149"/>
                <a:gd name="T18" fmla="*/ 95 w 113"/>
                <a:gd name="T19" fmla="*/ 105 h 149"/>
                <a:gd name="T20" fmla="*/ 113 w 113"/>
                <a:gd name="T21" fmla="*/ 126 h 149"/>
                <a:gd name="T22" fmla="*/ 64 w 113"/>
                <a:gd name="T23" fmla="*/ 148 h 149"/>
                <a:gd name="T24" fmla="*/ 0 w 113"/>
                <a:gd name="T25" fmla="*/ 7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149">
                  <a:moveTo>
                    <a:pt x="0" y="75"/>
                  </a:moveTo>
                  <a:lnTo>
                    <a:pt x="0" y="74"/>
                  </a:lnTo>
                  <a:cubicBezTo>
                    <a:pt x="0" y="30"/>
                    <a:pt x="28" y="0"/>
                    <a:pt x="67" y="0"/>
                  </a:cubicBezTo>
                  <a:cubicBezTo>
                    <a:pt x="88" y="0"/>
                    <a:pt x="102" y="8"/>
                    <a:pt x="113" y="19"/>
                  </a:cubicBezTo>
                  <a:lnTo>
                    <a:pt x="95" y="43"/>
                  </a:lnTo>
                  <a:cubicBezTo>
                    <a:pt x="86" y="34"/>
                    <a:pt x="78" y="28"/>
                    <a:pt x="65" y="28"/>
                  </a:cubicBezTo>
                  <a:cubicBezTo>
                    <a:pt x="45" y="28"/>
                    <a:pt x="31" y="45"/>
                    <a:pt x="31" y="74"/>
                  </a:cubicBezTo>
                  <a:lnTo>
                    <a:pt x="31" y="74"/>
                  </a:lnTo>
                  <a:cubicBezTo>
                    <a:pt x="31" y="103"/>
                    <a:pt x="46" y="120"/>
                    <a:pt x="65" y="120"/>
                  </a:cubicBezTo>
                  <a:cubicBezTo>
                    <a:pt x="77" y="120"/>
                    <a:pt x="85" y="115"/>
                    <a:pt x="95" y="105"/>
                  </a:cubicBezTo>
                  <a:lnTo>
                    <a:pt x="113" y="126"/>
                  </a:lnTo>
                  <a:cubicBezTo>
                    <a:pt x="100" y="140"/>
                    <a:pt x="85" y="148"/>
                    <a:pt x="64" y="148"/>
                  </a:cubicBezTo>
                  <a:cubicBezTo>
                    <a:pt x="27" y="149"/>
                    <a:pt x="0" y="120"/>
                    <a:pt x="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Freeform 1006"/>
            <p:cNvSpPr>
              <a:spLocks/>
            </p:cNvSpPr>
            <p:nvPr/>
          </p:nvSpPr>
          <p:spPr bwMode="auto">
            <a:xfrm>
              <a:off x="7913689" y="2670137"/>
              <a:ext cx="53975" cy="73025"/>
            </a:xfrm>
            <a:custGeom>
              <a:avLst/>
              <a:gdLst>
                <a:gd name="T0" fmla="*/ 0 w 108"/>
                <a:gd name="T1" fmla="*/ 0 h 145"/>
                <a:gd name="T2" fmla="*/ 30 w 108"/>
                <a:gd name="T3" fmla="*/ 0 h 145"/>
                <a:gd name="T4" fmla="*/ 30 w 108"/>
                <a:gd name="T5" fmla="*/ 58 h 145"/>
                <a:gd name="T6" fmla="*/ 78 w 108"/>
                <a:gd name="T7" fmla="*/ 58 h 145"/>
                <a:gd name="T8" fmla="*/ 78 w 108"/>
                <a:gd name="T9" fmla="*/ 0 h 145"/>
                <a:gd name="T10" fmla="*/ 108 w 108"/>
                <a:gd name="T11" fmla="*/ 0 h 145"/>
                <a:gd name="T12" fmla="*/ 108 w 108"/>
                <a:gd name="T13" fmla="*/ 145 h 145"/>
                <a:gd name="T14" fmla="*/ 78 w 108"/>
                <a:gd name="T15" fmla="*/ 145 h 145"/>
                <a:gd name="T16" fmla="*/ 78 w 108"/>
                <a:gd name="T17" fmla="*/ 86 h 145"/>
                <a:gd name="T18" fmla="*/ 30 w 108"/>
                <a:gd name="T19" fmla="*/ 86 h 145"/>
                <a:gd name="T20" fmla="*/ 30 w 108"/>
                <a:gd name="T21" fmla="*/ 145 h 145"/>
                <a:gd name="T22" fmla="*/ 0 w 108"/>
                <a:gd name="T23" fmla="*/ 145 h 145"/>
                <a:gd name="T24" fmla="*/ 0 w 108"/>
                <a:gd name="T25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8" h="145">
                  <a:moveTo>
                    <a:pt x="0" y="0"/>
                  </a:moveTo>
                  <a:lnTo>
                    <a:pt x="30" y="0"/>
                  </a:lnTo>
                  <a:lnTo>
                    <a:pt x="30" y="58"/>
                  </a:lnTo>
                  <a:lnTo>
                    <a:pt x="78" y="58"/>
                  </a:lnTo>
                  <a:lnTo>
                    <a:pt x="78" y="0"/>
                  </a:lnTo>
                  <a:lnTo>
                    <a:pt x="108" y="0"/>
                  </a:lnTo>
                  <a:lnTo>
                    <a:pt x="108" y="145"/>
                  </a:lnTo>
                  <a:lnTo>
                    <a:pt x="78" y="145"/>
                  </a:lnTo>
                  <a:lnTo>
                    <a:pt x="78" y="86"/>
                  </a:lnTo>
                  <a:lnTo>
                    <a:pt x="30" y="86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Freeform 1007"/>
            <p:cNvSpPr>
              <a:spLocks/>
            </p:cNvSpPr>
            <p:nvPr/>
          </p:nvSpPr>
          <p:spPr bwMode="auto">
            <a:xfrm>
              <a:off x="7981951" y="2670137"/>
              <a:ext cx="49213" cy="73025"/>
            </a:xfrm>
            <a:custGeom>
              <a:avLst/>
              <a:gdLst>
                <a:gd name="T0" fmla="*/ 0 w 95"/>
                <a:gd name="T1" fmla="*/ 0 h 146"/>
                <a:gd name="T2" fmla="*/ 94 w 95"/>
                <a:gd name="T3" fmla="*/ 0 h 146"/>
                <a:gd name="T4" fmla="*/ 94 w 95"/>
                <a:gd name="T5" fmla="*/ 27 h 146"/>
                <a:gd name="T6" fmla="*/ 30 w 95"/>
                <a:gd name="T7" fmla="*/ 27 h 146"/>
                <a:gd name="T8" fmla="*/ 30 w 95"/>
                <a:gd name="T9" fmla="*/ 58 h 146"/>
                <a:gd name="T10" fmla="*/ 87 w 95"/>
                <a:gd name="T11" fmla="*/ 58 h 146"/>
                <a:gd name="T12" fmla="*/ 87 w 95"/>
                <a:gd name="T13" fmla="*/ 86 h 146"/>
                <a:gd name="T14" fmla="*/ 30 w 95"/>
                <a:gd name="T15" fmla="*/ 86 h 146"/>
                <a:gd name="T16" fmla="*/ 30 w 95"/>
                <a:gd name="T17" fmla="*/ 118 h 146"/>
                <a:gd name="T18" fmla="*/ 95 w 95"/>
                <a:gd name="T19" fmla="*/ 118 h 146"/>
                <a:gd name="T20" fmla="*/ 95 w 95"/>
                <a:gd name="T21" fmla="*/ 146 h 146"/>
                <a:gd name="T22" fmla="*/ 2 w 95"/>
                <a:gd name="T23" fmla="*/ 146 h 146"/>
                <a:gd name="T24" fmla="*/ 2 w 95"/>
                <a:gd name="T25" fmla="*/ 0 h 146"/>
                <a:gd name="T26" fmla="*/ 0 w 95"/>
                <a:gd name="T27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146">
                  <a:moveTo>
                    <a:pt x="0" y="0"/>
                  </a:moveTo>
                  <a:lnTo>
                    <a:pt x="94" y="0"/>
                  </a:lnTo>
                  <a:lnTo>
                    <a:pt x="94" y="27"/>
                  </a:lnTo>
                  <a:lnTo>
                    <a:pt x="30" y="27"/>
                  </a:lnTo>
                  <a:lnTo>
                    <a:pt x="30" y="58"/>
                  </a:lnTo>
                  <a:lnTo>
                    <a:pt x="87" y="58"/>
                  </a:lnTo>
                  <a:lnTo>
                    <a:pt x="87" y="86"/>
                  </a:lnTo>
                  <a:lnTo>
                    <a:pt x="30" y="86"/>
                  </a:lnTo>
                  <a:lnTo>
                    <a:pt x="30" y="118"/>
                  </a:lnTo>
                  <a:lnTo>
                    <a:pt x="95" y="118"/>
                  </a:lnTo>
                  <a:lnTo>
                    <a:pt x="95" y="146"/>
                  </a:lnTo>
                  <a:lnTo>
                    <a:pt x="2" y="146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Freeform 1008"/>
            <p:cNvSpPr>
              <a:spLocks/>
            </p:cNvSpPr>
            <p:nvPr/>
          </p:nvSpPr>
          <p:spPr bwMode="auto">
            <a:xfrm>
              <a:off x="8037514" y="2668550"/>
              <a:ext cx="50800" cy="76200"/>
            </a:xfrm>
            <a:custGeom>
              <a:avLst/>
              <a:gdLst>
                <a:gd name="T0" fmla="*/ 0 w 102"/>
                <a:gd name="T1" fmla="*/ 128 h 149"/>
                <a:gd name="T2" fmla="*/ 17 w 102"/>
                <a:gd name="T3" fmla="*/ 105 h 149"/>
                <a:gd name="T4" fmla="*/ 54 w 102"/>
                <a:gd name="T5" fmla="*/ 121 h 149"/>
                <a:gd name="T6" fmla="*/ 72 w 102"/>
                <a:gd name="T7" fmla="*/ 108 h 149"/>
                <a:gd name="T8" fmla="*/ 72 w 102"/>
                <a:gd name="T9" fmla="*/ 108 h 149"/>
                <a:gd name="T10" fmla="*/ 47 w 102"/>
                <a:gd name="T11" fmla="*/ 88 h 149"/>
                <a:gd name="T12" fmla="*/ 6 w 102"/>
                <a:gd name="T13" fmla="*/ 43 h 149"/>
                <a:gd name="T14" fmla="*/ 6 w 102"/>
                <a:gd name="T15" fmla="*/ 43 h 149"/>
                <a:gd name="T16" fmla="*/ 54 w 102"/>
                <a:gd name="T17" fmla="*/ 0 h 149"/>
                <a:gd name="T18" fmla="*/ 100 w 102"/>
                <a:gd name="T19" fmla="*/ 18 h 149"/>
                <a:gd name="T20" fmla="*/ 84 w 102"/>
                <a:gd name="T21" fmla="*/ 40 h 149"/>
                <a:gd name="T22" fmla="*/ 52 w 102"/>
                <a:gd name="T23" fmla="*/ 26 h 149"/>
                <a:gd name="T24" fmla="*/ 36 w 102"/>
                <a:gd name="T25" fmla="*/ 39 h 149"/>
                <a:gd name="T26" fmla="*/ 36 w 102"/>
                <a:gd name="T27" fmla="*/ 39 h 149"/>
                <a:gd name="T28" fmla="*/ 64 w 102"/>
                <a:gd name="T29" fmla="*/ 60 h 149"/>
                <a:gd name="T30" fmla="*/ 102 w 102"/>
                <a:gd name="T31" fmla="*/ 104 h 149"/>
                <a:gd name="T32" fmla="*/ 102 w 102"/>
                <a:gd name="T33" fmla="*/ 104 h 149"/>
                <a:gd name="T34" fmla="*/ 54 w 102"/>
                <a:gd name="T35" fmla="*/ 148 h 149"/>
                <a:gd name="T36" fmla="*/ 0 w 102"/>
                <a:gd name="T37" fmla="*/ 12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149">
                  <a:moveTo>
                    <a:pt x="0" y="128"/>
                  </a:moveTo>
                  <a:lnTo>
                    <a:pt x="17" y="105"/>
                  </a:lnTo>
                  <a:cubicBezTo>
                    <a:pt x="27" y="114"/>
                    <a:pt x="39" y="121"/>
                    <a:pt x="54" y="121"/>
                  </a:cubicBezTo>
                  <a:cubicBezTo>
                    <a:pt x="65" y="121"/>
                    <a:pt x="72" y="115"/>
                    <a:pt x="72" y="108"/>
                  </a:cubicBezTo>
                  <a:lnTo>
                    <a:pt x="72" y="108"/>
                  </a:lnTo>
                  <a:cubicBezTo>
                    <a:pt x="72" y="100"/>
                    <a:pt x="69" y="96"/>
                    <a:pt x="47" y="88"/>
                  </a:cubicBezTo>
                  <a:cubicBezTo>
                    <a:pt x="21" y="78"/>
                    <a:pt x="6" y="68"/>
                    <a:pt x="6" y="43"/>
                  </a:cubicBezTo>
                  <a:lnTo>
                    <a:pt x="6" y="43"/>
                  </a:lnTo>
                  <a:cubicBezTo>
                    <a:pt x="6" y="18"/>
                    <a:pt x="26" y="0"/>
                    <a:pt x="54" y="0"/>
                  </a:cubicBezTo>
                  <a:cubicBezTo>
                    <a:pt x="71" y="0"/>
                    <a:pt x="87" y="6"/>
                    <a:pt x="100" y="18"/>
                  </a:cubicBezTo>
                  <a:lnTo>
                    <a:pt x="84" y="40"/>
                  </a:lnTo>
                  <a:cubicBezTo>
                    <a:pt x="75" y="33"/>
                    <a:pt x="64" y="26"/>
                    <a:pt x="52" y="26"/>
                  </a:cubicBezTo>
                  <a:cubicBezTo>
                    <a:pt x="42" y="26"/>
                    <a:pt x="36" y="31"/>
                    <a:pt x="36" y="39"/>
                  </a:cubicBezTo>
                  <a:lnTo>
                    <a:pt x="36" y="39"/>
                  </a:lnTo>
                  <a:cubicBezTo>
                    <a:pt x="36" y="48"/>
                    <a:pt x="41" y="51"/>
                    <a:pt x="64" y="60"/>
                  </a:cubicBezTo>
                  <a:cubicBezTo>
                    <a:pt x="89" y="70"/>
                    <a:pt x="102" y="81"/>
                    <a:pt x="102" y="104"/>
                  </a:cubicBezTo>
                  <a:lnTo>
                    <a:pt x="102" y="104"/>
                  </a:lnTo>
                  <a:cubicBezTo>
                    <a:pt x="102" y="131"/>
                    <a:pt x="82" y="148"/>
                    <a:pt x="54" y="148"/>
                  </a:cubicBezTo>
                  <a:cubicBezTo>
                    <a:pt x="35" y="149"/>
                    <a:pt x="16" y="143"/>
                    <a:pt x="0" y="128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1010"/>
            <p:cNvSpPr>
              <a:spLocks/>
            </p:cNvSpPr>
            <p:nvPr/>
          </p:nvSpPr>
          <p:spPr bwMode="auto">
            <a:xfrm>
              <a:off x="8094664" y="2670137"/>
              <a:ext cx="50800" cy="73025"/>
            </a:xfrm>
            <a:custGeom>
              <a:avLst/>
              <a:gdLst>
                <a:gd name="T0" fmla="*/ 37 w 103"/>
                <a:gd name="T1" fmla="*/ 27 h 145"/>
                <a:gd name="T2" fmla="*/ 0 w 103"/>
                <a:gd name="T3" fmla="*/ 27 h 145"/>
                <a:gd name="T4" fmla="*/ 0 w 103"/>
                <a:gd name="T5" fmla="*/ 0 h 145"/>
                <a:gd name="T6" fmla="*/ 103 w 103"/>
                <a:gd name="T7" fmla="*/ 0 h 145"/>
                <a:gd name="T8" fmla="*/ 103 w 103"/>
                <a:gd name="T9" fmla="*/ 27 h 145"/>
                <a:gd name="T10" fmla="*/ 66 w 103"/>
                <a:gd name="T11" fmla="*/ 27 h 145"/>
                <a:gd name="T12" fmla="*/ 66 w 103"/>
                <a:gd name="T13" fmla="*/ 145 h 145"/>
                <a:gd name="T14" fmla="*/ 36 w 103"/>
                <a:gd name="T15" fmla="*/ 145 h 145"/>
                <a:gd name="T16" fmla="*/ 36 w 103"/>
                <a:gd name="T17" fmla="*/ 27 h 145"/>
                <a:gd name="T18" fmla="*/ 37 w 103"/>
                <a:gd name="T19" fmla="*/ 27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45">
                  <a:moveTo>
                    <a:pt x="37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103" y="0"/>
                  </a:lnTo>
                  <a:lnTo>
                    <a:pt x="103" y="27"/>
                  </a:lnTo>
                  <a:lnTo>
                    <a:pt x="66" y="27"/>
                  </a:lnTo>
                  <a:lnTo>
                    <a:pt x="66" y="145"/>
                  </a:lnTo>
                  <a:lnTo>
                    <a:pt x="36" y="145"/>
                  </a:lnTo>
                  <a:lnTo>
                    <a:pt x="36" y="27"/>
                  </a:lnTo>
                  <a:lnTo>
                    <a:pt x="37" y="2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 1011"/>
            <p:cNvSpPr>
              <a:spLocks noEditPoints="1"/>
            </p:cNvSpPr>
            <p:nvPr/>
          </p:nvSpPr>
          <p:spPr bwMode="auto">
            <a:xfrm>
              <a:off x="8156576" y="2670137"/>
              <a:ext cx="55563" cy="73025"/>
            </a:xfrm>
            <a:custGeom>
              <a:avLst/>
              <a:gdLst>
                <a:gd name="T0" fmla="*/ 0 w 110"/>
                <a:gd name="T1" fmla="*/ 0 h 145"/>
                <a:gd name="T2" fmla="*/ 55 w 110"/>
                <a:gd name="T3" fmla="*/ 0 h 145"/>
                <a:gd name="T4" fmla="*/ 94 w 110"/>
                <a:gd name="T5" fmla="*/ 13 h 145"/>
                <a:gd name="T6" fmla="*/ 106 w 110"/>
                <a:gd name="T7" fmla="*/ 47 h 145"/>
                <a:gd name="T8" fmla="*/ 106 w 110"/>
                <a:gd name="T9" fmla="*/ 48 h 145"/>
                <a:gd name="T10" fmla="*/ 79 w 110"/>
                <a:gd name="T11" fmla="*/ 91 h 145"/>
                <a:gd name="T12" fmla="*/ 110 w 110"/>
                <a:gd name="T13" fmla="*/ 145 h 145"/>
                <a:gd name="T14" fmla="*/ 75 w 110"/>
                <a:gd name="T15" fmla="*/ 145 h 145"/>
                <a:gd name="T16" fmla="*/ 49 w 110"/>
                <a:gd name="T17" fmla="*/ 97 h 145"/>
                <a:gd name="T18" fmla="*/ 30 w 110"/>
                <a:gd name="T19" fmla="*/ 97 h 145"/>
                <a:gd name="T20" fmla="*/ 30 w 110"/>
                <a:gd name="T21" fmla="*/ 145 h 145"/>
                <a:gd name="T22" fmla="*/ 0 w 110"/>
                <a:gd name="T23" fmla="*/ 145 h 145"/>
                <a:gd name="T24" fmla="*/ 0 w 110"/>
                <a:gd name="T25" fmla="*/ 0 h 145"/>
                <a:gd name="T26" fmla="*/ 52 w 110"/>
                <a:gd name="T27" fmla="*/ 71 h 145"/>
                <a:gd name="T28" fmla="*/ 76 w 110"/>
                <a:gd name="T29" fmla="*/ 50 h 145"/>
                <a:gd name="T30" fmla="*/ 76 w 110"/>
                <a:gd name="T31" fmla="*/ 50 h 145"/>
                <a:gd name="T32" fmla="*/ 52 w 110"/>
                <a:gd name="T33" fmla="*/ 28 h 145"/>
                <a:gd name="T34" fmla="*/ 31 w 110"/>
                <a:gd name="T35" fmla="*/ 28 h 145"/>
                <a:gd name="T36" fmla="*/ 31 w 110"/>
                <a:gd name="T37" fmla="*/ 72 h 145"/>
                <a:gd name="T38" fmla="*/ 52 w 110"/>
                <a:gd name="T39" fmla="*/ 72 h 145"/>
                <a:gd name="T40" fmla="*/ 52 w 110"/>
                <a:gd name="T41" fmla="*/ 71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0" h="145">
                  <a:moveTo>
                    <a:pt x="0" y="0"/>
                  </a:moveTo>
                  <a:lnTo>
                    <a:pt x="55" y="0"/>
                  </a:lnTo>
                  <a:cubicBezTo>
                    <a:pt x="71" y="0"/>
                    <a:pt x="85" y="5"/>
                    <a:pt x="94" y="13"/>
                  </a:cubicBezTo>
                  <a:cubicBezTo>
                    <a:pt x="101" y="21"/>
                    <a:pt x="106" y="32"/>
                    <a:pt x="106" y="47"/>
                  </a:cubicBezTo>
                  <a:lnTo>
                    <a:pt x="106" y="48"/>
                  </a:lnTo>
                  <a:cubicBezTo>
                    <a:pt x="106" y="71"/>
                    <a:pt x="95" y="85"/>
                    <a:pt x="79" y="91"/>
                  </a:cubicBezTo>
                  <a:lnTo>
                    <a:pt x="110" y="145"/>
                  </a:lnTo>
                  <a:lnTo>
                    <a:pt x="75" y="145"/>
                  </a:lnTo>
                  <a:lnTo>
                    <a:pt x="49" y="97"/>
                  </a:lnTo>
                  <a:lnTo>
                    <a:pt x="30" y="9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close/>
                  <a:moveTo>
                    <a:pt x="52" y="71"/>
                  </a:moveTo>
                  <a:cubicBezTo>
                    <a:pt x="67" y="71"/>
                    <a:pt x="76" y="62"/>
                    <a:pt x="76" y="50"/>
                  </a:cubicBezTo>
                  <a:lnTo>
                    <a:pt x="76" y="50"/>
                  </a:lnTo>
                  <a:cubicBezTo>
                    <a:pt x="76" y="35"/>
                    <a:pt x="67" y="28"/>
                    <a:pt x="52" y="28"/>
                  </a:cubicBezTo>
                  <a:lnTo>
                    <a:pt x="31" y="28"/>
                  </a:lnTo>
                  <a:lnTo>
                    <a:pt x="31" y="72"/>
                  </a:lnTo>
                  <a:lnTo>
                    <a:pt x="52" y="72"/>
                  </a:lnTo>
                  <a:lnTo>
                    <a:pt x="52" y="71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 1012"/>
            <p:cNvSpPr>
              <a:spLocks noEditPoints="1"/>
            </p:cNvSpPr>
            <p:nvPr/>
          </p:nvSpPr>
          <p:spPr bwMode="auto">
            <a:xfrm>
              <a:off x="8216901" y="2670137"/>
              <a:ext cx="66675" cy="73025"/>
            </a:xfrm>
            <a:custGeom>
              <a:avLst/>
              <a:gdLst>
                <a:gd name="T0" fmla="*/ 51 w 132"/>
                <a:gd name="T1" fmla="*/ 0 h 146"/>
                <a:gd name="T2" fmla="*/ 80 w 132"/>
                <a:gd name="T3" fmla="*/ 0 h 146"/>
                <a:gd name="T4" fmla="*/ 132 w 132"/>
                <a:gd name="T5" fmla="*/ 146 h 146"/>
                <a:gd name="T6" fmla="*/ 101 w 132"/>
                <a:gd name="T7" fmla="*/ 146 h 146"/>
                <a:gd name="T8" fmla="*/ 90 w 132"/>
                <a:gd name="T9" fmla="*/ 115 h 146"/>
                <a:gd name="T10" fmla="*/ 40 w 132"/>
                <a:gd name="T11" fmla="*/ 115 h 146"/>
                <a:gd name="T12" fmla="*/ 30 w 132"/>
                <a:gd name="T13" fmla="*/ 146 h 146"/>
                <a:gd name="T14" fmla="*/ 0 w 132"/>
                <a:gd name="T15" fmla="*/ 146 h 146"/>
                <a:gd name="T16" fmla="*/ 51 w 132"/>
                <a:gd name="T17" fmla="*/ 0 h 146"/>
                <a:gd name="T18" fmla="*/ 81 w 132"/>
                <a:gd name="T19" fmla="*/ 87 h 146"/>
                <a:gd name="T20" fmla="*/ 65 w 132"/>
                <a:gd name="T21" fmla="*/ 40 h 146"/>
                <a:gd name="T22" fmla="*/ 49 w 132"/>
                <a:gd name="T23" fmla="*/ 87 h 146"/>
                <a:gd name="T24" fmla="*/ 81 w 132"/>
                <a:gd name="T25" fmla="*/ 8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146">
                  <a:moveTo>
                    <a:pt x="51" y="0"/>
                  </a:moveTo>
                  <a:lnTo>
                    <a:pt x="80" y="0"/>
                  </a:lnTo>
                  <a:lnTo>
                    <a:pt x="132" y="146"/>
                  </a:lnTo>
                  <a:lnTo>
                    <a:pt x="101" y="146"/>
                  </a:lnTo>
                  <a:lnTo>
                    <a:pt x="90" y="115"/>
                  </a:lnTo>
                  <a:lnTo>
                    <a:pt x="40" y="115"/>
                  </a:lnTo>
                  <a:lnTo>
                    <a:pt x="30" y="146"/>
                  </a:lnTo>
                  <a:lnTo>
                    <a:pt x="0" y="146"/>
                  </a:lnTo>
                  <a:lnTo>
                    <a:pt x="51" y="0"/>
                  </a:lnTo>
                  <a:close/>
                  <a:moveTo>
                    <a:pt x="81" y="87"/>
                  </a:moveTo>
                  <a:lnTo>
                    <a:pt x="65" y="40"/>
                  </a:lnTo>
                  <a:lnTo>
                    <a:pt x="49" y="87"/>
                  </a:lnTo>
                  <a:lnTo>
                    <a:pt x="81" y="87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013"/>
            <p:cNvSpPr>
              <a:spLocks/>
            </p:cNvSpPr>
            <p:nvPr/>
          </p:nvSpPr>
          <p:spPr bwMode="auto">
            <a:xfrm>
              <a:off x="8281989" y="2670137"/>
              <a:ext cx="50800" cy="73025"/>
            </a:xfrm>
            <a:custGeom>
              <a:avLst/>
              <a:gdLst>
                <a:gd name="T0" fmla="*/ 11 w 32"/>
                <a:gd name="T1" fmla="*/ 8 h 46"/>
                <a:gd name="T2" fmla="*/ 0 w 32"/>
                <a:gd name="T3" fmla="*/ 8 h 46"/>
                <a:gd name="T4" fmla="*/ 0 w 32"/>
                <a:gd name="T5" fmla="*/ 0 h 46"/>
                <a:gd name="T6" fmla="*/ 32 w 32"/>
                <a:gd name="T7" fmla="*/ 0 h 46"/>
                <a:gd name="T8" fmla="*/ 32 w 32"/>
                <a:gd name="T9" fmla="*/ 8 h 46"/>
                <a:gd name="T10" fmla="*/ 21 w 32"/>
                <a:gd name="T11" fmla="*/ 8 h 46"/>
                <a:gd name="T12" fmla="*/ 21 w 32"/>
                <a:gd name="T13" fmla="*/ 46 h 46"/>
                <a:gd name="T14" fmla="*/ 11 w 32"/>
                <a:gd name="T15" fmla="*/ 46 h 46"/>
                <a:gd name="T16" fmla="*/ 11 w 32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6">
                  <a:moveTo>
                    <a:pt x="11" y="8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21" y="8"/>
                  </a:lnTo>
                  <a:lnTo>
                    <a:pt x="21" y="46"/>
                  </a:lnTo>
                  <a:lnTo>
                    <a:pt x="11" y="46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Rectangle 1014"/>
            <p:cNvSpPr>
              <a:spLocks noChangeArrowheads="1"/>
            </p:cNvSpPr>
            <p:nvPr/>
          </p:nvSpPr>
          <p:spPr bwMode="auto">
            <a:xfrm>
              <a:off x="8343901" y="2670137"/>
              <a:ext cx="15875" cy="73025"/>
            </a:xfrm>
            <a:prstGeom prst="rect">
              <a:avLst/>
            </a:pr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 1015"/>
            <p:cNvSpPr>
              <a:spLocks noEditPoints="1"/>
            </p:cNvSpPr>
            <p:nvPr/>
          </p:nvSpPr>
          <p:spPr bwMode="auto">
            <a:xfrm>
              <a:off x="8372476" y="2668550"/>
              <a:ext cx="66675" cy="76200"/>
            </a:xfrm>
            <a:custGeom>
              <a:avLst/>
              <a:gdLst>
                <a:gd name="T0" fmla="*/ 0 w 131"/>
                <a:gd name="T1" fmla="*/ 77 h 150"/>
                <a:gd name="T2" fmla="*/ 0 w 131"/>
                <a:gd name="T3" fmla="*/ 74 h 150"/>
                <a:gd name="T4" fmla="*/ 66 w 131"/>
                <a:gd name="T5" fmla="*/ 0 h 150"/>
                <a:gd name="T6" fmla="*/ 131 w 131"/>
                <a:gd name="T7" fmla="*/ 74 h 150"/>
                <a:gd name="T8" fmla="*/ 131 w 131"/>
                <a:gd name="T9" fmla="*/ 77 h 150"/>
                <a:gd name="T10" fmla="*/ 65 w 131"/>
                <a:gd name="T11" fmla="*/ 150 h 150"/>
                <a:gd name="T12" fmla="*/ 0 w 131"/>
                <a:gd name="T13" fmla="*/ 77 h 150"/>
                <a:gd name="T14" fmla="*/ 100 w 131"/>
                <a:gd name="T15" fmla="*/ 75 h 150"/>
                <a:gd name="T16" fmla="*/ 100 w 131"/>
                <a:gd name="T17" fmla="*/ 74 h 150"/>
                <a:gd name="T18" fmla="*/ 65 w 131"/>
                <a:gd name="T19" fmla="*/ 28 h 150"/>
                <a:gd name="T20" fmla="*/ 30 w 131"/>
                <a:gd name="T21" fmla="*/ 74 h 150"/>
                <a:gd name="T22" fmla="*/ 30 w 131"/>
                <a:gd name="T23" fmla="*/ 75 h 150"/>
                <a:gd name="T24" fmla="*/ 65 w 131"/>
                <a:gd name="T25" fmla="*/ 121 h 150"/>
                <a:gd name="T26" fmla="*/ 100 w 131"/>
                <a:gd name="T27" fmla="*/ 75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50">
                  <a:moveTo>
                    <a:pt x="0" y="77"/>
                  </a:moveTo>
                  <a:lnTo>
                    <a:pt x="0" y="74"/>
                  </a:lnTo>
                  <a:cubicBezTo>
                    <a:pt x="0" y="30"/>
                    <a:pt x="27" y="0"/>
                    <a:pt x="66" y="0"/>
                  </a:cubicBezTo>
                  <a:cubicBezTo>
                    <a:pt x="105" y="0"/>
                    <a:pt x="131" y="30"/>
                    <a:pt x="131" y="74"/>
                  </a:cubicBezTo>
                  <a:lnTo>
                    <a:pt x="131" y="77"/>
                  </a:lnTo>
                  <a:cubicBezTo>
                    <a:pt x="131" y="120"/>
                    <a:pt x="104" y="150"/>
                    <a:pt x="65" y="150"/>
                  </a:cubicBezTo>
                  <a:cubicBezTo>
                    <a:pt x="27" y="149"/>
                    <a:pt x="0" y="119"/>
                    <a:pt x="0" y="77"/>
                  </a:cubicBezTo>
                  <a:close/>
                  <a:moveTo>
                    <a:pt x="100" y="75"/>
                  </a:moveTo>
                  <a:lnTo>
                    <a:pt x="100" y="74"/>
                  </a:lnTo>
                  <a:cubicBezTo>
                    <a:pt x="100" y="45"/>
                    <a:pt x="85" y="28"/>
                    <a:pt x="65" y="28"/>
                  </a:cubicBezTo>
                  <a:cubicBezTo>
                    <a:pt x="45" y="28"/>
                    <a:pt x="30" y="45"/>
                    <a:pt x="30" y="74"/>
                  </a:cubicBezTo>
                  <a:lnTo>
                    <a:pt x="30" y="75"/>
                  </a:lnTo>
                  <a:cubicBezTo>
                    <a:pt x="30" y="104"/>
                    <a:pt x="45" y="121"/>
                    <a:pt x="65" y="121"/>
                  </a:cubicBezTo>
                  <a:cubicBezTo>
                    <a:pt x="85" y="121"/>
                    <a:pt x="100" y="104"/>
                    <a:pt x="100" y="75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016"/>
            <p:cNvSpPr>
              <a:spLocks/>
            </p:cNvSpPr>
            <p:nvPr/>
          </p:nvSpPr>
          <p:spPr bwMode="auto">
            <a:xfrm>
              <a:off x="8450264" y="2670137"/>
              <a:ext cx="57150" cy="73025"/>
            </a:xfrm>
            <a:custGeom>
              <a:avLst/>
              <a:gdLst>
                <a:gd name="T0" fmla="*/ 1 w 113"/>
                <a:gd name="T1" fmla="*/ 0 h 145"/>
                <a:gd name="T2" fmla="*/ 28 w 113"/>
                <a:gd name="T3" fmla="*/ 0 h 145"/>
                <a:gd name="T4" fmla="*/ 83 w 113"/>
                <a:gd name="T5" fmla="*/ 85 h 145"/>
                <a:gd name="T6" fmla="*/ 83 w 113"/>
                <a:gd name="T7" fmla="*/ 0 h 145"/>
                <a:gd name="T8" fmla="*/ 113 w 113"/>
                <a:gd name="T9" fmla="*/ 0 h 145"/>
                <a:gd name="T10" fmla="*/ 113 w 113"/>
                <a:gd name="T11" fmla="*/ 145 h 145"/>
                <a:gd name="T12" fmla="*/ 87 w 113"/>
                <a:gd name="T13" fmla="*/ 145 h 145"/>
                <a:gd name="T14" fmla="*/ 30 w 113"/>
                <a:gd name="T15" fmla="*/ 57 h 145"/>
                <a:gd name="T16" fmla="*/ 30 w 113"/>
                <a:gd name="T17" fmla="*/ 145 h 145"/>
                <a:gd name="T18" fmla="*/ 0 w 113"/>
                <a:gd name="T19" fmla="*/ 145 h 145"/>
                <a:gd name="T20" fmla="*/ 0 w 113"/>
                <a:gd name="T21" fmla="*/ 0 h 145"/>
                <a:gd name="T22" fmla="*/ 1 w 113"/>
                <a:gd name="T23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45">
                  <a:moveTo>
                    <a:pt x="1" y="0"/>
                  </a:moveTo>
                  <a:lnTo>
                    <a:pt x="28" y="0"/>
                  </a:lnTo>
                  <a:lnTo>
                    <a:pt x="83" y="85"/>
                  </a:lnTo>
                  <a:lnTo>
                    <a:pt x="83" y="0"/>
                  </a:lnTo>
                  <a:lnTo>
                    <a:pt x="113" y="0"/>
                  </a:lnTo>
                  <a:lnTo>
                    <a:pt x="113" y="145"/>
                  </a:lnTo>
                  <a:lnTo>
                    <a:pt x="87" y="145"/>
                  </a:lnTo>
                  <a:lnTo>
                    <a:pt x="30" y="57"/>
                  </a:lnTo>
                  <a:lnTo>
                    <a:pt x="30" y="145"/>
                  </a:lnTo>
                  <a:lnTo>
                    <a:pt x="0" y="145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 1017"/>
            <p:cNvSpPr>
              <a:spLocks/>
            </p:cNvSpPr>
            <p:nvPr/>
          </p:nvSpPr>
          <p:spPr bwMode="auto">
            <a:xfrm>
              <a:off x="7621589" y="2625687"/>
              <a:ext cx="47625" cy="146050"/>
            </a:xfrm>
            <a:custGeom>
              <a:avLst/>
              <a:gdLst>
                <a:gd name="T0" fmla="*/ 93 w 93"/>
                <a:gd name="T1" fmla="*/ 102 h 287"/>
                <a:gd name="T2" fmla="*/ 62 w 93"/>
                <a:gd name="T3" fmla="*/ 58 h 287"/>
                <a:gd name="T4" fmla="*/ 62 w 93"/>
                <a:gd name="T5" fmla="*/ 15 h 287"/>
                <a:gd name="T6" fmla="*/ 47 w 93"/>
                <a:gd name="T7" fmla="*/ 0 h 287"/>
                <a:gd name="T8" fmla="*/ 32 w 93"/>
                <a:gd name="T9" fmla="*/ 15 h 287"/>
                <a:gd name="T10" fmla="*/ 32 w 93"/>
                <a:gd name="T11" fmla="*/ 58 h 287"/>
                <a:gd name="T12" fmla="*/ 0 w 93"/>
                <a:gd name="T13" fmla="*/ 102 h 287"/>
                <a:gd name="T14" fmla="*/ 32 w 93"/>
                <a:gd name="T15" fmla="*/ 146 h 287"/>
                <a:gd name="T16" fmla="*/ 32 w 93"/>
                <a:gd name="T17" fmla="*/ 272 h 287"/>
                <a:gd name="T18" fmla="*/ 47 w 93"/>
                <a:gd name="T19" fmla="*/ 287 h 287"/>
                <a:gd name="T20" fmla="*/ 62 w 93"/>
                <a:gd name="T21" fmla="*/ 272 h 287"/>
                <a:gd name="T22" fmla="*/ 62 w 93"/>
                <a:gd name="T23" fmla="*/ 146 h 287"/>
                <a:gd name="T24" fmla="*/ 93 w 93"/>
                <a:gd name="T25" fmla="*/ 102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93" y="102"/>
                  </a:moveTo>
                  <a:cubicBezTo>
                    <a:pt x="93" y="82"/>
                    <a:pt x="81" y="65"/>
                    <a:pt x="62" y="58"/>
                  </a:cubicBez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8" y="0"/>
                    <a:pt x="32" y="7"/>
                    <a:pt x="32" y="15"/>
                  </a:cubicBezTo>
                  <a:lnTo>
                    <a:pt x="32" y="58"/>
                  </a:lnTo>
                  <a:cubicBezTo>
                    <a:pt x="14" y="65"/>
                    <a:pt x="0" y="82"/>
                    <a:pt x="0" y="102"/>
                  </a:cubicBezTo>
                  <a:cubicBezTo>
                    <a:pt x="0" y="122"/>
                    <a:pt x="13" y="140"/>
                    <a:pt x="32" y="146"/>
                  </a:cubicBezTo>
                  <a:lnTo>
                    <a:pt x="32" y="272"/>
                  </a:lnTo>
                  <a:cubicBezTo>
                    <a:pt x="32" y="281"/>
                    <a:pt x="39" y="287"/>
                    <a:pt x="47" y="287"/>
                  </a:cubicBezTo>
                  <a:cubicBezTo>
                    <a:pt x="56" y="287"/>
                    <a:pt x="62" y="279"/>
                    <a:pt x="62" y="272"/>
                  </a:cubicBezTo>
                  <a:lnTo>
                    <a:pt x="62" y="146"/>
                  </a:lnTo>
                  <a:cubicBezTo>
                    <a:pt x="81" y="140"/>
                    <a:pt x="93" y="122"/>
                    <a:pt x="93" y="102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1018"/>
            <p:cNvSpPr>
              <a:spLocks/>
            </p:cNvSpPr>
            <p:nvPr/>
          </p:nvSpPr>
          <p:spPr bwMode="auto">
            <a:xfrm>
              <a:off x="7570789" y="2625687"/>
              <a:ext cx="47625" cy="146050"/>
            </a:xfrm>
            <a:custGeom>
              <a:avLst/>
              <a:gdLst>
                <a:gd name="T0" fmla="*/ 61 w 93"/>
                <a:gd name="T1" fmla="*/ 141 h 287"/>
                <a:gd name="T2" fmla="*/ 61 w 93"/>
                <a:gd name="T3" fmla="*/ 15 h 287"/>
                <a:gd name="T4" fmla="*/ 46 w 93"/>
                <a:gd name="T5" fmla="*/ 0 h 287"/>
                <a:gd name="T6" fmla="*/ 31 w 93"/>
                <a:gd name="T7" fmla="*/ 15 h 287"/>
                <a:gd name="T8" fmla="*/ 31 w 93"/>
                <a:gd name="T9" fmla="*/ 141 h 287"/>
                <a:gd name="T10" fmla="*/ 0 w 93"/>
                <a:gd name="T11" fmla="*/ 185 h 287"/>
                <a:gd name="T12" fmla="*/ 31 w 93"/>
                <a:gd name="T13" fmla="*/ 228 h 287"/>
                <a:gd name="T14" fmla="*/ 31 w 93"/>
                <a:gd name="T15" fmla="*/ 272 h 287"/>
                <a:gd name="T16" fmla="*/ 46 w 93"/>
                <a:gd name="T17" fmla="*/ 287 h 287"/>
                <a:gd name="T18" fmla="*/ 61 w 93"/>
                <a:gd name="T19" fmla="*/ 272 h 287"/>
                <a:gd name="T20" fmla="*/ 61 w 93"/>
                <a:gd name="T21" fmla="*/ 228 h 287"/>
                <a:gd name="T22" fmla="*/ 93 w 93"/>
                <a:gd name="T23" fmla="*/ 185 h 287"/>
                <a:gd name="T24" fmla="*/ 61 w 93"/>
                <a:gd name="T25" fmla="*/ 141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7">
                  <a:moveTo>
                    <a:pt x="61" y="141"/>
                  </a:moveTo>
                  <a:lnTo>
                    <a:pt x="61" y="15"/>
                  </a:lnTo>
                  <a:cubicBezTo>
                    <a:pt x="61" y="6"/>
                    <a:pt x="54" y="0"/>
                    <a:pt x="46" y="0"/>
                  </a:cubicBezTo>
                  <a:cubicBezTo>
                    <a:pt x="37" y="0"/>
                    <a:pt x="31" y="7"/>
                    <a:pt x="31" y="15"/>
                  </a:cubicBezTo>
                  <a:lnTo>
                    <a:pt x="31" y="141"/>
                  </a:lnTo>
                  <a:cubicBezTo>
                    <a:pt x="14" y="147"/>
                    <a:pt x="0" y="165"/>
                    <a:pt x="0" y="185"/>
                  </a:cubicBezTo>
                  <a:cubicBezTo>
                    <a:pt x="0" y="205"/>
                    <a:pt x="12" y="222"/>
                    <a:pt x="31" y="228"/>
                  </a:cubicBezTo>
                  <a:lnTo>
                    <a:pt x="31" y="272"/>
                  </a:lnTo>
                  <a:cubicBezTo>
                    <a:pt x="31" y="281"/>
                    <a:pt x="39" y="287"/>
                    <a:pt x="46" y="287"/>
                  </a:cubicBezTo>
                  <a:cubicBezTo>
                    <a:pt x="55" y="287"/>
                    <a:pt x="61" y="279"/>
                    <a:pt x="61" y="272"/>
                  </a:cubicBezTo>
                  <a:lnTo>
                    <a:pt x="61" y="228"/>
                  </a:lnTo>
                  <a:cubicBezTo>
                    <a:pt x="79" y="222"/>
                    <a:pt x="93" y="205"/>
                    <a:pt x="93" y="185"/>
                  </a:cubicBezTo>
                  <a:cubicBezTo>
                    <a:pt x="93" y="165"/>
                    <a:pt x="80" y="147"/>
                    <a:pt x="61" y="141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019"/>
            <p:cNvSpPr>
              <a:spLocks/>
            </p:cNvSpPr>
            <p:nvPr/>
          </p:nvSpPr>
          <p:spPr bwMode="auto">
            <a:xfrm>
              <a:off x="7518401" y="2625687"/>
              <a:ext cx="47625" cy="146050"/>
            </a:xfrm>
            <a:custGeom>
              <a:avLst/>
              <a:gdLst>
                <a:gd name="T0" fmla="*/ 62 w 93"/>
                <a:gd name="T1" fmla="*/ 79 h 288"/>
                <a:gd name="T2" fmla="*/ 62 w 93"/>
                <a:gd name="T3" fmla="*/ 15 h 288"/>
                <a:gd name="T4" fmla="*/ 47 w 93"/>
                <a:gd name="T5" fmla="*/ 0 h 288"/>
                <a:gd name="T6" fmla="*/ 32 w 93"/>
                <a:gd name="T7" fmla="*/ 15 h 288"/>
                <a:gd name="T8" fmla="*/ 32 w 93"/>
                <a:gd name="T9" fmla="*/ 79 h 288"/>
                <a:gd name="T10" fmla="*/ 0 w 93"/>
                <a:gd name="T11" fmla="*/ 123 h 288"/>
                <a:gd name="T12" fmla="*/ 32 w 93"/>
                <a:gd name="T13" fmla="*/ 167 h 288"/>
                <a:gd name="T14" fmla="*/ 32 w 93"/>
                <a:gd name="T15" fmla="*/ 273 h 288"/>
                <a:gd name="T16" fmla="*/ 47 w 93"/>
                <a:gd name="T17" fmla="*/ 288 h 288"/>
                <a:gd name="T18" fmla="*/ 62 w 93"/>
                <a:gd name="T19" fmla="*/ 273 h 288"/>
                <a:gd name="T20" fmla="*/ 62 w 93"/>
                <a:gd name="T21" fmla="*/ 167 h 288"/>
                <a:gd name="T22" fmla="*/ 93 w 93"/>
                <a:gd name="T23" fmla="*/ 123 h 288"/>
                <a:gd name="T24" fmla="*/ 62 w 93"/>
                <a:gd name="T25" fmla="*/ 7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288">
                  <a:moveTo>
                    <a:pt x="62" y="79"/>
                  </a:moveTo>
                  <a:lnTo>
                    <a:pt x="62" y="15"/>
                  </a:lnTo>
                  <a:cubicBezTo>
                    <a:pt x="62" y="6"/>
                    <a:pt x="54" y="0"/>
                    <a:pt x="47" y="0"/>
                  </a:cubicBezTo>
                  <a:cubicBezTo>
                    <a:pt x="39" y="0"/>
                    <a:pt x="32" y="7"/>
                    <a:pt x="32" y="15"/>
                  </a:cubicBezTo>
                  <a:lnTo>
                    <a:pt x="32" y="79"/>
                  </a:lnTo>
                  <a:cubicBezTo>
                    <a:pt x="14" y="86"/>
                    <a:pt x="0" y="103"/>
                    <a:pt x="0" y="123"/>
                  </a:cubicBezTo>
                  <a:cubicBezTo>
                    <a:pt x="0" y="143"/>
                    <a:pt x="13" y="161"/>
                    <a:pt x="32" y="167"/>
                  </a:cubicBezTo>
                  <a:lnTo>
                    <a:pt x="32" y="273"/>
                  </a:lnTo>
                  <a:cubicBezTo>
                    <a:pt x="32" y="282"/>
                    <a:pt x="39" y="288"/>
                    <a:pt x="47" y="288"/>
                  </a:cubicBezTo>
                  <a:cubicBezTo>
                    <a:pt x="54" y="288"/>
                    <a:pt x="62" y="281"/>
                    <a:pt x="62" y="273"/>
                  </a:cubicBezTo>
                  <a:lnTo>
                    <a:pt x="62" y="167"/>
                  </a:lnTo>
                  <a:cubicBezTo>
                    <a:pt x="79" y="161"/>
                    <a:pt x="93" y="143"/>
                    <a:pt x="93" y="123"/>
                  </a:cubicBezTo>
                  <a:cubicBezTo>
                    <a:pt x="93" y="103"/>
                    <a:pt x="79" y="86"/>
                    <a:pt x="62" y="79"/>
                  </a:cubicBezTo>
                  <a:close/>
                </a:path>
              </a:pathLst>
            </a:custGeom>
            <a:solidFill>
              <a:srgbClr val="239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020"/>
            <p:cNvSpPr>
              <a:spLocks/>
            </p:cNvSpPr>
            <p:nvPr/>
          </p:nvSpPr>
          <p:spPr bwMode="auto">
            <a:xfrm>
              <a:off x="7318376" y="2897150"/>
              <a:ext cx="71438" cy="98425"/>
            </a:xfrm>
            <a:custGeom>
              <a:avLst/>
              <a:gdLst>
                <a:gd name="T0" fmla="*/ 0 w 142"/>
                <a:gd name="T1" fmla="*/ 0 h 195"/>
                <a:gd name="T2" fmla="*/ 33 w 142"/>
                <a:gd name="T3" fmla="*/ 0 h 195"/>
                <a:gd name="T4" fmla="*/ 33 w 142"/>
                <a:gd name="T5" fmla="*/ 82 h 195"/>
                <a:gd name="T6" fmla="*/ 109 w 142"/>
                <a:gd name="T7" fmla="*/ 82 h 195"/>
                <a:gd name="T8" fmla="*/ 109 w 142"/>
                <a:gd name="T9" fmla="*/ 0 h 195"/>
                <a:gd name="T10" fmla="*/ 142 w 142"/>
                <a:gd name="T11" fmla="*/ 0 h 195"/>
                <a:gd name="T12" fmla="*/ 142 w 142"/>
                <a:gd name="T13" fmla="*/ 195 h 195"/>
                <a:gd name="T14" fmla="*/ 109 w 142"/>
                <a:gd name="T15" fmla="*/ 195 h 195"/>
                <a:gd name="T16" fmla="*/ 109 w 142"/>
                <a:gd name="T17" fmla="*/ 113 h 195"/>
                <a:gd name="T18" fmla="*/ 33 w 142"/>
                <a:gd name="T19" fmla="*/ 113 h 195"/>
                <a:gd name="T20" fmla="*/ 33 w 142"/>
                <a:gd name="T21" fmla="*/ 195 h 195"/>
                <a:gd name="T22" fmla="*/ 0 w 142"/>
                <a:gd name="T23" fmla="*/ 195 h 195"/>
                <a:gd name="T24" fmla="*/ 0 w 142"/>
                <a:gd name="T2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" h="195">
                  <a:moveTo>
                    <a:pt x="0" y="0"/>
                  </a:moveTo>
                  <a:lnTo>
                    <a:pt x="33" y="0"/>
                  </a:lnTo>
                  <a:lnTo>
                    <a:pt x="33" y="82"/>
                  </a:lnTo>
                  <a:lnTo>
                    <a:pt x="109" y="82"/>
                  </a:lnTo>
                  <a:lnTo>
                    <a:pt x="109" y="0"/>
                  </a:lnTo>
                  <a:lnTo>
                    <a:pt x="142" y="0"/>
                  </a:lnTo>
                  <a:lnTo>
                    <a:pt x="142" y="195"/>
                  </a:lnTo>
                  <a:lnTo>
                    <a:pt x="109" y="195"/>
                  </a:lnTo>
                  <a:lnTo>
                    <a:pt x="109" y="113"/>
                  </a:lnTo>
                  <a:lnTo>
                    <a:pt x="33" y="113"/>
                  </a:lnTo>
                  <a:lnTo>
                    <a:pt x="33" y="195"/>
                  </a:lnTo>
                  <a:lnTo>
                    <a:pt x="0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1021"/>
            <p:cNvSpPr>
              <a:spLocks noEditPoints="1"/>
            </p:cNvSpPr>
            <p:nvPr/>
          </p:nvSpPr>
          <p:spPr bwMode="auto">
            <a:xfrm>
              <a:off x="7405689" y="2919375"/>
              <a:ext cx="63500" cy="77788"/>
            </a:xfrm>
            <a:custGeom>
              <a:avLst/>
              <a:gdLst>
                <a:gd name="T0" fmla="*/ 0 w 124"/>
                <a:gd name="T1" fmla="*/ 79 h 154"/>
                <a:gd name="T2" fmla="*/ 0 w 124"/>
                <a:gd name="T3" fmla="*/ 76 h 154"/>
                <a:gd name="T4" fmla="*/ 63 w 124"/>
                <a:gd name="T5" fmla="*/ 0 h 154"/>
                <a:gd name="T6" fmla="*/ 124 w 124"/>
                <a:gd name="T7" fmla="*/ 77 h 154"/>
                <a:gd name="T8" fmla="*/ 124 w 124"/>
                <a:gd name="T9" fmla="*/ 89 h 154"/>
                <a:gd name="T10" fmla="*/ 31 w 124"/>
                <a:gd name="T11" fmla="*/ 89 h 154"/>
                <a:gd name="T12" fmla="*/ 69 w 124"/>
                <a:gd name="T13" fmla="*/ 126 h 154"/>
                <a:gd name="T14" fmla="*/ 103 w 124"/>
                <a:gd name="T15" fmla="*/ 111 h 154"/>
                <a:gd name="T16" fmla="*/ 119 w 124"/>
                <a:gd name="T17" fmla="*/ 131 h 154"/>
                <a:gd name="T18" fmla="*/ 68 w 124"/>
                <a:gd name="T19" fmla="*/ 154 h 154"/>
                <a:gd name="T20" fmla="*/ 0 w 124"/>
                <a:gd name="T21" fmla="*/ 79 h 154"/>
                <a:gd name="T22" fmla="*/ 94 w 124"/>
                <a:gd name="T23" fmla="*/ 68 h 154"/>
                <a:gd name="T24" fmla="*/ 64 w 124"/>
                <a:gd name="T25" fmla="*/ 28 h 154"/>
                <a:gd name="T26" fmla="*/ 33 w 124"/>
                <a:gd name="T27" fmla="*/ 68 h 154"/>
                <a:gd name="T28" fmla="*/ 94 w 124"/>
                <a:gd name="T29" fmla="*/ 6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4" h="154">
                  <a:moveTo>
                    <a:pt x="0" y="79"/>
                  </a:moveTo>
                  <a:lnTo>
                    <a:pt x="0" y="76"/>
                  </a:lnTo>
                  <a:cubicBezTo>
                    <a:pt x="0" y="33"/>
                    <a:pt x="26" y="0"/>
                    <a:pt x="63" y="0"/>
                  </a:cubicBezTo>
                  <a:cubicBezTo>
                    <a:pt x="103" y="0"/>
                    <a:pt x="124" y="34"/>
                    <a:pt x="124" y="77"/>
                  </a:cubicBezTo>
                  <a:lnTo>
                    <a:pt x="124" y="89"/>
                  </a:lnTo>
                  <a:lnTo>
                    <a:pt x="31" y="89"/>
                  </a:lnTo>
                  <a:cubicBezTo>
                    <a:pt x="34" y="114"/>
                    <a:pt x="49" y="126"/>
                    <a:pt x="69" y="126"/>
                  </a:cubicBezTo>
                  <a:cubicBezTo>
                    <a:pt x="83" y="126"/>
                    <a:pt x="93" y="120"/>
                    <a:pt x="103" y="111"/>
                  </a:cubicBezTo>
                  <a:lnTo>
                    <a:pt x="119" y="131"/>
                  </a:lnTo>
                  <a:cubicBezTo>
                    <a:pt x="105" y="145"/>
                    <a:pt x="89" y="154"/>
                    <a:pt x="68" y="154"/>
                  </a:cubicBezTo>
                  <a:cubicBezTo>
                    <a:pt x="30" y="154"/>
                    <a:pt x="0" y="125"/>
                    <a:pt x="0" y="79"/>
                  </a:cubicBezTo>
                  <a:close/>
                  <a:moveTo>
                    <a:pt x="94" y="68"/>
                  </a:moveTo>
                  <a:cubicBezTo>
                    <a:pt x="93" y="44"/>
                    <a:pt x="81" y="28"/>
                    <a:pt x="64" y="28"/>
                  </a:cubicBezTo>
                  <a:cubicBezTo>
                    <a:pt x="46" y="28"/>
                    <a:pt x="34" y="43"/>
                    <a:pt x="33" y="68"/>
                  </a:cubicBezTo>
                  <a:lnTo>
                    <a:pt x="94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1022"/>
            <p:cNvSpPr>
              <a:spLocks noEditPoints="1"/>
            </p:cNvSpPr>
            <p:nvPr/>
          </p:nvSpPr>
          <p:spPr bwMode="auto">
            <a:xfrm>
              <a:off x="7478714" y="2920962"/>
              <a:ext cx="60325" cy="76200"/>
            </a:xfrm>
            <a:custGeom>
              <a:avLst/>
              <a:gdLst>
                <a:gd name="T0" fmla="*/ 0 w 119"/>
                <a:gd name="T1" fmla="*/ 106 h 152"/>
                <a:gd name="T2" fmla="*/ 0 w 119"/>
                <a:gd name="T3" fmla="*/ 104 h 152"/>
                <a:gd name="T4" fmla="*/ 52 w 119"/>
                <a:gd name="T5" fmla="*/ 57 h 152"/>
                <a:gd name="T6" fmla="*/ 86 w 119"/>
                <a:gd name="T7" fmla="*/ 63 h 152"/>
                <a:gd name="T8" fmla="*/ 86 w 119"/>
                <a:gd name="T9" fmla="*/ 57 h 152"/>
                <a:gd name="T10" fmla="*/ 55 w 119"/>
                <a:gd name="T11" fmla="*/ 27 h 152"/>
                <a:gd name="T12" fmla="*/ 20 w 119"/>
                <a:gd name="T13" fmla="*/ 36 h 152"/>
                <a:gd name="T14" fmla="*/ 11 w 119"/>
                <a:gd name="T15" fmla="*/ 11 h 152"/>
                <a:gd name="T16" fmla="*/ 60 w 119"/>
                <a:gd name="T17" fmla="*/ 0 h 152"/>
                <a:gd name="T18" fmla="*/ 104 w 119"/>
                <a:gd name="T19" fmla="*/ 15 h 152"/>
                <a:gd name="T20" fmla="*/ 119 w 119"/>
                <a:gd name="T21" fmla="*/ 57 h 152"/>
                <a:gd name="T22" fmla="*/ 119 w 119"/>
                <a:gd name="T23" fmla="*/ 148 h 152"/>
                <a:gd name="T24" fmla="*/ 87 w 119"/>
                <a:gd name="T25" fmla="*/ 148 h 152"/>
                <a:gd name="T26" fmla="*/ 87 w 119"/>
                <a:gd name="T27" fmla="*/ 131 h 152"/>
                <a:gd name="T28" fmla="*/ 46 w 119"/>
                <a:gd name="T29" fmla="*/ 152 h 152"/>
                <a:gd name="T30" fmla="*/ 0 w 119"/>
                <a:gd name="T31" fmla="*/ 106 h 152"/>
                <a:gd name="T32" fmla="*/ 86 w 119"/>
                <a:gd name="T33" fmla="*/ 98 h 152"/>
                <a:gd name="T34" fmla="*/ 86 w 119"/>
                <a:gd name="T35" fmla="*/ 83 h 152"/>
                <a:gd name="T36" fmla="*/ 58 w 119"/>
                <a:gd name="T37" fmla="*/ 78 h 152"/>
                <a:gd name="T38" fmla="*/ 30 w 119"/>
                <a:gd name="T39" fmla="*/ 103 h 152"/>
                <a:gd name="T40" fmla="*/ 30 w 119"/>
                <a:gd name="T41" fmla="*/ 103 h 152"/>
                <a:gd name="T42" fmla="*/ 54 w 119"/>
                <a:gd name="T43" fmla="*/ 127 h 152"/>
                <a:gd name="T44" fmla="*/ 86 w 119"/>
                <a:gd name="T45" fmla="*/ 9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" h="152">
                  <a:moveTo>
                    <a:pt x="0" y="106"/>
                  </a:moveTo>
                  <a:lnTo>
                    <a:pt x="0" y="104"/>
                  </a:lnTo>
                  <a:cubicBezTo>
                    <a:pt x="0" y="73"/>
                    <a:pt x="21" y="57"/>
                    <a:pt x="52" y="57"/>
                  </a:cubicBezTo>
                  <a:cubicBezTo>
                    <a:pt x="66" y="57"/>
                    <a:pt x="76" y="59"/>
                    <a:pt x="86" y="63"/>
                  </a:cubicBezTo>
                  <a:lnTo>
                    <a:pt x="86" y="57"/>
                  </a:lnTo>
                  <a:cubicBezTo>
                    <a:pt x="86" y="37"/>
                    <a:pt x="75" y="27"/>
                    <a:pt x="55" y="27"/>
                  </a:cubicBezTo>
                  <a:cubicBezTo>
                    <a:pt x="41" y="27"/>
                    <a:pt x="29" y="32"/>
                    <a:pt x="20" y="36"/>
                  </a:cubicBezTo>
                  <a:lnTo>
                    <a:pt x="11" y="11"/>
                  </a:lnTo>
                  <a:cubicBezTo>
                    <a:pt x="25" y="3"/>
                    <a:pt x="40" y="0"/>
                    <a:pt x="60" y="0"/>
                  </a:cubicBezTo>
                  <a:cubicBezTo>
                    <a:pt x="79" y="0"/>
                    <a:pt x="94" y="5"/>
                    <a:pt x="104" y="15"/>
                  </a:cubicBezTo>
                  <a:cubicBezTo>
                    <a:pt x="114" y="25"/>
                    <a:pt x="119" y="38"/>
                    <a:pt x="119" y="57"/>
                  </a:cubicBezTo>
                  <a:lnTo>
                    <a:pt x="119" y="148"/>
                  </a:lnTo>
                  <a:lnTo>
                    <a:pt x="87" y="148"/>
                  </a:lnTo>
                  <a:lnTo>
                    <a:pt x="87" y="131"/>
                  </a:lnTo>
                  <a:cubicBezTo>
                    <a:pt x="79" y="143"/>
                    <a:pt x="66" y="152"/>
                    <a:pt x="46" y="152"/>
                  </a:cubicBezTo>
                  <a:cubicBezTo>
                    <a:pt x="20" y="151"/>
                    <a:pt x="0" y="135"/>
                    <a:pt x="0" y="106"/>
                  </a:cubicBezTo>
                  <a:close/>
                  <a:moveTo>
                    <a:pt x="86" y="98"/>
                  </a:moveTo>
                  <a:lnTo>
                    <a:pt x="86" y="83"/>
                  </a:lnTo>
                  <a:cubicBezTo>
                    <a:pt x="79" y="81"/>
                    <a:pt x="70" y="78"/>
                    <a:pt x="58" y="78"/>
                  </a:cubicBezTo>
                  <a:cubicBezTo>
                    <a:pt x="41" y="78"/>
                    <a:pt x="30" y="87"/>
                    <a:pt x="30" y="103"/>
                  </a:cubicBezTo>
                  <a:lnTo>
                    <a:pt x="30" y="103"/>
                  </a:lnTo>
                  <a:cubicBezTo>
                    <a:pt x="30" y="118"/>
                    <a:pt x="40" y="126"/>
                    <a:pt x="54" y="127"/>
                  </a:cubicBezTo>
                  <a:cubicBezTo>
                    <a:pt x="72" y="127"/>
                    <a:pt x="86" y="116"/>
                    <a:pt x="86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Freeform 1023"/>
            <p:cNvSpPr>
              <a:spLocks/>
            </p:cNvSpPr>
            <p:nvPr/>
          </p:nvSpPr>
          <p:spPr bwMode="auto">
            <a:xfrm>
              <a:off x="7548564" y="2900325"/>
              <a:ext cx="41275" cy="96838"/>
            </a:xfrm>
            <a:custGeom>
              <a:avLst/>
              <a:gdLst>
                <a:gd name="T0" fmla="*/ 16 w 81"/>
                <a:gd name="T1" fmla="*/ 152 h 191"/>
                <a:gd name="T2" fmla="*/ 16 w 81"/>
                <a:gd name="T3" fmla="*/ 67 h 191"/>
                <a:gd name="T4" fmla="*/ 0 w 81"/>
                <a:gd name="T5" fmla="*/ 67 h 191"/>
                <a:gd name="T6" fmla="*/ 0 w 81"/>
                <a:gd name="T7" fmla="*/ 39 h 191"/>
                <a:gd name="T8" fmla="*/ 16 w 81"/>
                <a:gd name="T9" fmla="*/ 39 h 191"/>
                <a:gd name="T10" fmla="*/ 16 w 81"/>
                <a:gd name="T11" fmla="*/ 0 h 191"/>
                <a:gd name="T12" fmla="*/ 47 w 81"/>
                <a:gd name="T13" fmla="*/ 0 h 191"/>
                <a:gd name="T14" fmla="*/ 47 w 81"/>
                <a:gd name="T15" fmla="*/ 39 h 191"/>
                <a:gd name="T16" fmla="*/ 79 w 81"/>
                <a:gd name="T17" fmla="*/ 39 h 191"/>
                <a:gd name="T18" fmla="*/ 79 w 81"/>
                <a:gd name="T19" fmla="*/ 67 h 191"/>
                <a:gd name="T20" fmla="*/ 47 w 81"/>
                <a:gd name="T21" fmla="*/ 67 h 191"/>
                <a:gd name="T22" fmla="*/ 47 w 81"/>
                <a:gd name="T23" fmla="*/ 146 h 191"/>
                <a:gd name="T24" fmla="*/ 63 w 81"/>
                <a:gd name="T25" fmla="*/ 162 h 191"/>
                <a:gd name="T26" fmla="*/ 81 w 81"/>
                <a:gd name="T27" fmla="*/ 158 h 191"/>
                <a:gd name="T28" fmla="*/ 81 w 81"/>
                <a:gd name="T29" fmla="*/ 185 h 191"/>
                <a:gd name="T30" fmla="*/ 55 w 81"/>
                <a:gd name="T31" fmla="*/ 191 h 191"/>
                <a:gd name="T32" fmla="*/ 16 w 81"/>
                <a:gd name="T33" fmla="*/ 152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191">
                  <a:moveTo>
                    <a:pt x="16" y="152"/>
                  </a:moveTo>
                  <a:lnTo>
                    <a:pt x="16" y="67"/>
                  </a:lnTo>
                  <a:lnTo>
                    <a:pt x="0" y="67"/>
                  </a:lnTo>
                  <a:lnTo>
                    <a:pt x="0" y="39"/>
                  </a:lnTo>
                  <a:lnTo>
                    <a:pt x="16" y="39"/>
                  </a:lnTo>
                  <a:lnTo>
                    <a:pt x="16" y="0"/>
                  </a:lnTo>
                  <a:lnTo>
                    <a:pt x="47" y="0"/>
                  </a:lnTo>
                  <a:lnTo>
                    <a:pt x="47" y="39"/>
                  </a:lnTo>
                  <a:lnTo>
                    <a:pt x="79" y="39"/>
                  </a:lnTo>
                  <a:lnTo>
                    <a:pt x="79" y="67"/>
                  </a:lnTo>
                  <a:lnTo>
                    <a:pt x="47" y="67"/>
                  </a:lnTo>
                  <a:lnTo>
                    <a:pt x="47" y="146"/>
                  </a:lnTo>
                  <a:cubicBezTo>
                    <a:pt x="47" y="157"/>
                    <a:pt x="53" y="162"/>
                    <a:pt x="63" y="162"/>
                  </a:cubicBezTo>
                  <a:cubicBezTo>
                    <a:pt x="69" y="162"/>
                    <a:pt x="75" y="161"/>
                    <a:pt x="81" y="158"/>
                  </a:cubicBezTo>
                  <a:lnTo>
                    <a:pt x="81" y="185"/>
                  </a:lnTo>
                  <a:cubicBezTo>
                    <a:pt x="73" y="188"/>
                    <a:pt x="66" y="191"/>
                    <a:pt x="55" y="191"/>
                  </a:cubicBezTo>
                  <a:cubicBezTo>
                    <a:pt x="32" y="191"/>
                    <a:pt x="16" y="181"/>
                    <a:pt x="16" y="1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 1024"/>
            <p:cNvSpPr>
              <a:spLocks/>
            </p:cNvSpPr>
            <p:nvPr/>
          </p:nvSpPr>
          <p:spPr bwMode="auto">
            <a:xfrm>
              <a:off x="7805739" y="2897150"/>
              <a:ext cx="82550" cy="98425"/>
            </a:xfrm>
            <a:custGeom>
              <a:avLst/>
              <a:gdLst>
                <a:gd name="T0" fmla="*/ 2 w 162"/>
                <a:gd name="T1" fmla="*/ 0 h 195"/>
                <a:gd name="T2" fmla="*/ 24 w 162"/>
                <a:gd name="T3" fmla="*/ 0 h 195"/>
                <a:gd name="T4" fmla="*/ 82 w 162"/>
                <a:gd name="T5" fmla="*/ 104 h 195"/>
                <a:gd name="T6" fmla="*/ 141 w 162"/>
                <a:gd name="T7" fmla="*/ 0 h 195"/>
                <a:gd name="T8" fmla="*/ 162 w 162"/>
                <a:gd name="T9" fmla="*/ 0 h 195"/>
                <a:gd name="T10" fmla="*/ 162 w 162"/>
                <a:gd name="T11" fmla="*/ 195 h 195"/>
                <a:gd name="T12" fmla="*/ 141 w 162"/>
                <a:gd name="T13" fmla="*/ 195 h 195"/>
                <a:gd name="T14" fmla="*/ 141 w 162"/>
                <a:gd name="T15" fmla="*/ 39 h 195"/>
                <a:gd name="T16" fmla="*/ 81 w 162"/>
                <a:gd name="T17" fmla="*/ 143 h 195"/>
                <a:gd name="T18" fmla="*/ 80 w 162"/>
                <a:gd name="T19" fmla="*/ 143 h 195"/>
                <a:gd name="T20" fmla="*/ 20 w 162"/>
                <a:gd name="T21" fmla="*/ 39 h 195"/>
                <a:gd name="T22" fmla="*/ 20 w 162"/>
                <a:gd name="T23" fmla="*/ 195 h 195"/>
                <a:gd name="T24" fmla="*/ 0 w 162"/>
                <a:gd name="T25" fmla="*/ 195 h 195"/>
                <a:gd name="T26" fmla="*/ 0 w 162"/>
                <a:gd name="T27" fmla="*/ 0 h 195"/>
                <a:gd name="T28" fmla="*/ 2 w 162"/>
                <a:gd name="T2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2" h="195">
                  <a:moveTo>
                    <a:pt x="2" y="0"/>
                  </a:moveTo>
                  <a:lnTo>
                    <a:pt x="24" y="0"/>
                  </a:lnTo>
                  <a:lnTo>
                    <a:pt x="82" y="104"/>
                  </a:lnTo>
                  <a:lnTo>
                    <a:pt x="141" y="0"/>
                  </a:lnTo>
                  <a:lnTo>
                    <a:pt x="162" y="0"/>
                  </a:lnTo>
                  <a:lnTo>
                    <a:pt x="162" y="195"/>
                  </a:lnTo>
                  <a:lnTo>
                    <a:pt x="141" y="195"/>
                  </a:lnTo>
                  <a:lnTo>
                    <a:pt x="141" y="39"/>
                  </a:lnTo>
                  <a:lnTo>
                    <a:pt x="81" y="143"/>
                  </a:lnTo>
                  <a:lnTo>
                    <a:pt x="80" y="143"/>
                  </a:lnTo>
                  <a:lnTo>
                    <a:pt x="20" y="39"/>
                  </a:lnTo>
                  <a:lnTo>
                    <a:pt x="20" y="195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1025"/>
            <p:cNvSpPr>
              <a:spLocks noEditPoints="1"/>
            </p:cNvSpPr>
            <p:nvPr/>
          </p:nvSpPr>
          <p:spPr bwMode="auto">
            <a:xfrm>
              <a:off x="7912101" y="289397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Freeform 1026"/>
            <p:cNvSpPr>
              <a:spLocks/>
            </p:cNvSpPr>
            <p:nvPr/>
          </p:nvSpPr>
          <p:spPr bwMode="auto">
            <a:xfrm>
              <a:off x="7937501" y="2920962"/>
              <a:ext cx="49213" cy="76200"/>
            </a:xfrm>
            <a:custGeom>
              <a:avLst/>
              <a:gdLst>
                <a:gd name="T0" fmla="*/ 0 w 98"/>
                <a:gd name="T1" fmla="*/ 129 h 149"/>
                <a:gd name="T2" fmla="*/ 10 w 98"/>
                <a:gd name="T3" fmla="*/ 114 h 149"/>
                <a:gd name="T4" fmla="*/ 52 w 98"/>
                <a:gd name="T5" fmla="*/ 131 h 149"/>
                <a:gd name="T6" fmla="*/ 80 w 98"/>
                <a:gd name="T7" fmla="*/ 109 h 149"/>
                <a:gd name="T8" fmla="*/ 80 w 98"/>
                <a:gd name="T9" fmla="*/ 109 h 149"/>
                <a:gd name="T10" fmla="*/ 48 w 98"/>
                <a:gd name="T11" fmla="*/ 81 h 149"/>
                <a:gd name="T12" fmla="*/ 7 w 98"/>
                <a:gd name="T13" fmla="*/ 40 h 149"/>
                <a:gd name="T14" fmla="*/ 7 w 98"/>
                <a:gd name="T15" fmla="*/ 40 h 149"/>
                <a:gd name="T16" fmla="*/ 52 w 98"/>
                <a:gd name="T17" fmla="*/ 0 h 149"/>
                <a:gd name="T18" fmla="*/ 97 w 98"/>
                <a:gd name="T19" fmla="*/ 15 h 149"/>
                <a:gd name="T20" fmla="*/ 87 w 98"/>
                <a:gd name="T21" fmla="*/ 30 h 149"/>
                <a:gd name="T22" fmla="*/ 51 w 98"/>
                <a:gd name="T23" fmla="*/ 16 h 149"/>
                <a:gd name="T24" fmla="*/ 26 w 98"/>
                <a:gd name="T25" fmla="*/ 36 h 149"/>
                <a:gd name="T26" fmla="*/ 26 w 98"/>
                <a:gd name="T27" fmla="*/ 36 h 149"/>
                <a:gd name="T28" fmla="*/ 58 w 98"/>
                <a:gd name="T29" fmla="*/ 62 h 149"/>
                <a:gd name="T30" fmla="*/ 98 w 98"/>
                <a:gd name="T31" fmla="*/ 105 h 149"/>
                <a:gd name="T32" fmla="*/ 98 w 98"/>
                <a:gd name="T33" fmla="*/ 105 h 149"/>
                <a:gd name="T34" fmla="*/ 52 w 98"/>
                <a:gd name="T35" fmla="*/ 146 h 149"/>
                <a:gd name="T36" fmla="*/ 0 w 98"/>
                <a:gd name="T37" fmla="*/ 1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8" h="149">
                  <a:moveTo>
                    <a:pt x="0" y="129"/>
                  </a:moveTo>
                  <a:lnTo>
                    <a:pt x="10" y="114"/>
                  </a:lnTo>
                  <a:cubicBezTo>
                    <a:pt x="23" y="125"/>
                    <a:pt x="37" y="131"/>
                    <a:pt x="52" y="131"/>
                  </a:cubicBezTo>
                  <a:cubicBezTo>
                    <a:pt x="68" y="131"/>
                    <a:pt x="80" y="122"/>
                    <a:pt x="80" y="109"/>
                  </a:cubicBezTo>
                  <a:lnTo>
                    <a:pt x="80" y="109"/>
                  </a:lnTo>
                  <a:cubicBezTo>
                    <a:pt x="80" y="96"/>
                    <a:pt x="67" y="89"/>
                    <a:pt x="48" y="81"/>
                  </a:cubicBezTo>
                  <a:cubicBezTo>
                    <a:pt x="26" y="71"/>
                    <a:pt x="7" y="62"/>
                    <a:pt x="7" y="40"/>
                  </a:cubicBezTo>
                  <a:lnTo>
                    <a:pt x="7" y="40"/>
                  </a:lnTo>
                  <a:cubicBezTo>
                    <a:pt x="7" y="16"/>
                    <a:pt x="26" y="0"/>
                    <a:pt x="52" y="0"/>
                  </a:cubicBezTo>
                  <a:cubicBezTo>
                    <a:pt x="68" y="0"/>
                    <a:pt x="86" y="6"/>
                    <a:pt x="97" y="15"/>
                  </a:cubicBezTo>
                  <a:lnTo>
                    <a:pt x="87" y="30"/>
                  </a:lnTo>
                  <a:cubicBezTo>
                    <a:pt x="76" y="22"/>
                    <a:pt x="63" y="16"/>
                    <a:pt x="51" y="16"/>
                  </a:cubicBezTo>
                  <a:cubicBezTo>
                    <a:pt x="36" y="16"/>
                    <a:pt x="26" y="25"/>
                    <a:pt x="26" y="36"/>
                  </a:cubicBezTo>
                  <a:lnTo>
                    <a:pt x="26" y="36"/>
                  </a:lnTo>
                  <a:cubicBezTo>
                    <a:pt x="26" y="49"/>
                    <a:pt x="38" y="55"/>
                    <a:pt x="58" y="62"/>
                  </a:cubicBezTo>
                  <a:cubicBezTo>
                    <a:pt x="82" y="72"/>
                    <a:pt x="98" y="83"/>
                    <a:pt x="98" y="105"/>
                  </a:cubicBezTo>
                  <a:lnTo>
                    <a:pt x="98" y="105"/>
                  </a:lnTo>
                  <a:cubicBezTo>
                    <a:pt x="98" y="131"/>
                    <a:pt x="77" y="146"/>
                    <a:pt x="52" y="146"/>
                  </a:cubicBezTo>
                  <a:cubicBezTo>
                    <a:pt x="35" y="149"/>
                    <a:pt x="16" y="141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Freeform 1027"/>
            <p:cNvSpPr>
              <a:spLocks/>
            </p:cNvSpPr>
            <p:nvPr/>
          </p:nvSpPr>
          <p:spPr bwMode="auto">
            <a:xfrm>
              <a:off x="7997826" y="2900325"/>
              <a:ext cx="38100" cy="96838"/>
            </a:xfrm>
            <a:custGeom>
              <a:avLst/>
              <a:gdLst>
                <a:gd name="T0" fmla="*/ 18 w 77"/>
                <a:gd name="T1" fmla="*/ 154 h 190"/>
                <a:gd name="T2" fmla="*/ 18 w 77"/>
                <a:gd name="T3" fmla="*/ 60 h 190"/>
                <a:gd name="T4" fmla="*/ 0 w 77"/>
                <a:gd name="T5" fmla="*/ 60 h 190"/>
                <a:gd name="T6" fmla="*/ 0 w 77"/>
                <a:gd name="T7" fmla="*/ 42 h 190"/>
                <a:gd name="T8" fmla="*/ 18 w 77"/>
                <a:gd name="T9" fmla="*/ 42 h 190"/>
                <a:gd name="T10" fmla="*/ 18 w 77"/>
                <a:gd name="T11" fmla="*/ 0 h 190"/>
                <a:gd name="T12" fmla="*/ 38 w 77"/>
                <a:gd name="T13" fmla="*/ 0 h 190"/>
                <a:gd name="T14" fmla="*/ 38 w 77"/>
                <a:gd name="T15" fmla="*/ 42 h 190"/>
                <a:gd name="T16" fmla="*/ 75 w 77"/>
                <a:gd name="T17" fmla="*/ 42 h 190"/>
                <a:gd name="T18" fmla="*/ 75 w 77"/>
                <a:gd name="T19" fmla="*/ 60 h 190"/>
                <a:gd name="T20" fmla="*/ 38 w 77"/>
                <a:gd name="T21" fmla="*/ 60 h 190"/>
                <a:gd name="T22" fmla="*/ 38 w 77"/>
                <a:gd name="T23" fmla="*/ 150 h 190"/>
                <a:gd name="T24" fmla="*/ 59 w 77"/>
                <a:gd name="T25" fmla="*/ 171 h 190"/>
                <a:gd name="T26" fmla="*/ 77 w 77"/>
                <a:gd name="T27" fmla="*/ 167 h 190"/>
                <a:gd name="T28" fmla="*/ 77 w 77"/>
                <a:gd name="T29" fmla="*/ 185 h 190"/>
                <a:gd name="T30" fmla="*/ 55 w 77"/>
                <a:gd name="T31" fmla="*/ 190 h 190"/>
                <a:gd name="T32" fmla="*/ 18 w 77"/>
                <a:gd name="T33" fmla="*/ 154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90">
                  <a:moveTo>
                    <a:pt x="18" y="154"/>
                  </a:moveTo>
                  <a:lnTo>
                    <a:pt x="18" y="60"/>
                  </a:lnTo>
                  <a:lnTo>
                    <a:pt x="0" y="60"/>
                  </a:lnTo>
                  <a:lnTo>
                    <a:pt x="0" y="42"/>
                  </a:lnTo>
                  <a:lnTo>
                    <a:pt x="18" y="42"/>
                  </a:lnTo>
                  <a:lnTo>
                    <a:pt x="18" y="0"/>
                  </a:lnTo>
                  <a:lnTo>
                    <a:pt x="38" y="0"/>
                  </a:lnTo>
                  <a:lnTo>
                    <a:pt x="38" y="42"/>
                  </a:lnTo>
                  <a:lnTo>
                    <a:pt x="75" y="42"/>
                  </a:lnTo>
                  <a:lnTo>
                    <a:pt x="75" y="60"/>
                  </a:lnTo>
                  <a:lnTo>
                    <a:pt x="38" y="60"/>
                  </a:lnTo>
                  <a:lnTo>
                    <a:pt x="38" y="150"/>
                  </a:lnTo>
                  <a:cubicBezTo>
                    <a:pt x="38" y="165"/>
                    <a:pt x="46" y="171"/>
                    <a:pt x="59" y="171"/>
                  </a:cubicBezTo>
                  <a:cubicBezTo>
                    <a:pt x="64" y="171"/>
                    <a:pt x="70" y="170"/>
                    <a:pt x="77" y="167"/>
                  </a:cubicBezTo>
                  <a:lnTo>
                    <a:pt x="77" y="185"/>
                  </a:lnTo>
                  <a:cubicBezTo>
                    <a:pt x="70" y="187"/>
                    <a:pt x="63" y="190"/>
                    <a:pt x="55" y="190"/>
                  </a:cubicBezTo>
                  <a:cubicBezTo>
                    <a:pt x="34" y="190"/>
                    <a:pt x="18" y="180"/>
                    <a:pt x="18" y="15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028"/>
            <p:cNvSpPr>
              <a:spLocks/>
            </p:cNvSpPr>
            <p:nvPr/>
          </p:nvSpPr>
          <p:spPr bwMode="auto">
            <a:xfrm>
              <a:off x="8051801" y="2920962"/>
              <a:ext cx="36513" cy="74613"/>
            </a:xfrm>
            <a:custGeom>
              <a:avLst/>
              <a:gdLst>
                <a:gd name="T0" fmla="*/ 0 w 70"/>
                <a:gd name="T1" fmla="*/ 2 h 147"/>
                <a:gd name="T2" fmla="*/ 20 w 70"/>
                <a:gd name="T3" fmla="*/ 2 h 147"/>
                <a:gd name="T4" fmla="*/ 20 w 70"/>
                <a:gd name="T5" fmla="*/ 35 h 147"/>
                <a:gd name="T6" fmla="*/ 70 w 70"/>
                <a:gd name="T7" fmla="*/ 1 h 147"/>
                <a:gd name="T8" fmla="*/ 70 w 70"/>
                <a:gd name="T9" fmla="*/ 22 h 147"/>
                <a:gd name="T10" fmla="*/ 69 w 70"/>
                <a:gd name="T11" fmla="*/ 22 h 147"/>
                <a:gd name="T12" fmla="*/ 20 w 70"/>
                <a:gd name="T13" fmla="*/ 79 h 147"/>
                <a:gd name="T14" fmla="*/ 20 w 70"/>
                <a:gd name="T15" fmla="*/ 147 h 147"/>
                <a:gd name="T16" fmla="*/ 0 w 70"/>
                <a:gd name="T17" fmla="*/ 147 h 147"/>
                <a:gd name="T18" fmla="*/ 0 w 70"/>
                <a:gd name="T19" fmla="*/ 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7">
                  <a:moveTo>
                    <a:pt x="0" y="2"/>
                  </a:moveTo>
                  <a:lnTo>
                    <a:pt x="20" y="2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1"/>
                  </a:cubicBezTo>
                  <a:lnTo>
                    <a:pt x="70" y="22"/>
                  </a:lnTo>
                  <a:lnTo>
                    <a:pt x="69" y="22"/>
                  </a:lnTo>
                  <a:cubicBezTo>
                    <a:pt x="41" y="22"/>
                    <a:pt x="20" y="41"/>
                    <a:pt x="20" y="79"/>
                  </a:cubicBezTo>
                  <a:lnTo>
                    <a:pt x="20" y="147"/>
                  </a:lnTo>
                  <a:lnTo>
                    <a:pt x="0" y="147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Freeform 1029"/>
            <p:cNvSpPr>
              <a:spLocks noEditPoints="1"/>
            </p:cNvSpPr>
            <p:nvPr/>
          </p:nvSpPr>
          <p:spPr bwMode="auto">
            <a:xfrm>
              <a:off x="8093076" y="2920962"/>
              <a:ext cx="55563" cy="76200"/>
            </a:xfrm>
            <a:custGeom>
              <a:avLst/>
              <a:gdLst>
                <a:gd name="T0" fmla="*/ 0 w 109"/>
                <a:gd name="T1" fmla="*/ 104 h 149"/>
                <a:gd name="T2" fmla="*/ 0 w 109"/>
                <a:gd name="T3" fmla="*/ 104 h 149"/>
                <a:gd name="T4" fmla="*/ 54 w 109"/>
                <a:gd name="T5" fmla="*/ 56 h 149"/>
                <a:gd name="T6" fmla="*/ 91 w 109"/>
                <a:gd name="T7" fmla="*/ 62 h 149"/>
                <a:gd name="T8" fmla="*/ 91 w 109"/>
                <a:gd name="T9" fmla="*/ 54 h 149"/>
                <a:gd name="T10" fmla="*/ 54 w 109"/>
                <a:gd name="T11" fmla="*/ 18 h 149"/>
                <a:gd name="T12" fmla="*/ 16 w 109"/>
                <a:gd name="T13" fmla="*/ 28 h 149"/>
                <a:gd name="T14" fmla="*/ 10 w 109"/>
                <a:gd name="T15" fmla="*/ 11 h 149"/>
                <a:gd name="T16" fmla="*/ 55 w 109"/>
                <a:gd name="T17" fmla="*/ 0 h 149"/>
                <a:gd name="T18" fmla="*/ 95 w 109"/>
                <a:gd name="T19" fmla="*/ 15 h 149"/>
                <a:gd name="T20" fmla="*/ 109 w 109"/>
                <a:gd name="T21" fmla="*/ 54 h 149"/>
                <a:gd name="T22" fmla="*/ 109 w 109"/>
                <a:gd name="T23" fmla="*/ 146 h 149"/>
                <a:gd name="T24" fmla="*/ 89 w 109"/>
                <a:gd name="T25" fmla="*/ 146 h 149"/>
                <a:gd name="T26" fmla="*/ 89 w 109"/>
                <a:gd name="T27" fmla="*/ 125 h 149"/>
                <a:gd name="T28" fmla="*/ 45 w 109"/>
                <a:gd name="T29" fmla="*/ 149 h 149"/>
                <a:gd name="T30" fmla="*/ 0 w 109"/>
                <a:gd name="T31" fmla="*/ 104 h 149"/>
                <a:gd name="T32" fmla="*/ 91 w 109"/>
                <a:gd name="T33" fmla="*/ 96 h 149"/>
                <a:gd name="T34" fmla="*/ 91 w 109"/>
                <a:gd name="T35" fmla="*/ 79 h 149"/>
                <a:gd name="T36" fmla="*/ 56 w 109"/>
                <a:gd name="T37" fmla="*/ 73 h 149"/>
                <a:gd name="T38" fmla="*/ 20 w 109"/>
                <a:gd name="T39" fmla="*/ 103 h 149"/>
                <a:gd name="T40" fmla="*/ 20 w 109"/>
                <a:gd name="T41" fmla="*/ 104 h 149"/>
                <a:gd name="T42" fmla="*/ 51 w 109"/>
                <a:gd name="T43" fmla="*/ 134 h 149"/>
                <a:gd name="T44" fmla="*/ 91 w 109"/>
                <a:gd name="T45" fmla="*/ 96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9">
                  <a:moveTo>
                    <a:pt x="0" y="104"/>
                  </a:moveTo>
                  <a:lnTo>
                    <a:pt x="0" y="104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9"/>
                    <a:pt x="91" y="62"/>
                  </a:cubicBezTo>
                  <a:lnTo>
                    <a:pt x="91" y="54"/>
                  </a:lnTo>
                  <a:cubicBezTo>
                    <a:pt x="91" y="30"/>
                    <a:pt x="78" y="18"/>
                    <a:pt x="54" y="18"/>
                  </a:cubicBezTo>
                  <a:cubicBezTo>
                    <a:pt x="39" y="18"/>
                    <a:pt x="26" y="22"/>
                    <a:pt x="16" y="28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4"/>
                    <a:pt x="109" y="38"/>
                    <a:pt x="109" y="54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9"/>
                    <a:pt x="66" y="149"/>
                    <a:pt x="45" y="149"/>
                  </a:cubicBezTo>
                  <a:cubicBezTo>
                    <a:pt x="22" y="149"/>
                    <a:pt x="0" y="133"/>
                    <a:pt x="0" y="104"/>
                  </a:cubicBezTo>
                  <a:close/>
                  <a:moveTo>
                    <a:pt x="91" y="96"/>
                  </a:moveTo>
                  <a:lnTo>
                    <a:pt x="91" y="79"/>
                  </a:lnTo>
                  <a:cubicBezTo>
                    <a:pt x="82" y="75"/>
                    <a:pt x="70" y="73"/>
                    <a:pt x="56" y="73"/>
                  </a:cubicBezTo>
                  <a:cubicBezTo>
                    <a:pt x="34" y="73"/>
                    <a:pt x="20" y="85"/>
                    <a:pt x="20" y="103"/>
                  </a:cubicBezTo>
                  <a:lnTo>
                    <a:pt x="20" y="104"/>
                  </a:lnTo>
                  <a:cubicBezTo>
                    <a:pt x="20" y="121"/>
                    <a:pt x="34" y="134"/>
                    <a:pt x="51" y="134"/>
                  </a:cubicBezTo>
                  <a:cubicBezTo>
                    <a:pt x="74" y="133"/>
                    <a:pt x="91" y="116"/>
                    <a:pt x="91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Rectangle 1030"/>
            <p:cNvSpPr>
              <a:spLocks noChangeArrowheads="1"/>
            </p:cNvSpPr>
            <p:nvPr/>
          </p:nvSpPr>
          <p:spPr bwMode="auto">
            <a:xfrm>
              <a:off x="8169276" y="289397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1031"/>
            <p:cNvSpPr>
              <a:spLocks noEditPoints="1"/>
            </p:cNvSpPr>
            <p:nvPr/>
          </p:nvSpPr>
          <p:spPr bwMode="auto">
            <a:xfrm>
              <a:off x="8377239" y="2895562"/>
              <a:ext cx="84138" cy="100013"/>
            </a:xfrm>
            <a:custGeom>
              <a:avLst/>
              <a:gdLst>
                <a:gd name="T0" fmla="*/ 75 w 168"/>
                <a:gd name="T1" fmla="*/ 0 h 195"/>
                <a:gd name="T2" fmla="*/ 95 w 168"/>
                <a:gd name="T3" fmla="*/ 0 h 195"/>
                <a:gd name="T4" fmla="*/ 168 w 168"/>
                <a:gd name="T5" fmla="*/ 195 h 195"/>
                <a:gd name="T6" fmla="*/ 146 w 168"/>
                <a:gd name="T7" fmla="*/ 195 h 195"/>
                <a:gd name="T8" fmla="*/ 127 w 168"/>
                <a:gd name="T9" fmla="*/ 144 h 195"/>
                <a:gd name="T10" fmla="*/ 40 w 168"/>
                <a:gd name="T11" fmla="*/ 144 h 195"/>
                <a:gd name="T12" fmla="*/ 21 w 168"/>
                <a:gd name="T13" fmla="*/ 195 h 195"/>
                <a:gd name="T14" fmla="*/ 0 w 168"/>
                <a:gd name="T15" fmla="*/ 195 h 195"/>
                <a:gd name="T16" fmla="*/ 75 w 168"/>
                <a:gd name="T17" fmla="*/ 0 h 195"/>
                <a:gd name="T18" fmla="*/ 121 w 168"/>
                <a:gd name="T19" fmla="*/ 126 h 195"/>
                <a:gd name="T20" fmla="*/ 84 w 168"/>
                <a:gd name="T21" fmla="*/ 28 h 195"/>
                <a:gd name="T22" fmla="*/ 47 w 168"/>
                <a:gd name="T23" fmla="*/ 126 h 195"/>
                <a:gd name="T24" fmla="*/ 121 w 168"/>
                <a:gd name="T25" fmla="*/ 126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195">
                  <a:moveTo>
                    <a:pt x="75" y="0"/>
                  </a:moveTo>
                  <a:lnTo>
                    <a:pt x="95" y="0"/>
                  </a:lnTo>
                  <a:lnTo>
                    <a:pt x="168" y="195"/>
                  </a:lnTo>
                  <a:lnTo>
                    <a:pt x="146" y="195"/>
                  </a:lnTo>
                  <a:lnTo>
                    <a:pt x="127" y="144"/>
                  </a:lnTo>
                  <a:lnTo>
                    <a:pt x="40" y="144"/>
                  </a:lnTo>
                  <a:lnTo>
                    <a:pt x="21" y="195"/>
                  </a:lnTo>
                  <a:lnTo>
                    <a:pt x="0" y="195"/>
                  </a:lnTo>
                  <a:lnTo>
                    <a:pt x="75" y="0"/>
                  </a:lnTo>
                  <a:close/>
                  <a:moveTo>
                    <a:pt x="121" y="126"/>
                  </a:moveTo>
                  <a:lnTo>
                    <a:pt x="84" y="28"/>
                  </a:lnTo>
                  <a:lnTo>
                    <a:pt x="47" y="126"/>
                  </a:lnTo>
                  <a:lnTo>
                    <a:pt x="121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1032"/>
            <p:cNvSpPr>
              <a:spLocks noEditPoints="1"/>
            </p:cNvSpPr>
            <p:nvPr/>
          </p:nvSpPr>
          <p:spPr bwMode="auto">
            <a:xfrm>
              <a:off x="8470901" y="2920962"/>
              <a:ext cx="65088" cy="76200"/>
            </a:xfrm>
            <a:custGeom>
              <a:avLst/>
              <a:gdLst>
                <a:gd name="T0" fmla="*/ 0 w 127"/>
                <a:gd name="T1" fmla="*/ 77 h 150"/>
                <a:gd name="T2" fmla="*/ 0 w 127"/>
                <a:gd name="T3" fmla="*/ 75 h 150"/>
                <a:gd name="T4" fmla="*/ 64 w 127"/>
                <a:gd name="T5" fmla="*/ 0 h 150"/>
                <a:gd name="T6" fmla="*/ 127 w 127"/>
                <a:gd name="T7" fmla="*/ 73 h 150"/>
                <a:gd name="T8" fmla="*/ 127 w 127"/>
                <a:gd name="T9" fmla="*/ 75 h 150"/>
                <a:gd name="T10" fmla="*/ 64 w 127"/>
                <a:gd name="T11" fmla="*/ 150 h 150"/>
                <a:gd name="T12" fmla="*/ 0 w 127"/>
                <a:gd name="T13" fmla="*/ 77 h 150"/>
                <a:gd name="T14" fmla="*/ 109 w 127"/>
                <a:gd name="T15" fmla="*/ 77 h 150"/>
                <a:gd name="T16" fmla="*/ 109 w 127"/>
                <a:gd name="T17" fmla="*/ 76 h 150"/>
                <a:gd name="T18" fmla="*/ 65 w 127"/>
                <a:gd name="T19" fmla="*/ 20 h 150"/>
                <a:gd name="T20" fmla="*/ 21 w 127"/>
                <a:gd name="T21" fmla="*/ 76 h 150"/>
                <a:gd name="T22" fmla="*/ 21 w 127"/>
                <a:gd name="T23" fmla="*/ 77 h 150"/>
                <a:gd name="T24" fmla="*/ 65 w 127"/>
                <a:gd name="T25" fmla="*/ 133 h 150"/>
                <a:gd name="T26" fmla="*/ 109 w 127"/>
                <a:gd name="T27" fmla="*/ 7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" h="150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7" y="0"/>
                    <a:pt x="64" y="0"/>
                  </a:cubicBezTo>
                  <a:cubicBezTo>
                    <a:pt x="101" y="0"/>
                    <a:pt x="127" y="32"/>
                    <a:pt x="127" y="73"/>
                  </a:cubicBezTo>
                  <a:lnTo>
                    <a:pt x="127" y="75"/>
                  </a:lnTo>
                  <a:cubicBezTo>
                    <a:pt x="127" y="117"/>
                    <a:pt x="100" y="150"/>
                    <a:pt x="64" y="150"/>
                  </a:cubicBezTo>
                  <a:cubicBezTo>
                    <a:pt x="27" y="150"/>
                    <a:pt x="0" y="120"/>
                    <a:pt x="0" y="77"/>
                  </a:cubicBezTo>
                  <a:close/>
                  <a:moveTo>
                    <a:pt x="109" y="77"/>
                  </a:moveTo>
                  <a:lnTo>
                    <a:pt x="109" y="76"/>
                  </a:lnTo>
                  <a:cubicBezTo>
                    <a:pt x="109" y="43"/>
                    <a:pt x="89" y="20"/>
                    <a:pt x="65" y="20"/>
                  </a:cubicBezTo>
                  <a:cubicBezTo>
                    <a:pt x="40" y="20"/>
                    <a:pt x="21" y="43"/>
                    <a:pt x="21" y="76"/>
                  </a:cubicBezTo>
                  <a:lnTo>
                    <a:pt x="21" y="77"/>
                  </a:lnTo>
                  <a:cubicBezTo>
                    <a:pt x="21" y="110"/>
                    <a:pt x="40" y="133"/>
                    <a:pt x="65" y="133"/>
                  </a:cubicBezTo>
                  <a:cubicBezTo>
                    <a:pt x="90" y="133"/>
                    <a:pt x="109" y="108"/>
                    <a:pt x="109" y="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Freeform 1033"/>
            <p:cNvSpPr>
              <a:spLocks noEditPoints="1"/>
            </p:cNvSpPr>
            <p:nvPr/>
          </p:nvSpPr>
          <p:spPr bwMode="auto">
            <a:xfrm>
              <a:off x="8550276" y="2893975"/>
              <a:ext cx="61913" cy="103188"/>
            </a:xfrm>
            <a:custGeom>
              <a:avLst/>
              <a:gdLst>
                <a:gd name="T0" fmla="*/ 0 w 124"/>
                <a:gd name="T1" fmla="*/ 129 h 203"/>
                <a:gd name="T2" fmla="*/ 0 w 124"/>
                <a:gd name="T3" fmla="*/ 127 h 203"/>
                <a:gd name="T4" fmla="*/ 57 w 124"/>
                <a:gd name="T5" fmla="*/ 53 h 203"/>
                <a:gd name="T6" fmla="*/ 104 w 124"/>
                <a:gd name="T7" fmla="*/ 83 h 203"/>
                <a:gd name="T8" fmla="*/ 104 w 124"/>
                <a:gd name="T9" fmla="*/ 0 h 203"/>
                <a:gd name="T10" fmla="*/ 124 w 124"/>
                <a:gd name="T11" fmla="*/ 0 h 203"/>
                <a:gd name="T12" fmla="*/ 124 w 124"/>
                <a:gd name="T13" fmla="*/ 200 h 203"/>
                <a:gd name="T14" fmla="*/ 104 w 124"/>
                <a:gd name="T15" fmla="*/ 200 h 203"/>
                <a:gd name="T16" fmla="*/ 104 w 124"/>
                <a:gd name="T17" fmla="*/ 173 h 203"/>
                <a:gd name="T18" fmla="*/ 57 w 124"/>
                <a:gd name="T19" fmla="*/ 203 h 203"/>
                <a:gd name="T20" fmla="*/ 0 w 124"/>
                <a:gd name="T21" fmla="*/ 129 h 203"/>
                <a:gd name="T22" fmla="*/ 105 w 124"/>
                <a:gd name="T23" fmla="*/ 129 h 203"/>
                <a:gd name="T24" fmla="*/ 105 w 124"/>
                <a:gd name="T25" fmla="*/ 127 h 203"/>
                <a:gd name="T26" fmla="*/ 61 w 124"/>
                <a:gd name="T27" fmla="*/ 70 h 203"/>
                <a:gd name="T28" fmla="*/ 20 w 124"/>
                <a:gd name="T29" fmla="*/ 127 h 203"/>
                <a:gd name="T30" fmla="*/ 20 w 124"/>
                <a:gd name="T31" fmla="*/ 129 h 203"/>
                <a:gd name="T32" fmla="*/ 61 w 124"/>
                <a:gd name="T33" fmla="*/ 185 h 203"/>
                <a:gd name="T34" fmla="*/ 105 w 124"/>
                <a:gd name="T35" fmla="*/ 129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03">
                  <a:moveTo>
                    <a:pt x="0" y="129"/>
                  </a:moveTo>
                  <a:lnTo>
                    <a:pt x="0" y="127"/>
                  </a:lnTo>
                  <a:cubicBezTo>
                    <a:pt x="0" y="79"/>
                    <a:pt x="29" y="53"/>
                    <a:pt x="57" y="53"/>
                  </a:cubicBezTo>
                  <a:cubicBezTo>
                    <a:pt x="80" y="53"/>
                    <a:pt x="95" y="67"/>
                    <a:pt x="104" y="83"/>
                  </a:cubicBezTo>
                  <a:lnTo>
                    <a:pt x="104" y="0"/>
                  </a:lnTo>
                  <a:lnTo>
                    <a:pt x="124" y="0"/>
                  </a:lnTo>
                  <a:lnTo>
                    <a:pt x="124" y="200"/>
                  </a:lnTo>
                  <a:lnTo>
                    <a:pt x="104" y="200"/>
                  </a:lnTo>
                  <a:lnTo>
                    <a:pt x="104" y="173"/>
                  </a:lnTo>
                  <a:cubicBezTo>
                    <a:pt x="94" y="189"/>
                    <a:pt x="80" y="203"/>
                    <a:pt x="57" y="203"/>
                  </a:cubicBezTo>
                  <a:cubicBezTo>
                    <a:pt x="27" y="203"/>
                    <a:pt x="0" y="178"/>
                    <a:pt x="0" y="129"/>
                  </a:cubicBezTo>
                  <a:close/>
                  <a:moveTo>
                    <a:pt x="105" y="129"/>
                  </a:moveTo>
                  <a:lnTo>
                    <a:pt x="105" y="127"/>
                  </a:lnTo>
                  <a:cubicBezTo>
                    <a:pt x="105" y="93"/>
                    <a:pt x="84" y="70"/>
                    <a:pt x="61" y="70"/>
                  </a:cubicBezTo>
                  <a:cubicBezTo>
                    <a:pt x="39" y="70"/>
                    <a:pt x="20" y="90"/>
                    <a:pt x="20" y="127"/>
                  </a:cubicBezTo>
                  <a:lnTo>
                    <a:pt x="20" y="129"/>
                  </a:lnTo>
                  <a:cubicBezTo>
                    <a:pt x="20" y="164"/>
                    <a:pt x="39" y="185"/>
                    <a:pt x="61" y="185"/>
                  </a:cubicBezTo>
                  <a:cubicBezTo>
                    <a:pt x="84" y="185"/>
                    <a:pt x="105" y="163"/>
                    <a:pt x="105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1034"/>
            <p:cNvSpPr>
              <a:spLocks/>
            </p:cNvSpPr>
            <p:nvPr/>
          </p:nvSpPr>
          <p:spPr bwMode="auto">
            <a:xfrm>
              <a:off x="8632826" y="2893975"/>
              <a:ext cx="57150" cy="101600"/>
            </a:xfrm>
            <a:custGeom>
              <a:avLst/>
              <a:gdLst>
                <a:gd name="T0" fmla="*/ 0 w 110"/>
                <a:gd name="T1" fmla="*/ 0 h 201"/>
                <a:gd name="T2" fmla="*/ 20 w 110"/>
                <a:gd name="T3" fmla="*/ 0 h 201"/>
                <a:gd name="T4" fmla="*/ 20 w 110"/>
                <a:gd name="T5" fmla="*/ 80 h 201"/>
                <a:gd name="T6" fmla="*/ 62 w 110"/>
                <a:gd name="T7" fmla="*/ 54 h 201"/>
                <a:gd name="T8" fmla="*/ 110 w 110"/>
                <a:gd name="T9" fmla="*/ 106 h 201"/>
                <a:gd name="T10" fmla="*/ 110 w 110"/>
                <a:gd name="T11" fmla="*/ 201 h 201"/>
                <a:gd name="T12" fmla="*/ 90 w 110"/>
                <a:gd name="T13" fmla="*/ 201 h 201"/>
                <a:gd name="T14" fmla="*/ 90 w 110"/>
                <a:gd name="T15" fmla="*/ 112 h 201"/>
                <a:gd name="T16" fmla="*/ 56 w 110"/>
                <a:gd name="T17" fmla="*/ 72 h 201"/>
                <a:gd name="T18" fmla="*/ 20 w 110"/>
                <a:gd name="T19" fmla="*/ 114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201">
                  <a:moveTo>
                    <a:pt x="0" y="0"/>
                  </a:moveTo>
                  <a:lnTo>
                    <a:pt x="20" y="0"/>
                  </a:lnTo>
                  <a:lnTo>
                    <a:pt x="20" y="80"/>
                  </a:lnTo>
                  <a:cubicBezTo>
                    <a:pt x="27" y="65"/>
                    <a:pt x="41" y="54"/>
                    <a:pt x="62" y="54"/>
                  </a:cubicBezTo>
                  <a:cubicBezTo>
                    <a:pt x="92" y="54"/>
                    <a:pt x="110" y="74"/>
                    <a:pt x="110" y="106"/>
                  </a:cubicBezTo>
                  <a:lnTo>
                    <a:pt x="110" y="201"/>
                  </a:lnTo>
                  <a:lnTo>
                    <a:pt x="90" y="201"/>
                  </a:lnTo>
                  <a:lnTo>
                    <a:pt x="90" y="112"/>
                  </a:lnTo>
                  <a:cubicBezTo>
                    <a:pt x="90" y="86"/>
                    <a:pt x="77" y="72"/>
                    <a:pt x="56" y="72"/>
                  </a:cubicBezTo>
                  <a:cubicBezTo>
                    <a:pt x="35" y="72"/>
                    <a:pt x="20" y="89"/>
                    <a:pt x="20" y="114"/>
                  </a:cubicBez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1035"/>
            <p:cNvSpPr>
              <a:spLocks/>
            </p:cNvSpPr>
            <p:nvPr/>
          </p:nvSpPr>
          <p:spPr bwMode="auto">
            <a:xfrm>
              <a:off x="7289801" y="3130512"/>
              <a:ext cx="65088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6 w 129"/>
                <a:gd name="T7" fmla="*/ 148 h 200"/>
                <a:gd name="T8" fmla="*/ 106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6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6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2" y="180"/>
                    <a:pt x="106" y="166"/>
                    <a:pt x="106" y="148"/>
                  </a:cubicBezTo>
                  <a:lnTo>
                    <a:pt x="106" y="148"/>
                  </a:lnTo>
                  <a:cubicBezTo>
                    <a:pt x="106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6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6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0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Freeform 1036"/>
            <p:cNvSpPr>
              <a:spLocks noEditPoints="1"/>
            </p:cNvSpPr>
            <p:nvPr/>
          </p:nvSpPr>
          <p:spPr bwMode="auto">
            <a:xfrm>
              <a:off x="7367589" y="3155912"/>
              <a:ext cx="60325" cy="76200"/>
            </a:xfrm>
            <a:custGeom>
              <a:avLst/>
              <a:gdLst>
                <a:gd name="T0" fmla="*/ 0 w 118"/>
                <a:gd name="T1" fmla="*/ 77 h 152"/>
                <a:gd name="T2" fmla="*/ 0 w 118"/>
                <a:gd name="T3" fmla="*/ 75 h 152"/>
                <a:gd name="T4" fmla="*/ 60 w 118"/>
                <a:gd name="T5" fmla="*/ 0 h 152"/>
                <a:gd name="T6" fmla="*/ 118 w 118"/>
                <a:gd name="T7" fmla="*/ 75 h 152"/>
                <a:gd name="T8" fmla="*/ 118 w 118"/>
                <a:gd name="T9" fmla="*/ 84 h 152"/>
                <a:gd name="T10" fmla="*/ 20 w 118"/>
                <a:gd name="T11" fmla="*/ 84 h 152"/>
                <a:gd name="T12" fmla="*/ 65 w 118"/>
                <a:gd name="T13" fmla="*/ 134 h 152"/>
                <a:gd name="T14" fmla="*/ 102 w 118"/>
                <a:gd name="T15" fmla="*/ 118 h 152"/>
                <a:gd name="T16" fmla="*/ 114 w 118"/>
                <a:gd name="T17" fmla="*/ 130 h 152"/>
                <a:gd name="T18" fmla="*/ 64 w 118"/>
                <a:gd name="T19" fmla="*/ 152 h 152"/>
                <a:gd name="T20" fmla="*/ 0 w 118"/>
                <a:gd name="T21" fmla="*/ 77 h 152"/>
                <a:gd name="T22" fmla="*/ 99 w 118"/>
                <a:gd name="T23" fmla="*/ 68 h 152"/>
                <a:gd name="T24" fmla="*/ 61 w 118"/>
                <a:gd name="T25" fmla="*/ 18 h 152"/>
                <a:gd name="T26" fmla="*/ 21 w 118"/>
                <a:gd name="T27" fmla="*/ 68 h 152"/>
                <a:gd name="T28" fmla="*/ 99 w 118"/>
                <a:gd name="T29" fmla="*/ 6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8" h="152">
                  <a:moveTo>
                    <a:pt x="0" y="77"/>
                  </a:moveTo>
                  <a:lnTo>
                    <a:pt x="0" y="75"/>
                  </a:lnTo>
                  <a:cubicBezTo>
                    <a:pt x="0" y="32"/>
                    <a:pt x="26" y="0"/>
                    <a:pt x="60" y="0"/>
                  </a:cubicBezTo>
                  <a:cubicBezTo>
                    <a:pt x="96" y="0"/>
                    <a:pt x="118" y="32"/>
                    <a:pt x="118" y="75"/>
                  </a:cubicBezTo>
                  <a:lnTo>
                    <a:pt x="118" y="84"/>
                  </a:lnTo>
                  <a:lnTo>
                    <a:pt x="20" y="84"/>
                  </a:lnTo>
                  <a:cubicBezTo>
                    <a:pt x="23" y="117"/>
                    <a:pt x="43" y="134"/>
                    <a:pt x="65" y="134"/>
                  </a:cubicBezTo>
                  <a:cubicBezTo>
                    <a:pt x="81" y="134"/>
                    <a:pt x="93" y="128"/>
                    <a:pt x="102" y="118"/>
                  </a:cubicBezTo>
                  <a:lnTo>
                    <a:pt x="114" y="130"/>
                  </a:lnTo>
                  <a:cubicBezTo>
                    <a:pt x="101" y="144"/>
                    <a:pt x="86" y="152"/>
                    <a:pt x="64" y="152"/>
                  </a:cubicBezTo>
                  <a:cubicBezTo>
                    <a:pt x="30" y="150"/>
                    <a:pt x="0" y="122"/>
                    <a:pt x="0" y="77"/>
                  </a:cubicBezTo>
                  <a:close/>
                  <a:moveTo>
                    <a:pt x="99" y="68"/>
                  </a:moveTo>
                  <a:cubicBezTo>
                    <a:pt x="98" y="40"/>
                    <a:pt x="84" y="18"/>
                    <a:pt x="61" y="18"/>
                  </a:cubicBezTo>
                  <a:cubicBezTo>
                    <a:pt x="40" y="18"/>
                    <a:pt x="24" y="38"/>
                    <a:pt x="21" y="68"/>
                  </a:cubicBezTo>
                  <a:lnTo>
                    <a:pt x="99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1037"/>
            <p:cNvSpPr>
              <a:spLocks/>
            </p:cNvSpPr>
            <p:nvPr/>
          </p:nvSpPr>
          <p:spPr bwMode="auto">
            <a:xfrm>
              <a:off x="7443789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0 w 110"/>
                <a:gd name="T13" fmla="*/ 148 h 148"/>
                <a:gd name="T14" fmla="*/ 90 w 110"/>
                <a:gd name="T15" fmla="*/ 59 h 148"/>
                <a:gd name="T16" fmla="*/ 56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7" y="12"/>
                    <a:pt x="41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0" y="148"/>
                  </a:lnTo>
                  <a:lnTo>
                    <a:pt x="90" y="59"/>
                  </a:lnTo>
                  <a:cubicBezTo>
                    <a:pt x="90" y="33"/>
                    <a:pt x="78" y="19"/>
                    <a:pt x="56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Rectangle 1038"/>
            <p:cNvSpPr>
              <a:spLocks noChangeArrowheads="1"/>
            </p:cNvSpPr>
            <p:nvPr/>
          </p:nvSpPr>
          <p:spPr bwMode="auto">
            <a:xfrm>
              <a:off x="7519989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Freeform 1039"/>
            <p:cNvSpPr>
              <a:spLocks noEditPoints="1"/>
            </p:cNvSpPr>
            <p:nvPr/>
          </p:nvSpPr>
          <p:spPr bwMode="auto">
            <a:xfrm>
              <a:off x="7551739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Freeform 1040"/>
            <p:cNvSpPr>
              <a:spLocks/>
            </p:cNvSpPr>
            <p:nvPr/>
          </p:nvSpPr>
          <p:spPr bwMode="auto">
            <a:xfrm>
              <a:off x="7585076" y="3155912"/>
              <a:ext cx="55563" cy="74613"/>
            </a:xfrm>
            <a:custGeom>
              <a:avLst/>
              <a:gdLst>
                <a:gd name="T0" fmla="*/ 0 w 110"/>
                <a:gd name="T1" fmla="*/ 3 h 148"/>
                <a:gd name="T2" fmla="*/ 20 w 110"/>
                <a:gd name="T3" fmla="*/ 3 h 148"/>
                <a:gd name="T4" fmla="*/ 20 w 110"/>
                <a:gd name="T5" fmla="*/ 27 h 148"/>
                <a:gd name="T6" fmla="*/ 63 w 110"/>
                <a:gd name="T7" fmla="*/ 0 h 148"/>
                <a:gd name="T8" fmla="*/ 110 w 110"/>
                <a:gd name="T9" fmla="*/ 53 h 148"/>
                <a:gd name="T10" fmla="*/ 110 w 110"/>
                <a:gd name="T11" fmla="*/ 148 h 148"/>
                <a:gd name="T12" fmla="*/ 91 w 110"/>
                <a:gd name="T13" fmla="*/ 148 h 148"/>
                <a:gd name="T14" fmla="*/ 91 w 110"/>
                <a:gd name="T15" fmla="*/ 59 h 148"/>
                <a:gd name="T16" fmla="*/ 57 w 110"/>
                <a:gd name="T17" fmla="*/ 19 h 148"/>
                <a:gd name="T18" fmla="*/ 20 w 110"/>
                <a:gd name="T19" fmla="*/ 60 h 148"/>
                <a:gd name="T20" fmla="*/ 20 w 110"/>
                <a:gd name="T21" fmla="*/ 148 h 148"/>
                <a:gd name="T22" fmla="*/ 0 w 110"/>
                <a:gd name="T23" fmla="*/ 148 h 148"/>
                <a:gd name="T24" fmla="*/ 0 w 110"/>
                <a:gd name="T25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3"/>
                  </a:moveTo>
                  <a:lnTo>
                    <a:pt x="20" y="3"/>
                  </a:lnTo>
                  <a:lnTo>
                    <a:pt x="20" y="27"/>
                  </a:lnTo>
                  <a:cubicBezTo>
                    <a:pt x="28" y="12"/>
                    <a:pt x="42" y="0"/>
                    <a:pt x="63" y="0"/>
                  </a:cubicBezTo>
                  <a:cubicBezTo>
                    <a:pt x="93" y="0"/>
                    <a:pt x="110" y="20"/>
                    <a:pt x="110" y="53"/>
                  </a:cubicBezTo>
                  <a:lnTo>
                    <a:pt x="110" y="148"/>
                  </a:lnTo>
                  <a:lnTo>
                    <a:pt x="91" y="148"/>
                  </a:lnTo>
                  <a:lnTo>
                    <a:pt x="91" y="59"/>
                  </a:lnTo>
                  <a:cubicBezTo>
                    <a:pt x="91" y="33"/>
                    <a:pt x="78" y="19"/>
                    <a:pt x="57" y="19"/>
                  </a:cubicBezTo>
                  <a:cubicBezTo>
                    <a:pt x="35" y="19"/>
                    <a:pt x="20" y="35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Freeform 1041"/>
            <p:cNvSpPr>
              <a:spLocks/>
            </p:cNvSpPr>
            <p:nvPr/>
          </p:nvSpPr>
          <p:spPr bwMode="auto">
            <a:xfrm>
              <a:off x="7843839" y="3132100"/>
              <a:ext cx="66675" cy="98425"/>
            </a:xfrm>
            <a:custGeom>
              <a:avLst/>
              <a:gdLst>
                <a:gd name="T0" fmla="*/ 0 w 42"/>
                <a:gd name="T1" fmla="*/ 57 h 62"/>
                <a:gd name="T2" fmla="*/ 34 w 42"/>
                <a:gd name="T3" fmla="*/ 6 h 62"/>
                <a:gd name="T4" fmla="*/ 1 w 42"/>
                <a:gd name="T5" fmla="*/ 6 h 62"/>
                <a:gd name="T6" fmla="*/ 1 w 42"/>
                <a:gd name="T7" fmla="*/ 0 h 62"/>
                <a:gd name="T8" fmla="*/ 42 w 42"/>
                <a:gd name="T9" fmla="*/ 0 h 62"/>
                <a:gd name="T10" fmla="*/ 42 w 42"/>
                <a:gd name="T11" fmla="*/ 4 h 62"/>
                <a:gd name="T12" fmla="*/ 9 w 42"/>
                <a:gd name="T13" fmla="*/ 56 h 62"/>
                <a:gd name="T14" fmla="*/ 42 w 42"/>
                <a:gd name="T15" fmla="*/ 56 h 62"/>
                <a:gd name="T16" fmla="*/ 42 w 42"/>
                <a:gd name="T17" fmla="*/ 62 h 62"/>
                <a:gd name="T18" fmla="*/ 0 w 42"/>
                <a:gd name="T19" fmla="*/ 62 h 62"/>
                <a:gd name="T20" fmla="*/ 0 w 42"/>
                <a:gd name="T21" fmla="*/ 57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62">
                  <a:moveTo>
                    <a:pt x="0" y="57"/>
                  </a:moveTo>
                  <a:lnTo>
                    <a:pt x="34" y="6"/>
                  </a:lnTo>
                  <a:lnTo>
                    <a:pt x="1" y="6"/>
                  </a:lnTo>
                  <a:lnTo>
                    <a:pt x="1" y="0"/>
                  </a:lnTo>
                  <a:lnTo>
                    <a:pt x="42" y="0"/>
                  </a:lnTo>
                  <a:lnTo>
                    <a:pt x="42" y="4"/>
                  </a:lnTo>
                  <a:lnTo>
                    <a:pt x="9" y="56"/>
                  </a:lnTo>
                  <a:lnTo>
                    <a:pt x="42" y="56"/>
                  </a:lnTo>
                  <a:lnTo>
                    <a:pt x="42" y="62"/>
                  </a:lnTo>
                  <a:lnTo>
                    <a:pt x="0" y="6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Freeform 1042"/>
            <p:cNvSpPr>
              <a:spLocks noEditPoints="1"/>
            </p:cNvSpPr>
            <p:nvPr/>
          </p:nvSpPr>
          <p:spPr bwMode="auto">
            <a:xfrm>
              <a:off x="79248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4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0 w 108"/>
                <a:gd name="T33" fmla="*/ 95 h 148"/>
                <a:gd name="T34" fmla="*/ 90 w 108"/>
                <a:gd name="T35" fmla="*/ 77 h 148"/>
                <a:gd name="T36" fmla="*/ 55 w 108"/>
                <a:gd name="T37" fmla="*/ 71 h 148"/>
                <a:gd name="T38" fmla="*/ 18 w 108"/>
                <a:gd name="T39" fmla="*/ 101 h 148"/>
                <a:gd name="T40" fmla="*/ 18 w 108"/>
                <a:gd name="T41" fmla="*/ 102 h 148"/>
                <a:gd name="T42" fmla="*/ 50 w 108"/>
                <a:gd name="T43" fmla="*/ 132 h 148"/>
                <a:gd name="T44" fmla="*/ 90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79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4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79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8" y="71"/>
                    <a:pt x="55" y="71"/>
                  </a:cubicBezTo>
                  <a:cubicBezTo>
                    <a:pt x="32" y="71"/>
                    <a:pt x="18" y="83"/>
                    <a:pt x="18" y="101"/>
                  </a:cubicBezTo>
                  <a:lnTo>
                    <a:pt x="18" y="102"/>
                  </a:lnTo>
                  <a:cubicBezTo>
                    <a:pt x="18" y="120"/>
                    <a:pt x="32" y="132"/>
                    <a:pt x="50" y="132"/>
                  </a:cubicBezTo>
                  <a:cubicBezTo>
                    <a:pt x="72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Freeform 1043"/>
            <p:cNvSpPr>
              <a:spLocks noEditPoints="1"/>
            </p:cNvSpPr>
            <p:nvPr/>
          </p:nvSpPr>
          <p:spPr bwMode="auto">
            <a:xfrm>
              <a:off x="7996239" y="3154325"/>
              <a:ext cx="63500" cy="96838"/>
            </a:xfrm>
            <a:custGeom>
              <a:avLst/>
              <a:gdLst>
                <a:gd name="T0" fmla="*/ 104 w 124"/>
                <a:gd name="T1" fmla="*/ 120 h 189"/>
                <a:gd name="T2" fmla="*/ 58 w 124"/>
                <a:gd name="T3" fmla="*/ 150 h 189"/>
                <a:gd name="T4" fmla="*/ 0 w 124"/>
                <a:gd name="T5" fmla="*/ 76 h 189"/>
                <a:gd name="T6" fmla="*/ 0 w 124"/>
                <a:gd name="T7" fmla="*/ 74 h 189"/>
                <a:gd name="T8" fmla="*/ 58 w 124"/>
                <a:gd name="T9" fmla="*/ 0 h 189"/>
                <a:gd name="T10" fmla="*/ 104 w 124"/>
                <a:gd name="T11" fmla="*/ 30 h 189"/>
                <a:gd name="T12" fmla="*/ 104 w 124"/>
                <a:gd name="T13" fmla="*/ 3 h 189"/>
                <a:gd name="T14" fmla="*/ 124 w 124"/>
                <a:gd name="T15" fmla="*/ 3 h 189"/>
                <a:gd name="T16" fmla="*/ 124 w 124"/>
                <a:gd name="T17" fmla="*/ 189 h 189"/>
                <a:gd name="T18" fmla="*/ 104 w 124"/>
                <a:gd name="T19" fmla="*/ 189 h 189"/>
                <a:gd name="T20" fmla="*/ 104 w 124"/>
                <a:gd name="T21" fmla="*/ 120 h 189"/>
                <a:gd name="T22" fmla="*/ 104 w 124"/>
                <a:gd name="T23" fmla="*/ 78 h 189"/>
                <a:gd name="T24" fmla="*/ 104 w 124"/>
                <a:gd name="T25" fmla="*/ 75 h 189"/>
                <a:gd name="T26" fmla="*/ 60 w 124"/>
                <a:gd name="T27" fmla="*/ 19 h 189"/>
                <a:gd name="T28" fmla="*/ 19 w 124"/>
                <a:gd name="T29" fmla="*/ 75 h 189"/>
                <a:gd name="T30" fmla="*/ 19 w 124"/>
                <a:gd name="T31" fmla="*/ 78 h 189"/>
                <a:gd name="T32" fmla="*/ 60 w 124"/>
                <a:gd name="T33" fmla="*/ 134 h 189"/>
                <a:gd name="T34" fmla="*/ 104 w 124"/>
                <a:gd name="T35" fmla="*/ 7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189">
                  <a:moveTo>
                    <a:pt x="104" y="120"/>
                  </a:moveTo>
                  <a:cubicBezTo>
                    <a:pt x="94" y="136"/>
                    <a:pt x="80" y="150"/>
                    <a:pt x="58" y="150"/>
                  </a:cubicBezTo>
                  <a:cubicBezTo>
                    <a:pt x="28" y="150"/>
                    <a:pt x="0" y="125"/>
                    <a:pt x="0" y="76"/>
                  </a:cubicBezTo>
                  <a:lnTo>
                    <a:pt x="0" y="74"/>
                  </a:lnTo>
                  <a:cubicBezTo>
                    <a:pt x="0" y="26"/>
                    <a:pt x="29" y="0"/>
                    <a:pt x="58" y="0"/>
                  </a:cubicBezTo>
                  <a:cubicBezTo>
                    <a:pt x="80" y="0"/>
                    <a:pt x="95" y="14"/>
                    <a:pt x="104" y="30"/>
                  </a:cubicBezTo>
                  <a:lnTo>
                    <a:pt x="104" y="3"/>
                  </a:lnTo>
                  <a:lnTo>
                    <a:pt x="124" y="3"/>
                  </a:lnTo>
                  <a:lnTo>
                    <a:pt x="124" y="189"/>
                  </a:lnTo>
                  <a:lnTo>
                    <a:pt x="104" y="189"/>
                  </a:lnTo>
                  <a:lnTo>
                    <a:pt x="104" y="120"/>
                  </a:lnTo>
                  <a:close/>
                  <a:moveTo>
                    <a:pt x="104" y="78"/>
                  </a:moveTo>
                  <a:lnTo>
                    <a:pt x="104" y="75"/>
                  </a:lnTo>
                  <a:cubicBezTo>
                    <a:pt x="104" y="41"/>
                    <a:pt x="83" y="19"/>
                    <a:pt x="60" y="19"/>
                  </a:cubicBezTo>
                  <a:cubicBezTo>
                    <a:pt x="38" y="19"/>
                    <a:pt x="19" y="39"/>
                    <a:pt x="19" y="75"/>
                  </a:cubicBezTo>
                  <a:lnTo>
                    <a:pt x="19" y="78"/>
                  </a:lnTo>
                  <a:cubicBezTo>
                    <a:pt x="19" y="113"/>
                    <a:pt x="38" y="134"/>
                    <a:pt x="60" y="134"/>
                  </a:cubicBezTo>
                  <a:cubicBezTo>
                    <a:pt x="84" y="133"/>
                    <a:pt x="104" y="111"/>
                    <a:pt x="104" y="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 1044"/>
            <p:cNvSpPr>
              <a:spLocks noEditPoints="1"/>
            </p:cNvSpPr>
            <p:nvPr/>
          </p:nvSpPr>
          <p:spPr bwMode="auto">
            <a:xfrm>
              <a:off x="8075614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 1045"/>
            <p:cNvSpPr>
              <a:spLocks/>
            </p:cNvSpPr>
            <p:nvPr/>
          </p:nvSpPr>
          <p:spPr bwMode="auto">
            <a:xfrm>
              <a:off x="81518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 1046"/>
            <p:cNvSpPr>
              <a:spLocks noEditPoints="1"/>
            </p:cNvSpPr>
            <p:nvPr/>
          </p:nvSpPr>
          <p:spPr bwMode="auto">
            <a:xfrm>
              <a:off x="8382001" y="3132100"/>
              <a:ext cx="69850" cy="98425"/>
            </a:xfrm>
            <a:custGeom>
              <a:avLst/>
              <a:gdLst>
                <a:gd name="T0" fmla="*/ 1 w 135"/>
                <a:gd name="T1" fmla="*/ 0 h 194"/>
                <a:gd name="T2" fmla="*/ 68 w 135"/>
                <a:gd name="T3" fmla="*/ 0 h 194"/>
                <a:gd name="T4" fmla="*/ 115 w 135"/>
                <a:gd name="T5" fmla="*/ 16 h 194"/>
                <a:gd name="T6" fmla="*/ 128 w 135"/>
                <a:gd name="T7" fmla="*/ 49 h 194"/>
                <a:gd name="T8" fmla="*/ 128 w 135"/>
                <a:gd name="T9" fmla="*/ 49 h 194"/>
                <a:gd name="T10" fmla="*/ 95 w 135"/>
                <a:gd name="T11" fmla="*/ 94 h 194"/>
                <a:gd name="T12" fmla="*/ 135 w 135"/>
                <a:gd name="T13" fmla="*/ 140 h 194"/>
                <a:gd name="T14" fmla="*/ 135 w 135"/>
                <a:gd name="T15" fmla="*/ 141 h 194"/>
                <a:gd name="T16" fmla="*/ 68 w 135"/>
                <a:gd name="T17" fmla="*/ 194 h 194"/>
                <a:gd name="T18" fmla="*/ 0 w 135"/>
                <a:gd name="T19" fmla="*/ 194 h 194"/>
                <a:gd name="T20" fmla="*/ 0 w 135"/>
                <a:gd name="T21" fmla="*/ 0 h 194"/>
                <a:gd name="T22" fmla="*/ 1 w 135"/>
                <a:gd name="T23" fmla="*/ 0 h 194"/>
                <a:gd name="T24" fmla="*/ 106 w 135"/>
                <a:gd name="T25" fmla="*/ 51 h 194"/>
                <a:gd name="T26" fmla="*/ 65 w 135"/>
                <a:gd name="T27" fmla="*/ 19 h 194"/>
                <a:gd name="T28" fmla="*/ 21 w 135"/>
                <a:gd name="T29" fmla="*/ 19 h 194"/>
                <a:gd name="T30" fmla="*/ 21 w 135"/>
                <a:gd name="T31" fmla="*/ 87 h 194"/>
                <a:gd name="T32" fmla="*/ 64 w 135"/>
                <a:gd name="T33" fmla="*/ 87 h 194"/>
                <a:gd name="T34" fmla="*/ 106 w 135"/>
                <a:gd name="T35" fmla="*/ 51 h 194"/>
                <a:gd name="T36" fmla="*/ 66 w 135"/>
                <a:gd name="T37" fmla="*/ 105 h 194"/>
                <a:gd name="T38" fmla="*/ 21 w 135"/>
                <a:gd name="T39" fmla="*/ 105 h 194"/>
                <a:gd name="T40" fmla="*/ 21 w 135"/>
                <a:gd name="T41" fmla="*/ 175 h 194"/>
                <a:gd name="T42" fmla="*/ 69 w 135"/>
                <a:gd name="T43" fmla="*/ 175 h 194"/>
                <a:gd name="T44" fmla="*/ 115 w 135"/>
                <a:gd name="T45" fmla="*/ 140 h 194"/>
                <a:gd name="T46" fmla="*/ 115 w 135"/>
                <a:gd name="T47" fmla="*/ 140 h 194"/>
                <a:gd name="T48" fmla="*/ 66 w 135"/>
                <a:gd name="T49" fmla="*/ 105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94">
                  <a:moveTo>
                    <a:pt x="1" y="0"/>
                  </a:moveTo>
                  <a:lnTo>
                    <a:pt x="68" y="0"/>
                  </a:lnTo>
                  <a:cubicBezTo>
                    <a:pt x="88" y="0"/>
                    <a:pt x="105" y="6"/>
                    <a:pt x="115" y="16"/>
                  </a:cubicBezTo>
                  <a:cubicBezTo>
                    <a:pt x="122" y="24"/>
                    <a:pt x="128" y="35"/>
                    <a:pt x="128" y="49"/>
                  </a:cubicBezTo>
                  <a:lnTo>
                    <a:pt x="128" y="49"/>
                  </a:lnTo>
                  <a:cubicBezTo>
                    <a:pt x="128" y="75"/>
                    <a:pt x="111" y="87"/>
                    <a:pt x="95" y="94"/>
                  </a:cubicBezTo>
                  <a:cubicBezTo>
                    <a:pt x="118" y="100"/>
                    <a:pt x="135" y="114"/>
                    <a:pt x="135" y="140"/>
                  </a:cubicBezTo>
                  <a:lnTo>
                    <a:pt x="135" y="141"/>
                  </a:lnTo>
                  <a:cubicBezTo>
                    <a:pt x="135" y="174"/>
                    <a:pt x="108" y="194"/>
                    <a:pt x="68" y="194"/>
                  </a:cubicBezTo>
                  <a:lnTo>
                    <a:pt x="0" y="194"/>
                  </a:lnTo>
                  <a:lnTo>
                    <a:pt x="0" y="0"/>
                  </a:lnTo>
                  <a:lnTo>
                    <a:pt x="1" y="0"/>
                  </a:lnTo>
                  <a:close/>
                  <a:moveTo>
                    <a:pt x="106" y="51"/>
                  </a:moveTo>
                  <a:cubicBezTo>
                    <a:pt x="106" y="31"/>
                    <a:pt x="91" y="19"/>
                    <a:pt x="65" y="19"/>
                  </a:cubicBezTo>
                  <a:lnTo>
                    <a:pt x="21" y="19"/>
                  </a:lnTo>
                  <a:lnTo>
                    <a:pt x="21" y="87"/>
                  </a:lnTo>
                  <a:lnTo>
                    <a:pt x="64" y="87"/>
                  </a:lnTo>
                  <a:cubicBezTo>
                    <a:pt x="89" y="87"/>
                    <a:pt x="106" y="75"/>
                    <a:pt x="106" y="51"/>
                  </a:cubicBezTo>
                  <a:close/>
                  <a:moveTo>
                    <a:pt x="66" y="105"/>
                  </a:moveTo>
                  <a:lnTo>
                    <a:pt x="21" y="105"/>
                  </a:lnTo>
                  <a:lnTo>
                    <a:pt x="21" y="175"/>
                  </a:lnTo>
                  <a:lnTo>
                    <a:pt x="69" y="175"/>
                  </a:lnTo>
                  <a:cubicBezTo>
                    <a:pt x="96" y="175"/>
                    <a:pt x="115" y="162"/>
                    <a:pt x="115" y="140"/>
                  </a:cubicBezTo>
                  <a:lnTo>
                    <a:pt x="115" y="140"/>
                  </a:lnTo>
                  <a:cubicBezTo>
                    <a:pt x="115" y="119"/>
                    <a:pt x="98" y="105"/>
                    <a:pt x="66" y="1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Rectangle 1047"/>
            <p:cNvSpPr>
              <a:spLocks noChangeArrowheads="1"/>
            </p:cNvSpPr>
            <p:nvPr/>
          </p:nvSpPr>
          <p:spPr bwMode="auto">
            <a:xfrm>
              <a:off x="846931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 1048"/>
            <p:cNvSpPr>
              <a:spLocks noEditPoints="1"/>
            </p:cNvSpPr>
            <p:nvPr/>
          </p:nvSpPr>
          <p:spPr bwMode="auto">
            <a:xfrm>
              <a:off x="8496301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4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4 w 108"/>
                <a:gd name="T11" fmla="*/ 17 h 148"/>
                <a:gd name="T12" fmla="*/ 16 w 108"/>
                <a:gd name="T13" fmla="*/ 27 h 148"/>
                <a:gd name="T14" fmla="*/ 10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9 w 108"/>
                <a:gd name="T25" fmla="*/ 146 h 148"/>
                <a:gd name="T26" fmla="*/ 89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 1049"/>
            <p:cNvSpPr>
              <a:spLocks/>
            </p:cNvSpPr>
            <p:nvPr/>
          </p:nvSpPr>
          <p:spPr bwMode="auto">
            <a:xfrm>
              <a:off x="8567739" y="3155912"/>
              <a:ext cx="53975" cy="74613"/>
            </a:xfrm>
            <a:custGeom>
              <a:avLst/>
              <a:gdLst>
                <a:gd name="T0" fmla="*/ 0 w 105"/>
                <a:gd name="T1" fmla="*/ 132 h 145"/>
                <a:gd name="T2" fmla="*/ 80 w 105"/>
                <a:gd name="T3" fmla="*/ 17 h 145"/>
                <a:gd name="T4" fmla="*/ 3 w 105"/>
                <a:gd name="T5" fmla="*/ 17 h 145"/>
                <a:gd name="T6" fmla="*/ 3 w 105"/>
                <a:gd name="T7" fmla="*/ 0 h 145"/>
                <a:gd name="T8" fmla="*/ 105 w 105"/>
                <a:gd name="T9" fmla="*/ 0 h 145"/>
                <a:gd name="T10" fmla="*/ 105 w 105"/>
                <a:gd name="T11" fmla="*/ 12 h 145"/>
                <a:gd name="T12" fmla="*/ 25 w 105"/>
                <a:gd name="T13" fmla="*/ 127 h 145"/>
                <a:gd name="T14" fmla="*/ 105 w 105"/>
                <a:gd name="T15" fmla="*/ 127 h 145"/>
                <a:gd name="T16" fmla="*/ 105 w 105"/>
                <a:gd name="T17" fmla="*/ 145 h 145"/>
                <a:gd name="T18" fmla="*/ 0 w 105"/>
                <a:gd name="T19" fmla="*/ 145 h 145"/>
                <a:gd name="T20" fmla="*/ 0 w 105"/>
                <a:gd name="T21" fmla="*/ 13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45">
                  <a:moveTo>
                    <a:pt x="0" y="132"/>
                  </a:moveTo>
                  <a:lnTo>
                    <a:pt x="80" y="17"/>
                  </a:lnTo>
                  <a:lnTo>
                    <a:pt x="3" y="17"/>
                  </a:lnTo>
                  <a:lnTo>
                    <a:pt x="3" y="0"/>
                  </a:lnTo>
                  <a:lnTo>
                    <a:pt x="105" y="0"/>
                  </a:lnTo>
                  <a:lnTo>
                    <a:pt x="105" y="12"/>
                  </a:lnTo>
                  <a:lnTo>
                    <a:pt x="25" y="127"/>
                  </a:lnTo>
                  <a:lnTo>
                    <a:pt x="105" y="127"/>
                  </a:lnTo>
                  <a:lnTo>
                    <a:pt x="105" y="145"/>
                  </a:lnTo>
                  <a:lnTo>
                    <a:pt x="0" y="145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1050"/>
            <p:cNvSpPr>
              <a:spLocks noEditPoints="1"/>
            </p:cNvSpPr>
            <p:nvPr/>
          </p:nvSpPr>
          <p:spPr bwMode="auto">
            <a:xfrm>
              <a:off x="8632826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1 w 109"/>
                <a:gd name="T33" fmla="*/ 95 h 148"/>
                <a:gd name="T34" fmla="*/ 91 w 109"/>
                <a:gd name="T35" fmla="*/ 77 h 148"/>
                <a:gd name="T36" fmla="*/ 56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1 w 109"/>
                <a:gd name="T43" fmla="*/ 132 h 148"/>
                <a:gd name="T44" fmla="*/ 91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1" y="132"/>
                  </a:cubicBezTo>
                  <a:cubicBezTo>
                    <a:pt x="74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 1051"/>
            <p:cNvSpPr>
              <a:spLocks/>
            </p:cNvSpPr>
            <p:nvPr/>
          </p:nvSpPr>
          <p:spPr bwMode="auto">
            <a:xfrm>
              <a:off x="8709026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8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8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8" y="23"/>
                  </a:lnTo>
                  <a:cubicBezTo>
                    <a:pt x="41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 1052"/>
            <p:cNvSpPr>
              <a:spLocks/>
            </p:cNvSpPr>
            <p:nvPr/>
          </p:nvSpPr>
          <p:spPr bwMode="auto">
            <a:xfrm>
              <a:off x="6092826" y="3132100"/>
              <a:ext cx="80963" cy="98425"/>
            </a:xfrm>
            <a:custGeom>
              <a:avLst/>
              <a:gdLst>
                <a:gd name="T0" fmla="*/ 0 w 160"/>
                <a:gd name="T1" fmla="*/ 0 h 195"/>
                <a:gd name="T2" fmla="*/ 21 w 160"/>
                <a:gd name="T3" fmla="*/ 0 h 195"/>
                <a:gd name="T4" fmla="*/ 80 w 160"/>
                <a:gd name="T5" fmla="*/ 104 h 195"/>
                <a:gd name="T6" fmla="*/ 139 w 160"/>
                <a:gd name="T7" fmla="*/ 0 h 195"/>
                <a:gd name="T8" fmla="*/ 160 w 160"/>
                <a:gd name="T9" fmla="*/ 0 h 195"/>
                <a:gd name="T10" fmla="*/ 160 w 160"/>
                <a:gd name="T11" fmla="*/ 195 h 195"/>
                <a:gd name="T12" fmla="*/ 139 w 160"/>
                <a:gd name="T13" fmla="*/ 195 h 195"/>
                <a:gd name="T14" fmla="*/ 139 w 160"/>
                <a:gd name="T15" fmla="*/ 39 h 195"/>
                <a:gd name="T16" fmla="*/ 81 w 160"/>
                <a:gd name="T17" fmla="*/ 141 h 195"/>
                <a:gd name="T18" fmla="*/ 80 w 160"/>
                <a:gd name="T19" fmla="*/ 141 h 195"/>
                <a:gd name="T20" fmla="*/ 20 w 160"/>
                <a:gd name="T21" fmla="*/ 37 h 195"/>
                <a:gd name="T22" fmla="*/ 20 w 160"/>
                <a:gd name="T23" fmla="*/ 194 h 195"/>
                <a:gd name="T24" fmla="*/ 0 w 160"/>
                <a:gd name="T25" fmla="*/ 194 h 195"/>
                <a:gd name="T26" fmla="*/ 0 w 160"/>
                <a:gd name="T2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0" h="195">
                  <a:moveTo>
                    <a:pt x="0" y="0"/>
                  </a:moveTo>
                  <a:lnTo>
                    <a:pt x="21" y="0"/>
                  </a:lnTo>
                  <a:lnTo>
                    <a:pt x="80" y="104"/>
                  </a:lnTo>
                  <a:lnTo>
                    <a:pt x="139" y="0"/>
                  </a:lnTo>
                  <a:lnTo>
                    <a:pt x="160" y="0"/>
                  </a:lnTo>
                  <a:lnTo>
                    <a:pt x="160" y="195"/>
                  </a:lnTo>
                  <a:lnTo>
                    <a:pt x="139" y="195"/>
                  </a:lnTo>
                  <a:lnTo>
                    <a:pt x="139" y="39"/>
                  </a:lnTo>
                  <a:lnTo>
                    <a:pt x="81" y="141"/>
                  </a:lnTo>
                  <a:lnTo>
                    <a:pt x="80" y="141"/>
                  </a:lnTo>
                  <a:lnTo>
                    <a:pt x="20" y="37"/>
                  </a:lnTo>
                  <a:lnTo>
                    <a:pt x="20" y="194"/>
                  </a:lnTo>
                  <a:lnTo>
                    <a:pt x="0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 1053"/>
            <p:cNvSpPr>
              <a:spLocks noEditPoints="1"/>
            </p:cNvSpPr>
            <p:nvPr/>
          </p:nvSpPr>
          <p:spPr bwMode="auto">
            <a:xfrm>
              <a:off x="6192839" y="3155912"/>
              <a:ext cx="55563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1 w 109"/>
                <a:gd name="T7" fmla="*/ 62 h 148"/>
                <a:gd name="T8" fmla="*/ 91 w 109"/>
                <a:gd name="T9" fmla="*/ 53 h 148"/>
                <a:gd name="T10" fmla="*/ 54 w 109"/>
                <a:gd name="T11" fmla="*/ 17 h 148"/>
                <a:gd name="T12" fmla="*/ 16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0 w 109"/>
                <a:gd name="T33" fmla="*/ 95 h 148"/>
                <a:gd name="T34" fmla="*/ 90 w 109"/>
                <a:gd name="T35" fmla="*/ 77 h 148"/>
                <a:gd name="T36" fmla="*/ 55 w 109"/>
                <a:gd name="T37" fmla="*/ 71 h 148"/>
                <a:gd name="T38" fmla="*/ 19 w 109"/>
                <a:gd name="T39" fmla="*/ 101 h 148"/>
                <a:gd name="T40" fmla="*/ 19 w 109"/>
                <a:gd name="T41" fmla="*/ 102 h 148"/>
                <a:gd name="T42" fmla="*/ 50 w 109"/>
                <a:gd name="T43" fmla="*/ 132 h 148"/>
                <a:gd name="T44" fmla="*/ 90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4" y="56"/>
                  </a:cubicBezTo>
                  <a:cubicBezTo>
                    <a:pt x="69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8" y="17"/>
                    <a:pt x="54" y="17"/>
                  </a:cubicBezTo>
                  <a:cubicBezTo>
                    <a:pt x="39" y="17"/>
                    <a:pt x="26" y="22"/>
                    <a:pt x="16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1" y="148"/>
                    <a:pt x="0" y="132"/>
                    <a:pt x="0" y="103"/>
                  </a:cubicBezTo>
                  <a:close/>
                  <a:moveTo>
                    <a:pt x="90" y="95"/>
                  </a:moveTo>
                  <a:lnTo>
                    <a:pt x="90" y="77"/>
                  </a:lnTo>
                  <a:cubicBezTo>
                    <a:pt x="81" y="73"/>
                    <a:pt x="69" y="71"/>
                    <a:pt x="55" y="71"/>
                  </a:cubicBezTo>
                  <a:cubicBezTo>
                    <a:pt x="33" y="71"/>
                    <a:pt x="19" y="83"/>
                    <a:pt x="19" y="101"/>
                  </a:cubicBezTo>
                  <a:lnTo>
                    <a:pt x="19" y="102"/>
                  </a:lnTo>
                  <a:cubicBezTo>
                    <a:pt x="19" y="120"/>
                    <a:pt x="33" y="132"/>
                    <a:pt x="50" y="132"/>
                  </a:cubicBezTo>
                  <a:cubicBezTo>
                    <a:pt x="73" y="132"/>
                    <a:pt x="90" y="116"/>
                    <a:pt x="90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 1054"/>
            <p:cNvSpPr>
              <a:spLocks/>
            </p:cNvSpPr>
            <p:nvPr/>
          </p:nvSpPr>
          <p:spPr bwMode="auto">
            <a:xfrm>
              <a:off x="6261101" y="3155912"/>
              <a:ext cx="50800" cy="76200"/>
            </a:xfrm>
            <a:custGeom>
              <a:avLst/>
              <a:gdLst>
                <a:gd name="T0" fmla="*/ 0 w 99"/>
                <a:gd name="T1" fmla="*/ 129 h 150"/>
                <a:gd name="T2" fmla="*/ 10 w 99"/>
                <a:gd name="T3" fmla="*/ 114 h 150"/>
                <a:gd name="T4" fmla="*/ 53 w 99"/>
                <a:gd name="T5" fmla="*/ 132 h 150"/>
                <a:gd name="T6" fmla="*/ 80 w 99"/>
                <a:gd name="T7" fmla="*/ 109 h 150"/>
                <a:gd name="T8" fmla="*/ 80 w 99"/>
                <a:gd name="T9" fmla="*/ 109 h 150"/>
                <a:gd name="T10" fmla="*/ 49 w 99"/>
                <a:gd name="T11" fmla="*/ 82 h 150"/>
                <a:gd name="T12" fmla="*/ 8 w 99"/>
                <a:gd name="T13" fmla="*/ 40 h 150"/>
                <a:gd name="T14" fmla="*/ 8 w 99"/>
                <a:gd name="T15" fmla="*/ 40 h 150"/>
                <a:gd name="T16" fmla="*/ 53 w 99"/>
                <a:gd name="T17" fmla="*/ 0 h 150"/>
                <a:gd name="T18" fmla="*/ 98 w 99"/>
                <a:gd name="T19" fmla="*/ 15 h 150"/>
                <a:gd name="T20" fmla="*/ 88 w 99"/>
                <a:gd name="T21" fmla="*/ 32 h 150"/>
                <a:gd name="T22" fmla="*/ 51 w 99"/>
                <a:gd name="T23" fmla="*/ 18 h 150"/>
                <a:gd name="T24" fmla="*/ 26 w 99"/>
                <a:gd name="T25" fmla="*/ 38 h 150"/>
                <a:gd name="T26" fmla="*/ 26 w 99"/>
                <a:gd name="T27" fmla="*/ 38 h 150"/>
                <a:gd name="T28" fmla="*/ 59 w 99"/>
                <a:gd name="T29" fmla="*/ 64 h 150"/>
                <a:gd name="T30" fmla="*/ 99 w 99"/>
                <a:gd name="T31" fmla="*/ 107 h 150"/>
                <a:gd name="T32" fmla="*/ 99 w 99"/>
                <a:gd name="T33" fmla="*/ 107 h 150"/>
                <a:gd name="T34" fmla="*/ 53 w 99"/>
                <a:gd name="T35" fmla="*/ 148 h 150"/>
                <a:gd name="T36" fmla="*/ 0 w 99"/>
                <a:gd name="T37" fmla="*/ 129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150">
                  <a:moveTo>
                    <a:pt x="0" y="129"/>
                  </a:moveTo>
                  <a:lnTo>
                    <a:pt x="10" y="114"/>
                  </a:lnTo>
                  <a:cubicBezTo>
                    <a:pt x="24" y="125"/>
                    <a:pt x="38" y="132"/>
                    <a:pt x="53" y="132"/>
                  </a:cubicBezTo>
                  <a:cubicBezTo>
                    <a:pt x="69" y="132"/>
                    <a:pt x="80" y="123"/>
                    <a:pt x="80" y="109"/>
                  </a:cubicBezTo>
                  <a:lnTo>
                    <a:pt x="80" y="109"/>
                  </a:lnTo>
                  <a:cubicBezTo>
                    <a:pt x="80" y="97"/>
                    <a:pt x="68" y="89"/>
                    <a:pt x="49" y="82"/>
                  </a:cubicBezTo>
                  <a:cubicBezTo>
                    <a:pt x="26" y="72"/>
                    <a:pt x="8" y="63"/>
                    <a:pt x="8" y="40"/>
                  </a:cubicBezTo>
                  <a:lnTo>
                    <a:pt x="8" y="40"/>
                  </a:lnTo>
                  <a:cubicBezTo>
                    <a:pt x="8" y="17"/>
                    <a:pt x="26" y="0"/>
                    <a:pt x="53" y="0"/>
                  </a:cubicBezTo>
                  <a:cubicBezTo>
                    <a:pt x="69" y="0"/>
                    <a:pt x="86" y="7"/>
                    <a:pt x="98" y="15"/>
                  </a:cubicBezTo>
                  <a:lnTo>
                    <a:pt x="88" y="32"/>
                  </a:lnTo>
                  <a:cubicBezTo>
                    <a:pt x="76" y="24"/>
                    <a:pt x="64" y="18"/>
                    <a:pt x="51" y="18"/>
                  </a:cubicBezTo>
                  <a:cubicBezTo>
                    <a:pt x="36" y="18"/>
                    <a:pt x="26" y="27"/>
                    <a:pt x="26" y="38"/>
                  </a:cubicBezTo>
                  <a:lnTo>
                    <a:pt x="26" y="38"/>
                  </a:lnTo>
                  <a:cubicBezTo>
                    <a:pt x="26" y="50"/>
                    <a:pt x="39" y="57"/>
                    <a:pt x="59" y="64"/>
                  </a:cubicBezTo>
                  <a:cubicBezTo>
                    <a:pt x="83" y="74"/>
                    <a:pt x="99" y="84"/>
                    <a:pt x="99" y="107"/>
                  </a:cubicBezTo>
                  <a:lnTo>
                    <a:pt x="99" y="107"/>
                  </a:lnTo>
                  <a:cubicBezTo>
                    <a:pt x="99" y="133"/>
                    <a:pt x="78" y="148"/>
                    <a:pt x="53" y="148"/>
                  </a:cubicBezTo>
                  <a:cubicBezTo>
                    <a:pt x="35" y="150"/>
                    <a:pt x="16" y="143"/>
                    <a:pt x="0" y="1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 1055"/>
            <p:cNvSpPr>
              <a:spLocks noEditPoints="1"/>
            </p:cNvSpPr>
            <p:nvPr/>
          </p:nvSpPr>
          <p:spPr bwMode="auto">
            <a:xfrm>
              <a:off x="6323014" y="3155912"/>
              <a:ext cx="55563" cy="76200"/>
            </a:xfrm>
            <a:custGeom>
              <a:avLst/>
              <a:gdLst>
                <a:gd name="T0" fmla="*/ 0 w 108"/>
                <a:gd name="T1" fmla="*/ 103 h 148"/>
                <a:gd name="T2" fmla="*/ 0 w 108"/>
                <a:gd name="T3" fmla="*/ 103 h 148"/>
                <a:gd name="T4" fmla="*/ 53 w 108"/>
                <a:gd name="T5" fmla="*/ 56 h 148"/>
                <a:gd name="T6" fmla="*/ 91 w 108"/>
                <a:gd name="T7" fmla="*/ 62 h 148"/>
                <a:gd name="T8" fmla="*/ 91 w 108"/>
                <a:gd name="T9" fmla="*/ 53 h 148"/>
                <a:gd name="T10" fmla="*/ 53 w 108"/>
                <a:gd name="T11" fmla="*/ 17 h 148"/>
                <a:gd name="T12" fmla="*/ 16 w 108"/>
                <a:gd name="T13" fmla="*/ 27 h 148"/>
                <a:gd name="T14" fmla="*/ 9 w 108"/>
                <a:gd name="T15" fmla="*/ 11 h 148"/>
                <a:gd name="T16" fmla="*/ 55 w 108"/>
                <a:gd name="T17" fmla="*/ 0 h 148"/>
                <a:gd name="T18" fmla="*/ 95 w 108"/>
                <a:gd name="T19" fmla="*/ 15 h 148"/>
                <a:gd name="T20" fmla="*/ 108 w 108"/>
                <a:gd name="T21" fmla="*/ 53 h 148"/>
                <a:gd name="T22" fmla="*/ 108 w 108"/>
                <a:gd name="T23" fmla="*/ 146 h 148"/>
                <a:gd name="T24" fmla="*/ 88 w 108"/>
                <a:gd name="T25" fmla="*/ 146 h 148"/>
                <a:gd name="T26" fmla="*/ 88 w 108"/>
                <a:gd name="T27" fmla="*/ 125 h 148"/>
                <a:gd name="T28" fmla="*/ 45 w 108"/>
                <a:gd name="T29" fmla="*/ 148 h 148"/>
                <a:gd name="T30" fmla="*/ 0 w 108"/>
                <a:gd name="T31" fmla="*/ 103 h 148"/>
                <a:gd name="T32" fmla="*/ 91 w 108"/>
                <a:gd name="T33" fmla="*/ 95 h 148"/>
                <a:gd name="T34" fmla="*/ 91 w 108"/>
                <a:gd name="T35" fmla="*/ 77 h 148"/>
                <a:gd name="T36" fmla="*/ 56 w 108"/>
                <a:gd name="T37" fmla="*/ 71 h 148"/>
                <a:gd name="T38" fmla="*/ 20 w 108"/>
                <a:gd name="T39" fmla="*/ 101 h 148"/>
                <a:gd name="T40" fmla="*/ 20 w 108"/>
                <a:gd name="T41" fmla="*/ 102 h 148"/>
                <a:gd name="T42" fmla="*/ 51 w 108"/>
                <a:gd name="T43" fmla="*/ 132 h 148"/>
                <a:gd name="T44" fmla="*/ 91 w 108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8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1" y="56"/>
                    <a:pt x="53" y="56"/>
                  </a:cubicBezTo>
                  <a:cubicBezTo>
                    <a:pt x="68" y="56"/>
                    <a:pt x="80" y="58"/>
                    <a:pt x="91" y="62"/>
                  </a:cubicBezTo>
                  <a:lnTo>
                    <a:pt x="91" y="53"/>
                  </a:lnTo>
                  <a:cubicBezTo>
                    <a:pt x="91" y="30"/>
                    <a:pt x="77" y="17"/>
                    <a:pt x="53" y="17"/>
                  </a:cubicBezTo>
                  <a:cubicBezTo>
                    <a:pt x="38" y="17"/>
                    <a:pt x="26" y="22"/>
                    <a:pt x="16" y="27"/>
                  </a:cubicBezTo>
                  <a:lnTo>
                    <a:pt x="9" y="11"/>
                  </a:lnTo>
                  <a:cubicBezTo>
                    <a:pt x="23" y="5"/>
                    <a:pt x="37" y="0"/>
                    <a:pt x="55" y="0"/>
                  </a:cubicBezTo>
                  <a:cubicBezTo>
                    <a:pt x="72" y="0"/>
                    <a:pt x="86" y="5"/>
                    <a:pt x="95" y="15"/>
                  </a:cubicBezTo>
                  <a:cubicBezTo>
                    <a:pt x="103" y="23"/>
                    <a:pt x="108" y="37"/>
                    <a:pt x="108" y="53"/>
                  </a:cubicBezTo>
                  <a:lnTo>
                    <a:pt x="108" y="146"/>
                  </a:lnTo>
                  <a:lnTo>
                    <a:pt x="88" y="146"/>
                  </a:lnTo>
                  <a:lnTo>
                    <a:pt x="88" y="125"/>
                  </a:lnTo>
                  <a:cubicBezTo>
                    <a:pt x="80" y="138"/>
                    <a:pt x="66" y="148"/>
                    <a:pt x="45" y="148"/>
                  </a:cubicBezTo>
                  <a:cubicBezTo>
                    <a:pt x="22" y="148"/>
                    <a:pt x="0" y="132"/>
                    <a:pt x="0" y="103"/>
                  </a:cubicBezTo>
                  <a:close/>
                  <a:moveTo>
                    <a:pt x="91" y="95"/>
                  </a:moveTo>
                  <a:lnTo>
                    <a:pt x="91" y="77"/>
                  </a:lnTo>
                  <a:cubicBezTo>
                    <a:pt x="82" y="73"/>
                    <a:pt x="70" y="71"/>
                    <a:pt x="56" y="71"/>
                  </a:cubicBezTo>
                  <a:cubicBezTo>
                    <a:pt x="33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3" y="132"/>
                    <a:pt x="51" y="132"/>
                  </a:cubicBezTo>
                  <a:cubicBezTo>
                    <a:pt x="73" y="132"/>
                    <a:pt x="91" y="116"/>
                    <a:pt x="91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 1056"/>
            <p:cNvSpPr>
              <a:spLocks/>
            </p:cNvSpPr>
            <p:nvPr/>
          </p:nvSpPr>
          <p:spPr bwMode="auto">
            <a:xfrm>
              <a:off x="6397626" y="3128925"/>
              <a:ext cx="55563" cy="101600"/>
            </a:xfrm>
            <a:custGeom>
              <a:avLst/>
              <a:gdLst>
                <a:gd name="T0" fmla="*/ 1 w 110"/>
                <a:gd name="T1" fmla="*/ 0 h 201"/>
                <a:gd name="T2" fmla="*/ 21 w 110"/>
                <a:gd name="T3" fmla="*/ 0 h 201"/>
                <a:gd name="T4" fmla="*/ 21 w 110"/>
                <a:gd name="T5" fmla="*/ 135 h 201"/>
                <a:gd name="T6" fmla="*/ 85 w 110"/>
                <a:gd name="T7" fmla="*/ 56 h 201"/>
                <a:gd name="T8" fmla="*/ 109 w 110"/>
                <a:gd name="T9" fmla="*/ 56 h 201"/>
                <a:gd name="T10" fmla="*/ 58 w 110"/>
                <a:gd name="T11" fmla="*/ 117 h 201"/>
                <a:gd name="T12" fmla="*/ 110 w 110"/>
                <a:gd name="T13" fmla="*/ 201 h 201"/>
                <a:gd name="T14" fmla="*/ 86 w 110"/>
                <a:gd name="T15" fmla="*/ 201 h 201"/>
                <a:gd name="T16" fmla="*/ 44 w 110"/>
                <a:gd name="T17" fmla="*/ 133 h 201"/>
                <a:gd name="T18" fmla="*/ 20 w 110"/>
                <a:gd name="T19" fmla="*/ 161 h 201"/>
                <a:gd name="T20" fmla="*/ 20 w 110"/>
                <a:gd name="T21" fmla="*/ 201 h 201"/>
                <a:gd name="T22" fmla="*/ 0 w 110"/>
                <a:gd name="T23" fmla="*/ 201 h 201"/>
                <a:gd name="T24" fmla="*/ 0 w 110"/>
                <a:gd name="T25" fmla="*/ 0 h 201"/>
                <a:gd name="T26" fmla="*/ 1 w 110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0" h="201">
                  <a:moveTo>
                    <a:pt x="1" y="0"/>
                  </a:moveTo>
                  <a:lnTo>
                    <a:pt x="21" y="0"/>
                  </a:lnTo>
                  <a:lnTo>
                    <a:pt x="21" y="135"/>
                  </a:lnTo>
                  <a:lnTo>
                    <a:pt x="85" y="56"/>
                  </a:lnTo>
                  <a:lnTo>
                    <a:pt x="109" y="56"/>
                  </a:lnTo>
                  <a:lnTo>
                    <a:pt x="58" y="117"/>
                  </a:lnTo>
                  <a:lnTo>
                    <a:pt x="110" y="201"/>
                  </a:lnTo>
                  <a:lnTo>
                    <a:pt x="86" y="201"/>
                  </a:lnTo>
                  <a:lnTo>
                    <a:pt x="44" y="133"/>
                  </a:lnTo>
                  <a:lnTo>
                    <a:pt x="20" y="161"/>
                  </a:lnTo>
                  <a:lnTo>
                    <a:pt x="20" y="201"/>
                  </a:lnTo>
                  <a:lnTo>
                    <a:pt x="0" y="201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 1057"/>
            <p:cNvSpPr>
              <a:spLocks noEditPoints="1"/>
            </p:cNvSpPr>
            <p:nvPr/>
          </p:nvSpPr>
          <p:spPr bwMode="auto">
            <a:xfrm>
              <a:off x="6462714" y="3155912"/>
              <a:ext cx="53975" cy="76200"/>
            </a:xfrm>
            <a:custGeom>
              <a:avLst/>
              <a:gdLst>
                <a:gd name="T0" fmla="*/ 0 w 109"/>
                <a:gd name="T1" fmla="*/ 103 h 148"/>
                <a:gd name="T2" fmla="*/ 0 w 109"/>
                <a:gd name="T3" fmla="*/ 103 h 148"/>
                <a:gd name="T4" fmla="*/ 54 w 109"/>
                <a:gd name="T5" fmla="*/ 56 h 148"/>
                <a:gd name="T6" fmla="*/ 92 w 109"/>
                <a:gd name="T7" fmla="*/ 62 h 148"/>
                <a:gd name="T8" fmla="*/ 92 w 109"/>
                <a:gd name="T9" fmla="*/ 53 h 148"/>
                <a:gd name="T10" fmla="*/ 54 w 109"/>
                <a:gd name="T11" fmla="*/ 17 h 148"/>
                <a:gd name="T12" fmla="*/ 17 w 109"/>
                <a:gd name="T13" fmla="*/ 27 h 148"/>
                <a:gd name="T14" fmla="*/ 10 w 109"/>
                <a:gd name="T15" fmla="*/ 11 h 148"/>
                <a:gd name="T16" fmla="*/ 55 w 109"/>
                <a:gd name="T17" fmla="*/ 0 h 148"/>
                <a:gd name="T18" fmla="*/ 95 w 109"/>
                <a:gd name="T19" fmla="*/ 15 h 148"/>
                <a:gd name="T20" fmla="*/ 109 w 109"/>
                <a:gd name="T21" fmla="*/ 53 h 148"/>
                <a:gd name="T22" fmla="*/ 109 w 109"/>
                <a:gd name="T23" fmla="*/ 146 h 148"/>
                <a:gd name="T24" fmla="*/ 89 w 109"/>
                <a:gd name="T25" fmla="*/ 146 h 148"/>
                <a:gd name="T26" fmla="*/ 89 w 109"/>
                <a:gd name="T27" fmla="*/ 125 h 148"/>
                <a:gd name="T28" fmla="*/ 45 w 109"/>
                <a:gd name="T29" fmla="*/ 148 h 148"/>
                <a:gd name="T30" fmla="*/ 0 w 109"/>
                <a:gd name="T31" fmla="*/ 103 h 148"/>
                <a:gd name="T32" fmla="*/ 92 w 109"/>
                <a:gd name="T33" fmla="*/ 95 h 148"/>
                <a:gd name="T34" fmla="*/ 92 w 109"/>
                <a:gd name="T35" fmla="*/ 77 h 148"/>
                <a:gd name="T36" fmla="*/ 57 w 109"/>
                <a:gd name="T37" fmla="*/ 71 h 148"/>
                <a:gd name="T38" fmla="*/ 20 w 109"/>
                <a:gd name="T39" fmla="*/ 101 h 148"/>
                <a:gd name="T40" fmla="*/ 20 w 109"/>
                <a:gd name="T41" fmla="*/ 102 h 148"/>
                <a:gd name="T42" fmla="*/ 52 w 109"/>
                <a:gd name="T43" fmla="*/ 132 h 148"/>
                <a:gd name="T44" fmla="*/ 92 w 109"/>
                <a:gd name="T45" fmla="*/ 9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9" h="148">
                  <a:moveTo>
                    <a:pt x="0" y="103"/>
                  </a:moveTo>
                  <a:lnTo>
                    <a:pt x="0" y="103"/>
                  </a:lnTo>
                  <a:cubicBezTo>
                    <a:pt x="0" y="72"/>
                    <a:pt x="22" y="56"/>
                    <a:pt x="54" y="56"/>
                  </a:cubicBezTo>
                  <a:cubicBezTo>
                    <a:pt x="69" y="56"/>
                    <a:pt x="80" y="58"/>
                    <a:pt x="92" y="62"/>
                  </a:cubicBezTo>
                  <a:lnTo>
                    <a:pt x="92" y="53"/>
                  </a:lnTo>
                  <a:cubicBezTo>
                    <a:pt x="92" y="30"/>
                    <a:pt x="78" y="17"/>
                    <a:pt x="54" y="17"/>
                  </a:cubicBezTo>
                  <a:cubicBezTo>
                    <a:pt x="39" y="17"/>
                    <a:pt x="27" y="22"/>
                    <a:pt x="17" y="27"/>
                  </a:cubicBezTo>
                  <a:lnTo>
                    <a:pt x="10" y="11"/>
                  </a:lnTo>
                  <a:cubicBezTo>
                    <a:pt x="24" y="5"/>
                    <a:pt x="38" y="0"/>
                    <a:pt x="55" y="0"/>
                  </a:cubicBezTo>
                  <a:cubicBezTo>
                    <a:pt x="73" y="0"/>
                    <a:pt x="86" y="5"/>
                    <a:pt x="95" y="15"/>
                  </a:cubicBezTo>
                  <a:cubicBezTo>
                    <a:pt x="104" y="23"/>
                    <a:pt x="109" y="37"/>
                    <a:pt x="109" y="53"/>
                  </a:cubicBezTo>
                  <a:lnTo>
                    <a:pt x="109" y="146"/>
                  </a:lnTo>
                  <a:lnTo>
                    <a:pt x="89" y="146"/>
                  </a:lnTo>
                  <a:lnTo>
                    <a:pt x="89" y="125"/>
                  </a:lnTo>
                  <a:cubicBezTo>
                    <a:pt x="80" y="138"/>
                    <a:pt x="67" y="148"/>
                    <a:pt x="45" y="148"/>
                  </a:cubicBezTo>
                  <a:cubicBezTo>
                    <a:pt x="23" y="148"/>
                    <a:pt x="0" y="132"/>
                    <a:pt x="0" y="103"/>
                  </a:cubicBezTo>
                  <a:close/>
                  <a:moveTo>
                    <a:pt x="92" y="95"/>
                  </a:moveTo>
                  <a:lnTo>
                    <a:pt x="92" y="77"/>
                  </a:lnTo>
                  <a:cubicBezTo>
                    <a:pt x="83" y="73"/>
                    <a:pt x="70" y="71"/>
                    <a:pt x="57" y="71"/>
                  </a:cubicBezTo>
                  <a:cubicBezTo>
                    <a:pt x="34" y="71"/>
                    <a:pt x="20" y="83"/>
                    <a:pt x="20" y="101"/>
                  </a:cubicBezTo>
                  <a:lnTo>
                    <a:pt x="20" y="102"/>
                  </a:lnTo>
                  <a:cubicBezTo>
                    <a:pt x="20" y="120"/>
                    <a:pt x="34" y="132"/>
                    <a:pt x="52" y="132"/>
                  </a:cubicBezTo>
                  <a:cubicBezTo>
                    <a:pt x="74" y="132"/>
                    <a:pt x="92" y="116"/>
                    <a:pt x="92" y="9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 1058"/>
            <p:cNvSpPr>
              <a:spLocks/>
            </p:cNvSpPr>
            <p:nvPr/>
          </p:nvSpPr>
          <p:spPr bwMode="auto">
            <a:xfrm>
              <a:off x="6538914" y="3155912"/>
              <a:ext cx="34925" cy="74613"/>
            </a:xfrm>
            <a:custGeom>
              <a:avLst/>
              <a:gdLst>
                <a:gd name="T0" fmla="*/ 0 w 70"/>
                <a:gd name="T1" fmla="*/ 3 h 148"/>
                <a:gd name="T2" fmla="*/ 20 w 70"/>
                <a:gd name="T3" fmla="*/ 3 h 148"/>
                <a:gd name="T4" fmla="*/ 20 w 70"/>
                <a:gd name="T5" fmla="*/ 35 h 148"/>
                <a:gd name="T6" fmla="*/ 70 w 70"/>
                <a:gd name="T7" fmla="*/ 2 h 148"/>
                <a:gd name="T8" fmla="*/ 70 w 70"/>
                <a:gd name="T9" fmla="*/ 23 h 148"/>
                <a:gd name="T10" fmla="*/ 69 w 70"/>
                <a:gd name="T11" fmla="*/ 23 h 148"/>
                <a:gd name="T12" fmla="*/ 20 w 70"/>
                <a:gd name="T13" fmla="*/ 79 h 148"/>
                <a:gd name="T14" fmla="*/ 20 w 70"/>
                <a:gd name="T15" fmla="*/ 148 h 148"/>
                <a:gd name="T16" fmla="*/ 0 w 70"/>
                <a:gd name="T17" fmla="*/ 148 h 148"/>
                <a:gd name="T18" fmla="*/ 0 w 70"/>
                <a:gd name="T19" fmla="*/ 3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148">
                  <a:moveTo>
                    <a:pt x="0" y="3"/>
                  </a:moveTo>
                  <a:lnTo>
                    <a:pt x="20" y="3"/>
                  </a:lnTo>
                  <a:lnTo>
                    <a:pt x="20" y="35"/>
                  </a:lnTo>
                  <a:cubicBezTo>
                    <a:pt x="29" y="15"/>
                    <a:pt x="46" y="0"/>
                    <a:pt x="70" y="2"/>
                  </a:cubicBezTo>
                  <a:lnTo>
                    <a:pt x="70" y="23"/>
                  </a:lnTo>
                  <a:lnTo>
                    <a:pt x="69" y="23"/>
                  </a:lnTo>
                  <a:cubicBezTo>
                    <a:pt x="42" y="23"/>
                    <a:pt x="20" y="42"/>
                    <a:pt x="20" y="79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 1059"/>
            <p:cNvSpPr>
              <a:spLocks noEditPoints="1"/>
            </p:cNvSpPr>
            <p:nvPr/>
          </p:nvSpPr>
          <p:spPr bwMode="auto">
            <a:xfrm>
              <a:off x="6588126" y="3128925"/>
              <a:ext cx="11113" cy="101600"/>
            </a:xfrm>
            <a:custGeom>
              <a:avLst/>
              <a:gdLst>
                <a:gd name="T0" fmla="*/ 0 w 22"/>
                <a:gd name="T1" fmla="*/ 0 h 199"/>
                <a:gd name="T2" fmla="*/ 22 w 22"/>
                <a:gd name="T3" fmla="*/ 0 h 199"/>
                <a:gd name="T4" fmla="*/ 22 w 22"/>
                <a:gd name="T5" fmla="*/ 24 h 199"/>
                <a:gd name="T6" fmla="*/ 0 w 22"/>
                <a:gd name="T7" fmla="*/ 24 h 199"/>
                <a:gd name="T8" fmla="*/ 0 w 22"/>
                <a:gd name="T9" fmla="*/ 0 h 199"/>
                <a:gd name="T10" fmla="*/ 1 w 22"/>
                <a:gd name="T11" fmla="*/ 54 h 199"/>
                <a:gd name="T12" fmla="*/ 21 w 22"/>
                <a:gd name="T13" fmla="*/ 54 h 199"/>
                <a:gd name="T14" fmla="*/ 21 w 22"/>
                <a:gd name="T15" fmla="*/ 199 h 199"/>
                <a:gd name="T16" fmla="*/ 1 w 22"/>
                <a:gd name="T17" fmla="*/ 199 h 199"/>
                <a:gd name="T18" fmla="*/ 1 w 22"/>
                <a:gd name="T19" fmla="*/ 5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199">
                  <a:moveTo>
                    <a:pt x="0" y="0"/>
                  </a:moveTo>
                  <a:lnTo>
                    <a:pt x="22" y="0"/>
                  </a:lnTo>
                  <a:lnTo>
                    <a:pt x="22" y="24"/>
                  </a:lnTo>
                  <a:lnTo>
                    <a:pt x="0" y="24"/>
                  </a:lnTo>
                  <a:lnTo>
                    <a:pt x="0" y="0"/>
                  </a:lnTo>
                  <a:close/>
                  <a:moveTo>
                    <a:pt x="1" y="54"/>
                  </a:moveTo>
                  <a:lnTo>
                    <a:pt x="21" y="54"/>
                  </a:lnTo>
                  <a:lnTo>
                    <a:pt x="21" y="199"/>
                  </a:lnTo>
                  <a:lnTo>
                    <a:pt x="1" y="199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 1060"/>
            <p:cNvSpPr>
              <a:spLocks/>
            </p:cNvSpPr>
            <p:nvPr/>
          </p:nvSpPr>
          <p:spPr bwMode="auto">
            <a:xfrm>
              <a:off x="5583239" y="3130512"/>
              <a:ext cx="66675" cy="101600"/>
            </a:xfrm>
            <a:custGeom>
              <a:avLst/>
              <a:gdLst>
                <a:gd name="T0" fmla="*/ 0 w 129"/>
                <a:gd name="T1" fmla="*/ 173 h 200"/>
                <a:gd name="T2" fmla="*/ 13 w 129"/>
                <a:gd name="T3" fmla="*/ 157 h 200"/>
                <a:gd name="T4" fmla="*/ 68 w 129"/>
                <a:gd name="T5" fmla="*/ 180 h 200"/>
                <a:gd name="T6" fmla="*/ 107 w 129"/>
                <a:gd name="T7" fmla="*/ 148 h 200"/>
                <a:gd name="T8" fmla="*/ 107 w 129"/>
                <a:gd name="T9" fmla="*/ 148 h 200"/>
                <a:gd name="T10" fmla="*/ 64 w 129"/>
                <a:gd name="T11" fmla="*/ 109 h 200"/>
                <a:gd name="T12" fmla="*/ 8 w 129"/>
                <a:gd name="T13" fmla="*/ 51 h 200"/>
                <a:gd name="T14" fmla="*/ 8 w 129"/>
                <a:gd name="T15" fmla="*/ 51 h 200"/>
                <a:gd name="T16" fmla="*/ 67 w 129"/>
                <a:gd name="T17" fmla="*/ 0 h 200"/>
                <a:gd name="T18" fmla="*/ 125 w 129"/>
                <a:gd name="T19" fmla="*/ 23 h 200"/>
                <a:gd name="T20" fmla="*/ 113 w 129"/>
                <a:gd name="T21" fmla="*/ 39 h 200"/>
                <a:gd name="T22" fmla="*/ 67 w 129"/>
                <a:gd name="T23" fmla="*/ 20 h 200"/>
                <a:gd name="T24" fmla="*/ 30 w 129"/>
                <a:gd name="T25" fmla="*/ 50 h 200"/>
                <a:gd name="T26" fmla="*/ 30 w 129"/>
                <a:gd name="T27" fmla="*/ 50 h 200"/>
                <a:gd name="T28" fmla="*/ 75 w 129"/>
                <a:gd name="T29" fmla="*/ 90 h 200"/>
                <a:gd name="T30" fmla="*/ 129 w 129"/>
                <a:gd name="T31" fmla="*/ 146 h 200"/>
                <a:gd name="T32" fmla="*/ 129 w 129"/>
                <a:gd name="T33" fmla="*/ 146 h 200"/>
                <a:gd name="T34" fmla="*/ 69 w 129"/>
                <a:gd name="T35" fmla="*/ 199 h 200"/>
                <a:gd name="T36" fmla="*/ 0 w 129"/>
                <a:gd name="T37" fmla="*/ 17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9" h="200">
                  <a:moveTo>
                    <a:pt x="0" y="173"/>
                  </a:moveTo>
                  <a:lnTo>
                    <a:pt x="13" y="157"/>
                  </a:lnTo>
                  <a:cubicBezTo>
                    <a:pt x="29" y="172"/>
                    <a:pt x="45" y="180"/>
                    <a:pt x="68" y="180"/>
                  </a:cubicBezTo>
                  <a:cubicBezTo>
                    <a:pt x="91" y="180"/>
                    <a:pt x="107" y="166"/>
                    <a:pt x="107" y="148"/>
                  </a:cubicBezTo>
                  <a:lnTo>
                    <a:pt x="107" y="148"/>
                  </a:lnTo>
                  <a:cubicBezTo>
                    <a:pt x="107" y="131"/>
                    <a:pt x="99" y="121"/>
                    <a:pt x="64" y="109"/>
                  </a:cubicBezTo>
                  <a:cubicBezTo>
                    <a:pt x="24" y="94"/>
                    <a:pt x="8" y="79"/>
                    <a:pt x="8" y="51"/>
                  </a:cubicBezTo>
                  <a:lnTo>
                    <a:pt x="8" y="51"/>
                  </a:lnTo>
                  <a:cubicBezTo>
                    <a:pt x="8" y="23"/>
                    <a:pt x="33" y="0"/>
                    <a:pt x="67" y="0"/>
                  </a:cubicBezTo>
                  <a:cubicBezTo>
                    <a:pt x="89" y="0"/>
                    <a:pt x="108" y="8"/>
                    <a:pt x="125" y="23"/>
                  </a:cubicBezTo>
                  <a:lnTo>
                    <a:pt x="113" y="39"/>
                  </a:lnTo>
                  <a:cubicBezTo>
                    <a:pt x="98" y="26"/>
                    <a:pt x="83" y="20"/>
                    <a:pt x="67" y="20"/>
                  </a:cubicBezTo>
                  <a:cubicBezTo>
                    <a:pt x="44" y="20"/>
                    <a:pt x="30" y="34"/>
                    <a:pt x="30" y="50"/>
                  </a:cubicBezTo>
                  <a:lnTo>
                    <a:pt x="30" y="50"/>
                  </a:lnTo>
                  <a:cubicBezTo>
                    <a:pt x="30" y="68"/>
                    <a:pt x="39" y="76"/>
                    <a:pt x="75" y="90"/>
                  </a:cubicBezTo>
                  <a:cubicBezTo>
                    <a:pt x="115" y="105"/>
                    <a:pt x="129" y="120"/>
                    <a:pt x="129" y="146"/>
                  </a:cubicBezTo>
                  <a:lnTo>
                    <a:pt x="129" y="146"/>
                  </a:lnTo>
                  <a:cubicBezTo>
                    <a:pt x="129" y="178"/>
                    <a:pt x="104" y="199"/>
                    <a:pt x="69" y="199"/>
                  </a:cubicBezTo>
                  <a:cubicBezTo>
                    <a:pt x="43" y="200"/>
                    <a:pt x="22" y="192"/>
                    <a:pt x="0" y="1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 1061"/>
            <p:cNvSpPr>
              <a:spLocks noEditPoints="1"/>
            </p:cNvSpPr>
            <p:nvPr/>
          </p:nvSpPr>
          <p:spPr bwMode="auto">
            <a:xfrm>
              <a:off x="5662614" y="3154325"/>
              <a:ext cx="65088" cy="77788"/>
            </a:xfrm>
            <a:custGeom>
              <a:avLst/>
              <a:gdLst>
                <a:gd name="T0" fmla="*/ 0 w 128"/>
                <a:gd name="T1" fmla="*/ 78 h 151"/>
                <a:gd name="T2" fmla="*/ 0 w 128"/>
                <a:gd name="T3" fmla="*/ 75 h 151"/>
                <a:gd name="T4" fmla="*/ 64 w 128"/>
                <a:gd name="T5" fmla="*/ 0 h 151"/>
                <a:gd name="T6" fmla="*/ 128 w 128"/>
                <a:gd name="T7" fmla="*/ 74 h 151"/>
                <a:gd name="T8" fmla="*/ 128 w 128"/>
                <a:gd name="T9" fmla="*/ 75 h 151"/>
                <a:gd name="T10" fmla="*/ 64 w 128"/>
                <a:gd name="T11" fmla="*/ 150 h 151"/>
                <a:gd name="T12" fmla="*/ 0 w 128"/>
                <a:gd name="T13" fmla="*/ 78 h 151"/>
                <a:gd name="T14" fmla="*/ 108 w 128"/>
                <a:gd name="T15" fmla="*/ 76 h 151"/>
                <a:gd name="T16" fmla="*/ 108 w 128"/>
                <a:gd name="T17" fmla="*/ 75 h 151"/>
                <a:gd name="T18" fmla="*/ 64 w 128"/>
                <a:gd name="T19" fmla="*/ 19 h 151"/>
                <a:gd name="T20" fmla="*/ 20 w 128"/>
                <a:gd name="T21" fmla="*/ 75 h 151"/>
                <a:gd name="T22" fmla="*/ 20 w 128"/>
                <a:gd name="T23" fmla="*/ 76 h 151"/>
                <a:gd name="T24" fmla="*/ 64 w 128"/>
                <a:gd name="T25" fmla="*/ 133 h 151"/>
                <a:gd name="T26" fmla="*/ 108 w 128"/>
                <a:gd name="T27" fmla="*/ 7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8" h="151">
                  <a:moveTo>
                    <a:pt x="0" y="78"/>
                  </a:moveTo>
                  <a:lnTo>
                    <a:pt x="0" y="75"/>
                  </a:lnTo>
                  <a:cubicBezTo>
                    <a:pt x="0" y="33"/>
                    <a:pt x="28" y="0"/>
                    <a:pt x="64" y="0"/>
                  </a:cubicBezTo>
                  <a:cubicBezTo>
                    <a:pt x="102" y="0"/>
                    <a:pt x="128" y="33"/>
                    <a:pt x="128" y="74"/>
                  </a:cubicBezTo>
                  <a:lnTo>
                    <a:pt x="128" y="75"/>
                  </a:lnTo>
                  <a:cubicBezTo>
                    <a:pt x="128" y="118"/>
                    <a:pt x="100" y="150"/>
                    <a:pt x="64" y="150"/>
                  </a:cubicBezTo>
                  <a:cubicBezTo>
                    <a:pt x="27" y="151"/>
                    <a:pt x="0" y="119"/>
                    <a:pt x="0" y="78"/>
                  </a:cubicBezTo>
                  <a:close/>
                  <a:moveTo>
                    <a:pt x="108" y="76"/>
                  </a:moveTo>
                  <a:lnTo>
                    <a:pt x="108" y="75"/>
                  </a:lnTo>
                  <a:cubicBezTo>
                    <a:pt x="108" y="42"/>
                    <a:pt x="88" y="19"/>
                    <a:pt x="64" y="19"/>
                  </a:cubicBezTo>
                  <a:cubicBezTo>
                    <a:pt x="39" y="19"/>
                    <a:pt x="20" y="42"/>
                    <a:pt x="20" y="75"/>
                  </a:cubicBezTo>
                  <a:lnTo>
                    <a:pt x="20" y="76"/>
                  </a:lnTo>
                  <a:cubicBezTo>
                    <a:pt x="20" y="109"/>
                    <a:pt x="39" y="133"/>
                    <a:pt x="64" y="133"/>
                  </a:cubicBezTo>
                  <a:cubicBezTo>
                    <a:pt x="90" y="134"/>
                    <a:pt x="108" y="109"/>
                    <a:pt x="108" y="7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Rectangle 1062"/>
            <p:cNvSpPr>
              <a:spLocks noChangeArrowheads="1"/>
            </p:cNvSpPr>
            <p:nvPr/>
          </p:nvSpPr>
          <p:spPr bwMode="auto">
            <a:xfrm>
              <a:off x="5745164" y="3128925"/>
              <a:ext cx="11113" cy="101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 1063"/>
            <p:cNvSpPr>
              <a:spLocks/>
            </p:cNvSpPr>
            <p:nvPr/>
          </p:nvSpPr>
          <p:spPr bwMode="auto">
            <a:xfrm>
              <a:off x="5776914" y="3155912"/>
              <a:ext cx="55563" cy="76200"/>
            </a:xfrm>
            <a:custGeom>
              <a:avLst/>
              <a:gdLst>
                <a:gd name="T0" fmla="*/ 0 w 110"/>
                <a:gd name="T1" fmla="*/ 96 h 148"/>
                <a:gd name="T2" fmla="*/ 0 w 110"/>
                <a:gd name="T3" fmla="*/ 1 h 148"/>
                <a:gd name="T4" fmla="*/ 20 w 110"/>
                <a:gd name="T5" fmla="*/ 1 h 148"/>
                <a:gd name="T6" fmla="*/ 20 w 110"/>
                <a:gd name="T7" fmla="*/ 90 h 148"/>
                <a:gd name="T8" fmla="*/ 54 w 110"/>
                <a:gd name="T9" fmla="*/ 130 h 148"/>
                <a:gd name="T10" fmla="*/ 90 w 110"/>
                <a:gd name="T11" fmla="*/ 88 h 148"/>
                <a:gd name="T12" fmla="*/ 90 w 110"/>
                <a:gd name="T13" fmla="*/ 0 h 148"/>
                <a:gd name="T14" fmla="*/ 110 w 110"/>
                <a:gd name="T15" fmla="*/ 0 h 148"/>
                <a:gd name="T16" fmla="*/ 110 w 110"/>
                <a:gd name="T17" fmla="*/ 145 h 148"/>
                <a:gd name="T18" fmla="*/ 90 w 110"/>
                <a:gd name="T19" fmla="*/ 145 h 148"/>
                <a:gd name="T20" fmla="*/ 90 w 110"/>
                <a:gd name="T21" fmla="*/ 121 h 148"/>
                <a:gd name="T22" fmla="*/ 48 w 110"/>
                <a:gd name="T23" fmla="*/ 147 h 148"/>
                <a:gd name="T24" fmla="*/ 0 w 110"/>
                <a:gd name="T25" fmla="*/ 96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0" h="148">
                  <a:moveTo>
                    <a:pt x="0" y="96"/>
                  </a:moveTo>
                  <a:lnTo>
                    <a:pt x="0" y="1"/>
                  </a:lnTo>
                  <a:lnTo>
                    <a:pt x="20" y="1"/>
                  </a:lnTo>
                  <a:lnTo>
                    <a:pt x="20" y="90"/>
                  </a:lnTo>
                  <a:cubicBezTo>
                    <a:pt x="20" y="116"/>
                    <a:pt x="33" y="130"/>
                    <a:pt x="54" y="130"/>
                  </a:cubicBezTo>
                  <a:cubicBezTo>
                    <a:pt x="75" y="130"/>
                    <a:pt x="90" y="113"/>
                    <a:pt x="90" y="88"/>
                  </a:cubicBezTo>
                  <a:lnTo>
                    <a:pt x="90" y="0"/>
                  </a:lnTo>
                  <a:lnTo>
                    <a:pt x="110" y="0"/>
                  </a:lnTo>
                  <a:lnTo>
                    <a:pt x="110" y="145"/>
                  </a:lnTo>
                  <a:lnTo>
                    <a:pt x="90" y="145"/>
                  </a:lnTo>
                  <a:lnTo>
                    <a:pt x="90" y="121"/>
                  </a:lnTo>
                  <a:cubicBezTo>
                    <a:pt x="83" y="136"/>
                    <a:pt x="69" y="147"/>
                    <a:pt x="48" y="147"/>
                  </a:cubicBezTo>
                  <a:cubicBezTo>
                    <a:pt x="18" y="148"/>
                    <a:pt x="0" y="128"/>
                    <a:pt x="0" y="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 1064"/>
            <p:cNvSpPr>
              <a:spLocks/>
            </p:cNvSpPr>
            <p:nvPr/>
          </p:nvSpPr>
          <p:spPr bwMode="auto">
            <a:xfrm>
              <a:off x="5853114" y="3154325"/>
              <a:ext cx="96838" cy="76200"/>
            </a:xfrm>
            <a:custGeom>
              <a:avLst/>
              <a:gdLst>
                <a:gd name="T0" fmla="*/ 0 w 190"/>
                <a:gd name="T1" fmla="*/ 4 h 149"/>
                <a:gd name="T2" fmla="*/ 20 w 190"/>
                <a:gd name="T3" fmla="*/ 4 h 149"/>
                <a:gd name="T4" fmla="*/ 20 w 190"/>
                <a:gd name="T5" fmla="*/ 26 h 149"/>
                <a:gd name="T6" fmla="*/ 60 w 190"/>
                <a:gd name="T7" fmla="*/ 0 h 149"/>
                <a:gd name="T8" fmla="*/ 100 w 190"/>
                <a:gd name="T9" fmla="*/ 26 h 149"/>
                <a:gd name="T10" fmla="*/ 144 w 190"/>
                <a:gd name="T11" fmla="*/ 0 h 149"/>
                <a:gd name="T12" fmla="*/ 190 w 190"/>
                <a:gd name="T13" fmla="*/ 53 h 149"/>
                <a:gd name="T14" fmla="*/ 190 w 190"/>
                <a:gd name="T15" fmla="*/ 148 h 149"/>
                <a:gd name="T16" fmla="*/ 170 w 190"/>
                <a:gd name="T17" fmla="*/ 148 h 149"/>
                <a:gd name="T18" fmla="*/ 170 w 190"/>
                <a:gd name="T19" fmla="*/ 59 h 149"/>
                <a:gd name="T20" fmla="*/ 139 w 190"/>
                <a:gd name="T21" fmla="*/ 19 h 149"/>
                <a:gd name="T22" fmla="*/ 105 w 190"/>
                <a:gd name="T23" fmla="*/ 60 h 149"/>
                <a:gd name="T24" fmla="*/ 105 w 190"/>
                <a:gd name="T25" fmla="*/ 149 h 149"/>
                <a:gd name="T26" fmla="*/ 85 w 190"/>
                <a:gd name="T27" fmla="*/ 149 h 149"/>
                <a:gd name="T28" fmla="*/ 85 w 190"/>
                <a:gd name="T29" fmla="*/ 59 h 149"/>
                <a:gd name="T30" fmla="*/ 54 w 190"/>
                <a:gd name="T31" fmla="*/ 19 h 149"/>
                <a:gd name="T32" fmla="*/ 20 w 190"/>
                <a:gd name="T33" fmla="*/ 60 h 149"/>
                <a:gd name="T34" fmla="*/ 20 w 190"/>
                <a:gd name="T35" fmla="*/ 148 h 149"/>
                <a:gd name="T36" fmla="*/ 0 w 190"/>
                <a:gd name="T37" fmla="*/ 148 h 149"/>
                <a:gd name="T38" fmla="*/ 0 w 190"/>
                <a:gd name="T39" fmla="*/ 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0" h="149">
                  <a:moveTo>
                    <a:pt x="0" y="4"/>
                  </a:moveTo>
                  <a:lnTo>
                    <a:pt x="20" y="4"/>
                  </a:lnTo>
                  <a:lnTo>
                    <a:pt x="20" y="26"/>
                  </a:lnTo>
                  <a:cubicBezTo>
                    <a:pt x="28" y="13"/>
                    <a:pt x="40" y="0"/>
                    <a:pt x="60" y="0"/>
                  </a:cubicBezTo>
                  <a:cubicBezTo>
                    <a:pt x="80" y="0"/>
                    <a:pt x="93" y="10"/>
                    <a:pt x="100" y="26"/>
                  </a:cubicBezTo>
                  <a:cubicBezTo>
                    <a:pt x="109" y="13"/>
                    <a:pt x="123" y="0"/>
                    <a:pt x="144" y="0"/>
                  </a:cubicBezTo>
                  <a:cubicBezTo>
                    <a:pt x="172" y="0"/>
                    <a:pt x="190" y="20"/>
                    <a:pt x="190" y="53"/>
                  </a:cubicBezTo>
                  <a:lnTo>
                    <a:pt x="190" y="148"/>
                  </a:lnTo>
                  <a:lnTo>
                    <a:pt x="170" y="148"/>
                  </a:lnTo>
                  <a:lnTo>
                    <a:pt x="170" y="59"/>
                  </a:lnTo>
                  <a:cubicBezTo>
                    <a:pt x="170" y="32"/>
                    <a:pt x="159" y="19"/>
                    <a:pt x="139" y="19"/>
                  </a:cubicBezTo>
                  <a:cubicBezTo>
                    <a:pt x="120" y="19"/>
                    <a:pt x="105" y="34"/>
                    <a:pt x="105" y="60"/>
                  </a:cubicBezTo>
                  <a:lnTo>
                    <a:pt x="105" y="149"/>
                  </a:lnTo>
                  <a:lnTo>
                    <a:pt x="85" y="149"/>
                  </a:lnTo>
                  <a:lnTo>
                    <a:pt x="85" y="59"/>
                  </a:lnTo>
                  <a:cubicBezTo>
                    <a:pt x="85" y="33"/>
                    <a:pt x="74" y="19"/>
                    <a:pt x="54" y="19"/>
                  </a:cubicBezTo>
                  <a:cubicBezTo>
                    <a:pt x="34" y="19"/>
                    <a:pt x="20" y="36"/>
                    <a:pt x="20" y="60"/>
                  </a:cubicBezTo>
                  <a:lnTo>
                    <a:pt x="20" y="148"/>
                  </a:lnTo>
                  <a:lnTo>
                    <a:pt x="0" y="14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04" name="文本框 503"/>
          <p:cNvSpPr txBox="1"/>
          <p:nvPr/>
        </p:nvSpPr>
        <p:spPr bwMode="auto">
          <a:xfrm>
            <a:off x="9581980" y="6145552"/>
            <a:ext cx="1886120" cy="242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source: www.openstack.org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838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生产环境部署架构示例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1027" name="组合 1026"/>
          <p:cNvGrpSpPr/>
          <p:nvPr/>
        </p:nvGrpSpPr>
        <p:grpSpPr>
          <a:xfrm>
            <a:off x="1019436" y="1484783"/>
            <a:ext cx="1991840" cy="1764195"/>
            <a:chOff x="1019436" y="1484783"/>
            <a:chExt cx="1991840" cy="1764195"/>
          </a:xfrm>
        </p:grpSpPr>
        <p:sp>
          <p:nvSpPr>
            <p:cNvPr id="3" name="矩形 2"/>
            <p:cNvSpPr/>
            <p:nvPr/>
          </p:nvSpPr>
          <p:spPr bwMode="auto">
            <a:xfrm>
              <a:off x="1019436" y="1484783"/>
              <a:ext cx="1991840" cy="1764195"/>
            </a:xfrm>
            <a:prstGeom prst="rect">
              <a:avLst/>
            </a:prstGeom>
            <a:solidFill>
              <a:srgbClr val="EEEEEE"/>
            </a:solidFill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latin typeface="+mn-lt"/>
                  <a:ea typeface="+mn-ea"/>
                  <a:cs typeface="+mn-ea"/>
                  <a:sym typeface="+mn-lt"/>
                </a:rPr>
                <a:t>Deployment Host 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圆角矩形 8"/>
            <p:cNvSpPr>
              <a:spLocks/>
            </p:cNvSpPr>
            <p:nvPr/>
          </p:nvSpPr>
          <p:spPr bwMode="auto">
            <a:xfrm>
              <a:off x="1068736" y="1826822"/>
              <a:ext cx="1893241" cy="415582"/>
            </a:xfrm>
            <a:prstGeom prst="round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Ansible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>
              <a:spLocks/>
            </p:cNvSpPr>
            <p:nvPr/>
          </p:nvSpPr>
          <p:spPr bwMode="auto">
            <a:xfrm>
              <a:off x="1068736" y="2473358"/>
              <a:ext cx="1893241" cy="595602"/>
            </a:xfrm>
            <a:prstGeom prst="round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OpenStack-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Ansible</a:t>
              </a: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 Repository  </a:t>
              </a: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8375501" y="5404651"/>
            <a:ext cx="3049091" cy="365658"/>
            <a:chOff x="7304481" y="4188402"/>
            <a:chExt cx="3049091" cy="365658"/>
          </a:xfrm>
        </p:grpSpPr>
        <p:sp>
          <p:nvSpPr>
            <p:cNvPr id="124" name="圆角矩形 123"/>
            <p:cNvSpPr>
              <a:spLocks/>
            </p:cNvSpPr>
            <p:nvPr/>
          </p:nvSpPr>
          <p:spPr bwMode="auto">
            <a:xfrm>
              <a:off x="7304481" y="4209213"/>
              <a:ext cx="404961" cy="324036"/>
            </a:xfrm>
            <a:prstGeom prst="roundRect">
              <a:avLst/>
            </a:prstGeom>
            <a:solidFill>
              <a:srgbClr val="F66F6A"/>
            </a:solidFill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1" name="文本框 120"/>
            <p:cNvSpPr txBox="1"/>
            <p:nvPr/>
          </p:nvSpPr>
          <p:spPr bwMode="auto">
            <a:xfrm>
              <a:off x="7753795" y="4188402"/>
              <a:ext cx="2599777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Infrastructure Service 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8375501" y="5943662"/>
            <a:ext cx="2746187" cy="365658"/>
            <a:chOff x="7304481" y="4692036"/>
            <a:chExt cx="2746187" cy="365658"/>
          </a:xfrm>
        </p:grpSpPr>
        <p:sp>
          <p:nvSpPr>
            <p:cNvPr id="125" name="圆角矩形 124"/>
            <p:cNvSpPr>
              <a:spLocks/>
            </p:cNvSpPr>
            <p:nvPr/>
          </p:nvSpPr>
          <p:spPr bwMode="auto">
            <a:xfrm>
              <a:off x="7304481" y="4712847"/>
              <a:ext cx="404961" cy="324036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solidFill>
                <a:srgbClr val="41546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8" name="文本框 127"/>
            <p:cNvSpPr txBox="1"/>
            <p:nvPr/>
          </p:nvSpPr>
          <p:spPr bwMode="auto">
            <a:xfrm>
              <a:off x="7753795" y="4692036"/>
              <a:ext cx="2296873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zh-CN"/>
              </a:defPPr>
              <a:lvl1pPr>
                <a:defRPr sz="1800">
                  <a:latin typeface="+mn-ea"/>
                  <a:ea typeface="+mn-ea"/>
                </a:defRPr>
              </a:lvl1pPr>
            </a:lstStyle>
            <a:p>
              <a:r>
                <a:rPr lang="en-US" altLang="zh-CN" dirty="0">
                  <a:latin typeface="+mn-lt"/>
                  <a:cs typeface="+mn-ea"/>
                  <a:sym typeface="+mn-lt"/>
                </a:rPr>
                <a:t>OpenStack Service </a:t>
              </a:r>
              <a:endParaRPr lang="zh-CN" altLang="en-US" dirty="0"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025" name="组合 1024"/>
          <p:cNvGrpSpPr/>
          <p:nvPr/>
        </p:nvGrpSpPr>
        <p:grpSpPr>
          <a:xfrm>
            <a:off x="3409301" y="1510238"/>
            <a:ext cx="3581164" cy="4799082"/>
            <a:chOff x="3156161" y="1510238"/>
            <a:chExt cx="3581164" cy="4799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156161" y="1510238"/>
              <a:ext cx="3276364" cy="4367034"/>
              <a:chOff x="3215680" y="1510238"/>
              <a:chExt cx="3276364" cy="4367034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3215680" y="1510238"/>
                <a:ext cx="3276364" cy="4367034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Infrastructure Control Plane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圆角矩形 11"/>
              <p:cNvSpPr>
                <a:spLocks/>
              </p:cNvSpPr>
              <p:nvPr/>
            </p:nvSpPr>
            <p:spPr bwMode="auto">
              <a:xfrm>
                <a:off x="3350535" y="2082398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MariaDB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圆角矩形 12"/>
              <p:cNvSpPr>
                <a:spLocks/>
              </p:cNvSpPr>
              <p:nvPr/>
            </p:nvSpPr>
            <p:spPr bwMode="auto">
              <a:xfrm>
                <a:off x="4932252" y="2082398"/>
                <a:ext cx="1442842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RabbitMQ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圆角矩形 13"/>
              <p:cNvSpPr>
                <a:spLocks/>
              </p:cNvSpPr>
              <p:nvPr/>
            </p:nvSpPr>
            <p:spPr bwMode="auto">
              <a:xfrm>
                <a:off x="3350535" y="2609780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Memcached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圆角矩形 14"/>
              <p:cNvSpPr>
                <a:spLocks/>
              </p:cNvSpPr>
              <p:nvPr/>
            </p:nvSpPr>
            <p:spPr bwMode="auto">
              <a:xfrm>
                <a:off x="3350535" y="3137162"/>
                <a:ext cx="1449321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Identity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圆角矩形 15"/>
              <p:cNvSpPr>
                <a:spLocks/>
              </p:cNvSpPr>
              <p:nvPr/>
            </p:nvSpPr>
            <p:spPr bwMode="auto">
              <a:xfrm>
                <a:off x="4932252" y="3157466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Image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圆角矩形 16"/>
              <p:cNvSpPr>
                <a:spLocks/>
              </p:cNvSpPr>
              <p:nvPr/>
            </p:nvSpPr>
            <p:spPr bwMode="auto">
              <a:xfrm>
                <a:off x="3350535" y="3664544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Compute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圆角矩形 17"/>
              <p:cNvSpPr>
                <a:spLocks/>
              </p:cNvSpPr>
              <p:nvPr/>
            </p:nvSpPr>
            <p:spPr bwMode="auto">
              <a:xfrm>
                <a:off x="3350535" y="4417168"/>
                <a:ext cx="1449321" cy="60003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Block Storage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圆角矩形 18"/>
              <p:cNvSpPr>
                <a:spLocks/>
              </p:cNvSpPr>
              <p:nvPr/>
            </p:nvSpPr>
            <p:spPr bwMode="auto">
              <a:xfrm>
                <a:off x="3350535" y="5220551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圆角矩形 19"/>
              <p:cNvSpPr>
                <a:spLocks/>
              </p:cNvSpPr>
              <p:nvPr/>
            </p:nvSpPr>
            <p:spPr bwMode="auto">
              <a:xfrm>
                <a:off x="4932252" y="5220551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圆角矩形 20"/>
              <p:cNvSpPr>
                <a:spLocks/>
              </p:cNvSpPr>
              <p:nvPr/>
            </p:nvSpPr>
            <p:spPr bwMode="auto">
              <a:xfrm>
                <a:off x="4932252" y="4457776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Orchestration </a:t>
                </a:r>
              </a:p>
            </p:txBody>
          </p:sp>
          <p:sp>
            <p:nvSpPr>
              <p:cNvPr id="22" name="圆角矩形 21"/>
              <p:cNvSpPr>
                <a:spLocks/>
              </p:cNvSpPr>
              <p:nvPr/>
            </p:nvSpPr>
            <p:spPr bwMode="auto">
              <a:xfrm>
                <a:off x="4932252" y="3695000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Bare Metal Management </a:t>
                </a:r>
              </a:p>
            </p:txBody>
          </p:sp>
          <p:sp>
            <p:nvSpPr>
              <p:cNvPr id="23" name="圆角矩形 22"/>
              <p:cNvSpPr>
                <a:spLocks/>
              </p:cNvSpPr>
              <p:nvPr/>
            </p:nvSpPr>
            <p:spPr bwMode="auto">
              <a:xfrm>
                <a:off x="4932252" y="2619932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Dashboard </a:t>
                </a:r>
              </a:p>
            </p:txBody>
          </p:sp>
        </p:grpSp>
        <p:grpSp>
          <p:nvGrpSpPr>
            <p:cNvPr id="147" name="组合 146"/>
            <p:cNvGrpSpPr/>
            <p:nvPr/>
          </p:nvGrpSpPr>
          <p:grpSpPr>
            <a:xfrm>
              <a:off x="3308561" y="1726262"/>
              <a:ext cx="3276364" cy="4367034"/>
              <a:chOff x="3215680" y="1510238"/>
              <a:chExt cx="3276364" cy="4367034"/>
            </a:xfrm>
          </p:grpSpPr>
          <p:sp>
            <p:nvSpPr>
              <p:cNvPr id="148" name="矩形 147"/>
              <p:cNvSpPr/>
              <p:nvPr/>
            </p:nvSpPr>
            <p:spPr bwMode="auto">
              <a:xfrm>
                <a:off x="3215680" y="1510238"/>
                <a:ext cx="3276364" cy="4367034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Infrastructure Control Plane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9" name="圆角矩形 148"/>
              <p:cNvSpPr>
                <a:spLocks/>
              </p:cNvSpPr>
              <p:nvPr/>
            </p:nvSpPr>
            <p:spPr bwMode="auto">
              <a:xfrm>
                <a:off x="3350535" y="2082398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MariaDB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0" name="圆角矩形 149"/>
              <p:cNvSpPr>
                <a:spLocks/>
              </p:cNvSpPr>
              <p:nvPr/>
            </p:nvSpPr>
            <p:spPr bwMode="auto">
              <a:xfrm>
                <a:off x="4932252" y="2082398"/>
                <a:ext cx="1442842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RabbitMQ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1" name="圆角矩形 150"/>
              <p:cNvSpPr>
                <a:spLocks/>
              </p:cNvSpPr>
              <p:nvPr/>
            </p:nvSpPr>
            <p:spPr bwMode="auto">
              <a:xfrm>
                <a:off x="3350535" y="2609780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Memcached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2" name="圆角矩形 151"/>
              <p:cNvSpPr>
                <a:spLocks/>
              </p:cNvSpPr>
              <p:nvPr/>
            </p:nvSpPr>
            <p:spPr bwMode="auto">
              <a:xfrm>
                <a:off x="3350535" y="3137162"/>
                <a:ext cx="1449321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Identity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" name="圆角矩形 152"/>
              <p:cNvSpPr>
                <a:spLocks/>
              </p:cNvSpPr>
              <p:nvPr/>
            </p:nvSpPr>
            <p:spPr bwMode="auto">
              <a:xfrm>
                <a:off x="4932252" y="3157466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Image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4" name="圆角矩形 153"/>
              <p:cNvSpPr>
                <a:spLocks/>
              </p:cNvSpPr>
              <p:nvPr/>
            </p:nvSpPr>
            <p:spPr bwMode="auto">
              <a:xfrm>
                <a:off x="3350535" y="3664544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Compute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5" name="圆角矩形 154"/>
              <p:cNvSpPr>
                <a:spLocks/>
              </p:cNvSpPr>
              <p:nvPr/>
            </p:nvSpPr>
            <p:spPr bwMode="auto">
              <a:xfrm>
                <a:off x="3350535" y="4417168"/>
                <a:ext cx="1449321" cy="60003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Block Storage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6" name="圆角矩形 155"/>
              <p:cNvSpPr>
                <a:spLocks/>
              </p:cNvSpPr>
              <p:nvPr/>
            </p:nvSpPr>
            <p:spPr bwMode="auto">
              <a:xfrm>
                <a:off x="3350535" y="5220551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7" name="圆角矩形 156"/>
              <p:cNvSpPr>
                <a:spLocks/>
              </p:cNvSpPr>
              <p:nvPr/>
            </p:nvSpPr>
            <p:spPr bwMode="auto">
              <a:xfrm>
                <a:off x="4932252" y="5220551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8" name="圆角矩形 157"/>
              <p:cNvSpPr>
                <a:spLocks/>
              </p:cNvSpPr>
              <p:nvPr/>
            </p:nvSpPr>
            <p:spPr bwMode="auto">
              <a:xfrm>
                <a:off x="4932252" y="4457776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Orchestration </a:t>
                </a:r>
              </a:p>
            </p:txBody>
          </p:sp>
          <p:sp>
            <p:nvSpPr>
              <p:cNvPr id="159" name="圆角矩形 158"/>
              <p:cNvSpPr>
                <a:spLocks/>
              </p:cNvSpPr>
              <p:nvPr/>
            </p:nvSpPr>
            <p:spPr bwMode="auto">
              <a:xfrm>
                <a:off x="4932252" y="3695000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Bare Metal Management </a:t>
                </a:r>
              </a:p>
            </p:txBody>
          </p:sp>
          <p:sp>
            <p:nvSpPr>
              <p:cNvPr id="160" name="圆角矩形 159"/>
              <p:cNvSpPr>
                <a:spLocks/>
              </p:cNvSpPr>
              <p:nvPr/>
            </p:nvSpPr>
            <p:spPr bwMode="auto">
              <a:xfrm>
                <a:off x="4932252" y="2619932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Dashboard </a:t>
                </a: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3460961" y="1942286"/>
              <a:ext cx="3276364" cy="4367034"/>
              <a:chOff x="3215680" y="1510238"/>
              <a:chExt cx="3276364" cy="4367034"/>
            </a:xfrm>
          </p:grpSpPr>
          <p:sp>
            <p:nvSpPr>
              <p:cNvPr id="162" name="矩形 161"/>
              <p:cNvSpPr/>
              <p:nvPr/>
            </p:nvSpPr>
            <p:spPr bwMode="auto">
              <a:xfrm>
                <a:off x="3215680" y="1510238"/>
                <a:ext cx="3276364" cy="4367034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Infrastructure Control Plane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3" name="圆角矩形 162"/>
              <p:cNvSpPr>
                <a:spLocks/>
              </p:cNvSpPr>
              <p:nvPr/>
            </p:nvSpPr>
            <p:spPr bwMode="auto">
              <a:xfrm>
                <a:off x="3350535" y="2082398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MariaDB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4" name="圆角矩形 163"/>
              <p:cNvSpPr>
                <a:spLocks/>
              </p:cNvSpPr>
              <p:nvPr/>
            </p:nvSpPr>
            <p:spPr bwMode="auto">
              <a:xfrm>
                <a:off x="4932252" y="2082398"/>
                <a:ext cx="1442842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RabbitMQ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5" name="圆角矩形 164"/>
              <p:cNvSpPr>
                <a:spLocks/>
              </p:cNvSpPr>
              <p:nvPr/>
            </p:nvSpPr>
            <p:spPr bwMode="auto">
              <a:xfrm>
                <a:off x="3350535" y="2609780"/>
                <a:ext cx="1449321" cy="324036"/>
              </a:xfrm>
              <a:prstGeom prst="roundRect">
                <a:avLst/>
              </a:prstGeom>
              <a:solidFill>
                <a:srgbClr val="F66F6A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Memcached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6" name="圆角矩形 165"/>
              <p:cNvSpPr>
                <a:spLocks/>
              </p:cNvSpPr>
              <p:nvPr/>
            </p:nvSpPr>
            <p:spPr bwMode="auto">
              <a:xfrm>
                <a:off x="3350535" y="3137162"/>
                <a:ext cx="1449321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Identity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7" name="圆角矩形 166"/>
              <p:cNvSpPr>
                <a:spLocks/>
              </p:cNvSpPr>
              <p:nvPr/>
            </p:nvSpPr>
            <p:spPr bwMode="auto">
              <a:xfrm>
                <a:off x="4932252" y="3157466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Image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8" name="圆角矩形 167"/>
              <p:cNvSpPr>
                <a:spLocks/>
              </p:cNvSpPr>
              <p:nvPr/>
            </p:nvSpPr>
            <p:spPr bwMode="auto">
              <a:xfrm>
                <a:off x="3350535" y="3664544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Compute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9" name="圆角矩形 168"/>
              <p:cNvSpPr>
                <a:spLocks/>
              </p:cNvSpPr>
              <p:nvPr/>
            </p:nvSpPr>
            <p:spPr bwMode="auto">
              <a:xfrm>
                <a:off x="3350535" y="4417168"/>
                <a:ext cx="1449321" cy="60003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Block Storage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0" name="圆角矩形 169"/>
              <p:cNvSpPr>
                <a:spLocks/>
              </p:cNvSpPr>
              <p:nvPr/>
            </p:nvSpPr>
            <p:spPr bwMode="auto">
              <a:xfrm>
                <a:off x="3350535" y="5220551"/>
                <a:ext cx="1449321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Management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1" name="圆角矩形 170"/>
              <p:cNvSpPr>
                <a:spLocks/>
              </p:cNvSpPr>
              <p:nvPr/>
            </p:nvSpPr>
            <p:spPr bwMode="auto">
              <a:xfrm>
                <a:off x="4932252" y="5220551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2" name="圆角矩形 171"/>
              <p:cNvSpPr>
                <a:spLocks/>
              </p:cNvSpPr>
              <p:nvPr/>
            </p:nvSpPr>
            <p:spPr bwMode="auto">
              <a:xfrm>
                <a:off x="4932252" y="4457776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Orchestration </a:t>
                </a:r>
              </a:p>
            </p:txBody>
          </p:sp>
          <p:sp>
            <p:nvSpPr>
              <p:cNvPr id="173" name="圆角矩形 172"/>
              <p:cNvSpPr>
                <a:spLocks/>
              </p:cNvSpPr>
              <p:nvPr/>
            </p:nvSpPr>
            <p:spPr bwMode="auto">
              <a:xfrm>
                <a:off x="4932252" y="3695000"/>
                <a:ext cx="1442842" cy="549278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Bare Metal Management </a:t>
                </a:r>
              </a:p>
            </p:txBody>
          </p:sp>
          <p:sp>
            <p:nvSpPr>
              <p:cNvPr id="174" name="圆角矩形 173"/>
              <p:cNvSpPr>
                <a:spLocks/>
              </p:cNvSpPr>
              <p:nvPr/>
            </p:nvSpPr>
            <p:spPr bwMode="auto">
              <a:xfrm>
                <a:off x="4932252" y="2619932"/>
                <a:ext cx="1442842" cy="32403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0" u="none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+mn-lt"/>
                    <a:ea typeface="+mn-ea"/>
                    <a:cs typeface="+mn-ea"/>
                    <a:sym typeface="+mn-lt"/>
                  </a:rPr>
                  <a:t>Dashboard </a:t>
                </a:r>
              </a:p>
            </p:txBody>
          </p:sp>
        </p:grpSp>
      </p:grpSp>
      <p:grpSp>
        <p:nvGrpSpPr>
          <p:cNvPr id="1030" name="组合 1029"/>
          <p:cNvGrpSpPr/>
          <p:nvPr/>
        </p:nvGrpSpPr>
        <p:grpSpPr>
          <a:xfrm>
            <a:off x="7388490" y="1558328"/>
            <a:ext cx="1828613" cy="2122700"/>
            <a:chOff x="7500156" y="1558328"/>
            <a:chExt cx="1828613" cy="2122700"/>
          </a:xfrm>
        </p:grpSpPr>
        <p:grpSp>
          <p:nvGrpSpPr>
            <p:cNvPr id="120" name="组合 119"/>
            <p:cNvGrpSpPr/>
            <p:nvPr/>
          </p:nvGrpSpPr>
          <p:grpSpPr>
            <a:xfrm>
              <a:off x="7500156" y="1558328"/>
              <a:ext cx="1523813" cy="1690652"/>
              <a:chOff x="8148228" y="1558328"/>
              <a:chExt cx="1523813" cy="1690652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8148228" y="1558328"/>
                <a:ext cx="1523813" cy="1690652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Compute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圆角矩形 26"/>
              <p:cNvSpPr>
                <a:spLocks/>
              </p:cNvSpPr>
              <p:nvPr/>
            </p:nvSpPr>
            <p:spPr bwMode="auto">
              <a:xfrm>
                <a:off x="8229830" y="2046699"/>
                <a:ext cx="1360609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Compute Hypervisor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圆角矩形 27"/>
              <p:cNvSpPr>
                <a:spLocks/>
              </p:cNvSpPr>
              <p:nvPr/>
            </p:nvSpPr>
            <p:spPr bwMode="auto">
              <a:xfrm>
                <a:off x="8214414" y="2672652"/>
                <a:ext cx="1391441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7652556" y="1774352"/>
              <a:ext cx="1523813" cy="1690652"/>
              <a:chOff x="8148228" y="1558328"/>
              <a:chExt cx="1523813" cy="1690652"/>
            </a:xfrm>
          </p:grpSpPr>
          <p:sp>
            <p:nvSpPr>
              <p:cNvPr id="176" name="矩形 175"/>
              <p:cNvSpPr/>
              <p:nvPr/>
            </p:nvSpPr>
            <p:spPr bwMode="auto">
              <a:xfrm>
                <a:off x="8148228" y="1558328"/>
                <a:ext cx="1523813" cy="1690652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Compute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7" name="圆角矩形 176"/>
              <p:cNvSpPr>
                <a:spLocks/>
              </p:cNvSpPr>
              <p:nvPr/>
            </p:nvSpPr>
            <p:spPr bwMode="auto">
              <a:xfrm>
                <a:off x="8229830" y="2046699"/>
                <a:ext cx="1360609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Compute Hypervisor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8" name="圆角矩形 177"/>
              <p:cNvSpPr>
                <a:spLocks/>
              </p:cNvSpPr>
              <p:nvPr/>
            </p:nvSpPr>
            <p:spPr bwMode="auto">
              <a:xfrm>
                <a:off x="8214414" y="2672652"/>
                <a:ext cx="1391441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>
              <a:off x="7804956" y="1990376"/>
              <a:ext cx="1523813" cy="1690652"/>
              <a:chOff x="8148228" y="1558328"/>
              <a:chExt cx="1523813" cy="1690652"/>
            </a:xfrm>
          </p:grpSpPr>
          <p:sp>
            <p:nvSpPr>
              <p:cNvPr id="180" name="矩形 179"/>
              <p:cNvSpPr/>
              <p:nvPr/>
            </p:nvSpPr>
            <p:spPr bwMode="auto">
              <a:xfrm>
                <a:off x="8148228" y="1558328"/>
                <a:ext cx="1523813" cy="1690652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Compute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1" name="圆角矩形 180"/>
              <p:cNvSpPr>
                <a:spLocks/>
              </p:cNvSpPr>
              <p:nvPr/>
            </p:nvSpPr>
            <p:spPr bwMode="auto">
              <a:xfrm>
                <a:off x="8229830" y="2046699"/>
                <a:ext cx="1360609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Compute Hypervisor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2" name="圆角矩形 181"/>
              <p:cNvSpPr>
                <a:spLocks/>
              </p:cNvSpPr>
              <p:nvPr/>
            </p:nvSpPr>
            <p:spPr bwMode="auto">
              <a:xfrm>
                <a:off x="8214414" y="2672652"/>
                <a:ext cx="1391441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Network </a:t>
                </a:r>
              </a:p>
              <a:p>
                <a:pPr algn="ctr"/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L2/L3 Agents</a:t>
                </a:r>
                <a:endParaRPr lang="zh-CN" altLang="en-US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031" name="组合 1030"/>
          <p:cNvGrpSpPr/>
          <p:nvPr/>
        </p:nvGrpSpPr>
        <p:grpSpPr>
          <a:xfrm>
            <a:off x="9615128" y="1558328"/>
            <a:ext cx="1852972" cy="2122700"/>
            <a:chOff x="9919928" y="1558328"/>
            <a:chExt cx="1852972" cy="2122700"/>
          </a:xfrm>
        </p:grpSpPr>
        <p:grpSp>
          <p:nvGrpSpPr>
            <p:cNvPr id="61" name="组合 60"/>
            <p:cNvGrpSpPr/>
            <p:nvPr/>
          </p:nvGrpSpPr>
          <p:grpSpPr>
            <a:xfrm>
              <a:off x="9919928" y="1558328"/>
              <a:ext cx="1548172" cy="1690650"/>
              <a:chOff x="10092444" y="1558328"/>
              <a:chExt cx="1548172" cy="1690650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10092444" y="1558328"/>
                <a:ext cx="1548172" cy="1690650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Storage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圆角矩形 29"/>
              <p:cNvSpPr>
                <a:spLocks/>
              </p:cNvSpPr>
              <p:nvPr/>
            </p:nvSpPr>
            <p:spPr bwMode="auto">
              <a:xfrm>
                <a:off x="10152452" y="1988576"/>
                <a:ext cx="1428156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Block Storage Volumes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3" name="组合 182"/>
            <p:cNvGrpSpPr/>
            <p:nvPr/>
          </p:nvGrpSpPr>
          <p:grpSpPr>
            <a:xfrm>
              <a:off x="10072328" y="1774353"/>
              <a:ext cx="1548172" cy="1690650"/>
              <a:chOff x="10092444" y="1558328"/>
              <a:chExt cx="1548172" cy="1690650"/>
            </a:xfrm>
          </p:grpSpPr>
          <p:sp>
            <p:nvSpPr>
              <p:cNvPr id="184" name="矩形 183"/>
              <p:cNvSpPr/>
              <p:nvPr/>
            </p:nvSpPr>
            <p:spPr bwMode="auto">
              <a:xfrm>
                <a:off x="10092444" y="1558328"/>
                <a:ext cx="1548172" cy="1690650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Storage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5" name="圆角矩形 184"/>
              <p:cNvSpPr>
                <a:spLocks/>
              </p:cNvSpPr>
              <p:nvPr/>
            </p:nvSpPr>
            <p:spPr bwMode="auto">
              <a:xfrm>
                <a:off x="10152452" y="1988576"/>
                <a:ext cx="1428156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Block Storage Volumes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10224728" y="1990378"/>
              <a:ext cx="1548172" cy="1690650"/>
              <a:chOff x="10092444" y="1558328"/>
              <a:chExt cx="1548172" cy="1690650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10092444" y="1558328"/>
                <a:ext cx="1548172" cy="1690650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latin typeface="+mn-lt"/>
                    <a:ea typeface="+mn-ea"/>
                    <a:cs typeface="+mn-ea"/>
                    <a:sym typeface="+mn-lt"/>
                  </a:rPr>
                  <a:t>Storage Host 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8" name="圆角矩形 187"/>
              <p:cNvSpPr>
                <a:spLocks/>
              </p:cNvSpPr>
              <p:nvPr/>
            </p:nvSpPr>
            <p:spPr bwMode="auto">
              <a:xfrm>
                <a:off x="10152452" y="1988576"/>
                <a:ext cx="1428156" cy="507656"/>
              </a:xfrm>
              <a:prstGeom prst="roundRect">
                <a:avLst/>
              </a:prstGeom>
              <a:solidFill>
                <a:srgbClr val="15B0E8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Block Storage Volumes</a:t>
                </a:r>
                <a:endParaRPr kumimoji="0" lang="zh-CN" altLang="en-US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358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核心服务简介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服务间交互示例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21806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认证服务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Keystone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pic>
        <p:nvPicPr>
          <p:cNvPr id="8194" name="Picture 2" descr="https://www.openstack.org/software/images/mascots/keyston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29383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71764" y="1348544"/>
            <a:ext cx="475252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认证服务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latin typeface="+mn-lt"/>
                <a:ea typeface="+mn-ea"/>
                <a:cs typeface="+mn-ea"/>
                <a:sym typeface="+mn-lt"/>
              </a:rPr>
              <a:t>Essex</a:t>
            </a:r>
            <a:r>
              <a:rPr lang="zh-CN" altLang="en-US" sz="1600" dirty="0" smtClean="0">
                <a:latin typeface="+mn-lt"/>
                <a:ea typeface="+mn-ea"/>
                <a:cs typeface="+mn-ea"/>
                <a:sym typeface="+mn-lt"/>
              </a:rPr>
              <a:t>”版本中。</a:t>
            </a:r>
            <a:endParaRPr lang="en-US" altLang="zh-CN" sz="16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667508" y="4253026"/>
            <a:ext cx="7632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不依赖其他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服务，为其他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服务提供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认证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667508" y="2875509"/>
            <a:ext cx="8892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提供身份验证，服务发现和分布式多租户授权。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支持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LDAP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OAuth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OpenID Connect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SAML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SQL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908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操作界面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Horizon</a:t>
            </a:r>
            <a:endParaRPr lang="zh-CN" altLang="en-US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HORIZON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操作界面</a:t>
            </a:r>
            <a:endParaRPr lang="en-US" altLang="zh-CN" sz="1800" dirty="0" smtClean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Essex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08" y="2875509"/>
            <a:ext cx="97588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Horizo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​​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基于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Web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的控制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界面，使云管理员和用户能够管理各种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资源和服务。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7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8194" name="Picture 2" descr="https://www.openstack.org/software/images/mascots/horizon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2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镜像服务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Glance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GLANCE</a:t>
            </a:r>
          </a:p>
          <a:p>
            <a:pPr lvl="0"/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镜像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Bexar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07" y="2875509"/>
            <a:ext cx="98053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提供发现、注册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和检索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虚拟机镜像功能。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Glance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的虚拟机实例镜像可以存放在不同地方，例如本地文件系统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、对象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存储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、块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存储等。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7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3074" name="Picture 2" descr="https://www.openstack.org/software/images/mascots/glance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31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NOVA</a:t>
            </a:r>
          </a:p>
          <a:p>
            <a:pPr lvl="0"/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计算服务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Austin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计算服务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Nova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pic>
        <p:nvPicPr>
          <p:cNvPr id="9218" name="Picture 2" descr="https://www.openstack.org/software/images/mascots/nova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667508" y="2875509"/>
            <a:ext cx="88929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提供大规模、可扩展、按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需自助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服务的计算资源。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Nova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支持管理裸机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，虚拟机和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容器。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14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404138" y="4709830"/>
            <a:ext cx="1475511" cy="1599490"/>
            <a:chOff x="4404138" y="4709830"/>
            <a:chExt cx="1475511" cy="1599490"/>
          </a:xfrm>
        </p:grpSpPr>
        <p:sp>
          <p:nvSpPr>
            <p:cNvPr id="20" name="文本框 19"/>
            <p:cNvSpPr txBox="1"/>
            <p:nvPr/>
          </p:nvSpPr>
          <p:spPr bwMode="auto">
            <a:xfrm>
              <a:off x="4591601" y="5943662"/>
              <a:ext cx="1100585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Neutron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4" name="Picture 2" descr="https://www.openstack.org/software/images/mascots/neutron.png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4138" y="4709830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/>
          <p:cNvGrpSpPr/>
          <p:nvPr/>
        </p:nvGrpSpPr>
        <p:grpSpPr>
          <a:xfrm>
            <a:off x="6996753" y="4709830"/>
            <a:ext cx="1475511" cy="1599490"/>
            <a:chOff x="6996753" y="4709830"/>
            <a:chExt cx="1475511" cy="1599490"/>
          </a:xfrm>
        </p:grpSpPr>
        <p:sp>
          <p:nvSpPr>
            <p:cNvPr id="23" name="文本框 22"/>
            <p:cNvSpPr txBox="1"/>
            <p:nvPr/>
          </p:nvSpPr>
          <p:spPr bwMode="auto">
            <a:xfrm>
              <a:off x="7270746" y="5943662"/>
              <a:ext cx="927524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Glance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6" name="Picture 2" descr="https://www.openstack.org/software/images/mascots/glance.png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753" y="4709830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42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块存储服务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Cinder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CINDER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块存储服务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Folsom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7" y="2875509"/>
            <a:ext cx="980535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提供块存储服务，为虚拟机实例提供持久化存储。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Cinder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调用不同存储接口驱动，将存储设备转化成块存储池，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用户无需了解存储实际部署的位置或设备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类型。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8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026" name="Picture 2" descr="https://www.openstack.org/software/images/mascots/cinder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是目前最流行的开</a:t>
            </a:r>
            <a:r>
              <a:rPr lang="zh-CN" altLang="en-US" dirty="0">
                <a:latin typeface="+mn-lt"/>
                <a:cs typeface="+mn-ea"/>
                <a:sym typeface="+mn-lt"/>
              </a:rPr>
              <a:t>源云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操作系统，学习和掌握开源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知识将帮助云计算从业者打好坚实的基础。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HCIP-Cloud Computing-OpenStack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认证专注开源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，内容包括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的概览、操作界面管理、认证管理、镜像管理、计算管理、存储管理、网络管理、编排管理、故障处理和华为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增强商用解决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方案，培养具备实际动手能力的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运维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工程师。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本章节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概览是</a:t>
            </a:r>
            <a:r>
              <a:rPr lang="en-US" altLang="zh-CN" dirty="0">
                <a:latin typeface="+mn-lt"/>
                <a:cs typeface="+mn-ea"/>
                <a:sym typeface="+mn-lt"/>
              </a:rPr>
              <a:t>HCIP-Cloud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Computing-OpenStack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认证第一章，帮助学员初步了解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，为后续的深入学习打下基础。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对象存储服务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Swift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SWIFT</a:t>
            </a:r>
            <a:endParaRPr lang="en-US" altLang="zh-CN" sz="2800" dirty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对象存储服务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Austin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2875509"/>
            <a:ext cx="889298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提供高度可用、分布式、最终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一致的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对象存储服务。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可以高效、安全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且廉价地存储大量数据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Swift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非常适合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存储需要弹性扩展的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非结构化数据。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8" y="4253026"/>
            <a:ext cx="763284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为其他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服务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提供对象存储服务。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122" name="Picture 2" descr="https://www.openstack.org/software/images/mascots/swift.png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016732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1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网络服务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Neutron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NEUTRON</a:t>
            </a:r>
          </a:p>
          <a:p>
            <a:pPr lvl="0"/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网络服务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Folsom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2875509"/>
            <a:ext cx="88929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Neutron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负责管理虚拟网络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组件，专注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于为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网络即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服务。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8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2050" name="Picture 2" descr="https://www.openstack.org/software/images/mascots/neutron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08" y="1173399"/>
            <a:ext cx="2051575" cy="1715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6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+mn-lt"/>
                <a:cs typeface="+mn-ea"/>
                <a:sym typeface="+mn-lt"/>
              </a:rPr>
              <a:t>编排服务</a:t>
            </a:r>
            <a:r>
              <a:rPr lang="en-US" altLang="zh-CN" smtClean="0">
                <a:latin typeface="+mn-lt"/>
                <a:cs typeface="+mn-ea"/>
                <a:sym typeface="+mn-lt"/>
              </a:rPr>
              <a:t>Heat</a:t>
            </a:r>
            <a:endParaRPr lang="zh-CN" altLang="en-US" smtClean="0">
              <a:latin typeface="+mn-lt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71764" y="1351282"/>
            <a:ext cx="450050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HEAT</a:t>
            </a:r>
          </a:p>
          <a:p>
            <a:pPr lvl="0"/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编排</a:t>
            </a:r>
            <a:r>
              <a:rPr lang="zh-CN" altLang="en-US" sz="18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lvl="0"/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首次出现在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的“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Havana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”版本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67508" y="2875509"/>
            <a:ext cx="9758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Heat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云应用程序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编排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基础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架构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资源。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Heat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提供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原生</a:t>
            </a:r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Rest 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CloudFormation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兼容的查询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API</a:t>
            </a:r>
            <a:r>
              <a:rPr lang="zh-CN" altLang="en-US" sz="1800" dirty="0" smtClean="0"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67508" y="4253026"/>
            <a:ext cx="76328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依赖的</a:t>
            </a:r>
            <a:r>
              <a:rPr lang="en-US" altLang="zh-CN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rPr>
              <a:t>服务</a:t>
            </a:r>
            <a:endParaRPr lang="en-US" altLang="zh-CN" sz="2000" dirty="0" smtClean="0">
              <a:solidFill>
                <a:srgbClr val="00B0F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11523" y="4709830"/>
            <a:ext cx="1475511" cy="1599490"/>
            <a:chOff x="1811523" y="4805733"/>
            <a:chExt cx="1475511" cy="1599490"/>
          </a:xfrm>
        </p:grpSpPr>
        <p:pic>
          <p:nvPicPr>
            <p:cNvPr id="7" name="Picture 2" descr="https://www.openstack.org/software/images/mascots/keyston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523" y="4805733"/>
              <a:ext cx="1475511" cy="1233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 bwMode="auto">
            <a:xfrm>
              <a:off x="1955865" y="6039565"/>
              <a:ext cx="1186826" cy="36565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800" dirty="0" smtClean="0">
                  <a:latin typeface="+mn-lt"/>
                  <a:ea typeface="+mn-ea"/>
                  <a:cs typeface="+mn-ea"/>
                  <a:sym typeface="+mn-lt"/>
                </a:rPr>
                <a:t>Keystone</a:t>
              </a:r>
              <a:endParaRPr lang="zh-CN" altLang="en-US" sz="1800" dirty="0" smtClean="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7170" name="Picture 2" descr="https://www.openstack.org/software/images/mascots/heat.png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02" y="1231900"/>
            <a:ext cx="1851422" cy="154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2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服务间</a:t>
            </a:r>
            <a:r>
              <a:rPr lang="zh-CN" altLang="en-US" b="1" dirty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交互示例</a:t>
            </a:r>
            <a:endParaRPr lang="en-US" altLang="zh-CN" b="1" dirty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34577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提问：创建一个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需要些什么资源？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062837" y="1269070"/>
            <a:ext cx="4961155" cy="5004246"/>
            <a:chOff x="290617" y="1026474"/>
            <a:chExt cx="5249187" cy="5625373"/>
          </a:xfrm>
        </p:grpSpPr>
        <p:graphicFrame>
          <p:nvGraphicFramePr>
            <p:cNvPr id="21" name="图示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7371173"/>
                </p:ext>
              </p:extLst>
            </p:nvPr>
          </p:nvGraphicFramePr>
          <p:xfrm>
            <a:off x="1003300" y="1026474"/>
            <a:ext cx="4536504" cy="56253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sp>
          <p:nvSpPr>
            <p:cNvPr id="11" name="文本框 10"/>
            <p:cNvSpPr txBox="1"/>
            <p:nvPr/>
          </p:nvSpPr>
          <p:spPr bwMode="auto">
            <a:xfrm>
              <a:off x="290617" y="4606680"/>
              <a:ext cx="1883532" cy="581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800" dirty="0" smtClean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Linux PC</a:t>
              </a:r>
              <a:endParaRPr lang="zh-CN" altLang="en-US" sz="28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53458" y="3201220"/>
              <a:ext cx="1357850" cy="1357850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0" r="-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643563" y="1026474"/>
            <a:ext cx="4824536" cy="5625373"/>
            <a:chOff x="6852084" y="1026474"/>
            <a:chExt cx="4824536" cy="5625373"/>
          </a:xfrm>
        </p:grpSpPr>
        <p:graphicFrame>
          <p:nvGraphicFramePr>
            <p:cNvPr id="51" name="图示 50"/>
            <p:cNvGraphicFramePr/>
            <p:nvPr>
              <p:extLst>
                <p:ext uri="{D42A27DB-BD31-4B8C-83A1-F6EECF244321}">
                  <p14:modId xmlns:p14="http://schemas.microsoft.com/office/powerpoint/2010/main" val="1000516612"/>
                </p:ext>
              </p:extLst>
            </p:nvPr>
          </p:nvGraphicFramePr>
          <p:xfrm>
            <a:off x="7140116" y="1026474"/>
            <a:ext cx="4536504" cy="56253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  <p:grpSp>
          <p:nvGrpSpPr>
            <p:cNvPr id="52" name="组合 51"/>
            <p:cNvGrpSpPr/>
            <p:nvPr/>
          </p:nvGrpSpPr>
          <p:grpSpPr>
            <a:xfrm>
              <a:off x="6852084" y="3032956"/>
              <a:ext cx="1768610" cy="1296144"/>
              <a:chOff x="6524625" y="473075"/>
              <a:chExt cx="671513" cy="492125"/>
            </a:xfrm>
            <a:solidFill>
              <a:srgbClr val="00B0F0"/>
            </a:solidFill>
          </p:grpSpPr>
          <p:sp>
            <p:nvSpPr>
              <p:cNvPr id="53" name="Oval 5"/>
              <p:cNvSpPr>
                <a:spLocks noChangeArrowheads="1"/>
              </p:cNvSpPr>
              <p:nvPr/>
            </p:nvSpPr>
            <p:spPr bwMode="auto">
              <a:xfrm>
                <a:off x="6951663" y="735013"/>
                <a:ext cx="46038" cy="46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 6"/>
              <p:cNvSpPr/>
              <p:nvPr/>
            </p:nvSpPr>
            <p:spPr bwMode="auto">
              <a:xfrm>
                <a:off x="6692900" y="873125"/>
                <a:ext cx="323850" cy="14288"/>
              </a:xfrm>
              <a:custGeom>
                <a:avLst/>
                <a:gdLst>
                  <a:gd name="T0" fmla="*/ 83 w 85"/>
                  <a:gd name="T1" fmla="*/ 0 h 4"/>
                  <a:gd name="T2" fmla="*/ 2 w 85"/>
                  <a:gd name="T3" fmla="*/ 0 h 4"/>
                  <a:gd name="T4" fmla="*/ 0 w 85"/>
                  <a:gd name="T5" fmla="*/ 2 h 4"/>
                  <a:gd name="T6" fmla="*/ 2 w 85"/>
                  <a:gd name="T7" fmla="*/ 4 h 4"/>
                  <a:gd name="T8" fmla="*/ 83 w 85"/>
                  <a:gd name="T9" fmla="*/ 4 h 4"/>
                  <a:gd name="T10" fmla="*/ 85 w 85"/>
                  <a:gd name="T11" fmla="*/ 2 h 4"/>
                  <a:gd name="T12" fmla="*/ 83 w 8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3"/>
                      <a:pt x="85" y="2"/>
                    </a:cubicBezTo>
                    <a:cubicBezTo>
                      <a:pt x="85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 7"/>
              <p:cNvSpPr>
                <a:spLocks noEditPoints="1"/>
              </p:cNvSpPr>
              <p:nvPr/>
            </p:nvSpPr>
            <p:spPr bwMode="auto">
              <a:xfrm>
                <a:off x="6678613" y="687388"/>
                <a:ext cx="365125" cy="139700"/>
              </a:xfrm>
              <a:custGeom>
                <a:avLst/>
                <a:gdLst>
                  <a:gd name="T0" fmla="*/ 78 w 96"/>
                  <a:gd name="T1" fmla="*/ 0 h 36"/>
                  <a:gd name="T2" fmla="*/ 18 w 96"/>
                  <a:gd name="T3" fmla="*/ 0 h 36"/>
                  <a:gd name="T4" fmla="*/ 0 w 96"/>
                  <a:gd name="T5" fmla="*/ 18 h 36"/>
                  <a:gd name="T6" fmla="*/ 18 w 96"/>
                  <a:gd name="T7" fmla="*/ 36 h 36"/>
                  <a:gd name="T8" fmla="*/ 78 w 96"/>
                  <a:gd name="T9" fmla="*/ 36 h 36"/>
                  <a:gd name="T10" fmla="*/ 96 w 96"/>
                  <a:gd name="T11" fmla="*/ 18 h 36"/>
                  <a:gd name="T12" fmla="*/ 78 w 96"/>
                  <a:gd name="T13" fmla="*/ 0 h 36"/>
                  <a:gd name="T14" fmla="*/ 78 w 96"/>
                  <a:gd name="T15" fmla="*/ 32 h 36"/>
                  <a:gd name="T16" fmla="*/ 18 w 96"/>
                  <a:gd name="T17" fmla="*/ 32 h 36"/>
                  <a:gd name="T18" fmla="*/ 4 w 96"/>
                  <a:gd name="T19" fmla="*/ 18 h 36"/>
                  <a:gd name="T20" fmla="*/ 18 w 96"/>
                  <a:gd name="T21" fmla="*/ 4 h 36"/>
                  <a:gd name="T22" fmla="*/ 78 w 96"/>
                  <a:gd name="T23" fmla="*/ 4 h 36"/>
                  <a:gd name="T24" fmla="*/ 92 w 96"/>
                  <a:gd name="T25" fmla="*/ 18 h 36"/>
                  <a:gd name="T26" fmla="*/ 78 w 96"/>
                  <a:gd name="T27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36">
                    <a:moveTo>
                      <a:pt x="7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88" y="36"/>
                      <a:pt x="96" y="28"/>
                      <a:pt x="96" y="18"/>
                    </a:cubicBezTo>
                    <a:cubicBezTo>
                      <a:pt x="96" y="8"/>
                      <a:pt x="88" y="0"/>
                      <a:pt x="78" y="0"/>
                    </a:cubicBezTo>
                    <a:close/>
                    <a:moveTo>
                      <a:pt x="78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0"/>
                      <a:pt x="10" y="4"/>
                      <a:pt x="1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6" y="4"/>
                      <a:pt x="92" y="10"/>
                      <a:pt x="92" y="18"/>
                    </a:cubicBezTo>
                    <a:cubicBezTo>
                      <a:pt x="92" y="26"/>
                      <a:pt x="86" y="32"/>
                      <a:pt x="7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 8"/>
              <p:cNvSpPr>
                <a:spLocks noEditPoints="1"/>
              </p:cNvSpPr>
              <p:nvPr/>
            </p:nvSpPr>
            <p:spPr bwMode="auto">
              <a:xfrm>
                <a:off x="6524625" y="473075"/>
                <a:ext cx="671513" cy="492125"/>
              </a:xfrm>
              <a:custGeom>
                <a:avLst/>
                <a:gdLst>
                  <a:gd name="T0" fmla="*/ 133 w 176"/>
                  <a:gd name="T1" fmla="*/ 32 h 128"/>
                  <a:gd name="T2" fmla="*/ 88 w 176"/>
                  <a:gd name="T3" fmla="*/ 0 h 128"/>
                  <a:gd name="T4" fmla="*/ 43 w 176"/>
                  <a:gd name="T5" fmla="*/ 32 h 128"/>
                  <a:gd name="T6" fmla="*/ 0 w 176"/>
                  <a:gd name="T7" fmla="*/ 80 h 128"/>
                  <a:gd name="T8" fmla="*/ 48 w 176"/>
                  <a:gd name="T9" fmla="*/ 128 h 128"/>
                  <a:gd name="T10" fmla="*/ 128 w 176"/>
                  <a:gd name="T11" fmla="*/ 128 h 128"/>
                  <a:gd name="T12" fmla="*/ 176 w 176"/>
                  <a:gd name="T13" fmla="*/ 80 h 128"/>
                  <a:gd name="T14" fmla="*/ 133 w 176"/>
                  <a:gd name="T15" fmla="*/ 32 h 128"/>
                  <a:gd name="T16" fmla="*/ 128 w 176"/>
                  <a:gd name="T17" fmla="*/ 120 h 128"/>
                  <a:gd name="T18" fmla="*/ 48 w 176"/>
                  <a:gd name="T19" fmla="*/ 120 h 128"/>
                  <a:gd name="T20" fmla="*/ 8 w 176"/>
                  <a:gd name="T21" fmla="*/ 80 h 128"/>
                  <a:gd name="T22" fmla="*/ 44 w 176"/>
                  <a:gd name="T23" fmla="*/ 40 h 128"/>
                  <a:gd name="T24" fmla="*/ 50 w 176"/>
                  <a:gd name="T25" fmla="*/ 35 h 128"/>
                  <a:gd name="T26" fmla="*/ 88 w 176"/>
                  <a:gd name="T27" fmla="*/ 8 h 128"/>
                  <a:gd name="T28" fmla="*/ 126 w 176"/>
                  <a:gd name="T29" fmla="*/ 35 h 128"/>
                  <a:gd name="T30" fmla="*/ 133 w 176"/>
                  <a:gd name="T31" fmla="*/ 40 h 128"/>
                  <a:gd name="T32" fmla="*/ 168 w 176"/>
                  <a:gd name="T33" fmla="*/ 80 h 128"/>
                  <a:gd name="T34" fmla="*/ 128 w 176"/>
                  <a:gd name="T3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28">
                    <a:moveTo>
                      <a:pt x="133" y="32"/>
                    </a:moveTo>
                    <a:cubicBezTo>
                      <a:pt x="127" y="14"/>
                      <a:pt x="109" y="0"/>
                      <a:pt x="88" y="0"/>
                    </a:cubicBezTo>
                    <a:cubicBezTo>
                      <a:pt x="67" y="0"/>
                      <a:pt x="49" y="14"/>
                      <a:pt x="43" y="32"/>
                    </a:cubicBezTo>
                    <a:cubicBezTo>
                      <a:pt x="19" y="35"/>
                      <a:pt x="0" y="55"/>
                      <a:pt x="0" y="80"/>
                    </a:cubicBezTo>
                    <a:cubicBezTo>
                      <a:pt x="0" y="107"/>
                      <a:pt x="22" y="128"/>
                      <a:pt x="48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55" y="128"/>
                      <a:pt x="176" y="107"/>
                      <a:pt x="176" y="80"/>
                    </a:cubicBezTo>
                    <a:cubicBezTo>
                      <a:pt x="176" y="55"/>
                      <a:pt x="157" y="35"/>
                      <a:pt x="133" y="32"/>
                    </a:cubicBezTo>
                    <a:close/>
                    <a:moveTo>
                      <a:pt x="128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26" y="120"/>
                      <a:pt x="8" y="102"/>
                      <a:pt x="8" y="80"/>
                    </a:cubicBezTo>
                    <a:cubicBezTo>
                      <a:pt x="8" y="60"/>
                      <a:pt x="23" y="43"/>
                      <a:pt x="44" y="40"/>
                    </a:cubicBezTo>
                    <a:cubicBezTo>
                      <a:pt x="47" y="40"/>
                      <a:pt x="49" y="38"/>
                      <a:pt x="50" y="35"/>
                    </a:cubicBezTo>
                    <a:cubicBezTo>
                      <a:pt x="56" y="19"/>
                      <a:pt x="71" y="8"/>
                      <a:pt x="88" y="8"/>
                    </a:cubicBezTo>
                    <a:cubicBezTo>
                      <a:pt x="105" y="8"/>
                      <a:pt x="120" y="19"/>
                      <a:pt x="126" y="35"/>
                    </a:cubicBezTo>
                    <a:cubicBezTo>
                      <a:pt x="127" y="38"/>
                      <a:pt x="129" y="40"/>
                      <a:pt x="133" y="40"/>
                    </a:cubicBezTo>
                    <a:cubicBezTo>
                      <a:pt x="153" y="43"/>
                      <a:pt x="168" y="60"/>
                      <a:pt x="168" y="80"/>
                    </a:cubicBezTo>
                    <a:cubicBezTo>
                      <a:pt x="168" y="102"/>
                      <a:pt x="150" y="120"/>
                      <a:pt x="128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8" name="文本框 57"/>
            <p:cNvSpPr txBox="1"/>
            <p:nvPr/>
          </p:nvSpPr>
          <p:spPr bwMode="auto">
            <a:xfrm>
              <a:off x="7280161" y="4581128"/>
              <a:ext cx="912456" cy="581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3200" dirty="0" smtClean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lang="zh-CN" altLang="en-US" sz="3200" dirty="0" smtClean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96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创建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VM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，服务间交互示例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cxnSp>
        <p:nvCxnSpPr>
          <p:cNvPr id="7" name="肘形连接符 6"/>
          <p:cNvCxnSpPr>
            <a:stCxn id="4" idx="3"/>
            <a:endCxn id="44" idx="0"/>
          </p:cNvCxnSpPr>
          <p:nvPr/>
        </p:nvCxnSpPr>
        <p:spPr>
          <a:xfrm>
            <a:off x="4098129" y="1974371"/>
            <a:ext cx="701797" cy="2498745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决策 8"/>
          <p:cNvSpPr/>
          <p:nvPr/>
        </p:nvSpPr>
        <p:spPr>
          <a:xfrm>
            <a:off x="5153270" y="3088318"/>
            <a:ext cx="1442027" cy="880742"/>
          </a:xfrm>
          <a:prstGeom prst="flowChartDecision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VM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4302566" y="4473116"/>
            <a:ext cx="994720" cy="440716"/>
          </a:xfrm>
          <a:prstGeom prst="roundRect">
            <a:avLst/>
          </a:prstGeom>
          <a:solidFill>
            <a:srgbClr val="F66F6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Nova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2978649" y="2699830"/>
            <a:ext cx="1082540" cy="441138"/>
          </a:xfrm>
          <a:prstGeom prst="roundRect">
            <a:avLst/>
          </a:prstGeom>
          <a:solidFill>
            <a:srgbClr val="A4BCE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Neutron</a:t>
            </a:r>
          </a:p>
        </p:txBody>
      </p:sp>
      <p:cxnSp>
        <p:nvCxnSpPr>
          <p:cNvPr id="34" name="肘形连接符 33"/>
          <p:cNvCxnSpPr>
            <a:stCxn id="4" idx="1"/>
            <a:endCxn id="27" idx="0"/>
          </p:cNvCxnSpPr>
          <p:nvPr/>
        </p:nvCxnSpPr>
        <p:spPr>
          <a:xfrm rot="10800000" flipV="1">
            <a:off x="2747629" y="1974370"/>
            <a:ext cx="194080" cy="2498745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下箭头 31"/>
          <p:cNvSpPr/>
          <p:nvPr/>
        </p:nvSpPr>
        <p:spPr>
          <a:xfrm>
            <a:off x="6315387" y="1520788"/>
            <a:ext cx="126585" cy="399437"/>
          </a:xfrm>
          <a:prstGeom prst="downArrow">
            <a:avLst/>
          </a:prstGeom>
          <a:ln>
            <a:solidFill>
              <a:srgbClr val="415463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cs typeface="+mn-ea"/>
              <a:sym typeface="+mn-lt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81319" y="1231900"/>
            <a:ext cx="994720" cy="388908"/>
          </a:xfrm>
          <a:prstGeom prst="roundRect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Heat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2250199" y="4473116"/>
            <a:ext cx="994859" cy="441138"/>
          </a:xfrm>
          <a:prstGeom prst="roundRect">
            <a:avLst/>
          </a:prstGeom>
          <a:solidFill>
            <a:srgbClr val="84D0A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Cinder</a:t>
            </a:r>
          </a:p>
        </p:txBody>
      </p:sp>
      <p:cxnSp>
        <p:nvCxnSpPr>
          <p:cNvPr id="28" name="肘形连接符 27"/>
          <p:cNvCxnSpPr/>
          <p:nvPr/>
        </p:nvCxnSpPr>
        <p:spPr>
          <a:xfrm rot="10800000" flipH="1">
            <a:off x="2250198" y="4709706"/>
            <a:ext cx="7691603" cy="12700"/>
          </a:xfrm>
          <a:prstGeom prst="bentConnector5">
            <a:avLst>
              <a:gd name="adj1" fmla="val -2972"/>
              <a:gd name="adj2" fmla="val -12147850"/>
              <a:gd name="adj3" fmla="val 105445"/>
            </a:avLst>
          </a:prstGeom>
          <a:ln w="19050">
            <a:solidFill>
              <a:srgbClr val="84D0A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946943" y="4473116"/>
            <a:ext cx="994859" cy="441138"/>
          </a:xfrm>
          <a:prstGeom prst="roundRect">
            <a:avLst/>
          </a:prstGeom>
          <a:solidFill>
            <a:srgbClr val="BFCF8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Swift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7835509" y="5717353"/>
            <a:ext cx="1206193" cy="441138"/>
          </a:xfrm>
          <a:prstGeom prst="roundRect">
            <a:avLst/>
          </a:prstGeom>
          <a:solidFill>
            <a:srgbClr val="F7A65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Keystone</a:t>
            </a:r>
          </a:p>
        </p:txBody>
      </p:sp>
      <p:sp>
        <p:nvSpPr>
          <p:cNvPr id="3" name="文本框 2"/>
          <p:cNvSpPr txBox="1"/>
          <p:nvPr/>
        </p:nvSpPr>
        <p:spPr bwMode="auto">
          <a:xfrm>
            <a:off x="4717315" y="1630672"/>
            <a:ext cx="1582896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Orchestrates Cloud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圆角矩形 3"/>
          <p:cNvSpPr>
            <a:spLocks/>
          </p:cNvSpPr>
          <p:nvPr/>
        </p:nvSpPr>
        <p:spPr bwMode="auto">
          <a:xfrm>
            <a:off x="2941709" y="1759193"/>
            <a:ext cx="1156420" cy="430355"/>
          </a:xfrm>
          <a:prstGeom prst="roundRect">
            <a:avLst/>
          </a:prstGeom>
          <a:solidFill>
            <a:srgbClr val="41546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Horizon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1" name="肘形连接符 50"/>
          <p:cNvCxnSpPr>
            <a:stCxn id="39" idx="3"/>
            <a:endCxn id="9" idx="0"/>
          </p:cNvCxnSpPr>
          <p:nvPr/>
        </p:nvCxnSpPr>
        <p:spPr>
          <a:xfrm>
            <a:off x="4061189" y="2920399"/>
            <a:ext cx="1813095" cy="167919"/>
          </a:xfrm>
          <a:prstGeom prst="bentConnector2">
            <a:avLst/>
          </a:prstGeom>
          <a:ln w="19050">
            <a:solidFill>
              <a:srgbClr val="A4BCE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" idx="2"/>
            <a:endCxn id="39" idx="0"/>
          </p:cNvCxnSpPr>
          <p:nvPr/>
        </p:nvCxnSpPr>
        <p:spPr>
          <a:xfrm>
            <a:off x="3519919" y="2189548"/>
            <a:ext cx="0" cy="510282"/>
          </a:xfrm>
          <a:prstGeom prst="straightConnector1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/>
          <p:nvPr/>
        </p:nvCxnSpPr>
        <p:spPr>
          <a:xfrm>
            <a:off x="4288750" y="1974371"/>
            <a:ext cx="3204780" cy="2514977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4" idx="3"/>
            <a:endCxn id="18" idx="0"/>
          </p:cNvCxnSpPr>
          <p:nvPr/>
        </p:nvCxnSpPr>
        <p:spPr>
          <a:xfrm>
            <a:off x="4098129" y="1974371"/>
            <a:ext cx="5346244" cy="2498745"/>
          </a:xfrm>
          <a:prstGeom prst="bentConnector2">
            <a:avLst/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4" idx="3"/>
            <a:endCxn id="20" idx="3"/>
          </p:cNvCxnSpPr>
          <p:nvPr/>
        </p:nvCxnSpPr>
        <p:spPr>
          <a:xfrm>
            <a:off x="4098129" y="1974371"/>
            <a:ext cx="4943573" cy="3963551"/>
          </a:xfrm>
          <a:prstGeom prst="bentConnector3">
            <a:avLst>
              <a:gd name="adj1" fmla="val 121259"/>
            </a:avLst>
          </a:prstGeom>
          <a:ln w="19050">
            <a:solidFill>
              <a:srgbClr val="41546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肘形连接符 91"/>
          <p:cNvCxnSpPr>
            <a:stCxn id="20" idx="1"/>
            <a:endCxn id="39" idx="2"/>
          </p:cNvCxnSpPr>
          <p:nvPr/>
        </p:nvCxnSpPr>
        <p:spPr>
          <a:xfrm rot="10800000">
            <a:off x="3519919" y="3140968"/>
            <a:ext cx="4315590" cy="2796954"/>
          </a:xfrm>
          <a:prstGeom prst="bentConnector2">
            <a:avLst/>
          </a:prstGeom>
          <a:ln w="19050">
            <a:solidFill>
              <a:srgbClr val="F7A6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endCxn id="9" idx="1"/>
          </p:cNvCxnSpPr>
          <p:nvPr/>
        </p:nvCxnSpPr>
        <p:spPr>
          <a:xfrm flipV="1">
            <a:off x="3245058" y="3528689"/>
            <a:ext cx="1908212" cy="1217022"/>
          </a:xfrm>
          <a:prstGeom prst="bentConnector3">
            <a:avLst>
              <a:gd name="adj1" fmla="val 50000"/>
            </a:avLst>
          </a:prstGeom>
          <a:ln w="19050">
            <a:solidFill>
              <a:srgbClr val="84D0A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44" idx="3"/>
            <a:endCxn id="9" idx="2"/>
          </p:cNvCxnSpPr>
          <p:nvPr/>
        </p:nvCxnSpPr>
        <p:spPr>
          <a:xfrm flipV="1">
            <a:off x="5297286" y="3969060"/>
            <a:ext cx="576998" cy="724414"/>
          </a:xfrm>
          <a:prstGeom prst="bentConnector2">
            <a:avLst/>
          </a:prstGeom>
          <a:ln w="19050">
            <a:solidFill>
              <a:srgbClr val="F66F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endCxn id="9" idx="3"/>
          </p:cNvCxnSpPr>
          <p:nvPr/>
        </p:nvCxnSpPr>
        <p:spPr>
          <a:xfrm rot="16200000" flipV="1">
            <a:off x="6305822" y="3818164"/>
            <a:ext cx="1032668" cy="453718"/>
          </a:xfrm>
          <a:prstGeom prst="bentConnector2">
            <a:avLst/>
          </a:prstGeom>
          <a:ln w="19050">
            <a:solidFill>
              <a:srgbClr val="59C8D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116"/>
          <p:cNvCxnSpPr>
            <a:stCxn id="129" idx="3"/>
            <a:endCxn id="18" idx="1"/>
          </p:cNvCxnSpPr>
          <p:nvPr/>
        </p:nvCxnSpPr>
        <p:spPr>
          <a:xfrm>
            <a:off x="7800269" y="4693474"/>
            <a:ext cx="1146674" cy="211"/>
          </a:xfrm>
          <a:prstGeom prst="straightConnector1">
            <a:avLst/>
          </a:prstGeom>
          <a:ln w="19050">
            <a:solidFill>
              <a:srgbClr val="59C8D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>
            <a:stCxn id="20" idx="0"/>
            <a:endCxn id="129" idx="2"/>
          </p:cNvCxnSpPr>
          <p:nvPr/>
        </p:nvCxnSpPr>
        <p:spPr>
          <a:xfrm rot="16200000" flipV="1">
            <a:off x="7468998" y="4747744"/>
            <a:ext cx="803521" cy="1135697"/>
          </a:xfrm>
          <a:prstGeom prst="bentConnector3">
            <a:avLst>
              <a:gd name="adj1" fmla="val 50000"/>
            </a:avLst>
          </a:prstGeom>
          <a:ln w="19050">
            <a:solidFill>
              <a:srgbClr val="F7A6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圆角矩形 128"/>
          <p:cNvSpPr/>
          <p:nvPr/>
        </p:nvSpPr>
        <p:spPr>
          <a:xfrm>
            <a:off x="6805549" y="4473116"/>
            <a:ext cx="994720" cy="440716"/>
          </a:xfrm>
          <a:prstGeom prst="roundRect">
            <a:avLst/>
          </a:prstGeom>
          <a:solidFill>
            <a:srgbClr val="59C8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Glance</a:t>
            </a:r>
            <a:endParaRPr lang="en-US" sz="16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134" name="肘形连接符 133"/>
          <p:cNvCxnSpPr>
            <a:stCxn id="20" idx="0"/>
            <a:endCxn id="18" idx="2"/>
          </p:cNvCxnSpPr>
          <p:nvPr/>
        </p:nvCxnSpPr>
        <p:spPr>
          <a:xfrm rot="5400000" flipH="1" flipV="1">
            <a:off x="8539940" y="4812921"/>
            <a:ext cx="803099" cy="1005767"/>
          </a:xfrm>
          <a:prstGeom prst="bentConnector3">
            <a:avLst>
              <a:gd name="adj1" fmla="val 50000"/>
            </a:avLst>
          </a:prstGeom>
          <a:ln w="19050">
            <a:solidFill>
              <a:srgbClr val="F7A6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肘形连接符 139"/>
          <p:cNvCxnSpPr>
            <a:stCxn id="20" idx="1"/>
            <a:endCxn id="44" idx="2"/>
          </p:cNvCxnSpPr>
          <p:nvPr/>
        </p:nvCxnSpPr>
        <p:spPr>
          <a:xfrm rot="10800000">
            <a:off x="4799927" y="4913832"/>
            <a:ext cx="3035583" cy="1024090"/>
          </a:xfrm>
          <a:prstGeom prst="bentConnector2">
            <a:avLst/>
          </a:prstGeom>
          <a:ln w="19050">
            <a:solidFill>
              <a:srgbClr val="F7A6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/>
          <p:nvPr/>
        </p:nvCxnSpPr>
        <p:spPr>
          <a:xfrm rot="10800000">
            <a:off x="2747629" y="4930276"/>
            <a:ext cx="5087880" cy="1007647"/>
          </a:xfrm>
          <a:prstGeom prst="bentConnector2">
            <a:avLst/>
          </a:prstGeom>
          <a:ln w="19050">
            <a:solidFill>
              <a:srgbClr val="F7A65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/>
          <p:cNvSpPr txBox="1"/>
          <p:nvPr/>
        </p:nvSpPr>
        <p:spPr bwMode="auto">
          <a:xfrm>
            <a:off x="7749555" y="1818383"/>
            <a:ext cx="1263578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UI for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1" name="文本框 150"/>
          <p:cNvSpPr txBox="1"/>
          <p:nvPr/>
        </p:nvSpPr>
        <p:spPr bwMode="auto">
          <a:xfrm>
            <a:off x="6082555" y="3839751"/>
            <a:ext cx="1377391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images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2" name="文本框 151"/>
          <p:cNvSpPr txBox="1"/>
          <p:nvPr/>
        </p:nvSpPr>
        <p:spPr bwMode="auto">
          <a:xfrm>
            <a:off x="5438379" y="4271799"/>
            <a:ext cx="923742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Provisions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文本框 152"/>
          <p:cNvSpPr txBox="1"/>
          <p:nvPr/>
        </p:nvSpPr>
        <p:spPr bwMode="auto">
          <a:xfrm>
            <a:off x="3690382" y="3763097"/>
            <a:ext cx="1053569" cy="457991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volumes for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" name="文本框 153"/>
          <p:cNvSpPr txBox="1"/>
          <p:nvPr/>
        </p:nvSpPr>
        <p:spPr bwMode="auto">
          <a:xfrm>
            <a:off x="4472555" y="5733256"/>
            <a:ext cx="1638026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</a:t>
            </a:r>
            <a:r>
              <a:rPr lang="en-US" altLang="zh-CN" sz="1200" dirty="0" err="1" smtClean="0">
                <a:latin typeface="+mn-lt"/>
                <a:ea typeface="+mn-ea"/>
                <a:cs typeface="+mn-ea"/>
                <a:sym typeface="+mn-lt"/>
              </a:rPr>
              <a:t>Auth</a:t>
            </a:r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 for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文本框 154"/>
          <p:cNvSpPr txBox="1"/>
          <p:nvPr/>
        </p:nvSpPr>
        <p:spPr bwMode="auto">
          <a:xfrm>
            <a:off x="5229152" y="6093296"/>
            <a:ext cx="1733695" cy="273325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Backups volumes in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6" name="文本框 155"/>
          <p:cNvSpPr txBox="1"/>
          <p:nvPr/>
        </p:nvSpPr>
        <p:spPr bwMode="auto">
          <a:xfrm>
            <a:off x="4852613" y="2466953"/>
            <a:ext cx="1056741" cy="457991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Provides network for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1" name="文本框 160"/>
          <p:cNvSpPr txBox="1"/>
          <p:nvPr/>
        </p:nvSpPr>
        <p:spPr bwMode="auto">
          <a:xfrm>
            <a:off x="7902147" y="4472285"/>
            <a:ext cx="882208" cy="457991"/>
          </a:xfrm>
          <a:prstGeom prst="rect">
            <a:avLst/>
          </a:prstGeom>
          <a:solidFill>
            <a:srgbClr val="F0F0F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200" dirty="0" smtClean="0">
                <a:latin typeface="+mn-lt"/>
                <a:ea typeface="+mn-ea"/>
                <a:cs typeface="+mn-ea"/>
                <a:sym typeface="+mn-lt"/>
              </a:rPr>
              <a:t>Stores images in</a:t>
            </a:r>
            <a:endParaRPr lang="zh-CN" altLang="en-US" sz="12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312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 animBg="1"/>
      <p:bldP spid="32" grpId="0" animBg="1"/>
      <p:bldP spid="31" grpId="0" animBg="1"/>
      <p:bldP spid="27" grpId="0" animBg="1"/>
      <p:bldP spid="18" grpId="0" animBg="1"/>
      <p:bldP spid="20" grpId="0" animBg="1"/>
      <p:bldP spid="3" grpId="0" animBg="1"/>
      <p:bldP spid="4" grpId="0" animBg="1"/>
      <p:bldP spid="12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讨论：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服务间是如何交互的？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请使用生活中的例子思考或讨论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各服务之间是如何交互的？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087838464"/>
              </p:ext>
            </p:extLst>
          </p:nvPr>
        </p:nvGraphicFramePr>
        <p:xfrm>
          <a:off x="1003300" y="1772816"/>
          <a:ext cx="4982175" cy="45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文本占位符 7"/>
          <p:cNvSpPr txBox="1">
            <a:spLocks/>
          </p:cNvSpPr>
          <p:nvPr/>
        </p:nvSpPr>
        <p:spPr bwMode="auto">
          <a:xfrm>
            <a:off x="6096000" y="1880828"/>
            <a:ext cx="5376863" cy="4502922"/>
          </a:xfrm>
          <a:prstGeom prst="rect">
            <a:avLst/>
          </a:prstGeom>
          <a:noFill/>
          <a:ln w="9525">
            <a:solidFill>
              <a:srgbClr val="415463"/>
            </a:solidFill>
            <a:prstDash val="dash"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just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54050" indent="-2524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1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kern="0" dirty="0" smtClean="0">
                <a:latin typeface="+mn-lt"/>
                <a:cs typeface="+mn-ea"/>
                <a:sym typeface="+mn-lt"/>
              </a:rPr>
              <a:t>提示：以</a:t>
            </a:r>
            <a:r>
              <a:rPr lang="zh-CN" altLang="en-US" kern="0" dirty="0" smtClean="0">
                <a:solidFill>
                  <a:srgbClr val="D66E49"/>
                </a:solidFill>
                <a:latin typeface="+mn-lt"/>
                <a:cs typeface="+mn-ea"/>
                <a:sym typeface="+mn-lt"/>
              </a:rPr>
              <a:t>入住酒店</a:t>
            </a:r>
            <a:r>
              <a:rPr lang="zh-CN" altLang="en-US" kern="0" dirty="0" smtClean="0">
                <a:latin typeface="+mn-lt"/>
                <a:cs typeface="+mn-ea"/>
                <a:sym typeface="+mn-lt"/>
              </a:rPr>
              <a:t>为例</a:t>
            </a:r>
            <a:endParaRPr lang="en-US" altLang="zh-CN" kern="0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入住酒店涉及哪些环节，每个环节和哪些东西有关联？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什么东西提供界面（</a:t>
            </a:r>
            <a:r>
              <a:rPr lang="en-US" altLang="zh-CN" kern="0" dirty="0" smtClean="0">
                <a:cs typeface="+mn-ea"/>
                <a:sym typeface="+mn-lt"/>
              </a:rPr>
              <a:t>Horizon</a:t>
            </a:r>
            <a:r>
              <a:rPr lang="zh-CN" altLang="en-US" kern="0" dirty="0" smtClean="0">
                <a:cs typeface="+mn-ea"/>
                <a:sym typeface="+mn-lt"/>
              </a:rPr>
              <a:t>）</a:t>
            </a:r>
            <a:r>
              <a:rPr lang="en-US" altLang="zh-CN" kern="0" dirty="0" smtClean="0">
                <a:cs typeface="+mn-ea"/>
                <a:sym typeface="+mn-lt"/>
              </a:rPr>
              <a:t>?</a:t>
            </a: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哪个环节需要认证（</a:t>
            </a:r>
            <a:r>
              <a:rPr lang="en-US" altLang="zh-CN" kern="0" dirty="0" smtClean="0">
                <a:cs typeface="+mn-ea"/>
                <a:sym typeface="+mn-lt"/>
              </a:rPr>
              <a:t>Keystone</a:t>
            </a:r>
            <a:r>
              <a:rPr lang="zh-CN" altLang="en-US" kern="0" dirty="0" smtClean="0">
                <a:cs typeface="+mn-ea"/>
                <a:sym typeface="+mn-lt"/>
              </a:rPr>
              <a:t>）</a:t>
            </a:r>
            <a:r>
              <a:rPr lang="en-US" altLang="zh-CN" kern="0" dirty="0" smtClean="0">
                <a:cs typeface="+mn-ea"/>
                <a:sym typeface="+mn-lt"/>
              </a:rPr>
              <a:t>?</a:t>
            </a: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哪个东西类似块存储（</a:t>
            </a:r>
            <a:r>
              <a:rPr lang="en-US" altLang="zh-CN" kern="0" dirty="0" smtClean="0">
                <a:cs typeface="+mn-ea"/>
                <a:sym typeface="+mn-lt"/>
              </a:rPr>
              <a:t>Cinder</a:t>
            </a:r>
            <a:r>
              <a:rPr lang="zh-CN" altLang="en-US" kern="0" dirty="0" smtClean="0">
                <a:cs typeface="+mn-ea"/>
                <a:sym typeface="+mn-lt"/>
              </a:rPr>
              <a:t>）？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1"/>
            <a:r>
              <a:rPr lang="zh-CN" altLang="en-US" kern="0" dirty="0" smtClean="0">
                <a:cs typeface="+mn-ea"/>
                <a:sym typeface="+mn-lt"/>
              </a:rPr>
              <a:t>哪个东西类似网络（</a:t>
            </a:r>
            <a:r>
              <a:rPr lang="en-US" altLang="zh-CN" kern="0" dirty="0" smtClean="0">
                <a:cs typeface="+mn-ea"/>
                <a:sym typeface="+mn-lt"/>
              </a:rPr>
              <a:t>Neutron</a:t>
            </a:r>
            <a:r>
              <a:rPr lang="zh-CN" altLang="en-US" kern="0" dirty="0" smtClean="0">
                <a:cs typeface="+mn-ea"/>
                <a:sym typeface="+mn-lt"/>
              </a:rPr>
              <a:t>）？</a:t>
            </a:r>
            <a:endParaRPr lang="en-US" altLang="zh-CN" kern="0" dirty="0" smtClean="0">
              <a:cs typeface="+mn-ea"/>
              <a:sym typeface="+mn-lt"/>
            </a:endParaRPr>
          </a:p>
          <a:p>
            <a:pPr lvl="1"/>
            <a:r>
              <a:rPr lang="en-US" altLang="zh-CN" kern="0" dirty="0" smtClean="0">
                <a:cs typeface="+mn-ea"/>
                <a:sym typeface="+mn-lt"/>
              </a:rPr>
              <a:t>……</a:t>
            </a:r>
            <a:endParaRPr lang="zh-CN" altLang="en-US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85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</a:t>
            </a:r>
            <a:r>
              <a:rPr lang="zh-CN" altLang="en-US" dirty="0">
                <a:latin typeface="+mn-lt"/>
                <a:cs typeface="+mn-ea"/>
                <a:sym typeface="+mn-lt"/>
              </a:rPr>
              <a:t>交互示例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动手实验：体验</a:t>
            </a:r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41107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实验环境说明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 Training Labs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https://docs.openstack.org/training_labs</a:t>
            </a:r>
            <a:r>
              <a:rPr lang="en-US" altLang="zh-CN" dirty="0" smtClean="0">
                <a:cs typeface="+mn-ea"/>
                <a:sym typeface="+mn-lt"/>
              </a:rPr>
              <a:t>/</a:t>
            </a:r>
          </a:p>
          <a:p>
            <a:pPr lvl="1"/>
            <a:r>
              <a:rPr lang="en-US" altLang="zh-CN" dirty="0">
                <a:cs typeface="+mn-ea"/>
                <a:sym typeface="+mn-lt"/>
              </a:rPr>
              <a:t>Training </a:t>
            </a:r>
            <a:r>
              <a:rPr lang="en-US" altLang="zh-CN" dirty="0" smtClean="0">
                <a:cs typeface="+mn-ea"/>
                <a:sym typeface="+mn-lt"/>
              </a:rPr>
              <a:t>Labs</a:t>
            </a:r>
            <a:r>
              <a:rPr lang="zh-CN" altLang="en-US" dirty="0" smtClean="0">
                <a:cs typeface="+mn-ea"/>
                <a:sym typeface="+mn-lt"/>
              </a:rPr>
              <a:t>帮助学员在</a:t>
            </a:r>
            <a:r>
              <a:rPr lang="en-US" altLang="zh-CN" dirty="0" smtClean="0">
                <a:cs typeface="+mn-ea"/>
                <a:sym typeface="+mn-lt"/>
              </a:rPr>
              <a:t>PC</a:t>
            </a:r>
            <a:r>
              <a:rPr lang="zh-CN" altLang="en-US" dirty="0" smtClean="0">
                <a:cs typeface="+mn-ea"/>
                <a:sym typeface="+mn-lt"/>
              </a:rPr>
              <a:t>桌面</a:t>
            </a:r>
            <a:r>
              <a:rPr lang="zh-CN" altLang="en-US" dirty="0">
                <a:cs typeface="+mn-ea"/>
                <a:sym typeface="+mn-lt"/>
              </a:rPr>
              <a:t>环境</a:t>
            </a:r>
            <a:r>
              <a:rPr lang="zh-CN" altLang="en-US" dirty="0" smtClean="0">
                <a:cs typeface="+mn-ea"/>
                <a:sym typeface="+mn-lt"/>
              </a:rPr>
              <a:t>中快速部署</a:t>
            </a:r>
            <a:r>
              <a:rPr lang="zh-CN" altLang="en-US" dirty="0">
                <a:cs typeface="+mn-ea"/>
                <a:sym typeface="+mn-lt"/>
              </a:rPr>
              <a:t>虚拟化</a:t>
            </a:r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Training </a:t>
            </a:r>
            <a:r>
              <a:rPr lang="en-US" altLang="zh-CN" dirty="0">
                <a:cs typeface="+mn-ea"/>
                <a:sym typeface="+mn-lt"/>
              </a:rPr>
              <a:t>Labs</a:t>
            </a:r>
            <a:r>
              <a:rPr lang="zh-CN" altLang="en-US" dirty="0" smtClean="0">
                <a:cs typeface="+mn-ea"/>
                <a:sym typeface="+mn-lt"/>
              </a:rPr>
              <a:t>支持</a:t>
            </a:r>
            <a:r>
              <a:rPr lang="en-US" altLang="zh-CN" dirty="0" smtClean="0">
                <a:cs typeface="+mn-ea"/>
                <a:sym typeface="+mn-lt"/>
              </a:rPr>
              <a:t>Linux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Windows</a:t>
            </a:r>
            <a:r>
              <a:rPr lang="zh-CN" altLang="en-US" dirty="0" smtClean="0">
                <a:cs typeface="+mn-ea"/>
                <a:sym typeface="+mn-lt"/>
              </a:rPr>
              <a:t>和</a:t>
            </a:r>
            <a:r>
              <a:rPr lang="en-US" altLang="zh-CN" dirty="0" smtClean="0">
                <a:cs typeface="+mn-ea"/>
                <a:sym typeface="+mn-lt"/>
              </a:rPr>
              <a:t>Mac OS</a:t>
            </a:r>
            <a:r>
              <a:rPr lang="zh-CN" altLang="en-US" dirty="0" smtClean="0">
                <a:cs typeface="+mn-ea"/>
                <a:sym typeface="+mn-lt"/>
              </a:rPr>
              <a:t>系统。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搭建</a:t>
            </a:r>
            <a:r>
              <a:rPr lang="en-US" altLang="zh-CN" dirty="0" smtClean="0">
                <a:cs typeface="+mn-ea"/>
                <a:sym typeface="+mn-lt"/>
              </a:rPr>
              <a:t>Training </a:t>
            </a:r>
            <a:r>
              <a:rPr lang="en-US" altLang="zh-CN" dirty="0">
                <a:cs typeface="+mn-ea"/>
                <a:sym typeface="+mn-lt"/>
              </a:rPr>
              <a:t>Labs</a:t>
            </a:r>
            <a:r>
              <a:rPr lang="zh-CN" altLang="en-US" dirty="0">
                <a:cs typeface="+mn-ea"/>
                <a:sym typeface="+mn-lt"/>
              </a:rPr>
              <a:t>之前</a:t>
            </a:r>
            <a:r>
              <a:rPr lang="zh-CN" altLang="en-US" dirty="0" smtClean="0">
                <a:cs typeface="+mn-ea"/>
                <a:sym typeface="+mn-lt"/>
              </a:rPr>
              <a:t>，学员需要提前安装好</a:t>
            </a:r>
            <a:r>
              <a:rPr lang="en-US" altLang="zh-CN" dirty="0" err="1" smtClean="0">
                <a:cs typeface="+mn-ea"/>
                <a:sym typeface="+mn-lt"/>
              </a:rPr>
              <a:t>VirtualBox</a:t>
            </a:r>
            <a:r>
              <a:rPr lang="zh-CN" altLang="en-US" dirty="0">
                <a:cs typeface="+mn-ea"/>
                <a:sym typeface="+mn-lt"/>
              </a:rPr>
              <a:t>或</a:t>
            </a:r>
            <a:r>
              <a:rPr lang="en-US" altLang="zh-CN" dirty="0" smtClean="0">
                <a:cs typeface="+mn-ea"/>
                <a:sym typeface="+mn-lt"/>
              </a:rPr>
              <a:t>KVM</a:t>
            </a:r>
            <a:r>
              <a:rPr lang="zh-CN" altLang="en-US" dirty="0" smtClean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 bwMode="auto">
          <a:xfrm>
            <a:off x="1008063" y="4791335"/>
            <a:ext cx="10464800" cy="162754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初学者最大的挑战在于安装实验环境，使用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社区的</a:t>
            </a:r>
            <a:r>
              <a:rPr lang="en-US" altLang="zh-CN" sz="2000" dirty="0">
                <a:latin typeface="+mn-lt"/>
                <a:ea typeface="+mn-ea"/>
                <a:cs typeface="+mn-ea"/>
                <a:sym typeface="+mn-lt"/>
              </a:rPr>
              <a:t>Training 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Labs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方式部署培训环境，学员将快速掌握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概念和基本使用方法。</a:t>
            </a:r>
            <a:endParaRPr lang="en-US" altLang="zh-CN" sz="2000" dirty="0" smtClean="0">
              <a:latin typeface="+mn-lt"/>
              <a:ea typeface="+mn-ea"/>
              <a:cs typeface="+mn-ea"/>
              <a:sym typeface="+mn-lt"/>
            </a:endParaRPr>
          </a:p>
          <a:p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学员学完课程前几个章节，熟悉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后，将能够按照社区安装文档一步步部署</a:t>
            </a:r>
            <a:r>
              <a:rPr lang="en-US" altLang="zh-CN" sz="20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000" dirty="0" smtClean="0">
                <a:latin typeface="+mn-lt"/>
                <a:ea typeface="+mn-ea"/>
                <a:cs typeface="+mn-ea"/>
                <a:sym typeface="+mn-lt"/>
              </a:rPr>
              <a:t>环境。</a:t>
            </a:r>
            <a:endParaRPr lang="en-US" altLang="zh-CN" sz="2000" dirty="0">
              <a:latin typeface="+mn-lt"/>
              <a:ea typeface="+mn-ea"/>
              <a:cs typeface="+mn-ea"/>
              <a:sym typeface="+mn-lt"/>
            </a:endParaRPr>
          </a:p>
          <a:p>
            <a:endParaRPr lang="zh-CN" altLang="en-US" sz="2000" dirty="0" smtClean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快速安装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实验环境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932767"/>
          </a:xfrm>
        </p:spPr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请参考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《HCIP-Cloud Computing-OpenStack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实验手册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，快速安装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实验环境。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2968633" y="2528900"/>
            <a:ext cx="6254735" cy="3657793"/>
            <a:chOff x="8517275" y="2159494"/>
            <a:chExt cx="3590317" cy="2099631"/>
          </a:xfrm>
        </p:grpSpPr>
        <p:sp>
          <p:nvSpPr>
            <p:cNvPr id="47" name="led-monitor_72476"/>
            <p:cNvSpPr>
              <a:spLocks/>
            </p:cNvSpPr>
            <p:nvPr/>
          </p:nvSpPr>
          <p:spPr bwMode="auto">
            <a:xfrm>
              <a:off x="10048159" y="3546026"/>
              <a:ext cx="527571" cy="475006"/>
            </a:xfrm>
            <a:custGeom>
              <a:avLst/>
              <a:gdLst>
                <a:gd name="T0" fmla="*/ 7548 w 8160"/>
                <a:gd name="T1" fmla="*/ 0 h 6510"/>
                <a:gd name="T2" fmla="*/ 612 w 8160"/>
                <a:gd name="T3" fmla="*/ 0 h 6510"/>
                <a:gd name="T4" fmla="*/ 0 w 8160"/>
                <a:gd name="T5" fmla="*/ 612 h 6510"/>
                <a:gd name="T6" fmla="*/ 0 w 8160"/>
                <a:gd name="T7" fmla="*/ 5107 h 6510"/>
                <a:gd name="T8" fmla="*/ 612 w 8160"/>
                <a:gd name="T9" fmla="*/ 5719 h 6510"/>
                <a:gd name="T10" fmla="*/ 2135 w 8160"/>
                <a:gd name="T11" fmla="*/ 5719 h 6510"/>
                <a:gd name="T12" fmla="*/ 1838 w 8160"/>
                <a:gd name="T13" fmla="*/ 5947 h 6510"/>
                <a:gd name="T14" fmla="*/ 1732 w 8160"/>
                <a:gd name="T15" fmla="*/ 6297 h 6510"/>
                <a:gd name="T16" fmla="*/ 2030 w 8160"/>
                <a:gd name="T17" fmla="*/ 6510 h 6510"/>
                <a:gd name="T18" fmla="*/ 6130 w 8160"/>
                <a:gd name="T19" fmla="*/ 6510 h 6510"/>
                <a:gd name="T20" fmla="*/ 6428 w 8160"/>
                <a:gd name="T21" fmla="*/ 6297 h 6510"/>
                <a:gd name="T22" fmla="*/ 6322 w 8160"/>
                <a:gd name="T23" fmla="*/ 5947 h 6510"/>
                <a:gd name="T24" fmla="*/ 6025 w 8160"/>
                <a:gd name="T25" fmla="*/ 5719 h 6510"/>
                <a:gd name="T26" fmla="*/ 7548 w 8160"/>
                <a:gd name="T27" fmla="*/ 5719 h 6510"/>
                <a:gd name="T28" fmla="*/ 8160 w 8160"/>
                <a:gd name="T29" fmla="*/ 5107 h 6510"/>
                <a:gd name="T30" fmla="*/ 8160 w 8160"/>
                <a:gd name="T31" fmla="*/ 612 h 6510"/>
                <a:gd name="T32" fmla="*/ 7548 w 8160"/>
                <a:gd name="T33" fmla="*/ 0 h 6510"/>
                <a:gd name="T34" fmla="*/ 7323 w 8160"/>
                <a:gd name="T35" fmla="*/ 4882 h 6510"/>
                <a:gd name="T36" fmla="*/ 837 w 8160"/>
                <a:gd name="T37" fmla="*/ 4882 h 6510"/>
                <a:gd name="T38" fmla="*/ 837 w 8160"/>
                <a:gd name="T39" fmla="*/ 837 h 6510"/>
                <a:gd name="T40" fmla="*/ 7323 w 8160"/>
                <a:gd name="T41" fmla="*/ 837 h 6510"/>
                <a:gd name="T42" fmla="*/ 7323 w 8160"/>
                <a:gd name="T43" fmla="*/ 4882 h 6510"/>
                <a:gd name="T44" fmla="*/ 7323 w 8160"/>
                <a:gd name="T45" fmla="*/ 4882 h 6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60" h="6510">
                  <a:moveTo>
                    <a:pt x="7548" y="0"/>
                  </a:moveTo>
                  <a:lnTo>
                    <a:pt x="612" y="0"/>
                  </a:lnTo>
                  <a:cubicBezTo>
                    <a:pt x="275" y="0"/>
                    <a:pt x="0" y="275"/>
                    <a:pt x="0" y="612"/>
                  </a:cubicBezTo>
                  <a:lnTo>
                    <a:pt x="0" y="5107"/>
                  </a:lnTo>
                  <a:cubicBezTo>
                    <a:pt x="0" y="5444"/>
                    <a:pt x="275" y="5719"/>
                    <a:pt x="612" y="5719"/>
                  </a:cubicBezTo>
                  <a:lnTo>
                    <a:pt x="2135" y="5719"/>
                  </a:lnTo>
                  <a:lnTo>
                    <a:pt x="1838" y="5947"/>
                  </a:lnTo>
                  <a:cubicBezTo>
                    <a:pt x="1732" y="6029"/>
                    <a:pt x="1689" y="6170"/>
                    <a:pt x="1732" y="6297"/>
                  </a:cubicBezTo>
                  <a:cubicBezTo>
                    <a:pt x="1776" y="6424"/>
                    <a:pt x="1895" y="6510"/>
                    <a:pt x="2030" y="6510"/>
                  </a:cubicBezTo>
                  <a:lnTo>
                    <a:pt x="6130" y="6510"/>
                  </a:lnTo>
                  <a:cubicBezTo>
                    <a:pt x="6265" y="6510"/>
                    <a:pt x="6384" y="6424"/>
                    <a:pt x="6428" y="6297"/>
                  </a:cubicBezTo>
                  <a:cubicBezTo>
                    <a:pt x="6471" y="6170"/>
                    <a:pt x="6428" y="6029"/>
                    <a:pt x="6322" y="5947"/>
                  </a:cubicBezTo>
                  <a:lnTo>
                    <a:pt x="6025" y="5719"/>
                  </a:lnTo>
                  <a:lnTo>
                    <a:pt x="7548" y="5719"/>
                  </a:lnTo>
                  <a:cubicBezTo>
                    <a:pt x="7885" y="5719"/>
                    <a:pt x="8160" y="5444"/>
                    <a:pt x="8160" y="5107"/>
                  </a:cubicBezTo>
                  <a:lnTo>
                    <a:pt x="8160" y="612"/>
                  </a:lnTo>
                  <a:cubicBezTo>
                    <a:pt x="8160" y="275"/>
                    <a:pt x="7885" y="0"/>
                    <a:pt x="7548" y="0"/>
                  </a:cubicBezTo>
                  <a:close/>
                  <a:moveTo>
                    <a:pt x="7323" y="4882"/>
                  </a:moveTo>
                  <a:lnTo>
                    <a:pt x="837" y="4882"/>
                  </a:lnTo>
                  <a:lnTo>
                    <a:pt x="837" y="837"/>
                  </a:lnTo>
                  <a:lnTo>
                    <a:pt x="7323" y="837"/>
                  </a:lnTo>
                  <a:lnTo>
                    <a:pt x="7323" y="4882"/>
                  </a:lnTo>
                  <a:lnTo>
                    <a:pt x="7323" y="488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TextBox 262"/>
            <p:cNvSpPr txBox="1"/>
            <p:nvPr/>
          </p:nvSpPr>
          <p:spPr>
            <a:xfrm>
              <a:off x="9804412" y="4078074"/>
              <a:ext cx="1021800" cy="181051"/>
            </a:xfrm>
            <a:prstGeom prst="rect">
              <a:avLst/>
            </a:prstGeom>
            <a:noFill/>
          </p:spPr>
          <p:txBody>
            <a:bodyPr wrap="square" lIns="68522" tIns="34261" rIns="68522" bIns="3426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PC</a:t>
              </a:r>
              <a:r>
                <a:rPr lang="zh-CN" altLang="en-US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或</a:t>
              </a: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</a:t>
              </a:r>
              <a:r>
                <a:rPr lang="en-US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erver</a:t>
              </a:r>
              <a:endPara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2" name="TextBox 213"/>
            <p:cNvSpPr txBox="1"/>
            <p:nvPr/>
          </p:nvSpPr>
          <p:spPr bwMode="auto">
            <a:xfrm>
              <a:off x="9157337" y="2718026"/>
              <a:ext cx="980620" cy="119218"/>
            </a:xfrm>
            <a:prstGeom prst="rect">
              <a:avLst/>
            </a:prstGeom>
            <a:noFill/>
          </p:spPr>
          <p:txBody>
            <a:bodyPr wrap="square" lIns="68522" tIns="34261" rIns="68522" bIns="34261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900" b="1">
                <a:cs typeface="+mn-ea"/>
                <a:sym typeface="+mn-lt"/>
              </a:endParaRPr>
            </a:p>
          </p:txBody>
        </p:sp>
        <p:pic>
          <p:nvPicPr>
            <p:cNvPr id="93" name="Picture 194" descr="ICON_VirtTriangle_flat_Q408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17275" y="3106628"/>
              <a:ext cx="3589340" cy="3784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Rounded Rectangle 196"/>
            <p:cNvSpPr>
              <a:spLocks noChangeArrowheads="1"/>
            </p:cNvSpPr>
            <p:nvPr/>
          </p:nvSpPr>
          <p:spPr bwMode="auto">
            <a:xfrm>
              <a:off x="10709160" y="2159494"/>
              <a:ext cx="1398432" cy="906596"/>
            </a:xfrm>
            <a:prstGeom prst="roundRect">
              <a:avLst>
                <a:gd name="adj" fmla="val 16667"/>
              </a:avLst>
            </a:prstGeom>
            <a:solidFill>
              <a:srgbClr val="15B0E8"/>
            </a:solidFill>
            <a:ln w="12700">
              <a:noFill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OpenStack </a:t>
              </a:r>
              <a:endParaRPr lang="en-US" altLang="zh-CN" sz="1600" dirty="0" smtClean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Controller Node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https://x.x.x.x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5" name="Rounded Rectangle 197"/>
            <p:cNvSpPr>
              <a:spLocks noChangeArrowheads="1"/>
            </p:cNvSpPr>
            <p:nvPr/>
          </p:nvSpPr>
          <p:spPr bwMode="auto">
            <a:xfrm>
              <a:off x="8517275" y="2720983"/>
              <a:ext cx="2058944" cy="345108"/>
            </a:xfrm>
            <a:prstGeom prst="roundRect">
              <a:avLst>
                <a:gd name="adj" fmla="val 16667"/>
              </a:avLst>
            </a:prstGeom>
            <a:solidFill>
              <a:srgbClr val="15B0E8"/>
            </a:solidFill>
            <a:ln w="12700">
              <a:noFill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31750" h="6350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square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OpenStack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dirty="0" smtClean="0">
                  <a:solidFill>
                    <a:schemeClr val="bg1"/>
                  </a:solidFill>
                  <a:cs typeface="+mn-ea"/>
                  <a:sym typeface="+mn-lt"/>
                </a:rPr>
                <a:t>Compute Node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6" name="TextBox 29"/>
            <p:cNvSpPr txBox="1"/>
            <p:nvPr/>
          </p:nvSpPr>
          <p:spPr>
            <a:xfrm>
              <a:off x="9432170" y="3125142"/>
              <a:ext cx="1759550" cy="251719"/>
            </a:xfrm>
            <a:prstGeom prst="rect">
              <a:avLst/>
            </a:prstGeom>
            <a:noFill/>
          </p:spPr>
          <p:txBody>
            <a:bodyPr wrap="square" lIns="68522" tIns="34261" rIns="68522" bIns="34261">
              <a:spAutoFit/>
            </a:bodyPr>
            <a:lstStyle>
              <a:defPPr>
                <a:defRPr lang="zh-CN"/>
              </a:defPPr>
              <a:lvl1pPr marL="0" indent="0" algn="ctr" fontAlgn="auto">
                <a:spcBef>
                  <a:spcPts val="0"/>
                </a:spcBef>
                <a:spcAft>
                  <a:spcPts val="0"/>
                </a:spcAft>
                <a:defRPr sz="105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</a:defRPr>
              </a:lvl1pPr>
              <a:lvl2pPr indent="0">
                <a:defRPr sz="1100">
                  <a:latin typeface="+mn-lt"/>
                  <a:ea typeface="+mn-ea"/>
                </a:defRPr>
              </a:lvl2pPr>
              <a:lvl3pPr indent="0">
                <a:defRPr sz="1100">
                  <a:latin typeface="+mn-lt"/>
                  <a:ea typeface="+mn-ea"/>
                </a:defRPr>
              </a:lvl3pPr>
              <a:lvl4pPr indent="0">
                <a:defRPr sz="1100">
                  <a:latin typeface="+mn-lt"/>
                  <a:ea typeface="+mn-ea"/>
                </a:defRPr>
              </a:lvl4pPr>
              <a:lvl5pPr indent="0">
                <a:defRPr sz="1100">
                  <a:latin typeface="+mn-lt"/>
                  <a:ea typeface="+mn-ea"/>
                </a:defRPr>
              </a:lvl5pPr>
              <a:lvl6pPr indent="0">
                <a:defRPr sz="1100">
                  <a:latin typeface="+mn-lt"/>
                  <a:ea typeface="+mn-ea"/>
                </a:defRPr>
              </a:lvl6pPr>
              <a:lvl7pPr indent="0">
                <a:defRPr sz="1100">
                  <a:latin typeface="+mn-lt"/>
                  <a:ea typeface="+mn-ea"/>
                </a:defRPr>
              </a:lvl7pPr>
              <a:lvl8pPr indent="0">
                <a:defRPr sz="1100">
                  <a:latin typeface="+mn-lt"/>
                  <a:ea typeface="+mn-ea"/>
                </a:defRPr>
              </a:lvl8pPr>
              <a:lvl9pPr indent="0">
                <a:defRPr sz="1100">
                  <a:latin typeface="+mn-lt"/>
                  <a:ea typeface="+mn-ea"/>
                </a:defRPr>
              </a:lvl9pPr>
            </a:lstStyle>
            <a:p>
              <a:r>
                <a:rPr lang="en-US" altLang="zh-CN" sz="2400" dirty="0" err="1" smtClean="0">
                  <a:solidFill>
                    <a:srgbClr val="F66F6A"/>
                  </a:solidFill>
                  <a:sym typeface="+mn-lt"/>
                </a:rPr>
                <a:t>VirtualBox</a:t>
              </a:r>
              <a:r>
                <a:rPr lang="en-US" altLang="zh-CN" sz="2400" dirty="0" smtClean="0">
                  <a:solidFill>
                    <a:srgbClr val="F66F6A"/>
                  </a:solidFill>
                  <a:sym typeface="+mn-lt"/>
                </a:rPr>
                <a:t> / KVM</a:t>
              </a:r>
              <a:endParaRPr lang="en-US" altLang="zh-CN" sz="2400" dirty="0">
                <a:solidFill>
                  <a:srgbClr val="F66F6A"/>
                </a:solidFill>
                <a:sym typeface="+mn-lt"/>
              </a:endParaRP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8523502" y="2159494"/>
              <a:ext cx="379784" cy="307887"/>
              <a:chOff x="3043237" y="1589007"/>
              <a:chExt cx="1024173" cy="830286"/>
            </a:xfrm>
          </p:grpSpPr>
          <p:sp>
            <p:nvSpPr>
              <p:cNvPr id="128" name="Freeform 183"/>
              <p:cNvSpPr>
                <a:spLocks noEditPoints="1"/>
              </p:cNvSpPr>
              <p:nvPr/>
            </p:nvSpPr>
            <p:spPr bwMode="auto">
              <a:xfrm>
                <a:off x="3043237" y="1589007"/>
                <a:ext cx="1024173" cy="830286"/>
              </a:xfrm>
              <a:custGeom>
                <a:avLst/>
                <a:gdLst>
                  <a:gd name="T0" fmla="*/ 424 w 426"/>
                  <a:gd name="T1" fmla="*/ 23 h 341"/>
                  <a:gd name="T2" fmla="*/ 422 w 426"/>
                  <a:gd name="T3" fmla="*/ 19 h 341"/>
                  <a:gd name="T4" fmla="*/ 419 w 426"/>
                  <a:gd name="T5" fmla="*/ 14 h 341"/>
                  <a:gd name="T6" fmla="*/ 416 w 426"/>
                  <a:gd name="T7" fmla="*/ 11 h 341"/>
                  <a:gd name="T8" fmla="*/ 412 w 426"/>
                  <a:gd name="T9" fmla="*/ 7 h 341"/>
                  <a:gd name="T10" fmla="*/ 409 w 426"/>
                  <a:gd name="T11" fmla="*/ 5 h 341"/>
                  <a:gd name="T12" fmla="*/ 404 w 426"/>
                  <a:gd name="T13" fmla="*/ 3 h 341"/>
                  <a:gd name="T14" fmla="*/ 400 w 426"/>
                  <a:gd name="T15" fmla="*/ 2 h 341"/>
                  <a:gd name="T16" fmla="*/ 394 w 426"/>
                  <a:gd name="T17" fmla="*/ 0 h 341"/>
                  <a:gd name="T18" fmla="*/ 32 w 426"/>
                  <a:gd name="T19" fmla="*/ 0 h 341"/>
                  <a:gd name="T20" fmla="*/ 28 w 426"/>
                  <a:gd name="T21" fmla="*/ 2 h 341"/>
                  <a:gd name="T22" fmla="*/ 23 w 426"/>
                  <a:gd name="T23" fmla="*/ 3 h 341"/>
                  <a:gd name="T24" fmla="*/ 18 w 426"/>
                  <a:gd name="T25" fmla="*/ 5 h 341"/>
                  <a:gd name="T26" fmla="*/ 14 w 426"/>
                  <a:gd name="T27" fmla="*/ 7 h 341"/>
                  <a:gd name="T28" fmla="*/ 11 w 426"/>
                  <a:gd name="T29" fmla="*/ 11 h 341"/>
                  <a:gd name="T30" fmla="*/ 7 w 426"/>
                  <a:gd name="T31" fmla="*/ 14 h 341"/>
                  <a:gd name="T32" fmla="*/ 5 w 426"/>
                  <a:gd name="T33" fmla="*/ 19 h 341"/>
                  <a:gd name="T34" fmla="*/ 3 w 426"/>
                  <a:gd name="T35" fmla="*/ 23 h 341"/>
                  <a:gd name="T36" fmla="*/ 1 w 426"/>
                  <a:gd name="T37" fmla="*/ 28 h 341"/>
                  <a:gd name="T38" fmla="*/ 0 w 426"/>
                  <a:gd name="T39" fmla="*/ 32 h 341"/>
                  <a:gd name="T40" fmla="*/ 0 w 426"/>
                  <a:gd name="T41" fmla="*/ 296 h 341"/>
                  <a:gd name="T42" fmla="*/ 1 w 426"/>
                  <a:gd name="T43" fmla="*/ 300 h 341"/>
                  <a:gd name="T44" fmla="*/ 3 w 426"/>
                  <a:gd name="T45" fmla="*/ 305 h 341"/>
                  <a:gd name="T46" fmla="*/ 5 w 426"/>
                  <a:gd name="T47" fmla="*/ 309 h 341"/>
                  <a:gd name="T48" fmla="*/ 7 w 426"/>
                  <a:gd name="T49" fmla="*/ 314 h 341"/>
                  <a:gd name="T50" fmla="*/ 11 w 426"/>
                  <a:gd name="T51" fmla="*/ 317 h 341"/>
                  <a:gd name="T52" fmla="*/ 14 w 426"/>
                  <a:gd name="T53" fmla="*/ 321 h 341"/>
                  <a:gd name="T54" fmla="*/ 18 w 426"/>
                  <a:gd name="T55" fmla="*/ 323 h 341"/>
                  <a:gd name="T56" fmla="*/ 23 w 426"/>
                  <a:gd name="T57" fmla="*/ 325 h 341"/>
                  <a:gd name="T58" fmla="*/ 28 w 426"/>
                  <a:gd name="T59" fmla="*/ 326 h 341"/>
                  <a:gd name="T60" fmla="*/ 32 w 426"/>
                  <a:gd name="T61" fmla="*/ 327 h 341"/>
                  <a:gd name="T62" fmla="*/ 145 w 426"/>
                  <a:gd name="T63" fmla="*/ 341 h 341"/>
                  <a:gd name="T64" fmla="*/ 393 w 426"/>
                  <a:gd name="T65" fmla="*/ 327 h 341"/>
                  <a:gd name="T66" fmla="*/ 398 w 426"/>
                  <a:gd name="T67" fmla="*/ 327 h 341"/>
                  <a:gd name="T68" fmla="*/ 402 w 426"/>
                  <a:gd name="T69" fmla="*/ 326 h 341"/>
                  <a:gd name="T70" fmla="*/ 407 w 426"/>
                  <a:gd name="T71" fmla="*/ 324 h 341"/>
                  <a:gd name="T72" fmla="*/ 411 w 426"/>
                  <a:gd name="T73" fmla="*/ 322 h 341"/>
                  <a:gd name="T74" fmla="*/ 415 w 426"/>
                  <a:gd name="T75" fmla="*/ 318 h 341"/>
                  <a:gd name="T76" fmla="*/ 418 w 426"/>
                  <a:gd name="T77" fmla="*/ 315 h 341"/>
                  <a:gd name="T78" fmla="*/ 421 w 426"/>
                  <a:gd name="T79" fmla="*/ 312 h 341"/>
                  <a:gd name="T80" fmla="*/ 424 w 426"/>
                  <a:gd name="T81" fmla="*/ 307 h 341"/>
                  <a:gd name="T82" fmla="*/ 425 w 426"/>
                  <a:gd name="T83" fmla="*/ 303 h 341"/>
                  <a:gd name="T84" fmla="*/ 426 w 426"/>
                  <a:gd name="T85" fmla="*/ 297 h 341"/>
                  <a:gd name="T86" fmla="*/ 426 w 426"/>
                  <a:gd name="T87" fmla="*/ 31 h 341"/>
                  <a:gd name="T88" fmla="*/ 425 w 426"/>
                  <a:gd name="T89" fmla="*/ 26 h 341"/>
                  <a:gd name="T90" fmla="*/ 39 w 426"/>
                  <a:gd name="T91" fmla="*/ 3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6" h="341">
                    <a:moveTo>
                      <a:pt x="425" y="26"/>
                    </a:moveTo>
                    <a:lnTo>
                      <a:pt x="425" y="24"/>
                    </a:lnTo>
                    <a:lnTo>
                      <a:pt x="424" y="23"/>
                    </a:lnTo>
                    <a:lnTo>
                      <a:pt x="424" y="21"/>
                    </a:lnTo>
                    <a:lnTo>
                      <a:pt x="422" y="20"/>
                    </a:lnTo>
                    <a:lnTo>
                      <a:pt x="422" y="19"/>
                    </a:lnTo>
                    <a:lnTo>
                      <a:pt x="421" y="17"/>
                    </a:lnTo>
                    <a:lnTo>
                      <a:pt x="420" y="15"/>
                    </a:lnTo>
                    <a:lnTo>
                      <a:pt x="419" y="14"/>
                    </a:lnTo>
                    <a:lnTo>
                      <a:pt x="418" y="13"/>
                    </a:lnTo>
                    <a:lnTo>
                      <a:pt x="417" y="12"/>
                    </a:lnTo>
                    <a:lnTo>
                      <a:pt x="416" y="11"/>
                    </a:lnTo>
                    <a:lnTo>
                      <a:pt x="415" y="9"/>
                    </a:lnTo>
                    <a:lnTo>
                      <a:pt x="413" y="8"/>
                    </a:lnTo>
                    <a:lnTo>
                      <a:pt x="412" y="7"/>
                    </a:lnTo>
                    <a:lnTo>
                      <a:pt x="411" y="6"/>
                    </a:lnTo>
                    <a:lnTo>
                      <a:pt x="410" y="6"/>
                    </a:lnTo>
                    <a:lnTo>
                      <a:pt x="409" y="5"/>
                    </a:lnTo>
                    <a:lnTo>
                      <a:pt x="407" y="4"/>
                    </a:lnTo>
                    <a:lnTo>
                      <a:pt x="405" y="4"/>
                    </a:lnTo>
                    <a:lnTo>
                      <a:pt x="404" y="3"/>
                    </a:lnTo>
                    <a:lnTo>
                      <a:pt x="402" y="3"/>
                    </a:lnTo>
                    <a:lnTo>
                      <a:pt x="401" y="2"/>
                    </a:lnTo>
                    <a:lnTo>
                      <a:pt x="400" y="2"/>
                    </a:lnTo>
                    <a:lnTo>
                      <a:pt x="398" y="2"/>
                    </a:lnTo>
                    <a:lnTo>
                      <a:pt x="396" y="0"/>
                    </a:lnTo>
                    <a:lnTo>
                      <a:pt x="394" y="0"/>
                    </a:lnTo>
                    <a:lnTo>
                      <a:pt x="393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9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11"/>
                    </a:lnTo>
                    <a:lnTo>
                      <a:pt x="9" y="12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1" y="26"/>
                    </a:lnTo>
                    <a:lnTo>
                      <a:pt x="1" y="28"/>
                    </a:lnTo>
                    <a:lnTo>
                      <a:pt x="1" y="29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293"/>
                    </a:lnTo>
                    <a:lnTo>
                      <a:pt x="0" y="296"/>
                    </a:lnTo>
                    <a:lnTo>
                      <a:pt x="0" y="297"/>
                    </a:lnTo>
                    <a:lnTo>
                      <a:pt x="1" y="299"/>
                    </a:lnTo>
                    <a:lnTo>
                      <a:pt x="1" y="300"/>
                    </a:lnTo>
                    <a:lnTo>
                      <a:pt x="1" y="303"/>
                    </a:lnTo>
                    <a:lnTo>
                      <a:pt x="3" y="304"/>
                    </a:lnTo>
                    <a:lnTo>
                      <a:pt x="3" y="305"/>
                    </a:lnTo>
                    <a:lnTo>
                      <a:pt x="3" y="307"/>
                    </a:lnTo>
                    <a:lnTo>
                      <a:pt x="4" y="308"/>
                    </a:lnTo>
                    <a:lnTo>
                      <a:pt x="5" y="309"/>
                    </a:lnTo>
                    <a:lnTo>
                      <a:pt x="5" y="312"/>
                    </a:lnTo>
                    <a:lnTo>
                      <a:pt x="6" y="313"/>
                    </a:lnTo>
                    <a:lnTo>
                      <a:pt x="7" y="314"/>
                    </a:lnTo>
                    <a:lnTo>
                      <a:pt x="8" y="315"/>
                    </a:lnTo>
                    <a:lnTo>
                      <a:pt x="9" y="316"/>
                    </a:lnTo>
                    <a:lnTo>
                      <a:pt x="11" y="317"/>
                    </a:lnTo>
                    <a:lnTo>
                      <a:pt x="12" y="318"/>
                    </a:lnTo>
                    <a:lnTo>
                      <a:pt x="13" y="320"/>
                    </a:lnTo>
                    <a:lnTo>
                      <a:pt x="14" y="321"/>
                    </a:lnTo>
                    <a:lnTo>
                      <a:pt x="15" y="322"/>
                    </a:lnTo>
                    <a:lnTo>
                      <a:pt x="16" y="323"/>
                    </a:lnTo>
                    <a:lnTo>
                      <a:pt x="18" y="323"/>
                    </a:lnTo>
                    <a:lnTo>
                      <a:pt x="20" y="324"/>
                    </a:lnTo>
                    <a:lnTo>
                      <a:pt x="21" y="325"/>
                    </a:lnTo>
                    <a:lnTo>
                      <a:pt x="23" y="325"/>
                    </a:lnTo>
                    <a:lnTo>
                      <a:pt x="24" y="326"/>
                    </a:lnTo>
                    <a:lnTo>
                      <a:pt x="25" y="326"/>
                    </a:lnTo>
                    <a:lnTo>
                      <a:pt x="28" y="326"/>
                    </a:lnTo>
                    <a:lnTo>
                      <a:pt x="29" y="327"/>
                    </a:lnTo>
                    <a:lnTo>
                      <a:pt x="31" y="327"/>
                    </a:lnTo>
                    <a:lnTo>
                      <a:pt x="32" y="327"/>
                    </a:lnTo>
                    <a:lnTo>
                      <a:pt x="34" y="327"/>
                    </a:lnTo>
                    <a:lnTo>
                      <a:pt x="145" y="327"/>
                    </a:lnTo>
                    <a:lnTo>
                      <a:pt x="145" y="341"/>
                    </a:lnTo>
                    <a:lnTo>
                      <a:pt x="281" y="341"/>
                    </a:lnTo>
                    <a:lnTo>
                      <a:pt x="281" y="327"/>
                    </a:lnTo>
                    <a:lnTo>
                      <a:pt x="393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7"/>
                    </a:lnTo>
                    <a:lnTo>
                      <a:pt x="400" y="326"/>
                    </a:lnTo>
                    <a:lnTo>
                      <a:pt x="401" y="326"/>
                    </a:lnTo>
                    <a:lnTo>
                      <a:pt x="402" y="326"/>
                    </a:lnTo>
                    <a:lnTo>
                      <a:pt x="404" y="325"/>
                    </a:lnTo>
                    <a:lnTo>
                      <a:pt x="405" y="325"/>
                    </a:lnTo>
                    <a:lnTo>
                      <a:pt x="407" y="324"/>
                    </a:lnTo>
                    <a:lnTo>
                      <a:pt x="409" y="323"/>
                    </a:lnTo>
                    <a:lnTo>
                      <a:pt x="410" y="323"/>
                    </a:lnTo>
                    <a:lnTo>
                      <a:pt x="411" y="322"/>
                    </a:lnTo>
                    <a:lnTo>
                      <a:pt x="412" y="321"/>
                    </a:lnTo>
                    <a:lnTo>
                      <a:pt x="413" y="320"/>
                    </a:lnTo>
                    <a:lnTo>
                      <a:pt x="415" y="318"/>
                    </a:lnTo>
                    <a:lnTo>
                      <a:pt x="416" y="317"/>
                    </a:lnTo>
                    <a:lnTo>
                      <a:pt x="417" y="316"/>
                    </a:lnTo>
                    <a:lnTo>
                      <a:pt x="418" y="315"/>
                    </a:lnTo>
                    <a:lnTo>
                      <a:pt x="419" y="314"/>
                    </a:lnTo>
                    <a:lnTo>
                      <a:pt x="420" y="313"/>
                    </a:lnTo>
                    <a:lnTo>
                      <a:pt x="421" y="312"/>
                    </a:lnTo>
                    <a:lnTo>
                      <a:pt x="422" y="309"/>
                    </a:lnTo>
                    <a:lnTo>
                      <a:pt x="422" y="308"/>
                    </a:lnTo>
                    <a:lnTo>
                      <a:pt x="424" y="307"/>
                    </a:lnTo>
                    <a:lnTo>
                      <a:pt x="424" y="305"/>
                    </a:lnTo>
                    <a:lnTo>
                      <a:pt x="425" y="304"/>
                    </a:lnTo>
                    <a:lnTo>
                      <a:pt x="425" y="303"/>
                    </a:lnTo>
                    <a:lnTo>
                      <a:pt x="426" y="300"/>
                    </a:lnTo>
                    <a:lnTo>
                      <a:pt x="426" y="299"/>
                    </a:lnTo>
                    <a:lnTo>
                      <a:pt x="426" y="297"/>
                    </a:lnTo>
                    <a:lnTo>
                      <a:pt x="426" y="296"/>
                    </a:lnTo>
                    <a:lnTo>
                      <a:pt x="426" y="32"/>
                    </a:lnTo>
                    <a:lnTo>
                      <a:pt x="426" y="31"/>
                    </a:lnTo>
                    <a:lnTo>
                      <a:pt x="426" y="29"/>
                    </a:lnTo>
                    <a:lnTo>
                      <a:pt x="426" y="28"/>
                    </a:lnTo>
                    <a:lnTo>
                      <a:pt x="425" y="26"/>
                    </a:lnTo>
                    <a:close/>
                    <a:moveTo>
                      <a:pt x="387" y="293"/>
                    </a:moveTo>
                    <a:lnTo>
                      <a:pt x="39" y="293"/>
                    </a:lnTo>
                    <a:lnTo>
                      <a:pt x="39" y="34"/>
                    </a:lnTo>
                    <a:lnTo>
                      <a:pt x="387" y="34"/>
                    </a:lnTo>
                    <a:lnTo>
                      <a:pt x="387" y="293"/>
                    </a:ln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129" name="windows-side-view-logo-variant_38525"/>
              <p:cNvSpPr>
                <a:spLocks noChangeAspect="1"/>
              </p:cNvSpPr>
              <p:nvPr/>
            </p:nvSpPr>
            <p:spPr bwMode="auto">
              <a:xfrm>
                <a:off x="3323169" y="1771615"/>
                <a:ext cx="464308" cy="465071"/>
              </a:xfrm>
              <a:custGeom>
                <a:avLst/>
                <a:gdLst>
                  <a:gd name="T0" fmla="*/ 134 w 293"/>
                  <a:gd name="T1" fmla="*/ 139 h 294"/>
                  <a:gd name="T2" fmla="*/ 134 w 293"/>
                  <a:gd name="T3" fmla="*/ 137 h 294"/>
                  <a:gd name="T4" fmla="*/ 134 w 293"/>
                  <a:gd name="T5" fmla="*/ 26 h 294"/>
                  <a:gd name="T6" fmla="*/ 134 w 293"/>
                  <a:gd name="T7" fmla="*/ 23 h 294"/>
                  <a:gd name="T8" fmla="*/ 293 w 293"/>
                  <a:gd name="T9" fmla="*/ 0 h 294"/>
                  <a:gd name="T10" fmla="*/ 293 w 293"/>
                  <a:gd name="T11" fmla="*/ 2 h 294"/>
                  <a:gd name="T12" fmla="*/ 293 w 293"/>
                  <a:gd name="T13" fmla="*/ 140 h 294"/>
                  <a:gd name="T14" fmla="*/ 292 w 293"/>
                  <a:gd name="T15" fmla="*/ 140 h 294"/>
                  <a:gd name="T16" fmla="*/ 284 w 293"/>
                  <a:gd name="T17" fmla="*/ 140 h 294"/>
                  <a:gd name="T18" fmla="*/ 137 w 293"/>
                  <a:gd name="T19" fmla="*/ 140 h 294"/>
                  <a:gd name="T20" fmla="*/ 134 w 293"/>
                  <a:gd name="T21" fmla="*/ 140 h 294"/>
                  <a:gd name="T22" fmla="*/ 134 w 293"/>
                  <a:gd name="T23" fmla="*/ 139 h 294"/>
                  <a:gd name="T24" fmla="*/ 293 w 293"/>
                  <a:gd name="T25" fmla="*/ 155 h 294"/>
                  <a:gd name="T26" fmla="*/ 290 w 293"/>
                  <a:gd name="T27" fmla="*/ 155 h 294"/>
                  <a:gd name="T28" fmla="*/ 258 w 293"/>
                  <a:gd name="T29" fmla="*/ 155 h 294"/>
                  <a:gd name="T30" fmla="*/ 174 w 293"/>
                  <a:gd name="T31" fmla="*/ 154 h 294"/>
                  <a:gd name="T32" fmla="*/ 137 w 293"/>
                  <a:gd name="T33" fmla="*/ 154 h 294"/>
                  <a:gd name="T34" fmla="*/ 134 w 293"/>
                  <a:gd name="T35" fmla="*/ 154 h 294"/>
                  <a:gd name="T36" fmla="*/ 134 w 293"/>
                  <a:gd name="T37" fmla="*/ 157 h 294"/>
                  <a:gd name="T38" fmla="*/ 134 w 293"/>
                  <a:gd name="T39" fmla="*/ 269 h 294"/>
                  <a:gd name="T40" fmla="*/ 134 w 293"/>
                  <a:gd name="T41" fmla="*/ 270 h 294"/>
                  <a:gd name="T42" fmla="*/ 134 w 293"/>
                  <a:gd name="T43" fmla="*/ 271 h 294"/>
                  <a:gd name="T44" fmla="*/ 292 w 293"/>
                  <a:gd name="T45" fmla="*/ 293 h 294"/>
                  <a:gd name="T46" fmla="*/ 293 w 293"/>
                  <a:gd name="T47" fmla="*/ 293 h 294"/>
                  <a:gd name="T48" fmla="*/ 293 w 293"/>
                  <a:gd name="T49" fmla="*/ 292 h 294"/>
                  <a:gd name="T50" fmla="*/ 293 w 293"/>
                  <a:gd name="T51" fmla="*/ 155 h 294"/>
                  <a:gd name="T52" fmla="*/ 293 w 293"/>
                  <a:gd name="T53" fmla="*/ 155 h 294"/>
                  <a:gd name="T54" fmla="*/ 119 w 293"/>
                  <a:gd name="T55" fmla="*/ 154 h 294"/>
                  <a:gd name="T56" fmla="*/ 1 w 293"/>
                  <a:gd name="T57" fmla="*/ 154 h 294"/>
                  <a:gd name="T58" fmla="*/ 1 w 293"/>
                  <a:gd name="T59" fmla="*/ 154 h 294"/>
                  <a:gd name="T60" fmla="*/ 0 w 293"/>
                  <a:gd name="T61" fmla="*/ 155 h 294"/>
                  <a:gd name="T62" fmla="*/ 1 w 293"/>
                  <a:gd name="T63" fmla="*/ 253 h 294"/>
                  <a:gd name="T64" fmla="*/ 119 w 293"/>
                  <a:gd name="T65" fmla="*/ 269 h 294"/>
                  <a:gd name="T66" fmla="*/ 120 w 293"/>
                  <a:gd name="T67" fmla="*/ 269 h 294"/>
                  <a:gd name="T68" fmla="*/ 120 w 293"/>
                  <a:gd name="T69" fmla="*/ 268 h 294"/>
                  <a:gd name="T70" fmla="*/ 120 w 293"/>
                  <a:gd name="T71" fmla="*/ 155 h 294"/>
                  <a:gd name="T72" fmla="*/ 120 w 293"/>
                  <a:gd name="T73" fmla="*/ 154 h 294"/>
                  <a:gd name="T74" fmla="*/ 119 w 293"/>
                  <a:gd name="T75" fmla="*/ 154 h 294"/>
                  <a:gd name="T76" fmla="*/ 119 w 293"/>
                  <a:gd name="T77" fmla="*/ 26 h 294"/>
                  <a:gd name="T78" fmla="*/ 3 w 293"/>
                  <a:gd name="T79" fmla="*/ 43 h 294"/>
                  <a:gd name="T80" fmla="*/ 1 w 293"/>
                  <a:gd name="T81" fmla="*/ 43 h 294"/>
                  <a:gd name="T82" fmla="*/ 0 w 293"/>
                  <a:gd name="T83" fmla="*/ 45 h 294"/>
                  <a:gd name="T84" fmla="*/ 1 w 293"/>
                  <a:gd name="T85" fmla="*/ 141 h 294"/>
                  <a:gd name="T86" fmla="*/ 3 w 293"/>
                  <a:gd name="T87" fmla="*/ 141 h 294"/>
                  <a:gd name="T88" fmla="*/ 114 w 293"/>
                  <a:gd name="T89" fmla="*/ 141 h 294"/>
                  <a:gd name="T90" fmla="*/ 118 w 293"/>
                  <a:gd name="T91" fmla="*/ 141 h 294"/>
                  <a:gd name="T92" fmla="*/ 120 w 293"/>
                  <a:gd name="T93" fmla="*/ 140 h 294"/>
                  <a:gd name="T94" fmla="*/ 120 w 293"/>
                  <a:gd name="T95" fmla="*/ 27 h 294"/>
                  <a:gd name="T96" fmla="*/ 120 w 293"/>
                  <a:gd name="T97" fmla="*/ 26 h 294"/>
                  <a:gd name="T98" fmla="*/ 119 w 293"/>
                  <a:gd name="T99" fmla="*/ 2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3" h="294">
                    <a:moveTo>
                      <a:pt x="134" y="139"/>
                    </a:moveTo>
                    <a:cubicBezTo>
                      <a:pt x="134" y="138"/>
                      <a:pt x="134" y="138"/>
                      <a:pt x="134" y="137"/>
                    </a:cubicBezTo>
                    <a:cubicBezTo>
                      <a:pt x="134" y="100"/>
                      <a:pt x="134" y="63"/>
                      <a:pt x="134" y="26"/>
                    </a:cubicBezTo>
                    <a:cubicBezTo>
                      <a:pt x="134" y="25"/>
                      <a:pt x="134" y="24"/>
                      <a:pt x="134" y="23"/>
                    </a:cubicBezTo>
                    <a:cubicBezTo>
                      <a:pt x="144" y="22"/>
                      <a:pt x="291" y="0"/>
                      <a:pt x="293" y="0"/>
                    </a:cubicBezTo>
                    <a:cubicBezTo>
                      <a:pt x="293" y="1"/>
                      <a:pt x="293" y="1"/>
                      <a:pt x="293" y="2"/>
                    </a:cubicBezTo>
                    <a:cubicBezTo>
                      <a:pt x="293" y="30"/>
                      <a:pt x="293" y="137"/>
                      <a:pt x="293" y="140"/>
                    </a:cubicBezTo>
                    <a:cubicBezTo>
                      <a:pt x="292" y="140"/>
                      <a:pt x="292" y="140"/>
                      <a:pt x="292" y="140"/>
                    </a:cubicBezTo>
                    <a:cubicBezTo>
                      <a:pt x="289" y="140"/>
                      <a:pt x="286" y="140"/>
                      <a:pt x="284" y="140"/>
                    </a:cubicBezTo>
                    <a:cubicBezTo>
                      <a:pt x="235" y="140"/>
                      <a:pt x="186" y="140"/>
                      <a:pt x="137" y="140"/>
                    </a:cubicBezTo>
                    <a:cubicBezTo>
                      <a:pt x="136" y="140"/>
                      <a:pt x="135" y="140"/>
                      <a:pt x="134" y="140"/>
                    </a:cubicBezTo>
                    <a:cubicBezTo>
                      <a:pt x="134" y="140"/>
                      <a:pt x="134" y="139"/>
                      <a:pt x="134" y="139"/>
                    </a:cubicBezTo>
                    <a:close/>
                    <a:moveTo>
                      <a:pt x="293" y="155"/>
                    </a:moveTo>
                    <a:cubicBezTo>
                      <a:pt x="292" y="155"/>
                      <a:pt x="291" y="155"/>
                      <a:pt x="290" y="155"/>
                    </a:cubicBezTo>
                    <a:cubicBezTo>
                      <a:pt x="280" y="155"/>
                      <a:pt x="269" y="155"/>
                      <a:pt x="258" y="155"/>
                    </a:cubicBezTo>
                    <a:cubicBezTo>
                      <a:pt x="230" y="154"/>
                      <a:pt x="202" y="154"/>
                      <a:pt x="174" y="154"/>
                    </a:cubicBezTo>
                    <a:cubicBezTo>
                      <a:pt x="161" y="154"/>
                      <a:pt x="149" y="154"/>
                      <a:pt x="137" y="154"/>
                    </a:cubicBezTo>
                    <a:cubicBezTo>
                      <a:pt x="136" y="154"/>
                      <a:pt x="135" y="154"/>
                      <a:pt x="134" y="154"/>
                    </a:cubicBezTo>
                    <a:cubicBezTo>
                      <a:pt x="134" y="155"/>
                      <a:pt x="134" y="156"/>
                      <a:pt x="134" y="157"/>
                    </a:cubicBezTo>
                    <a:cubicBezTo>
                      <a:pt x="134" y="194"/>
                      <a:pt x="134" y="231"/>
                      <a:pt x="134" y="269"/>
                    </a:cubicBezTo>
                    <a:cubicBezTo>
                      <a:pt x="134" y="269"/>
                      <a:pt x="134" y="269"/>
                      <a:pt x="134" y="270"/>
                    </a:cubicBezTo>
                    <a:cubicBezTo>
                      <a:pt x="134" y="270"/>
                      <a:pt x="134" y="271"/>
                      <a:pt x="134" y="271"/>
                    </a:cubicBezTo>
                    <a:cubicBezTo>
                      <a:pt x="187" y="279"/>
                      <a:pt x="240" y="286"/>
                      <a:pt x="292" y="293"/>
                    </a:cubicBezTo>
                    <a:cubicBezTo>
                      <a:pt x="292" y="294"/>
                      <a:pt x="293" y="293"/>
                      <a:pt x="293" y="293"/>
                    </a:cubicBezTo>
                    <a:cubicBezTo>
                      <a:pt x="293" y="293"/>
                      <a:pt x="293" y="293"/>
                      <a:pt x="293" y="292"/>
                    </a:cubicBezTo>
                    <a:cubicBezTo>
                      <a:pt x="293" y="247"/>
                      <a:pt x="293" y="201"/>
                      <a:pt x="293" y="155"/>
                    </a:cubicBezTo>
                    <a:cubicBezTo>
                      <a:pt x="293" y="155"/>
                      <a:pt x="293" y="155"/>
                      <a:pt x="293" y="155"/>
                    </a:cubicBezTo>
                    <a:close/>
                    <a:moveTo>
                      <a:pt x="119" y="154"/>
                    </a:moveTo>
                    <a:cubicBezTo>
                      <a:pt x="80" y="154"/>
                      <a:pt x="41" y="154"/>
                      <a:pt x="1" y="154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5"/>
                      <a:pt x="0" y="155"/>
                    </a:cubicBezTo>
                    <a:cubicBezTo>
                      <a:pt x="0" y="161"/>
                      <a:pt x="0" y="250"/>
                      <a:pt x="1" y="253"/>
                    </a:cubicBezTo>
                    <a:cubicBezTo>
                      <a:pt x="40" y="258"/>
                      <a:pt x="80" y="264"/>
                      <a:pt x="119" y="269"/>
                    </a:cubicBezTo>
                    <a:cubicBezTo>
                      <a:pt x="119" y="269"/>
                      <a:pt x="120" y="269"/>
                      <a:pt x="120" y="269"/>
                    </a:cubicBezTo>
                    <a:cubicBezTo>
                      <a:pt x="120" y="269"/>
                      <a:pt x="120" y="269"/>
                      <a:pt x="120" y="268"/>
                    </a:cubicBezTo>
                    <a:cubicBezTo>
                      <a:pt x="120" y="231"/>
                      <a:pt x="120" y="193"/>
                      <a:pt x="120" y="155"/>
                    </a:cubicBezTo>
                    <a:cubicBezTo>
                      <a:pt x="120" y="155"/>
                      <a:pt x="120" y="154"/>
                      <a:pt x="120" y="154"/>
                    </a:cubicBezTo>
                    <a:cubicBezTo>
                      <a:pt x="120" y="154"/>
                      <a:pt x="119" y="154"/>
                      <a:pt x="119" y="154"/>
                    </a:cubicBezTo>
                    <a:close/>
                    <a:moveTo>
                      <a:pt x="119" y="26"/>
                    </a:moveTo>
                    <a:cubicBezTo>
                      <a:pt x="81" y="31"/>
                      <a:pt x="42" y="37"/>
                      <a:pt x="3" y="43"/>
                    </a:cubicBezTo>
                    <a:cubicBezTo>
                      <a:pt x="2" y="43"/>
                      <a:pt x="1" y="43"/>
                      <a:pt x="1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68"/>
                      <a:pt x="0" y="138"/>
                      <a:pt x="1" y="141"/>
                    </a:cubicBezTo>
                    <a:cubicBezTo>
                      <a:pt x="2" y="141"/>
                      <a:pt x="2" y="141"/>
                      <a:pt x="3" y="141"/>
                    </a:cubicBezTo>
                    <a:cubicBezTo>
                      <a:pt x="40" y="141"/>
                      <a:pt x="77" y="141"/>
                      <a:pt x="114" y="141"/>
                    </a:cubicBezTo>
                    <a:cubicBezTo>
                      <a:pt x="116" y="141"/>
                      <a:pt x="117" y="141"/>
                      <a:pt x="118" y="141"/>
                    </a:cubicBezTo>
                    <a:cubicBezTo>
                      <a:pt x="119" y="141"/>
                      <a:pt x="119" y="140"/>
                      <a:pt x="120" y="140"/>
                    </a:cubicBezTo>
                    <a:lnTo>
                      <a:pt x="120" y="27"/>
                    </a:ln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5"/>
                      <a:pt x="119" y="26"/>
                    </a:cubicBez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0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9083222" y="2159494"/>
              <a:ext cx="379784" cy="304005"/>
              <a:chOff x="4634401" y="1589007"/>
              <a:chExt cx="1024173" cy="819820"/>
            </a:xfrm>
          </p:grpSpPr>
          <p:sp>
            <p:nvSpPr>
              <p:cNvPr id="126" name="Freeform 179"/>
              <p:cNvSpPr>
                <a:spLocks noEditPoints="1"/>
              </p:cNvSpPr>
              <p:nvPr/>
            </p:nvSpPr>
            <p:spPr bwMode="auto">
              <a:xfrm>
                <a:off x="4634401" y="1589007"/>
                <a:ext cx="1024173" cy="819820"/>
              </a:xfrm>
              <a:custGeom>
                <a:avLst/>
                <a:gdLst>
                  <a:gd name="T0" fmla="*/ 424 w 426"/>
                  <a:gd name="T1" fmla="*/ 23 h 341"/>
                  <a:gd name="T2" fmla="*/ 422 w 426"/>
                  <a:gd name="T3" fmla="*/ 19 h 341"/>
                  <a:gd name="T4" fmla="*/ 419 w 426"/>
                  <a:gd name="T5" fmla="*/ 14 h 341"/>
                  <a:gd name="T6" fmla="*/ 416 w 426"/>
                  <a:gd name="T7" fmla="*/ 11 h 341"/>
                  <a:gd name="T8" fmla="*/ 412 w 426"/>
                  <a:gd name="T9" fmla="*/ 7 h 341"/>
                  <a:gd name="T10" fmla="*/ 409 w 426"/>
                  <a:gd name="T11" fmla="*/ 5 h 341"/>
                  <a:gd name="T12" fmla="*/ 404 w 426"/>
                  <a:gd name="T13" fmla="*/ 3 h 341"/>
                  <a:gd name="T14" fmla="*/ 400 w 426"/>
                  <a:gd name="T15" fmla="*/ 2 h 341"/>
                  <a:gd name="T16" fmla="*/ 394 w 426"/>
                  <a:gd name="T17" fmla="*/ 0 h 341"/>
                  <a:gd name="T18" fmla="*/ 32 w 426"/>
                  <a:gd name="T19" fmla="*/ 0 h 341"/>
                  <a:gd name="T20" fmla="*/ 28 w 426"/>
                  <a:gd name="T21" fmla="*/ 2 h 341"/>
                  <a:gd name="T22" fmla="*/ 23 w 426"/>
                  <a:gd name="T23" fmla="*/ 3 h 341"/>
                  <a:gd name="T24" fmla="*/ 18 w 426"/>
                  <a:gd name="T25" fmla="*/ 5 h 341"/>
                  <a:gd name="T26" fmla="*/ 14 w 426"/>
                  <a:gd name="T27" fmla="*/ 7 h 341"/>
                  <a:gd name="T28" fmla="*/ 11 w 426"/>
                  <a:gd name="T29" fmla="*/ 11 h 341"/>
                  <a:gd name="T30" fmla="*/ 7 w 426"/>
                  <a:gd name="T31" fmla="*/ 14 h 341"/>
                  <a:gd name="T32" fmla="*/ 5 w 426"/>
                  <a:gd name="T33" fmla="*/ 19 h 341"/>
                  <a:gd name="T34" fmla="*/ 3 w 426"/>
                  <a:gd name="T35" fmla="*/ 23 h 341"/>
                  <a:gd name="T36" fmla="*/ 1 w 426"/>
                  <a:gd name="T37" fmla="*/ 28 h 341"/>
                  <a:gd name="T38" fmla="*/ 0 w 426"/>
                  <a:gd name="T39" fmla="*/ 32 h 341"/>
                  <a:gd name="T40" fmla="*/ 0 w 426"/>
                  <a:gd name="T41" fmla="*/ 296 h 341"/>
                  <a:gd name="T42" fmla="*/ 1 w 426"/>
                  <a:gd name="T43" fmla="*/ 300 h 341"/>
                  <a:gd name="T44" fmla="*/ 3 w 426"/>
                  <a:gd name="T45" fmla="*/ 305 h 341"/>
                  <a:gd name="T46" fmla="*/ 5 w 426"/>
                  <a:gd name="T47" fmla="*/ 309 h 341"/>
                  <a:gd name="T48" fmla="*/ 7 w 426"/>
                  <a:gd name="T49" fmla="*/ 314 h 341"/>
                  <a:gd name="T50" fmla="*/ 11 w 426"/>
                  <a:gd name="T51" fmla="*/ 317 h 341"/>
                  <a:gd name="T52" fmla="*/ 14 w 426"/>
                  <a:gd name="T53" fmla="*/ 321 h 341"/>
                  <a:gd name="T54" fmla="*/ 18 w 426"/>
                  <a:gd name="T55" fmla="*/ 323 h 341"/>
                  <a:gd name="T56" fmla="*/ 23 w 426"/>
                  <a:gd name="T57" fmla="*/ 325 h 341"/>
                  <a:gd name="T58" fmla="*/ 28 w 426"/>
                  <a:gd name="T59" fmla="*/ 326 h 341"/>
                  <a:gd name="T60" fmla="*/ 32 w 426"/>
                  <a:gd name="T61" fmla="*/ 327 h 341"/>
                  <a:gd name="T62" fmla="*/ 145 w 426"/>
                  <a:gd name="T63" fmla="*/ 341 h 341"/>
                  <a:gd name="T64" fmla="*/ 393 w 426"/>
                  <a:gd name="T65" fmla="*/ 327 h 341"/>
                  <a:gd name="T66" fmla="*/ 398 w 426"/>
                  <a:gd name="T67" fmla="*/ 327 h 341"/>
                  <a:gd name="T68" fmla="*/ 402 w 426"/>
                  <a:gd name="T69" fmla="*/ 326 h 341"/>
                  <a:gd name="T70" fmla="*/ 407 w 426"/>
                  <a:gd name="T71" fmla="*/ 324 h 341"/>
                  <a:gd name="T72" fmla="*/ 411 w 426"/>
                  <a:gd name="T73" fmla="*/ 322 h 341"/>
                  <a:gd name="T74" fmla="*/ 415 w 426"/>
                  <a:gd name="T75" fmla="*/ 318 h 341"/>
                  <a:gd name="T76" fmla="*/ 418 w 426"/>
                  <a:gd name="T77" fmla="*/ 315 h 341"/>
                  <a:gd name="T78" fmla="*/ 421 w 426"/>
                  <a:gd name="T79" fmla="*/ 312 h 341"/>
                  <a:gd name="T80" fmla="*/ 424 w 426"/>
                  <a:gd name="T81" fmla="*/ 307 h 341"/>
                  <a:gd name="T82" fmla="*/ 425 w 426"/>
                  <a:gd name="T83" fmla="*/ 303 h 341"/>
                  <a:gd name="T84" fmla="*/ 426 w 426"/>
                  <a:gd name="T85" fmla="*/ 297 h 341"/>
                  <a:gd name="T86" fmla="*/ 426 w 426"/>
                  <a:gd name="T87" fmla="*/ 31 h 341"/>
                  <a:gd name="T88" fmla="*/ 425 w 426"/>
                  <a:gd name="T89" fmla="*/ 26 h 341"/>
                  <a:gd name="T90" fmla="*/ 39 w 426"/>
                  <a:gd name="T91" fmla="*/ 3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6" h="341">
                    <a:moveTo>
                      <a:pt x="425" y="26"/>
                    </a:moveTo>
                    <a:lnTo>
                      <a:pt x="425" y="24"/>
                    </a:lnTo>
                    <a:lnTo>
                      <a:pt x="424" y="23"/>
                    </a:lnTo>
                    <a:lnTo>
                      <a:pt x="424" y="21"/>
                    </a:lnTo>
                    <a:lnTo>
                      <a:pt x="422" y="20"/>
                    </a:lnTo>
                    <a:lnTo>
                      <a:pt x="422" y="19"/>
                    </a:lnTo>
                    <a:lnTo>
                      <a:pt x="421" y="17"/>
                    </a:lnTo>
                    <a:lnTo>
                      <a:pt x="420" y="15"/>
                    </a:lnTo>
                    <a:lnTo>
                      <a:pt x="419" y="14"/>
                    </a:lnTo>
                    <a:lnTo>
                      <a:pt x="418" y="13"/>
                    </a:lnTo>
                    <a:lnTo>
                      <a:pt x="417" y="12"/>
                    </a:lnTo>
                    <a:lnTo>
                      <a:pt x="416" y="11"/>
                    </a:lnTo>
                    <a:lnTo>
                      <a:pt x="415" y="9"/>
                    </a:lnTo>
                    <a:lnTo>
                      <a:pt x="413" y="8"/>
                    </a:lnTo>
                    <a:lnTo>
                      <a:pt x="412" y="7"/>
                    </a:lnTo>
                    <a:lnTo>
                      <a:pt x="411" y="6"/>
                    </a:lnTo>
                    <a:lnTo>
                      <a:pt x="410" y="6"/>
                    </a:lnTo>
                    <a:lnTo>
                      <a:pt x="409" y="5"/>
                    </a:lnTo>
                    <a:lnTo>
                      <a:pt x="407" y="4"/>
                    </a:lnTo>
                    <a:lnTo>
                      <a:pt x="405" y="4"/>
                    </a:lnTo>
                    <a:lnTo>
                      <a:pt x="404" y="3"/>
                    </a:lnTo>
                    <a:lnTo>
                      <a:pt x="402" y="3"/>
                    </a:lnTo>
                    <a:lnTo>
                      <a:pt x="401" y="2"/>
                    </a:lnTo>
                    <a:lnTo>
                      <a:pt x="400" y="2"/>
                    </a:lnTo>
                    <a:lnTo>
                      <a:pt x="398" y="2"/>
                    </a:lnTo>
                    <a:lnTo>
                      <a:pt x="396" y="0"/>
                    </a:lnTo>
                    <a:lnTo>
                      <a:pt x="394" y="0"/>
                    </a:lnTo>
                    <a:lnTo>
                      <a:pt x="393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9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11"/>
                    </a:lnTo>
                    <a:lnTo>
                      <a:pt x="9" y="12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1" y="26"/>
                    </a:lnTo>
                    <a:lnTo>
                      <a:pt x="1" y="28"/>
                    </a:lnTo>
                    <a:lnTo>
                      <a:pt x="1" y="29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293"/>
                    </a:lnTo>
                    <a:lnTo>
                      <a:pt x="0" y="296"/>
                    </a:lnTo>
                    <a:lnTo>
                      <a:pt x="0" y="297"/>
                    </a:lnTo>
                    <a:lnTo>
                      <a:pt x="1" y="299"/>
                    </a:lnTo>
                    <a:lnTo>
                      <a:pt x="1" y="300"/>
                    </a:lnTo>
                    <a:lnTo>
                      <a:pt x="1" y="303"/>
                    </a:lnTo>
                    <a:lnTo>
                      <a:pt x="3" y="304"/>
                    </a:lnTo>
                    <a:lnTo>
                      <a:pt x="3" y="305"/>
                    </a:lnTo>
                    <a:lnTo>
                      <a:pt x="3" y="307"/>
                    </a:lnTo>
                    <a:lnTo>
                      <a:pt x="4" y="308"/>
                    </a:lnTo>
                    <a:lnTo>
                      <a:pt x="5" y="309"/>
                    </a:lnTo>
                    <a:lnTo>
                      <a:pt x="5" y="312"/>
                    </a:lnTo>
                    <a:lnTo>
                      <a:pt x="6" y="313"/>
                    </a:lnTo>
                    <a:lnTo>
                      <a:pt x="7" y="314"/>
                    </a:lnTo>
                    <a:lnTo>
                      <a:pt x="8" y="315"/>
                    </a:lnTo>
                    <a:lnTo>
                      <a:pt x="9" y="316"/>
                    </a:lnTo>
                    <a:lnTo>
                      <a:pt x="11" y="317"/>
                    </a:lnTo>
                    <a:lnTo>
                      <a:pt x="12" y="318"/>
                    </a:lnTo>
                    <a:lnTo>
                      <a:pt x="13" y="320"/>
                    </a:lnTo>
                    <a:lnTo>
                      <a:pt x="14" y="321"/>
                    </a:lnTo>
                    <a:lnTo>
                      <a:pt x="15" y="322"/>
                    </a:lnTo>
                    <a:lnTo>
                      <a:pt x="16" y="323"/>
                    </a:lnTo>
                    <a:lnTo>
                      <a:pt x="18" y="323"/>
                    </a:lnTo>
                    <a:lnTo>
                      <a:pt x="20" y="324"/>
                    </a:lnTo>
                    <a:lnTo>
                      <a:pt x="21" y="325"/>
                    </a:lnTo>
                    <a:lnTo>
                      <a:pt x="23" y="325"/>
                    </a:lnTo>
                    <a:lnTo>
                      <a:pt x="24" y="326"/>
                    </a:lnTo>
                    <a:lnTo>
                      <a:pt x="25" y="326"/>
                    </a:lnTo>
                    <a:lnTo>
                      <a:pt x="28" y="326"/>
                    </a:lnTo>
                    <a:lnTo>
                      <a:pt x="29" y="327"/>
                    </a:lnTo>
                    <a:lnTo>
                      <a:pt x="31" y="327"/>
                    </a:lnTo>
                    <a:lnTo>
                      <a:pt x="32" y="327"/>
                    </a:lnTo>
                    <a:lnTo>
                      <a:pt x="34" y="327"/>
                    </a:lnTo>
                    <a:lnTo>
                      <a:pt x="145" y="327"/>
                    </a:lnTo>
                    <a:lnTo>
                      <a:pt x="145" y="341"/>
                    </a:lnTo>
                    <a:lnTo>
                      <a:pt x="281" y="341"/>
                    </a:lnTo>
                    <a:lnTo>
                      <a:pt x="281" y="327"/>
                    </a:lnTo>
                    <a:lnTo>
                      <a:pt x="393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7"/>
                    </a:lnTo>
                    <a:lnTo>
                      <a:pt x="400" y="326"/>
                    </a:lnTo>
                    <a:lnTo>
                      <a:pt x="401" y="326"/>
                    </a:lnTo>
                    <a:lnTo>
                      <a:pt x="402" y="326"/>
                    </a:lnTo>
                    <a:lnTo>
                      <a:pt x="404" y="325"/>
                    </a:lnTo>
                    <a:lnTo>
                      <a:pt x="405" y="325"/>
                    </a:lnTo>
                    <a:lnTo>
                      <a:pt x="407" y="324"/>
                    </a:lnTo>
                    <a:lnTo>
                      <a:pt x="409" y="323"/>
                    </a:lnTo>
                    <a:lnTo>
                      <a:pt x="410" y="323"/>
                    </a:lnTo>
                    <a:lnTo>
                      <a:pt x="411" y="322"/>
                    </a:lnTo>
                    <a:lnTo>
                      <a:pt x="412" y="321"/>
                    </a:lnTo>
                    <a:lnTo>
                      <a:pt x="413" y="320"/>
                    </a:lnTo>
                    <a:lnTo>
                      <a:pt x="415" y="318"/>
                    </a:lnTo>
                    <a:lnTo>
                      <a:pt x="416" y="317"/>
                    </a:lnTo>
                    <a:lnTo>
                      <a:pt x="417" y="316"/>
                    </a:lnTo>
                    <a:lnTo>
                      <a:pt x="418" y="315"/>
                    </a:lnTo>
                    <a:lnTo>
                      <a:pt x="419" y="314"/>
                    </a:lnTo>
                    <a:lnTo>
                      <a:pt x="420" y="313"/>
                    </a:lnTo>
                    <a:lnTo>
                      <a:pt x="421" y="312"/>
                    </a:lnTo>
                    <a:lnTo>
                      <a:pt x="422" y="309"/>
                    </a:lnTo>
                    <a:lnTo>
                      <a:pt x="422" y="308"/>
                    </a:lnTo>
                    <a:lnTo>
                      <a:pt x="424" y="307"/>
                    </a:lnTo>
                    <a:lnTo>
                      <a:pt x="424" y="305"/>
                    </a:lnTo>
                    <a:lnTo>
                      <a:pt x="425" y="304"/>
                    </a:lnTo>
                    <a:lnTo>
                      <a:pt x="425" y="303"/>
                    </a:lnTo>
                    <a:lnTo>
                      <a:pt x="426" y="300"/>
                    </a:lnTo>
                    <a:lnTo>
                      <a:pt x="426" y="299"/>
                    </a:lnTo>
                    <a:lnTo>
                      <a:pt x="426" y="297"/>
                    </a:lnTo>
                    <a:lnTo>
                      <a:pt x="426" y="296"/>
                    </a:lnTo>
                    <a:lnTo>
                      <a:pt x="426" y="32"/>
                    </a:lnTo>
                    <a:lnTo>
                      <a:pt x="426" y="31"/>
                    </a:lnTo>
                    <a:lnTo>
                      <a:pt x="426" y="29"/>
                    </a:lnTo>
                    <a:lnTo>
                      <a:pt x="426" y="28"/>
                    </a:lnTo>
                    <a:lnTo>
                      <a:pt x="425" y="26"/>
                    </a:lnTo>
                    <a:close/>
                    <a:moveTo>
                      <a:pt x="387" y="293"/>
                    </a:moveTo>
                    <a:lnTo>
                      <a:pt x="39" y="293"/>
                    </a:lnTo>
                    <a:lnTo>
                      <a:pt x="39" y="34"/>
                    </a:lnTo>
                    <a:lnTo>
                      <a:pt x="387" y="34"/>
                    </a:lnTo>
                    <a:lnTo>
                      <a:pt x="387" y="293"/>
                    </a:ln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127" name="linux_154873"/>
              <p:cNvSpPr>
                <a:spLocks noChangeAspect="1"/>
              </p:cNvSpPr>
              <p:nvPr/>
            </p:nvSpPr>
            <p:spPr bwMode="auto">
              <a:xfrm>
                <a:off x="4947047" y="1766382"/>
                <a:ext cx="398881" cy="465071"/>
              </a:xfrm>
              <a:custGeom>
                <a:avLst/>
                <a:gdLst>
                  <a:gd name="T0" fmla="*/ 3116 w 3483"/>
                  <a:gd name="T1" fmla="*/ 2827 h 4067"/>
                  <a:gd name="T2" fmla="*/ 2449 w 3483"/>
                  <a:gd name="T3" fmla="*/ 928 h 4067"/>
                  <a:gd name="T4" fmla="*/ 1363 w 3483"/>
                  <a:gd name="T5" fmla="*/ 129 h 4067"/>
                  <a:gd name="T6" fmla="*/ 1164 w 3483"/>
                  <a:gd name="T7" fmla="*/ 1399 h 4067"/>
                  <a:gd name="T8" fmla="*/ 694 w 3483"/>
                  <a:gd name="T9" fmla="*/ 2211 h 4067"/>
                  <a:gd name="T10" fmla="*/ 462 w 3483"/>
                  <a:gd name="T11" fmla="*/ 2866 h 4067"/>
                  <a:gd name="T12" fmla="*/ 56 w 3483"/>
                  <a:gd name="T13" fmla="*/ 3301 h 4067"/>
                  <a:gd name="T14" fmla="*/ 26 w 3483"/>
                  <a:gd name="T15" fmla="*/ 3711 h 4067"/>
                  <a:gd name="T16" fmla="*/ 1072 w 3483"/>
                  <a:gd name="T17" fmla="*/ 4037 h 4067"/>
                  <a:gd name="T18" fmla="*/ 1799 w 3483"/>
                  <a:gd name="T19" fmla="*/ 3846 h 4067"/>
                  <a:gd name="T20" fmla="*/ 2513 w 3483"/>
                  <a:gd name="T21" fmla="*/ 4067 h 4067"/>
                  <a:gd name="T22" fmla="*/ 3244 w 3483"/>
                  <a:gd name="T23" fmla="*/ 3659 h 4067"/>
                  <a:gd name="T24" fmla="*/ 3371 w 3483"/>
                  <a:gd name="T25" fmla="*/ 3265 h 4067"/>
                  <a:gd name="T26" fmla="*/ 896 w 3483"/>
                  <a:gd name="T27" fmla="*/ 2767 h 4067"/>
                  <a:gd name="T28" fmla="*/ 1195 w 3483"/>
                  <a:gd name="T29" fmla="*/ 1695 h 4067"/>
                  <a:gd name="T30" fmla="*/ 1620 w 3483"/>
                  <a:gd name="T31" fmla="*/ 1488 h 4067"/>
                  <a:gd name="T32" fmla="*/ 2498 w 3483"/>
                  <a:gd name="T33" fmla="*/ 2362 h 4067"/>
                  <a:gd name="T34" fmla="*/ 2312 w 3483"/>
                  <a:gd name="T35" fmla="*/ 2860 h 4067"/>
                  <a:gd name="T36" fmla="*/ 1546 w 3483"/>
                  <a:gd name="T37" fmla="*/ 3572 h 4067"/>
                  <a:gd name="T38" fmla="*/ 1365 w 3483"/>
                  <a:gd name="T39" fmla="*/ 3247 h 4067"/>
                  <a:gd name="T40" fmla="*/ 1511 w 3483"/>
                  <a:gd name="T41" fmla="*/ 835 h 4067"/>
                  <a:gd name="T42" fmla="*/ 1295 w 3483"/>
                  <a:gd name="T43" fmla="*/ 768 h 4067"/>
                  <a:gd name="T44" fmla="*/ 1526 w 3483"/>
                  <a:gd name="T45" fmla="*/ 855 h 4067"/>
                  <a:gd name="T46" fmla="*/ 1902 w 3483"/>
                  <a:gd name="T47" fmla="*/ 690 h 4067"/>
                  <a:gd name="T48" fmla="*/ 1757 w 3483"/>
                  <a:gd name="T49" fmla="*/ 871 h 4067"/>
                  <a:gd name="T50" fmla="*/ 2063 w 3483"/>
                  <a:gd name="T51" fmla="*/ 791 h 4067"/>
                  <a:gd name="T52" fmla="*/ 1930 w 3483"/>
                  <a:gd name="T53" fmla="*/ 1158 h 4067"/>
                  <a:gd name="T54" fmla="*/ 1607 w 3483"/>
                  <a:gd name="T55" fmla="*/ 1332 h 4067"/>
                  <a:gd name="T56" fmla="*/ 1381 w 3483"/>
                  <a:gd name="T57" fmla="*/ 1168 h 4067"/>
                  <a:gd name="T58" fmla="*/ 1634 w 3483"/>
                  <a:gd name="T59" fmla="*/ 994 h 4067"/>
                  <a:gd name="T60" fmla="*/ 1963 w 3483"/>
                  <a:gd name="T61" fmla="*/ 1134 h 4067"/>
                  <a:gd name="T62" fmla="*/ 2496 w 3483"/>
                  <a:gd name="T63" fmla="*/ 3112 h 4067"/>
                  <a:gd name="T64" fmla="*/ 2610 w 3483"/>
                  <a:gd name="T65" fmla="*/ 3198 h 4067"/>
                  <a:gd name="T66" fmla="*/ 3030 w 3483"/>
                  <a:gd name="T67" fmla="*/ 3039 h 4067"/>
                  <a:gd name="T68" fmla="*/ 3170 w 3483"/>
                  <a:gd name="T69" fmla="*/ 3344 h 4067"/>
                  <a:gd name="T70" fmla="*/ 3117 w 3483"/>
                  <a:gd name="T71" fmla="*/ 3518 h 4067"/>
                  <a:gd name="T72" fmla="*/ 2532 w 3483"/>
                  <a:gd name="T73" fmla="*/ 3866 h 4067"/>
                  <a:gd name="T74" fmla="*/ 235 w 3483"/>
                  <a:gd name="T75" fmla="*/ 3194 h 4067"/>
                  <a:gd name="T76" fmla="*/ 598 w 3483"/>
                  <a:gd name="T77" fmla="*/ 2978 h 4067"/>
                  <a:gd name="T78" fmla="*/ 820 w 3483"/>
                  <a:gd name="T79" fmla="*/ 3046 h 4067"/>
                  <a:gd name="T80" fmla="*/ 1212 w 3483"/>
                  <a:gd name="T81" fmla="*/ 3726 h 4067"/>
                  <a:gd name="T82" fmla="*/ 673 w 3483"/>
                  <a:gd name="T83" fmla="*/ 3729 h 4067"/>
                  <a:gd name="T84" fmla="*/ 207 w 3483"/>
                  <a:gd name="T85" fmla="*/ 3622 h 4067"/>
                  <a:gd name="T86" fmla="*/ 241 w 3483"/>
                  <a:gd name="T87" fmla="*/ 3273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83" h="4067">
                    <a:moveTo>
                      <a:pt x="3371" y="3265"/>
                    </a:moveTo>
                    <a:cubicBezTo>
                      <a:pt x="3252" y="3216"/>
                      <a:pt x="3201" y="3152"/>
                      <a:pt x="3206" y="3055"/>
                    </a:cubicBezTo>
                    <a:cubicBezTo>
                      <a:pt x="3211" y="2942"/>
                      <a:pt x="3147" y="2859"/>
                      <a:pt x="3116" y="2827"/>
                    </a:cubicBezTo>
                    <a:cubicBezTo>
                      <a:pt x="3135" y="2756"/>
                      <a:pt x="3188" y="2514"/>
                      <a:pt x="3116" y="2303"/>
                    </a:cubicBezTo>
                    <a:cubicBezTo>
                      <a:pt x="3039" y="2077"/>
                      <a:pt x="2803" y="1732"/>
                      <a:pt x="2559" y="1393"/>
                    </a:cubicBezTo>
                    <a:cubicBezTo>
                      <a:pt x="2459" y="1254"/>
                      <a:pt x="2455" y="1103"/>
                      <a:pt x="2449" y="928"/>
                    </a:cubicBezTo>
                    <a:cubicBezTo>
                      <a:pt x="2444" y="761"/>
                      <a:pt x="2438" y="571"/>
                      <a:pt x="2345" y="361"/>
                    </a:cubicBezTo>
                    <a:cubicBezTo>
                      <a:pt x="2243" y="131"/>
                      <a:pt x="2040" y="0"/>
                      <a:pt x="1787" y="0"/>
                    </a:cubicBezTo>
                    <a:cubicBezTo>
                      <a:pt x="1636" y="0"/>
                      <a:pt x="1482" y="47"/>
                      <a:pt x="1363" y="129"/>
                    </a:cubicBezTo>
                    <a:cubicBezTo>
                      <a:pt x="1119" y="297"/>
                      <a:pt x="1151" y="664"/>
                      <a:pt x="1173" y="906"/>
                    </a:cubicBezTo>
                    <a:cubicBezTo>
                      <a:pt x="1176" y="940"/>
                      <a:pt x="1178" y="971"/>
                      <a:pt x="1180" y="998"/>
                    </a:cubicBezTo>
                    <a:cubicBezTo>
                      <a:pt x="1194" y="1235"/>
                      <a:pt x="1181" y="1360"/>
                      <a:pt x="1164" y="1399"/>
                    </a:cubicBezTo>
                    <a:cubicBezTo>
                      <a:pt x="1154" y="1423"/>
                      <a:pt x="1100" y="1494"/>
                      <a:pt x="1043" y="1569"/>
                    </a:cubicBezTo>
                    <a:cubicBezTo>
                      <a:pt x="984" y="1647"/>
                      <a:pt x="917" y="1734"/>
                      <a:pt x="863" y="1816"/>
                    </a:cubicBezTo>
                    <a:cubicBezTo>
                      <a:pt x="797" y="1915"/>
                      <a:pt x="745" y="2065"/>
                      <a:pt x="694" y="2211"/>
                    </a:cubicBezTo>
                    <a:cubicBezTo>
                      <a:pt x="657" y="2317"/>
                      <a:pt x="621" y="2418"/>
                      <a:pt x="587" y="2478"/>
                    </a:cubicBezTo>
                    <a:cubicBezTo>
                      <a:pt x="522" y="2594"/>
                      <a:pt x="538" y="2702"/>
                      <a:pt x="552" y="2752"/>
                    </a:cubicBezTo>
                    <a:cubicBezTo>
                      <a:pt x="527" y="2769"/>
                      <a:pt x="492" y="2802"/>
                      <a:pt x="462" y="2866"/>
                    </a:cubicBezTo>
                    <a:cubicBezTo>
                      <a:pt x="425" y="2943"/>
                      <a:pt x="352" y="2985"/>
                      <a:pt x="199" y="3014"/>
                    </a:cubicBezTo>
                    <a:cubicBezTo>
                      <a:pt x="129" y="3028"/>
                      <a:pt x="80" y="3058"/>
                      <a:pt x="55" y="3102"/>
                    </a:cubicBezTo>
                    <a:cubicBezTo>
                      <a:pt x="18" y="3166"/>
                      <a:pt x="38" y="3246"/>
                      <a:pt x="56" y="3301"/>
                    </a:cubicBezTo>
                    <a:cubicBezTo>
                      <a:pt x="84" y="3381"/>
                      <a:pt x="67" y="3432"/>
                      <a:pt x="36" y="3525"/>
                    </a:cubicBezTo>
                    <a:cubicBezTo>
                      <a:pt x="29" y="3547"/>
                      <a:pt x="21" y="3571"/>
                      <a:pt x="13" y="3597"/>
                    </a:cubicBezTo>
                    <a:cubicBezTo>
                      <a:pt x="0" y="3640"/>
                      <a:pt x="5" y="3678"/>
                      <a:pt x="26" y="3711"/>
                    </a:cubicBezTo>
                    <a:cubicBezTo>
                      <a:pt x="84" y="3800"/>
                      <a:pt x="253" y="3831"/>
                      <a:pt x="426" y="3851"/>
                    </a:cubicBezTo>
                    <a:cubicBezTo>
                      <a:pt x="530" y="3864"/>
                      <a:pt x="643" y="3905"/>
                      <a:pt x="753" y="3945"/>
                    </a:cubicBezTo>
                    <a:cubicBezTo>
                      <a:pt x="860" y="3984"/>
                      <a:pt x="971" y="4025"/>
                      <a:pt x="1072" y="4037"/>
                    </a:cubicBezTo>
                    <a:cubicBezTo>
                      <a:pt x="1088" y="4039"/>
                      <a:pt x="1103" y="4040"/>
                      <a:pt x="1117" y="4040"/>
                    </a:cubicBezTo>
                    <a:cubicBezTo>
                      <a:pt x="1270" y="4040"/>
                      <a:pt x="1339" y="3939"/>
                      <a:pt x="1361" y="3897"/>
                    </a:cubicBezTo>
                    <a:cubicBezTo>
                      <a:pt x="1415" y="3886"/>
                      <a:pt x="1604" y="3850"/>
                      <a:pt x="1799" y="3846"/>
                    </a:cubicBezTo>
                    <a:cubicBezTo>
                      <a:pt x="1993" y="3840"/>
                      <a:pt x="2181" y="3878"/>
                      <a:pt x="2235" y="3890"/>
                    </a:cubicBezTo>
                    <a:cubicBezTo>
                      <a:pt x="2251" y="3922"/>
                      <a:pt x="2295" y="3996"/>
                      <a:pt x="2366" y="4033"/>
                    </a:cubicBezTo>
                    <a:cubicBezTo>
                      <a:pt x="2405" y="4055"/>
                      <a:pt x="2458" y="4067"/>
                      <a:pt x="2513" y="4067"/>
                    </a:cubicBezTo>
                    <a:lnTo>
                      <a:pt x="2513" y="4067"/>
                    </a:lnTo>
                    <a:cubicBezTo>
                      <a:pt x="2572" y="4067"/>
                      <a:pt x="2684" y="4053"/>
                      <a:pt x="2773" y="3959"/>
                    </a:cubicBezTo>
                    <a:cubicBezTo>
                      <a:pt x="2861" y="3866"/>
                      <a:pt x="3082" y="3746"/>
                      <a:pt x="3244" y="3659"/>
                    </a:cubicBezTo>
                    <a:cubicBezTo>
                      <a:pt x="3280" y="3639"/>
                      <a:pt x="3313" y="3621"/>
                      <a:pt x="3343" y="3605"/>
                    </a:cubicBezTo>
                    <a:cubicBezTo>
                      <a:pt x="3434" y="3554"/>
                      <a:pt x="3483" y="3483"/>
                      <a:pt x="3479" y="3408"/>
                    </a:cubicBezTo>
                    <a:cubicBezTo>
                      <a:pt x="3475" y="3345"/>
                      <a:pt x="3434" y="3291"/>
                      <a:pt x="3371" y="3265"/>
                    </a:cubicBezTo>
                    <a:close/>
                    <a:moveTo>
                      <a:pt x="1365" y="3247"/>
                    </a:moveTo>
                    <a:cubicBezTo>
                      <a:pt x="1354" y="3168"/>
                      <a:pt x="1251" y="3089"/>
                      <a:pt x="1133" y="2998"/>
                    </a:cubicBezTo>
                    <a:cubicBezTo>
                      <a:pt x="1036" y="2923"/>
                      <a:pt x="926" y="2838"/>
                      <a:pt x="896" y="2767"/>
                    </a:cubicBezTo>
                    <a:cubicBezTo>
                      <a:pt x="834" y="2619"/>
                      <a:pt x="883" y="2359"/>
                      <a:pt x="969" y="2225"/>
                    </a:cubicBezTo>
                    <a:cubicBezTo>
                      <a:pt x="1011" y="2158"/>
                      <a:pt x="1046" y="2057"/>
                      <a:pt x="1079" y="1959"/>
                    </a:cubicBezTo>
                    <a:cubicBezTo>
                      <a:pt x="1116" y="1853"/>
                      <a:pt x="1153" y="1743"/>
                      <a:pt x="1195" y="1695"/>
                    </a:cubicBezTo>
                    <a:cubicBezTo>
                      <a:pt x="1261" y="1620"/>
                      <a:pt x="1322" y="1474"/>
                      <a:pt x="1333" y="1359"/>
                    </a:cubicBezTo>
                    <a:cubicBezTo>
                      <a:pt x="1395" y="1418"/>
                      <a:pt x="1492" y="1494"/>
                      <a:pt x="1581" y="1494"/>
                    </a:cubicBezTo>
                    <a:cubicBezTo>
                      <a:pt x="1594" y="1494"/>
                      <a:pt x="1608" y="1492"/>
                      <a:pt x="1620" y="1488"/>
                    </a:cubicBezTo>
                    <a:cubicBezTo>
                      <a:pt x="1681" y="1471"/>
                      <a:pt x="1771" y="1419"/>
                      <a:pt x="1857" y="1369"/>
                    </a:cubicBezTo>
                    <a:cubicBezTo>
                      <a:pt x="1932" y="1326"/>
                      <a:pt x="2024" y="1273"/>
                      <a:pt x="2058" y="1268"/>
                    </a:cubicBezTo>
                    <a:cubicBezTo>
                      <a:pt x="2118" y="1353"/>
                      <a:pt x="2463" y="2116"/>
                      <a:pt x="2498" y="2362"/>
                    </a:cubicBezTo>
                    <a:cubicBezTo>
                      <a:pt x="2526" y="2556"/>
                      <a:pt x="2497" y="2716"/>
                      <a:pt x="2482" y="2779"/>
                    </a:cubicBezTo>
                    <a:cubicBezTo>
                      <a:pt x="2470" y="2777"/>
                      <a:pt x="2456" y="2776"/>
                      <a:pt x="2441" y="2776"/>
                    </a:cubicBezTo>
                    <a:cubicBezTo>
                      <a:pt x="2345" y="2776"/>
                      <a:pt x="2319" y="2828"/>
                      <a:pt x="2312" y="2860"/>
                    </a:cubicBezTo>
                    <a:cubicBezTo>
                      <a:pt x="2295" y="2941"/>
                      <a:pt x="2294" y="3201"/>
                      <a:pt x="2293" y="3260"/>
                    </a:cubicBezTo>
                    <a:cubicBezTo>
                      <a:pt x="2259" y="3304"/>
                      <a:pt x="2083" y="3512"/>
                      <a:pt x="1831" y="3549"/>
                    </a:cubicBezTo>
                    <a:cubicBezTo>
                      <a:pt x="1728" y="3564"/>
                      <a:pt x="1632" y="3572"/>
                      <a:pt x="1546" y="3572"/>
                    </a:cubicBezTo>
                    <a:cubicBezTo>
                      <a:pt x="1472" y="3572"/>
                      <a:pt x="1424" y="3566"/>
                      <a:pt x="1405" y="3563"/>
                    </a:cubicBezTo>
                    <a:lnTo>
                      <a:pt x="1278" y="3418"/>
                    </a:lnTo>
                    <a:cubicBezTo>
                      <a:pt x="1328" y="3393"/>
                      <a:pt x="1378" y="3341"/>
                      <a:pt x="1365" y="3247"/>
                    </a:cubicBezTo>
                    <a:close/>
                    <a:moveTo>
                      <a:pt x="1526" y="855"/>
                    </a:moveTo>
                    <a:cubicBezTo>
                      <a:pt x="1522" y="857"/>
                      <a:pt x="1518" y="859"/>
                      <a:pt x="1514" y="861"/>
                    </a:cubicBezTo>
                    <a:cubicBezTo>
                      <a:pt x="1514" y="852"/>
                      <a:pt x="1513" y="844"/>
                      <a:pt x="1511" y="835"/>
                    </a:cubicBezTo>
                    <a:cubicBezTo>
                      <a:pt x="1498" y="755"/>
                      <a:pt x="1445" y="697"/>
                      <a:pt x="1386" y="697"/>
                    </a:cubicBezTo>
                    <a:cubicBezTo>
                      <a:pt x="1381" y="697"/>
                      <a:pt x="1377" y="698"/>
                      <a:pt x="1372" y="698"/>
                    </a:cubicBezTo>
                    <a:cubicBezTo>
                      <a:pt x="1337" y="704"/>
                      <a:pt x="1310" y="731"/>
                      <a:pt x="1295" y="768"/>
                    </a:cubicBezTo>
                    <a:cubicBezTo>
                      <a:pt x="1308" y="686"/>
                      <a:pt x="1354" y="625"/>
                      <a:pt x="1409" y="625"/>
                    </a:cubicBezTo>
                    <a:cubicBezTo>
                      <a:pt x="1474" y="625"/>
                      <a:pt x="1529" y="712"/>
                      <a:pt x="1529" y="816"/>
                    </a:cubicBezTo>
                    <a:cubicBezTo>
                      <a:pt x="1529" y="829"/>
                      <a:pt x="1528" y="842"/>
                      <a:pt x="1526" y="855"/>
                    </a:cubicBezTo>
                    <a:close/>
                    <a:moveTo>
                      <a:pt x="2028" y="917"/>
                    </a:moveTo>
                    <a:cubicBezTo>
                      <a:pt x="2034" y="898"/>
                      <a:pt x="2037" y="877"/>
                      <a:pt x="2037" y="856"/>
                    </a:cubicBezTo>
                    <a:cubicBezTo>
                      <a:pt x="2037" y="763"/>
                      <a:pt x="1978" y="690"/>
                      <a:pt x="1902" y="690"/>
                    </a:cubicBezTo>
                    <a:cubicBezTo>
                      <a:pt x="1828" y="690"/>
                      <a:pt x="1768" y="764"/>
                      <a:pt x="1768" y="856"/>
                    </a:cubicBezTo>
                    <a:cubicBezTo>
                      <a:pt x="1768" y="863"/>
                      <a:pt x="1768" y="869"/>
                      <a:pt x="1769" y="875"/>
                    </a:cubicBezTo>
                    <a:cubicBezTo>
                      <a:pt x="1765" y="874"/>
                      <a:pt x="1761" y="872"/>
                      <a:pt x="1757" y="871"/>
                    </a:cubicBezTo>
                    <a:cubicBezTo>
                      <a:pt x="1749" y="845"/>
                      <a:pt x="1745" y="818"/>
                      <a:pt x="1745" y="791"/>
                    </a:cubicBezTo>
                    <a:cubicBezTo>
                      <a:pt x="1745" y="679"/>
                      <a:pt x="1816" y="588"/>
                      <a:pt x="1904" y="588"/>
                    </a:cubicBezTo>
                    <a:cubicBezTo>
                      <a:pt x="1992" y="588"/>
                      <a:pt x="2063" y="679"/>
                      <a:pt x="2063" y="791"/>
                    </a:cubicBezTo>
                    <a:cubicBezTo>
                      <a:pt x="2063" y="837"/>
                      <a:pt x="2050" y="881"/>
                      <a:pt x="2028" y="917"/>
                    </a:cubicBezTo>
                    <a:close/>
                    <a:moveTo>
                      <a:pt x="1963" y="1134"/>
                    </a:moveTo>
                    <a:cubicBezTo>
                      <a:pt x="1962" y="1140"/>
                      <a:pt x="1959" y="1143"/>
                      <a:pt x="1930" y="1158"/>
                    </a:cubicBezTo>
                    <a:cubicBezTo>
                      <a:pt x="1915" y="1166"/>
                      <a:pt x="1896" y="1176"/>
                      <a:pt x="1872" y="1190"/>
                    </a:cubicBezTo>
                    <a:lnTo>
                      <a:pt x="1857" y="1199"/>
                    </a:lnTo>
                    <a:cubicBezTo>
                      <a:pt x="1794" y="1238"/>
                      <a:pt x="1647" y="1327"/>
                      <a:pt x="1607" y="1332"/>
                    </a:cubicBezTo>
                    <a:cubicBezTo>
                      <a:pt x="1579" y="1336"/>
                      <a:pt x="1563" y="1325"/>
                      <a:pt x="1525" y="1300"/>
                    </a:cubicBezTo>
                    <a:cubicBezTo>
                      <a:pt x="1516" y="1294"/>
                      <a:pt x="1507" y="1288"/>
                      <a:pt x="1498" y="1281"/>
                    </a:cubicBezTo>
                    <a:cubicBezTo>
                      <a:pt x="1430" y="1237"/>
                      <a:pt x="1386" y="1187"/>
                      <a:pt x="1381" y="1168"/>
                    </a:cubicBezTo>
                    <a:cubicBezTo>
                      <a:pt x="1403" y="1151"/>
                      <a:pt x="1458" y="1108"/>
                      <a:pt x="1486" y="1083"/>
                    </a:cubicBezTo>
                    <a:cubicBezTo>
                      <a:pt x="1543" y="1030"/>
                      <a:pt x="1601" y="994"/>
                      <a:pt x="1629" y="994"/>
                    </a:cubicBezTo>
                    <a:cubicBezTo>
                      <a:pt x="1631" y="994"/>
                      <a:pt x="1632" y="994"/>
                      <a:pt x="1634" y="994"/>
                    </a:cubicBezTo>
                    <a:cubicBezTo>
                      <a:pt x="1667" y="1000"/>
                      <a:pt x="1750" y="1033"/>
                      <a:pt x="1810" y="1057"/>
                    </a:cubicBezTo>
                    <a:cubicBezTo>
                      <a:pt x="1838" y="1068"/>
                      <a:pt x="1862" y="1078"/>
                      <a:pt x="1879" y="1084"/>
                    </a:cubicBezTo>
                    <a:cubicBezTo>
                      <a:pt x="1932" y="1102"/>
                      <a:pt x="1960" y="1126"/>
                      <a:pt x="1963" y="1134"/>
                    </a:cubicBezTo>
                    <a:close/>
                    <a:moveTo>
                      <a:pt x="2443" y="3619"/>
                    </a:moveTo>
                    <a:cubicBezTo>
                      <a:pt x="2473" y="3484"/>
                      <a:pt x="2507" y="3299"/>
                      <a:pt x="2502" y="3190"/>
                    </a:cubicBezTo>
                    <a:cubicBezTo>
                      <a:pt x="2501" y="3165"/>
                      <a:pt x="2498" y="3138"/>
                      <a:pt x="2496" y="3112"/>
                    </a:cubicBezTo>
                    <a:cubicBezTo>
                      <a:pt x="2492" y="3064"/>
                      <a:pt x="2486" y="2991"/>
                      <a:pt x="2492" y="2970"/>
                    </a:cubicBezTo>
                    <a:cubicBezTo>
                      <a:pt x="2494" y="2969"/>
                      <a:pt x="2495" y="2969"/>
                      <a:pt x="2496" y="2968"/>
                    </a:cubicBezTo>
                    <a:cubicBezTo>
                      <a:pt x="2497" y="3031"/>
                      <a:pt x="2510" y="3155"/>
                      <a:pt x="2610" y="3198"/>
                    </a:cubicBezTo>
                    <a:cubicBezTo>
                      <a:pt x="2639" y="3211"/>
                      <a:pt x="2673" y="3218"/>
                      <a:pt x="2710" y="3218"/>
                    </a:cubicBezTo>
                    <a:cubicBezTo>
                      <a:pt x="2809" y="3218"/>
                      <a:pt x="2920" y="3169"/>
                      <a:pt x="2965" y="3124"/>
                    </a:cubicBezTo>
                    <a:cubicBezTo>
                      <a:pt x="2992" y="3097"/>
                      <a:pt x="3014" y="3064"/>
                      <a:pt x="3030" y="3039"/>
                    </a:cubicBezTo>
                    <a:cubicBezTo>
                      <a:pt x="3033" y="3049"/>
                      <a:pt x="3035" y="3062"/>
                      <a:pt x="3034" y="3079"/>
                    </a:cubicBezTo>
                    <a:cubicBezTo>
                      <a:pt x="3028" y="3171"/>
                      <a:pt x="3073" y="3292"/>
                      <a:pt x="3158" y="3337"/>
                    </a:cubicBezTo>
                    <a:lnTo>
                      <a:pt x="3170" y="3344"/>
                    </a:lnTo>
                    <a:cubicBezTo>
                      <a:pt x="3200" y="3360"/>
                      <a:pt x="3281" y="3402"/>
                      <a:pt x="3282" y="3422"/>
                    </a:cubicBezTo>
                    <a:cubicBezTo>
                      <a:pt x="3282" y="3422"/>
                      <a:pt x="3281" y="3424"/>
                      <a:pt x="3277" y="3428"/>
                    </a:cubicBezTo>
                    <a:cubicBezTo>
                      <a:pt x="3257" y="3447"/>
                      <a:pt x="3186" y="3483"/>
                      <a:pt x="3117" y="3518"/>
                    </a:cubicBezTo>
                    <a:cubicBezTo>
                      <a:pt x="2996" y="3580"/>
                      <a:pt x="2858" y="3650"/>
                      <a:pt x="2796" y="3715"/>
                    </a:cubicBezTo>
                    <a:cubicBezTo>
                      <a:pt x="2709" y="3807"/>
                      <a:pt x="2611" y="3868"/>
                      <a:pt x="2551" y="3868"/>
                    </a:cubicBezTo>
                    <a:cubicBezTo>
                      <a:pt x="2544" y="3868"/>
                      <a:pt x="2538" y="3867"/>
                      <a:pt x="2532" y="3866"/>
                    </a:cubicBezTo>
                    <a:cubicBezTo>
                      <a:pt x="2467" y="3845"/>
                      <a:pt x="2414" y="3752"/>
                      <a:pt x="2443" y="3619"/>
                    </a:cubicBezTo>
                    <a:close/>
                    <a:moveTo>
                      <a:pt x="241" y="3273"/>
                    </a:moveTo>
                    <a:cubicBezTo>
                      <a:pt x="235" y="3242"/>
                      <a:pt x="229" y="3218"/>
                      <a:pt x="235" y="3194"/>
                    </a:cubicBezTo>
                    <a:cubicBezTo>
                      <a:pt x="239" y="3177"/>
                      <a:pt x="325" y="3158"/>
                      <a:pt x="362" y="3150"/>
                    </a:cubicBezTo>
                    <a:cubicBezTo>
                      <a:pt x="414" y="3139"/>
                      <a:pt x="467" y="3127"/>
                      <a:pt x="502" y="3106"/>
                    </a:cubicBezTo>
                    <a:cubicBezTo>
                      <a:pt x="550" y="3077"/>
                      <a:pt x="575" y="3024"/>
                      <a:pt x="598" y="2978"/>
                    </a:cubicBezTo>
                    <a:cubicBezTo>
                      <a:pt x="614" y="2944"/>
                      <a:pt x="631" y="2909"/>
                      <a:pt x="651" y="2898"/>
                    </a:cubicBezTo>
                    <a:cubicBezTo>
                      <a:pt x="653" y="2897"/>
                      <a:pt x="654" y="2896"/>
                      <a:pt x="658" y="2896"/>
                    </a:cubicBezTo>
                    <a:cubicBezTo>
                      <a:pt x="695" y="2896"/>
                      <a:pt x="774" y="2975"/>
                      <a:pt x="820" y="3046"/>
                    </a:cubicBezTo>
                    <a:cubicBezTo>
                      <a:pt x="832" y="3064"/>
                      <a:pt x="853" y="3100"/>
                      <a:pt x="878" y="3142"/>
                    </a:cubicBezTo>
                    <a:cubicBezTo>
                      <a:pt x="952" y="3266"/>
                      <a:pt x="1053" y="3435"/>
                      <a:pt x="1106" y="3492"/>
                    </a:cubicBezTo>
                    <a:cubicBezTo>
                      <a:pt x="1154" y="3543"/>
                      <a:pt x="1231" y="3642"/>
                      <a:pt x="1212" y="3726"/>
                    </a:cubicBezTo>
                    <a:cubicBezTo>
                      <a:pt x="1198" y="3792"/>
                      <a:pt x="1124" y="3845"/>
                      <a:pt x="1107" y="3857"/>
                    </a:cubicBezTo>
                    <a:cubicBezTo>
                      <a:pt x="1100" y="3858"/>
                      <a:pt x="1093" y="3859"/>
                      <a:pt x="1083" y="3859"/>
                    </a:cubicBezTo>
                    <a:cubicBezTo>
                      <a:pt x="982" y="3859"/>
                      <a:pt x="781" y="3774"/>
                      <a:pt x="673" y="3729"/>
                    </a:cubicBezTo>
                    <a:lnTo>
                      <a:pt x="657" y="3722"/>
                    </a:lnTo>
                    <a:cubicBezTo>
                      <a:pt x="597" y="3697"/>
                      <a:pt x="499" y="3681"/>
                      <a:pt x="404" y="3666"/>
                    </a:cubicBezTo>
                    <a:cubicBezTo>
                      <a:pt x="328" y="3654"/>
                      <a:pt x="225" y="3637"/>
                      <a:pt x="207" y="3622"/>
                    </a:cubicBezTo>
                    <a:cubicBezTo>
                      <a:pt x="193" y="3606"/>
                      <a:pt x="210" y="3555"/>
                      <a:pt x="224" y="3510"/>
                    </a:cubicBezTo>
                    <a:cubicBezTo>
                      <a:pt x="234" y="3478"/>
                      <a:pt x="245" y="3445"/>
                      <a:pt x="250" y="3410"/>
                    </a:cubicBezTo>
                    <a:cubicBezTo>
                      <a:pt x="259" y="3355"/>
                      <a:pt x="249" y="3309"/>
                      <a:pt x="241" y="3273"/>
                    </a:cubicBez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0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9642942" y="2159494"/>
              <a:ext cx="379784" cy="307887"/>
              <a:chOff x="3043237" y="1589007"/>
              <a:chExt cx="1024173" cy="830286"/>
            </a:xfrm>
          </p:grpSpPr>
          <p:sp>
            <p:nvSpPr>
              <p:cNvPr id="124" name="Freeform 183"/>
              <p:cNvSpPr>
                <a:spLocks noEditPoints="1"/>
              </p:cNvSpPr>
              <p:nvPr/>
            </p:nvSpPr>
            <p:spPr bwMode="auto">
              <a:xfrm>
                <a:off x="3043237" y="1589007"/>
                <a:ext cx="1024173" cy="830286"/>
              </a:xfrm>
              <a:custGeom>
                <a:avLst/>
                <a:gdLst>
                  <a:gd name="T0" fmla="*/ 424 w 426"/>
                  <a:gd name="T1" fmla="*/ 23 h 341"/>
                  <a:gd name="T2" fmla="*/ 422 w 426"/>
                  <a:gd name="T3" fmla="*/ 19 h 341"/>
                  <a:gd name="T4" fmla="*/ 419 w 426"/>
                  <a:gd name="T5" fmla="*/ 14 h 341"/>
                  <a:gd name="T6" fmla="*/ 416 w 426"/>
                  <a:gd name="T7" fmla="*/ 11 h 341"/>
                  <a:gd name="T8" fmla="*/ 412 w 426"/>
                  <a:gd name="T9" fmla="*/ 7 h 341"/>
                  <a:gd name="T10" fmla="*/ 409 w 426"/>
                  <a:gd name="T11" fmla="*/ 5 h 341"/>
                  <a:gd name="T12" fmla="*/ 404 w 426"/>
                  <a:gd name="T13" fmla="*/ 3 h 341"/>
                  <a:gd name="T14" fmla="*/ 400 w 426"/>
                  <a:gd name="T15" fmla="*/ 2 h 341"/>
                  <a:gd name="T16" fmla="*/ 394 w 426"/>
                  <a:gd name="T17" fmla="*/ 0 h 341"/>
                  <a:gd name="T18" fmla="*/ 32 w 426"/>
                  <a:gd name="T19" fmla="*/ 0 h 341"/>
                  <a:gd name="T20" fmla="*/ 28 w 426"/>
                  <a:gd name="T21" fmla="*/ 2 h 341"/>
                  <a:gd name="T22" fmla="*/ 23 w 426"/>
                  <a:gd name="T23" fmla="*/ 3 h 341"/>
                  <a:gd name="T24" fmla="*/ 18 w 426"/>
                  <a:gd name="T25" fmla="*/ 5 h 341"/>
                  <a:gd name="T26" fmla="*/ 14 w 426"/>
                  <a:gd name="T27" fmla="*/ 7 h 341"/>
                  <a:gd name="T28" fmla="*/ 11 w 426"/>
                  <a:gd name="T29" fmla="*/ 11 h 341"/>
                  <a:gd name="T30" fmla="*/ 7 w 426"/>
                  <a:gd name="T31" fmla="*/ 14 h 341"/>
                  <a:gd name="T32" fmla="*/ 5 w 426"/>
                  <a:gd name="T33" fmla="*/ 19 h 341"/>
                  <a:gd name="T34" fmla="*/ 3 w 426"/>
                  <a:gd name="T35" fmla="*/ 23 h 341"/>
                  <a:gd name="T36" fmla="*/ 1 w 426"/>
                  <a:gd name="T37" fmla="*/ 28 h 341"/>
                  <a:gd name="T38" fmla="*/ 0 w 426"/>
                  <a:gd name="T39" fmla="*/ 32 h 341"/>
                  <a:gd name="T40" fmla="*/ 0 w 426"/>
                  <a:gd name="T41" fmla="*/ 296 h 341"/>
                  <a:gd name="T42" fmla="*/ 1 w 426"/>
                  <a:gd name="T43" fmla="*/ 300 h 341"/>
                  <a:gd name="T44" fmla="*/ 3 w 426"/>
                  <a:gd name="T45" fmla="*/ 305 h 341"/>
                  <a:gd name="T46" fmla="*/ 5 w 426"/>
                  <a:gd name="T47" fmla="*/ 309 h 341"/>
                  <a:gd name="T48" fmla="*/ 7 w 426"/>
                  <a:gd name="T49" fmla="*/ 314 h 341"/>
                  <a:gd name="T50" fmla="*/ 11 w 426"/>
                  <a:gd name="T51" fmla="*/ 317 h 341"/>
                  <a:gd name="T52" fmla="*/ 14 w 426"/>
                  <a:gd name="T53" fmla="*/ 321 h 341"/>
                  <a:gd name="T54" fmla="*/ 18 w 426"/>
                  <a:gd name="T55" fmla="*/ 323 h 341"/>
                  <a:gd name="T56" fmla="*/ 23 w 426"/>
                  <a:gd name="T57" fmla="*/ 325 h 341"/>
                  <a:gd name="T58" fmla="*/ 28 w 426"/>
                  <a:gd name="T59" fmla="*/ 326 h 341"/>
                  <a:gd name="T60" fmla="*/ 32 w 426"/>
                  <a:gd name="T61" fmla="*/ 327 h 341"/>
                  <a:gd name="T62" fmla="*/ 145 w 426"/>
                  <a:gd name="T63" fmla="*/ 341 h 341"/>
                  <a:gd name="T64" fmla="*/ 393 w 426"/>
                  <a:gd name="T65" fmla="*/ 327 h 341"/>
                  <a:gd name="T66" fmla="*/ 398 w 426"/>
                  <a:gd name="T67" fmla="*/ 327 h 341"/>
                  <a:gd name="T68" fmla="*/ 402 w 426"/>
                  <a:gd name="T69" fmla="*/ 326 h 341"/>
                  <a:gd name="T70" fmla="*/ 407 w 426"/>
                  <a:gd name="T71" fmla="*/ 324 h 341"/>
                  <a:gd name="T72" fmla="*/ 411 w 426"/>
                  <a:gd name="T73" fmla="*/ 322 h 341"/>
                  <a:gd name="T74" fmla="*/ 415 w 426"/>
                  <a:gd name="T75" fmla="*/ 318 h 341"/>
                  <a:gd name="T76" fmla="*/ 418 w 426"/>
                  <a:gd name="T77" fmla="*/ 315 h 341"/>
                  <a:gd name="T78" fmla="*/ 421 w 426"/>
                  <a:gd name="T79" fmla="*/ 312 h 341"/>
                  <a:gd name="T80" fmla="*/ 424 w 426"/>
                  <a:gd name="T81" fmla="*/ 307 h 341"/>
                  <a:gd name="T82" fmla="*/ 425 w 426"/>
                  <a:gd name="T83" fmla="*/ 303 h 341"/>
                  <a:gd name="T84" fmla="*/ 426 w 426"/>
                  <a:gd name="T85" fmla="*/ 297 h 341"/>
                  <a:gd name="T86" fmla="*/ 426 w 426"/>
                  <a:gd name="T87" fmla="*/ 31 h 341"/>
                  <a:gd name="T88" fmla="*/ 425 w 426"/>
                  <a:gd name="T89" fmla="*/ 26 h 341"/>
                  <a:gd name="T90" fmla="*/ 39 w 426"/>
                  <a:gd name="T91" fmla="*/ 3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6" h="341">
                    <a:moveTo>
                      <a:pt x="425" y="26"/>
                    </a:moveTo>
                    <a:lnTo>
                      <a:pt x="425" y="24"/>
                    </a:lnTo>
                    <a:lnTo>
                      <a:pt x="424" y="23"/>
                    </a:lnTo>
                    <a:lnTo>
                      <a:pt x="424" y="21"/>
                    </a:lnTo>
                    <a:lnTo>
                      <a:pt x="422" y="20"/>
                    </a:lnTo>
                    <a:lnTo>
                      <a:pt x="422" y="19"/>
                    </a:lnTo>
                    <a:lnTo>
                      <a:pt x="421" y="17"/>
                    </a:lnTo>
                    <a:lnTo>
                      <a:pt x="420" y="15"/>
                    </a:lnTo>
                    <a:lnTo>
                      <a:pt x="419" y="14"/>
                    </a:lnTo>
                    <a:lnTo>
                      <a:pt x="418" y="13"/>
                    </a:lnTo>
                    <a:lnTo>
                      <a:pt x="417" y="12"/>
                    </a:lnTo>
                    <a:lnTo>
                      <a:pt x="416" y="11"/>
                    </a:lnTo>
                    <a:lnTo>
                      <a:pt x="415" y="9"/>
                    </a:lnTo>
                    <a:lnTo>
                      <a:pt x="413" y="8"/>
                    </a:lnTo>
                    <a:lnTo>
                      <a:pt x="412" y="7"/>
                    </a:lnTo>
                    <a:lnTo>
                      <a:pt x="411" y="6"/>
                    </a:lnTo>
                    <a:lnTo>
                      <a:pt x="410" y="6"/>
                    </a:lnTo>
                    <a:lnTo>
                      <a:pt x="409" y="5"/>
                    </a:lnTo>
                    <a:lnTo>
                      <a:pt x="407" y="4"/>
                    </a:lnTo>
                    <a:lnTo>
                      <a:pt x="405" y="4"/>
                    </a:lnTo>
                    <a:lnTo>
                      <a:pt x="404" y="3"/>
                    </a:lnTo>
                    <a:lnTo>
                      <a:pt x="402" y="3"/>
                    </a:lnTo>
                    <a:lnTo>
                      <a:pt x="401" y="2"/>
                    </a:lnTo>
                    <a:lnTo>
                      <a:pt x="400" y="2"/>
                    </a:lnTo>
                    <a:lnTo>
                      <a:pt x="398" y="2"/>
                    </a:lnTo>
                    <a:lnTo>
                      <a:pt x="396" y="0"/>
                    </a:lnTo>
                    <a:lnTo>
                      <a:pt x="394" y="0"/>
                    </a:lnTo>
                    <a:lnTo>
                      <a:pt x="393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9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11"/>
                    </a:lnTo>
                    <a:lnTo>
                      <a:pt x="9" y="12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1" y="26"/>
                    </a:lnTo>
                    <a:lnTo>
                      <a:pt x="1" y="28"/>
                    </a:lnTo>
                    <a:lnTo>
                      <a:pt x="1" y="29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293"/>
                    </a:lnTo>
                    <a:lnTo>
                      <a:pt x="0" y="296"/>
                    </a:lnTo>
                    <a:lnTo>
                      <a:pt x="0" y="297"/>
                    </a:lnTo>
                    <a:lnTo>
                      <a:pt x="1" y="299"/>
                    </a:lnTo>
                    <a:lnTo>
                      <a:pt x="1" y="300"/>
                    </a:lnTo>
                    <a:lnTo>
                      <a:pt x="1" y="303"/>
                    </a:lnTo>
                    <a:lnTo>
                      <a:pt x="3" y="304"/>
                    </a:lnTo>
                    <a:lnTo>
                      <a:pt x="3" y="305"/>
                    </a:lnTo>
                    <a:lnTo>
                      <a:pt x="3" y="307"/>
                    </a:lnTo>
                    <a:lnTo>
                      <a:pt x="4" y="308"/>
                    </a:lnTo>
                    <a:lnTo>
                      <a:pt x="5" y="309"/>
                    </a:lnTo>
                    <a:lnTo>
                      <a:pt x="5" y="312"/>
                    </a:lnTo>
                    <a:lnTo>
                      <a:pt x="6" y="313"/>
                    </a:lnTo>
                    <a:lnTo>
                      <a:pt x="7" y="314"/>
                    </a:lnTo>
                    <a:lnTo>
                      <a:pt x="8" y="315"/>
                    </a:lnTo>
                    <a:lnTo>
                      <a:pt x="9" y="316"/>
                    </a:lnTo>
                    <a:lnTo>
                      <a:pt x="11" y="317"/>
                    </a:lnTo>
                    <a:lnTo>
                      <a:pt x="12" y="318"/>
                    </a:lnTo>
                    <a:lnTo>
                      <a:pt x="13" y="320"/>
                    </a:lnTo>
                    <a:lnTo>
                      <a:pt x="14" y="321"/>
                    </a:lnTo>
                    <a:lnTo>
                      <a:pt x="15" y="322"/>
                    </a:lnTo>
                    <a:lnTo>
                      <a:pt x="16" y="323"/>
                    </a:lnTo>
                    <a:lnTo>
                      <a:pt x="18" y="323"/>
                    </a:lnTo>
                    <a:lnTo>
                      <a:pt x="20" y="324"/>
                    </a:lnTo>
                    <a:lnTo>
                      <a:pt x="21" y="325"/>
                    </a:lnTo>
                    <a:lnTo>
                      <a:pt x="23" y="325"/>
                    </a:lnTo>
                    <a:lnTo>
                      <a:pt x="24" y="326"/>
                    </a:lnTo>
                    <a:lnTo>
                      <a:pt x="25" y="326"/>
                    </a:lnTo>
                    <a:lnTo>
                      <a:pt x="28" y="326"/>
                    </a:lnTo>
                    <a:lnTo>
                      <a:pt x="29" y="327"/>
                    </a:lnTo>
                    <a:lnTo>
                      <a:pt x="31" y="327"/>
                    </a:lnTo>
                    <a:lnTo>
                      <a:pt x="32" y="327"/>
                    </a:lnTo>
                    <a:lnTo>
                      <a:pt x="34" y="327"/>
                    </a:lnTo>
                    <a:lnTo>
                      <a:pt x="145" y="327"/>
                    </a:lnTo>
                    <a:lnTo>
                      <a:pt x="145" y="341"/>
                    </a:lnTo>
                    <a:lnTo>
                      <a:pt x="281" y="341"/>
                    </a:lnTo>
                    <a:lnTo>
                      <a:pt x="281" y="327"/>
                    </a:lnTo>
                    <a:lnTo>
                      <a:pt x="393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7"/>
                    </a:lnTo>
                    <a:lnTo>
                      <a:pt x="400" y="326"/>
                    </a:lnTo>
                    <a:lnTo>
                      <a:pt x="401" y="326"/>
                    </a:lnTo>
                    <a:lnTo>
                      <a:pt x="402" y="326"/>
                    </a:lnTo>
                    <a:lnTo>
                      <a:pt x="404" y="325"/>
                    </a:lnTo>
                    <a:lnTo>
                      <a:pt x="405" y="325"/>
                    </a:lnTo>
                    <a:lnTo>
                      <a:pt x="407" y="324"/>
                    </a:lnTo>
                    <a:lnTo>
                      <a:pt x="409" y="323"/>
                    </a:lnTo>
                    <a:lnTo>
                      <a:pt x="410" y="323"/>
                    </a:lnTo>
                    <a:lnTo>
                      <a:pt x="411" y="322"/>
                    </a:lnTo>
                    <a:lnTo>
                      <a:pt x="412" y="321"/>
                    </a:lnTo>
                    <a:lnTo>
                      <a:pt x="413" y="320"/>
                    </a:lnTo>
                    <a:lnTo>
                      <a:pt x="415" y="318"/>
                    </a:lnTo>
                    <a:lnTo>
                      <a:pt x="416" y="317"/>
                    </a:lnTo>
                    <a:lnTo>
                      <a:pt x="417" y="316"/>
                    </a:lnTo>
                    <a:lnTo>
                      <a:pt x="418" y="315"/>
                    </a:lnTo>
                    <a:lnTo>
                      <a:pt x="419" y="314"/>
                    </a:lnTo>
                    <a:lnTo>
                      <a:pt x="420" y="313"/>
                    </a:lnTo>
                    <a:lnTo>
                      <a:pt x="421" y="312"/>
                    </a:lnTo>
                    <a:lnTo>
                      <a:pt x="422" y="309"/>
                    </a:lnTo>
                    <a:lnTo>
                      <a:pt x="422" y="308"/>
                    </a:lnTo>
                    <a:lnTo>
                      <a:pt x="424" y="307"/>
                    </a:lnTo>
                    <a:lnTo>
                      <a:pt x="424" y="305"/>
                    </a:lnTo>
                    <a:lnTo>
                      <a:pt x="425" y="304"/>
                    </a:lnTo>
                    <a:lnTo>
                      <a:pt x="425" y="303"/>
                    </a:lnTo>
                    <a:lnTo>
                      <a:pt x="426" y="300"/>
                    </a:lnTo>
                    <a:lnTo>
                      <a:pt x="426" y="299"/>
                    </a:lnTo>
                    <a:lnTo>
                      <a:pt x="426" y="297"/>
                    </a:lnTo>
                    <a:lnTo>
                      <a:pt x="426" y="296"/>
                    </a:lnTo>
                    <a:lnTo>
                      <a:pt x="426" y="32"/>
                    </a:lnTo>
                    <a:lnTo>
                      <a:pt x="426" y="31"/>
                    </a:lnTo>
                    <a:lnTo>
                      <a:pt x="426" y="29"/>
                    </a:lnTo>
                    <a:lnTo>
                      <a:pt x="426" y="28"/>
                    </a:lnTo>
                    <a:lnTo>
                      <a:pt x="425" y="26"/>
                    </a:lnTo>
                    <a:close/>
                    <a:moveTo>
                      <a:pt x="387" y="293"/>
                    </a:moveTo>
                    <a:lnTo>
                      <a:pt x="39" y="293"/>
                    </a:lnTo>
                    <a:lnTo>
                      <a:pt x="39" y="34"/>
                    </a:lnTo>
                    <a:lnTo>
                      <a:pt x="387" y="34"/>
                    </a:lnTo>
                    <a:lnTo>
                      <a:pt x="387" y="293"/>
                    </a:ln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125" name="windows-side-view-logo-variant_38525"/>
              <p:cNvSpPr>
                <a:spLocks noChangeAspect="1"/>
              </p:cNvSpPr>
              <p:nvPr/>
            </p:nvSpPr>
            <p:spPr bwMode="auto">
              <a:xfrm>
                <a:off x="3323169" y="1771615"/>
                <a:ext cx="464308" cy="465071"/>
              </a:xfrm>
              <a:custGeom>
                <a:avLst/>
                <a:gdLst>
                  <a:gd name="T0" fmla="*/ 134 w 293"/>
                  <a:gd name="T1" fmla="*/ 139 h 294"/>
                  <a:gd name="T2" fmla="*/ 134 w 293"/>
                  <a:gd name="T3" fmla="*/ 137 h 294"/>
                  <a:gd name="T4" fmla="*/ 134 w 293"/>
                  <a:gd name="T5" fmla="*/ 26 h 294"/>
                  <a:gd name="T6" fmla="*/ 134 w 293"/>
                  <a:gd name="T7" fmla="*/ 23 h 294"/>
                  <a:gd name="T8" fmla="*/ 293 w 293"/>
                  <a:gd name="T9" fmla="*/ 0 h 294"/>
                  <a:gd name="T10" fmla="*/ 293 w 293"/>
                  <a:gd name="T11" fmla="*/ 2 h 294"/>
                  <a:gd name="T12" fmla="*/ 293 w 293"/>
                  <a:gd name="T13" fmla="*/ 140 h 294"/>
                  <a:gd name="T14" fmla="*/ 292 w 293"/>
                  <a:gd name="T15" fmla="*/ 140 h 294"/>
                  <a:gd name="T16" fmla="*/ 284 w 293"/>
                  <a:gd name="T17" fmla="*/ 140 h 294"/>
                  <a:gd name="T18" fmla="*/ 137 w 293"/>
                  <a:gd name="T19" fmla="*/ 140 h 294"/>
                  <a:gd name="T20" fmla="*/ 134 w 293"/>
                  <a:gd name="T21" fmla="*/ 140 h 294"/>
                  <a:gd name="T22" fmla="*/ 134 w 293"/>
                  <a:gd name="T23" fmla="*/ 139 h 294"/>
                  <a:gd name="T24" fmla="*/ 293 w 293"/>
                  <a:gd name="T25" fmla="*/ 155 h 294"/>
                  <a:gd name="T26" fmla="*/ 290 w 293"/>
                  <a:gd name="T27" fmla="*/ 155 h 294"/>
                  <a:gd name="T28" fmla="*/ 258 w 293"/>
                  <a:gd name="T29" fmla="*/ 155 h 294"/>
                  <a:gd name="T30" fmla="*/ 174 w 293"/>
                  <a:gd name="T31" fmla="*/ 154 h 294"/>
                  <a:gd name="T32" fmla="*/ 137 w 293"/>
                  <a:gd name="T33" fmla="*/ 154 h 294"/>
                  <a:gd name="T34" fmla="*/ 134 w 293"/>
                  <a:gd name="T35" fmla="*/ 154 h 294"/>
                  <a:gd name="T36" fmla="*/ 134 w 293"/>
                  <a:gd name="T37" fmla="*/ 157 h 294"/>
                  <a:gd name="T38" fmla="*/ 134 w 293"/>
                  <a:gd name="T39" fmla="*/ 269 h 294"/>
                  <a:gd name="T40" fmla="*/ 134 w 293"/>
                  <a:gd name="T41" fmla="*/ 270 h 294"/>
                  <a:gd name="T42" fmla="*/ 134 w 293"/>
                  <a:gd name="T43" fmla="*/ 271 h 294"/>
                  <a:gd name="T44" fmla="*/ 292 w 293"/>
                  <a:gd name="T45" fmla="*/ 293 h 294"/>
                  <a:gd name="T46" fmla="*/ 293 w 293"/>
                  <a:gd name="T47" fmla="*/ 293 h 294"/>
                  <a:gd name="T48" fmla="*/ 293 w 293"/>
                  <a:gd name="T49" fmla="*/ 292 h 294"/>
                  <a:gd name="T50" fmla="*/ 293 w 293"/>
                  <a:gd name="T51" fmla="*/ 155 h 294"/>
                  <a:gd name="T52" fmla="*/ 293 w 293"/>
                  <a:gd name="T53" fmla="*/ 155 h 294"/>
                  <a:gd name="T54" fmla="*/ 119 w 293"/>
                  <a:gd name="T55" fmla="*/ 154 h 294"/>
                  <a:gd name="T56" fmla="*/ 1 w 293"/>
                  <a:gd name="T57" fmla="*/ 154 h 294"/>
                  <a:gd name="T58" fmla="*/ 1 w 293"/>
                  <a:gd name="T59" fmla="*/ 154 h 294"/>
                  <a:gd name="T60" fmla="*/ 0 w 293"/>
                  <a:gd name="T61" fmla="*/ 155 h 294"/>
                  <a:gd name="T62" fmla="*/ 1 w 293"/>
                  <a:gd name="T63" fmla="*/ 253 h 294"/>
                  <a:gd name="T64" fmla="*/ 119 w 293"/>
                  <a:gd name="T65" fmla="*/ 269 h 294"/>
                  <a:gd name="T66" fmla="*/ 120 w 293"/>
                  <a:gd name="T67" fmla="*/ 269 h 294"/>
                  <a:gd name="T68" fmla="*/ 120 w 293"/>
                  <a:gd name="T69" fmla="*/ 268 h 294"/>
                  <a:gd name="T70" fmla="*/ 120 w 293"/>
                  <a:gd name="T71" fmla="*/ 155 h 294"/>
                  <a:gd name="T72" fmla="*/ 120 w 293"/>
                  <a:gd name="T73" fmla="*/ 154 h 294"/>
                  <a:gd name="T74" fmla="*/ 119 w 293"/>
                  <a:gd name="T75" fmla="*/ 154 h 294"/>
                  <a:gd name="T76" fmla="*/ 119 w 293"/>
                  <a:gd name="T77" fmla="*/ 26 h 294"/>
                  <a:gd name="T78" fmla="*/ 3 w 293"/>
                  <a:gd name="T79" fmla="*/ 43 h 294"/>
                  <a:gd name="T80" fmla="*/ 1 w 293"/>
                  <a:gd name="T81" fmla="*/ 43 h 294"/>
                  <a:gd name="T82" fmla="*/ 0 w 293"/>
                  <a:gd name="T83" fmla="*/ 45 h 294"/>
                  <a:gd name="T84" fmla="*/ 1 w 293"/>
                  <a:gd name="T85" fmla="*/ 141 h 294"/>
                  <a:gd name="T86" fmla="*/ 3 w 293"/>
                  <a:gd name="T87" fmla="*/ 141 h 294"/>
                  <a:gd name="T88" fmla="*/ 114 w 293"/>
                  <a:gd name="T89" fmla="*/ 141 h 294"/>
                  <a:gd name="T90" fmla="*/ 118 w 293"/>
                  <a:gd name="T91" fmla="*/ 141 h 294"/>
                  <a:gd name="T92" fmla="*/ 120 w 293"/>
                  <a:gd name="T93" fmla="*/ 140 h 294"/>
                  <a:gd name="T94" fmla="*/ 120 w 293"/>
                  <a:gd name="T95" fmla="*/ 27 h 294"/>
                  <a:gd name="T96" fmla="*/ 120 w 293"/>
                  <a:gd name="T97" fmla="*/ 26 h 294"/>
                  <a:gd name="T98" fmla="*/ 119 w 293"/>
                  <a:gd name="T99" fmla="*/ 26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93" h="294">
                    <a:moveTo>
                      <a:pt x="134" y="139"/>
                    </a:moveTo>
                    <a:cubicBezTo>
                      <a:pt x="134" y="138"/>
                      <a:pt x="134" y="138"/>
                      <a:pt x="134" y="137"/>
                    </a:cubicBezTo>
                    <a:cubicBezTo>
                      <a:pt x="134" y="100"/>
                      <a:pt x="134" y="63"/>
                      <a:pt x="134" y="26"/>
                    </a:cubicBezTo>
                    <a:cubicBezTo>
                      <a:pt x="134" y="25"/>
                      <a:pt x="134" y="24"/>
                      <a:pt x="134" y="23"/>
                    </a:cubicBezTo>
                    <a:cubicBezTo>
                      <a:pt x="144" y="22"/>
                      <a:pt x="291" y="0"/>
                      <a:pt x="293" y="0"/>
                    </a:cubicBezTo>
                    <a:cubicBezTo>
                      <a:pt x="293" y="1"/>
                      <a:pt x="293" y="1"/>
                      <a:pt x="293" y="2"/>
                    </a:cubicBezTo>
                    <a:cubicBezTo>
                      <a:pt x="293" y="30"/>
                      <a:pt x="293" y="137"/>
                      <a:pt x="293" y="140"/>
                    </a:cubicBezTo>
                    <a:cubicBezTo>
                      <a:pt x="292" y="140"/>
                      <a:pt x="292" y="140"/>
                      <a:pt x="292" y="140"/>
                    </a:cubicBezTo>
                    <a:cubicBezTo>
                      <a:pt x="289" y="140"/>
                      <a:pt x="286" y="140"/>
                      <a:pt x="284" y="140"/>
                    </a:cubicBezTo>
                    <a:cubicBezTo>
                      <a:pt x="235" y="140"/>
                      <a:pt x="186" y="140"/>
                      <a:pt x="137" y="140"/>
                    </a:cubicBezTo>
                    <a:cubicBezTo>
                      <a:pt x="136" y="140"/>
                      <a:pt x="135" y="140"/>
                      <a:pt x="134" y="140"/>
                    </a:cubicBezTo>
                    <a:cubicBezTo>
                      <a:pt x="134" y="140"/>
                      <a:pt x="134" y="139"/>
                      <a:pt x="134" y="139"/>
                    </a:cubicBezTo>
                    <a:close/>
                    <a:moveTo>
                      <a:pt x="293" y="155"/>
                    </a:moveTo>
                    <a:cubicBezTo>
                      <a:pt x="292" y="155"/>
                      <a:pt x="291" y="155"/>
                      <a:pt x="290" y="155"/>
                    </a:cubicBezTo>
                    <a:cubicBezTo>
                      <a:pt x="280" y="155"/>
                      <a:pt x="269" y="155"/>
                      <a:pt x="258" y="155"/>
                    </a:cubicBezTo>
                    <a:cubicBezTo>
                      <a:pt x="230" y="154"/>
                      <a:pt x="202" y="154"/>
                      <a:pt x="174" y="154"/>
                    </a:cubicBezTo>
                    <a:cubicBezTo>
                      <a:pt x="161" y="154"/>
                      <a:pt x="149" y="154"/>
                      <a:pt x="137" y="154"/>
                    </a:cubicBezTo>
                    <a:cubicBezTo>
                      <a:pt x="136" y="154"/>
                      <a:pt x="135" y="154"/>
                      <a:pt x="134" y="154"/>
                    </a:cubicBezTo>
                    <a:cubicBezTo>
                      <a:pt x="134" y="155"/>
                      <a:pt x="134" y="156"/>
                      <a:pt x="134" y="157"/>
                    </a:cubicBezTo>
                    <a:cubicBezTo>
                      <a:pt x="134" y="194"/>
                      <a:pt x="134" y="231"/>
                      <a:pt x="134" y="269"/>
                    </a:cubicBezTo>
                    <a:cubicBezTo>
                      <a:pt x="134" y="269"/>
                      <a:pt x="134" y="269"/>
                      <a:pt x="134" y="270"/>
                    </a:cubicBezTo>
                    <a:cubicBezTo>
                      <a:pt x="134" y="270"/>
                      <a:pt x="134" y="271"/>
                      <a:pt x="134" y="271"/>
                    </a:cubicBezTo>
                    <a:cubicBezTo>
                      <a:pt x="187" y="279"/>
                      <a:pt x="240" y="286"/>
                      <a:pt x="292" y="293"/>
                    </a:cubicBezTo>
                    <a:cubicBezTo>
                      <a:pt x="292" y="294"/>
                      <a:pt x="293" y="293"/>
                      <a:pt x="293" y="293"/>
                    </a:cubicBezTo>
                    <a:cubicBezTo>
                      <a:pt x="293" y="293"/>
                      <a:pt x="293" y="293"/>
                      <a:pt x="293" y="292"/>
                    </a:cubicBezTo>
                    <a:cubicBezTo>
                      <a:pt x="293" y="247"/>
                      <a:pt x="293" y="201"/>
                      <a:pt x="293" y="155"/>
                    </a:cubicBezTo>
                    <a:cubicBezTo>
                      <a:pt x="293" y="155"/>
                      <a:pt x="293" y="155"/>
                      <a:pt x="293" y="155"/>
                    </a:cubicBezTo>
                    <a:close/>
                    <a:moveTo>
                      <a:pt x="119" y="154"/>
                    </a:moveTo>
                    <a:cubicBezTo>
                      <a:pt x="80" y="154"/>
                      <a:pt x="41" y="154"/>
                      <a:pt x="1" y="154"/>
                    </a:cubicBezTo>
                    <a:cubicBezTo>
                      <a:pt x="1" y="154"/>
                      <a:pt x="1" y="154"/>
                      <a:pt x="1" y="154"/>
                    </a:cubicBezTo>
                    <a:cubicBezTo>
                      <a:pt x="0" y="154"/>
                      <a:pt x="0" y="155"/>
                      <a:pt x="0" y="155"/>
                    </a:cubicBezTo>
                    <a:cubicBezTo>
                      <a:pt x="0" y="161"/>
                      <a:pt x="0" y="250"/>
                      <a:pt x="1" y="253"/>
                    </a:cubicBezTo>
                    <a:cubicBezTo>
                      <a:pt x="40" y="258"/>
                      <a:pt x="80" y="264"/>
                      <a:pt x="119" y="269"/>
                    </a:cubicBezTo>
                    <a:cubicBezTo>
                      <a:pt x="119" y="269"/>
                      <a:pt x="120" y="269"/>
                      <a:pt x="120" y="269"/>
                    </a:cubicBezTo>
                    <a:cubicBezTo>
                      <a:pt x="120" y="269"/>
                      <a:pt x="120" y="269"/>
                      <a:pt x="120" y="268"/>
                    </a:cubicBezTo>
                    <a:cubicBezTo>
                      <a:pt x="120" y="231"/>
                      <a:pt x="120" y="193"/>
                      <a:pt x="120" y="155"/>
                    </a:cubicBezTo>
                    <a:cubicBezTo>
                      <a:pt x="120" y="155"/>
                      <a:pt x="120" y="154"/>
                      <a:pt x="120" y="154"/>
                    </a:cubicBezTo>
                    <a:cubicBezTo>
                      <a:pt x="120" y="154"/>
                      <a:pt x="119" y="154"/>
                      <a:pt x="119" y="154"/>
                    </a:cubicBezTo>
                    <a:close/>
                    <a:moveTo>
                      <a:pt x="119" y="26"/>
                    </a:moveTo>
                    <a:cubicBezTo>
                      <a:pt x="81" y="31"/>
                      <a:pt x="42" y="37"/>
                      <a:pt x="3" y="43"/>
                    </a:cubicBezTo>
                    <a:cubicBezTo>
                      <a:pt x="2" y="43"/>
                      <a:pt x="1" y="43"/>
                      <a:pt x="1" y="43"/>
                    </a:cubicBezTo>
                    <a:cubicBezTo>
                      <a:pt x="0" y="44"/>
                      <a:pt x="0" y="44"/>
                      <a:pt x="0" y="45"/>
                    </a:cubicBezTo>
                    <a:cubicBezTo>
                      <a:pt x="0" y="68"/>
                      <a:pt x="0" y="138"/>
                      <a:pt x="1" y="141"/>
                    </a:cubicBezTo>
                    <a:cubicBezTo>
                      <a:pt x="2" y="141"/>
                      <a:pt x="2" y="141"/>
                      <a:pt x="3" y="141"/>
                    </a:cubicBezTo>
                    <a:cubicBezTo>
                      <a:pt x="40" y="141"/>
                      <a:pt x="77" y="141"/>
                      <a:pt x="114" y="141"/>
                    </a:cubicBezTo>
                    <a:cubicBezTo>
                      <a:pt x="116" y="141"/>
                      <a:pt x="117" y="141"/>
                      <a:pt x="118" y="141"/>
                    </a:cubicBezTo>
                    <a:cubicBezTo>
                      <a:pt x="119" y="141"/>
                      <a:pt x="119" y="140"/>
                      <a:pt x="120" y="140"/>
                    </a:cubicBezTo>
                    <a:lnTo>
                      <a:pt x="120" y="27"/>
                    </a:ln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5"/>
                      <a:pt x="119" y="26"/>
                    </a:cubicBez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0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0202662" y="2159494"/>
              <a:ext cx="379784" cy="304005"/>
              <a:chOff x="4634401" y="1589007"/>
              <a:chExt cx="1024173" cy="819820"/>
            </a:xfrm>
          </p:grpSpPr>
          <p:sp>
            <p:nvSpPr>
              <p:cNvPr id="122" name="Freeform 179"/>
              <p:cNvSpPr>
                <a:spLocks noEditPoints="1"/>
              </p:cNvSpPr>
              <p:nvPr/>
            </p:nvSpPr>
            <p:spPr bwMode="auto">
              <a:xfrm>
                <a:off x="4634401" y="1589007"/>
                <a:ext cx="1024173" cy="819820"/>
              </a:xfrm>
              <a:custGeom>
                <a:avLst/>
                <a:gdLst>
                  <a:gd name="T0" fmla="*/ 424 w 426"/>
                  <a:gd name="T1" fmla="*/ 23 h 341"/>
                  <a:gd name="T2" fmla="*/ 422 w 426"/>
                  <a:gd name="T3" fmla="*/ 19 h 341"/>
                  <a:gd name="T4" fmla="*/ 419 w 426"/>
                  <a:gd name="T5" fmla="*/ 14 h 341"/>
                  <a:gd name="T6" fmla="*/ 416 w 426"/>
                  <a:gd name="T7" fmla="*/ 11 h 341"/>
                  <a:gd name="T8" fmla="*/ 412 w 426"/>
                  <a:gd name="T9" fmla="*/ 7 h 341"/>
                  <a:gd name="T10" fmla="*/ 409 w 426"/>
                  <a:gd name="T11" fmla="*/ 5 h 341"/>
                  <a:gd name="T12" fmla="*/ 404 w 426"/>
                  <a:gd name="T13" fmla="*/ 3 h 341"/>
                  <a:gd name="T14" fmla="*/ 400 w 426"/>
                  <a:gd name="T15" fmla="*/ 2 h 341"/>
                  <a:gd name="T16" fmla="*/ 394 w 426"/>
                  <a:gd name="T17" fmla="*/ 0 h 341"/>
                  <a:gd name="T18" fmla="*/ 32 w 426"/>
                  <a:gd name="T19" fmla="*/ 0 h 341"/>
                  <a:gd name="T20" fmla="*/ 28 w 426"/>
                  <a:gd name="T21" fmla="*/ 2 h 341"/>
                  <a:gd name="T22" fmla="*/ 23 w 426"/>
                  <a:gd name="T23" fmla="*/ 3 h 341"/>
                  <a:gd name="T24" fmla="*/ 18 w 426"/>
                  <a:gd name="T25" fmla="*/ 5 h 341"/>
                  <a:gd name="T26" fmla="*/ 14 w 426"/>
                  <a:gd name="T27" fmla="*/ 7 h 341"/>
                  <a:gd name="T28" fmla="*/ 11 w 426"/>
                  <a:gd name="T29" fmla="*/ 11 h 341"/>
                  <a:gd name="T30" fmla="*/ 7 w 426"/>
                  <a:gd name="T31" fmla="*/ 14 h 341"/>
                  <a:gd name="T32" fmla="*/ 5 w 426"/>
                  <a:gd name="T33" fmla="*/ 19 h 341"/>
                  <a:gd name="T34" fmla="*/ 3 w 426"/>
                  <a:gd name="T35" fmla="*/ 23 h 341"/>
                  <a:gd name="T36" fmla="*/ 1 w 426"/>
                  <a:gd name="T37" fmla="*/ 28 h 341"/>
                  <a:gd name="T38" fmla="*/ 0 w 426"/>
                  <a:gd name="T39" fmla="*/ 32 h 341"/>
                  <a:gd name="T40" fmla="*/ 0 w 426"/>
                  <a:gd name="T41" fmla="*/ 296 h 341"/>
                  <a:gd name="T42" fmla="*/ 1 w 426"/>
                  <a:gd name="T43" fmla="*/ 300 h 341"/>
                  <a:gd name="T44" fmla="*/ 3 w 426"/>
                  <a:gd name="T45" fmla="*/ 305 h 341"/>
                  <a:gd name="T46" fmla="*/ 5 w 426"/>
                  <a:gd name="T47" fmla="*/ 309 h 341"/>
                  <a:gd name="T48" fmla="*/ 7 w 426"/>
                  <a:gd name="T49" fmla="*/ 314 h 341"/>
                  <a:gd name="T50" fmla="*/ 11 w 426"/>
                  <a:gd name="T51" fmla="*/ 317 h 341"/>
                  <a:gd name="T52" fmla="*/ 14 w 426"/>
                  <a:gd name="T53" fmla="*/ 321 h 341"/>
                  <a:gd name="T54" fmla="*/ 18 w 426"/>
                  <a:gd name="T55" fmla="*/ 323 h 341"/>
                  <a:gd name="T56" fmla="*/ 23 w 426"/>
                  <a:gd name="T57" fmla="*/ 325 h 341"/>
                  <a:gd name="T58" fmla="*/ 28 w 426"/>
                  <a:gd name="T59" fmla="*/ 326 h 341"/>
                  <a:gd name="T60" fmla="*/ 32 w 426"/>
                  <a:gd name="T61" fmla="*/ 327 h 341"/>
                  <a:gd name="T62" fmla="*/ 145 w 426"/>
                  <a:gd name="T63" fmla="*/ 341 h 341"/>
                  <a:gd name="T64" fmla="*/ 393 w 426"/>
                  <a:gd name="T65" fmla="*/ 327 h 341"/>
                  <a:gd name="T66" fmla="*/ 398 w 426"/>
                  <a:gd name="T67" fmla="*/ 327 h 341"/>
                  <a:gd name="T68" fmla="*/ 402 w 426"/>
                  <a:gd name="T69" fmla="*/ 326 h 341"/>
                  <a:gd name="T70" fmla="*/ 407 w 426"/>
                  <a:gd name="T71" fmla="*/ 324 h 341"/>
                  <a:gd name="T72" fmla="*/ 411 w 426"/>
                  <a:gd name="T73" fmla="*/ 322 h 341"/>
                  <a:gd name="T74" fmla="*/ 415 w 426"/>
                  <a:gd name="T75" fmla="*/ 318 h 341"/>
                  <a:gd name="T76" fmla="*/ 418 w 426"/>
                  <a:gd name="T77" fmla="*/ 315 h 341"/>
                  <a:gd name="T78" fmla="*/ 421 w 426"/>
                  <a:gd name="T79" fmla="*/ 312 h 341"/>
                  <a:gd name="T80" fmla="*/ 424 w 426"/>
                  <a:gd name="T81" fmla="*/ 307 h 341"/>
                  <a:gd name="T82" fmla="*/ 425 w 426"/>
                  <a:gd name="T83" fmla="*/ 303 h 341"/>
                  <a:gd name="T84" fmla="*/ 426 w 426"/>
                  <a:gd name="T85" fmla="*/ 297 h 341"/>
                  <a:gd name="T86" fmla="*/ 426 w 426"/>
                  <a:gd name="T87" fmla="*/ 31 h 341"/>
                  <a:gd name="T88" fmla="*/ 425 w 426"/>
                  <a:gd name="T89" fmla="*/ 26 h 341"/>
                  <a:gd name="T90" fmla="*/ 39 w 426"/>
                  <a:gd name="T91" fmla="*/ 34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6" h="341">
                    <a:moveTo>
                      <a:pt x="425" y="26"/>
                    </a:moveTo>
                    <a:lnTo>
                      <a:pt x="425" y="24"/>
                    </a:lnTo>
                    <a:lnTo>
                      <a:pt x="424" y="23"/>
                    </a:lnTo>
                    <a:lnTo>
                      <a:pt x="424" y="21"/>
                    </a:lnTo>
                    <a:lnTo>
                      <a:pt x="422" y="20"/>
                    </a:lnTo>
                    <a:lnTo>
                      <a:pt x="422" y="19"/>
                    </a:lnTo>
                    <a:lnTo>
                      <a:pt x="421" y="17"/>
                    </a:lnTo>
                    <a:lnTo>
                      <a:pt x="420" y="15"/>
                    </a:lnTo>
                    <a:lnTo>
                      <a:pt x="419" y="14"/>
                    </a:lnTo>
                    <a:lnTo>
                      <a:pt x="418" y="13"/>
                    </a:lnTo>
                    <a:lnTo>
                      <a:pt x="417" y="12"/>
                    </a:lnTo>
                    <a:lnTo>
                      <a:pt x="416" y="11"/>
                    </a:lnTo>
                    <a:lnTo>
                      <a:pt x="415" y="9"/>
                    </a:lnTo>
                    <a:lnTo>
                      <a:pt x="413" y="8"/>
                    </a:lnTo>
                    <a:lnTo>
                      <a:pt x="412" y="7"/>
                    </a:lnTo>
                    <a:lnTo>
                      <a:pt x="411" y="6"/>
                    </a:lnTo>
                    <a:lnTo>
                      <a:pt x="410" y="6"/>
                    </a:lnTo>
                    <a:lnTo>
                      <a:pt x="409" y="5"/>
                    </a:lnTo>
                    <a:lnTo>
                      <a:pt x="407" y="4"/>
                    </a:lnTo>
                    <a:lnTo>
                      <a:pt x="405" y="4"/>
                    </a:lnTo>
                    <a:lnTo>
                      <a:pt x="404" y="3"/>
                    </a:lnTo>
                    <a:lnTo>
                      <a:pt x="402" y="3"/>
                    </a:lnTo>
                    <a:lnTo>
                      <a:pt x="401" y="2"/>
                    </a:lnTo>
                    <a:lnTo>
                      <a:pt x="400" y="2"/>
                    </a:lnTo>
                    <a:lnTo>
                      <a:pt x="398" y="2"/>
                    </a:lnTo>
                    <a:lnTo>
                      <a:pt x="396" y="0"/>
                    </a:lnTo>
                    <a:lnTo>
                      <a:pt x="394" y="0"/>
                    </a:lnTo>
                    <a:lnTo>
                      <a:pt x="393" y="0"/>
                    </a:lnTo>
                    <a:lnTo>
                      <a:pt x="34" y="0"/>
                    </a:lnTo>
                    <a:lnTo>
                      <a:pt x="32" y="0"/>
                    </a:lnTo>
                    <a:lnTo>
                      <a:pt x="31" y="0"/>
                    </a:lnTo>
                    <a:lnTo>
                      <a:pt x="29" y="2"/>
                    </a:lnTo>
                    <a:lnTo>
                      <a:pt x="28" y="2"/>
                    </a:lnTo>
                    <a:lnTo>
                      <a:pt x="25" y="2"/>
                    </a:lnTo>
                    <a:lnTo>
                      <a:pt x="24" y="3"/>
                    </a:lnTo>
                    <a:lnTo>
                      <a:pt x="23" y="3"/>
                    </a:lnTo>
                    <a:lnTo>
                      <a:pt x="21" y="4"/>
                    </a:lnTo>
                    <a:lnTo>
                      <a:pt x="20" y="4"/>
                    </a:lnTo>
                    <a:lnTo>
                      <a:pt x="18" y="5"/>
                    </a:lnTo>
                    <a:lnTo>
                      <a:pt x="16" y="6"/>
                    </a:lnTo>
                    <a:lnTo>
                      <a:pt x="15" y="6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9"/>
                    </a:lnTo>
                    <a:lnTo>
                      <a:pt x="11" y="11"/>
                    </a:lnTo>
                    <a:lnTo>
                      <a:pt x="9" y="12"/>
                    </a:lnTo>
                    <a:lnTo>
                      <a:pt x="8" y="13"/>
                    </a:lnTo>
                    <a:lnTo>
                      <a:pt x="7" y="14"/>
                    </a:lnTo>
                    <a:lnTo>
                      <a:pt x="6" y="15"/>
                    </a:lnTo>
                    <a:lnTo>
                      <a:pt x="5" y="17"/>
                    </a:lnTo>
                    <a:lnTo>
                      <a:pt x="5" y="19"/>
                    </a:lnTo>
                    <a:lnTo>
                      <a:pt x="4" y="20"/>
                    </a:lnTo>
                    <a:lnTo>
                      <a:pt x="3" y="21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1" y="26"/>
                    </a:lnTo>
                    <a:lnTo>
                      <a:pt x="1" y="28"/>
                    </a:lnTo>
                    <a:lnTo>
                      <a:pt x="1" y="29"/>
                    </a:lnTo>
                    <a:lnTo>
                      <a:pt x="0" y="31"/>
                    </a:lnTo>
                    <a:lnTo>
                      <a:pt x="0" y="32"/>
                    </a:lnTo>
                    <a:lnTo>
                      <a:pt x="0" y="34"/>
                    </a:lnTo>
                    <a:lnTo>
                      <a:pt x="0" y="293"/>
                    </a:lnTo>
                    <a:lnTo>
                      <a:pt x="0" y="296"/>
                    </a:lnTo>
                    <a:lnTo>
                      <a:pt x="0" y="297"/>
                    </a:lnTo>
                    <a:lnTo>
                      <a:pt x="1" y="299"/>
                    </a:lnTo>
                    <a:lnTo>
                      <a:pt x="1" y="300"/>
                    </a:lnTo>
                    <a:lnTo>
                      <a:pt x="1" y="303"/>
                    </a:lnTo>
                    <a:lnTo>
                      <a:pt x="3" y="304"/>
                    </a:lnTo>
                    <a:lnTo>
                      <a:pt x="3" y="305"/>
                    </a:lnTo>
                    <a:lnTo>
                      <a:pt x="3" y="307"/>
                    </a:lnTo>
                    <a:lnTo>
                      <a:pt x="4" y="308"/>
                    </a:lnTo>
                    <a:lnTo>
                      <a:pt x="5" y="309"/>
                    </a:lnTo>
                    <a:lnTo>
                      <a:pt x="5" y="312"/>
                    </a:lnTo>
                    <a:lnTo>
                      <a:pt x="6" y="313"/>
                    </a:lnTo>
                    <a:lnTo>
                      <a:pt x="7" y="314"/>
                    </a:lnTo>
                    <a:lnTo>
                      <a:pt x="8" y="315"/>
                    </a:lnTo>
                    <a:lnTo>
                      <a:pt x="9" y="316"/>
                    </a:lnTo>
                    <a:lnTo>
                      <a:pt x="11" y="317"/>
                    </a:lnTo>
                    <a:lnTo>
                      <a:pt x="12" y="318"/>
                    </a:lnTo>
                    <a:lnTo>
                      <a:pt x="13" y="320"/>
                    </a:lnTo>
                    <a:lnTo>
                      <a:pt x="14" y="321"/>
                    </a:lnTo>
                    <a:lnTo>
                      <a:pt x="15" y="322"/>
                    </a:lnTo>
                    <a:lnTo>
                      <a:pt x="16" y="323"/>
                    </a:lnTo>
                    <a:lnTo>
                      <a:pt x="18" y="323"/>
                    </a:lnTo>
                    <a:lnTo>
                      <a:pt x="20" y="324"/>
                    </a:lnTo>
                    <a:lnTo>
                      <a:pt x="21" y="325"/>
                    </a:lnTo>
                    <a:lnTo>
                      <a:pt x="23" y="325"/>
                    </a:lnTo>
                    <a:lnTo>
                      <a:pt x="24" y="326"/>
                    </a:lnTo>
                    <a:lnTo>
                      <a:pt x="25" y="326"/>
                    </a:lnTo>
                    <a:lnTo>
                      <a:pt x="28" y="326"/>
                    </a:lnTo>
                    <a:lnTo>
                      <a:pt x="29" y="327"/>
                    </a:lnTo>
                    <a:lnTo>
                      <a:pt x="31" y="327"/>
                    </a:lnTo>
                    <a:lnTo>
                      <a:pt x="32" y="327"/>
                    </a:lnTo>
                    <a:lnTo>
                      <a:pt x="34" y="327"/>
                    </a:lnTo>
                    <a:lnTo>
                      <a:pt x="145" y="327"/>
                    </a:lnTo>
                    <a:lnTo>
                      <a:pt x="145" y="341"/>
                    </a:lnTo>
                    <a:lnTo>
                      <a:pt x="281" y="341"/>
                    </a:lnTo>
                    <a:lnTo>
                      <a:pt x="281" y="327"/>
                    </a:lnTo>
                    <a:lnTo>
                      <a:pt x="393" y="327"/>
                    </a:lnTo>
                    <a:lnTo>
                      <a:pt x="394" y="327"/>
                    </a:lnTo>
                    <a:lnTo>
                      <a:pt x="396" y="327"/>
                    </a:lnTo>
                    <a:lnTo>
                      <a:pt x="398" y="327"/>
                    </a:lnTo>
                    <a:lnTo>
                      <a:pt x="400" y="326"/>
                    </a:lnTo>
                    <a:lnTo>
                      <a:pt x="401" y="326"/>
                    </a:lnTo>
                    <a:lnTo>
                      <a:pt x="402" y="326"/>
                    </a:lnTo>
                    <a:lnTo>
                      <a:pt x="404" y="325"/>
                    </a:lnTo>
                    <a:lnTo>
                      <a:pt x="405" y="325"/>
                    </a:lnTo>
                    <a:lnTo>
                      <a:pt x="407" y="324"/>
                    </a:lnTo>
                    <a:lnTo>
                      <a:pt x="409" y="323"/>
                    </a:lnTo>
                    <a:lnTo>
                      <a:pt x="410" y="323"/>
                    </a:lnTo>
                    <a:lnTo>
                      <a:pt x="411" y="322"/>
                    </a:lnTo>
                    <a:lnTo>
                      <a:pt x="412" y="321"/>
                    </a:lnTo>
                    <a:lnTo>
                      <a:pt x="413" y="320"/>
                    </a:lnTo>
                    <a:lnTo>
                      <a:pt x="415" y="318"/>
                    </a:lnTo>
                    <a:lnTo>
                      <a:pt x="416" y="317"/>
                    </a:lnTo>
                    <a:lnTo>
                      <a:pt x="417" y="316"/>
                    </a:lnTo>
                    <a:lnTo>
                      <a:pt x="418" y="315"/>
                    </a:lnTo>
                    <a:lnTo>
                      <a:pt x="419" y="314"/>
                    </a:lnTo>
                    <a:lnTo>
                      <a:pt x="420" y="313"/>
                    </a:lnTo>
                    <a:lnTo>
                      <a:pt x="421" y="312"/>
                    </a:lnTo>
                    <a:lnTo>
                      <a:pt x="422" y="309"/>
                    </a:lnTo>
                    <a:lnTo>
                      <a:pt x="422" y="308"/>
                    </a:lnTo>
                    <a:lnTo>
                      <a:pt x="424" y="307"/>
                    </a:lnTo>
                    <a:lnTo>
                      <a:pt x="424" y="305"/>
                    </a:lnTo>
                    <a:lnTo>
                      <a:pt x="425" y="304"/>
                    </a:lnTo>
                    <a:lnTo>
                      <a:pt x="425" y="303"/>
                    </a:lnTo>
                    <a:lnTo>
                      <a:pt x="426" y="300"/>
                    </a:lnTo>
                    <a:lnTo>
                      <a:pt x="426" y="299"/>
                    </a:lnTo>
                    <a:lnTo>
                      <a:pt x="426" y="297"/>
                    </a:lnTo>
                    <a:lnTo>
                      <a:pt x="426" y="296"/>
                    </a:lnTo>
                    <a:lnTo>
                      <a:pt x="426" y="32"/>
                    </a:lnTo>
                    <a:lnTo>
                      <a:pt x="426" y="31"/>
                    </a:lnTo>
                    <a:lnTo>
                      <a:pt x="426" y="29"/>
                    </a:lnTo>
                    <a:lnTo>
                      <a:pt x="426" y="28"/>
                    </a:lnTo>
                    <a:lnTo>
                      <a:pt x="425" y="26"/>
                    </a:lnTo>
                    <a:close/>
                    <a:moveTo>
                      <a:pt x="387" y="293"/>
                    </a:moveTo>
                    <a:lnTo>
                      <a:pt x="39" y="293"/>
                    </a:lnTo>
                    <a:lnTo>
                      <a:pt x="39" y="34"/>
                    </a:lnTo>
                    <a:lnTo>
                      <a:pt x="387" y="34"/>
                    </a:lnTo>
                    <a:lnTo>
                      <a:pt x="387" y="293"/>
                    </a:ln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050">
                  <a:cs typeface="+mn-ea"/>
                  <a:sym typeface="+mn-lt"/>
                </a:endParaRPr>
              </a:p>
            </p:txBody>
          </p:sp>
          <p:sp>
            <p:nvSpPr>
              <p:cNvPr id="123" name="linux_154873"/>
              <p:cNvSpPr>
                <a:spLocks noChangeAspect="1"/>
              </p:cNvSpPr>
              <p:nvPr/>
            </p:nvSpPr>
            <p:spPr bwMode="auto">
              <a:xfrm>
                <a:off x="4947047" y="1766382"/>
                <a:ext cx="398881" cy="465071"/>
              </a:xfrm>
              <a:custGeom>
                <a:avLst/>
                <a:gdLst>
                  <a:gd name="T0" fmla="*/ 3116 w 3483"/>
                  <a:gd name="T1" fmla="*/ 2827 h 4067"/>
                  <a:gd name="T2" fmla="*/ 2449 w 3483"/>
                  <a:gd name="T3" fmla="*/ 928 h 4067"/>
                  <a:gd name="T4" fmla="*/ 1363 w 3483"/>
                  <a:gd name="T5" fmla="*/ 129 h 4067"/>
                  <a:gd name="T6" fmla="*/ 1164 w 3483"/>
                  <a:gd name="T7" fmla="*/ 1399 h 4067"/>
                  <a:gd name="T8" fmla="*/ 694 w 3483"/>
                  <a:gd name="T9" fmla="*/ 2211 h 4067"/>
                  <a:gd name="T10" fmla="*/ 462 w 3483"/>
                  <a:gd name="T11" fmla="*/ 2866 h 4067"/>
                  <a:gd name="T12" fmla="*/ 56 w 3483"/>
                  <a:gd name="T13" fmla="*/ 3301 h 4067"/>
                  <a:gd name="T14" fmla="*/ 26 w 3483"/>
                  <a:gd name="T15" fmla="*/ 3711 h 4067"/>
                  <a:gd name="T16" fmla="*/ 1072 w 3483"/>
                  <a:gd name="T17" fmla="*/ 4037 h 4067"/>
                  <a:gd name="T18" fmla="*/ 1799 w 3483"/>
                  <a:gd name="T19" fmla="*/ 3846 h 4067"/>
                  <a:gd name="T20" fmla="*/ 2513 w 3483"/>
                  <a:gd name="T21" fmla="*/ 4067 h 4067"/>
                  <a:gd name="T22" fmla="*/ 3244 w 3483"/>
                  <a:gd name="T23" fmla="*/ 3659 h 4067"/>
                  <a:gd name="T24" fmla="*/ 3371 w 3483"/>
                  <a:gd name="T25" fmla="*/ 3265 h 4067"/>
                  <a:gd name="T26" fmla="*/ 896 w 3483"/>
                  <a:gd name="T27" fmla="*/ 2767 h 4067"/>
                  <a:gd name="T28" fmla="*/ 1195 w 3483"/>
                  <a:gd name="T29" fmla="*/ 1695 h 4067"/>
                  <a:gd name="T30" fmla="*/ 1620 w 3483"/>
                  <a:gd name="T31" fmla="*/ 1488 h 4067"/>
                  <a:gd name="T32" fmla="*/ 2498 w 3483"/>
                  <a:gd name="T33" fmla="*/ 2362 h 4067"/>
                  <a:gd name="T34" fmla="*/ 2312 w 3483"/>
                  <a:gd name="T35" fmla="*/ 2860 h 4067"/>
                  <a:gd name="T36" fmla="*/ 1546 w 3483"/>
                  <a:gd name="T37" fmla="*/ 3572 h 4067"/>
                  <a:gd name="T38" fmla="*/ 1365 w 3483"/>
                  <a:gd name="T39" fmla="*/ 3247 h 4067"/>
                  <a:gd name="T40" fmla="*/ 1511 w 3483"/>
                  <a:gd name="T41" fmla="*/ 835 h 4067"/>
                  <a:gd name="T42" fmla="*/ 1295 w 3483"/>
                  <a:gd name="T43" fmla="*/ 768 h 4067"/>
                  <a:gd name="T44" fmla="*/ 1526 w 3483"/>
                  <a:gd name="T45" fmla="*/ 855 h 4067"/>
                  <a:gd name="T46" fmla="*/ 1902 w 3483"/>
                  <a:gd name="T47" fmla="*/ 690 h 4067"/>
                  <a:gd name="T48" fmla="*/ 1757 w 3483"/>
                  <a:gd name="T49" fmla="*/ 871 h 4067"/>
                  <a:gd name="T50" fmla="*/ 2063 w 3483"/>
                  <a:gd name="T51" fmla="*/ 791 h 4067"/>
                  <a:gd name="T52" fmla="*/ 1930 w 3483"/>
                  <a:gd name="T53" fmla="*/ 1158 h 4067"/>
                  <a:gd name="T54" fmla="*/ 1607 w 3483"/>
                  <a:gd name="T55" fmla="*/ 1332 h 4067"/>
                  <a:gd name="T56" fmla="*/ 1381 w 3483"/>
                  <a:gd name="T57" fmla="*/ 1168 h 4067"/>
                  <a:gd name="T58" fmla="*/ 1634 w 3483"/>
                  <a:gd name="T59" fmla="*/ 994 h 4067"/>
                  <a:gd name="T60" fmla="*/ 1963 w 3483"/>
                  <a:gd name="T61" fmla="*/ 1134 h 4067"/>
                  <a:gd name="T62" fmla="*/ 2496 w 3483"/>
                  <a:gd name="T63" fmla="*/ 3112 h 4067"/>
                  <a:gd name="T64" fmla="*/ 2610 w 3483"/>
                  <a:gd name="T65" fmla="*/ 3198 h 4067"/>
                  <a:gd name="T66" fmla="*/ 3030 w 3483"/>
                  <a:gd name="T67" fmla="*/ 3039 h 4067"/>
                  <a:gd name="T68" fmla="*/ 3170 w 3483"/>
                  <a:gd name="T69" fmla="*/ 3344 h 4067"/>
                  <a:gd name="T70" fmla="*/ 3117 w 3483"/>
                  <a:gd name="T71" fmla="*/ 3518 h 4067"/>
                  <a:gd name="T72" fmla="*/ 2532 w 3483"/>
                  <a:gd name="T73" fmla="*/ 3866 h 4067"/>
                  <a:gd name="T74" fmla="*/ 235 w 3483"/>
                  <a:gd name="T75" fmla="*/ 3194 h 4067"/>
                  <a:gd name="T76" fmla="*/ 598 w 3483"/>
                  <a:gd name="T77" fmla="*/ 2978 h 4067"/>
                  <a:gd name="T78" fmla="*/ 820 w 3483"/>
                  <a:gd name="T79" fmla="*/ 3046 h 4067"/>
                  <a:gd name="T80" fmla="*/ 1212 w 3483"/>
                  <a:gd name="T81" fmla="*/ 3726 h 4067"/>
                  <a:gd name="T82" fmla="*/ 673 w 3483"/>
                  <a:gd name="T83" fmla="*/ 3729 h 4067"/>
                  <a:gd name="T84" fmla="*/ 207 w 3483"/>
                  <a:gd name="T85" fmla="*/ 3622 h 4067"/>
                  <a:gd name="T86" fmla="*/ 241 w 3483"/>
                  <a:gd name="T87" fmla="*/ 3273 h 4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483" h="4067">
                    <a:moveTo>
                      <a:pt x="3371" y="3265"/>
                    </a:moveTo>
                    <a:cubicBezTo>
                      <a:pt x="3252" y="3216"/>
                      <a:pt x="3201" y="3152"/>
                      <a:pt x="3206" y="3055"/>
                    </a:cubicBezTo>
                    <a:cubicBezTo>
                      <a:pt x="3211" y="2942"/>
                      <a:pt x="3147" y="2859"/>
                      <a:pt x="3116" y="2827"/>
                    </a:cubicBezTo>
                    <a:cubicBezTo>
                      <a:pt x="3135" y="2756"/>
                      <a:pt x="3188" y="2514"/>
                      <a:pt x="3116" y="2303"/>
                    </a:cubicBezTo>
                    <a:cubicBezTo>
                      <a:pt x="3039" y="2077"/>
                      <a:pt x="2803" y="1732"/>
                      <a:pt x="2559" y="1393"/>
                    </a:cubicBezTo>
                    <a:cubicBezTo>
                      <a:pt x="2459" y="1254"/>
                      <a:pt x="2455" y="1103"/>
                      <a:pt x="2449" y="928"/>
                    </a:cubicBezTo>
                    <a:cubicBezTo>
                      <a:pt x="2444" y="761"/>
                      <a:pt x="2438" y="571"/>
                      <a:pt x="2345" y="361"/>
                    </a:cubicBezTo>
                    <a:cubicBezTo>
                      <a:pt x="2243" y="131"/>
                      <a:pt x="2040" y="0"/>
                      <a:pt x="1787" y="0"/>
                    </a:cubicBezTo>
                    <a:cubicBezTo>
                      <a:pt x="1636" y="0"/>
                      <a:pt x="1482" y="47"/>
                      <a:pt x="1363" y="129"/>
                    </a:cubicBezTo>
                    <a:cubicBezTo>
                      <a:pt x="1119" y="297"/>
                      <a:pt x="1151" y="664"/>
                      <a:pt x="1173" y="906"/>
                    </a:cubicBezTo>
                    <a:cubicBezTo>
                      <a:pt x="1176" y="940"/>
                      <a:pt x="1178" y="971"/>
                      <a:pt x="1180" y="998"/>
                    </a:cubicBezTo>
                    <a:cubicBezTo>
                      <a:pt x="1194" y="1235"/>
                      <a:pt x="1181" y="1360"/>
                      <a:pt x="1164" y="1399"/>
                    </a:cubicBezTo>
                    <a:cubicBezTo>
                      <a:pt x="1154" y="1423"/>
                      <a:pt x="1100" y="1494"/>
                      <a:pt x="1043" y="1569"/>
                    </a:cubicBezTo>
                    <a:cubicBezTo>
                      <a:pt x="984" y="1647"/>
                      <a:pt x="917" y="1734"/>
                      <a:pt x="863" y="1816"/>
                    </a:cubicBezTo>
                    <a:cubicBezTo>
                      <a:pt x="797" y="1915"/>
                      <a:pt x="745" y="2065"/>
                      <a:pt x="694" y="2211"/>
                    </a:cubicBezTo>
                    <a:cubicBezTo>
                      <a:pt x="657" y="2317"/>
                      <a:pt x="621" y="2418"/>
                      <a:pt x="587" y="2478"/>
                    </a:cubicBezTo>
                    <a:cubicBezTo>
                      <a:pt x="522" y="2594"/>
                      <a:pt x="538" y="2702"/>
                      <a:pt x="552" y="2752"/>
                    </a:cubicBezTo>
                    <a:cubicBezTo>
                      <a:pt x="527" y="2769"/>
                      <a:pt x="492" y="2802"/>
                      <a:pt x="462" y="2866"/>
                    </a:cubicBezTo>
                    <a:cubicBezTo>
                      <a:pt x="425" y="2943"/>
                      <a:pt x="352" y="2985"/>
                      <a:pt x="199" y="3014"/>
                    </a:cubicBezTo>
                    <a:cubicBezTo>
                      <a:pt x="129" y="3028"/>
                      <a:pt x="80" y="3058"/>
                      <a:pt x="55" y="3102"/>
                    </a:cubicBezTo>
                    <a:cubicBezTo>
                      <a:pt x="18" y="3166"/>
                      <a:pt x="38" y="3246"/>
                      <a:pt x="56" y="3301"/>
                    </a:cubicBezTo>
                    <a:cubicBezTo>
                      <a:pt x="84" y="3381"/>
                      <a:pt x="67" y="3432"/>
                      <a:pt x="36" y="3525"/>
                    </a:cubicBezTo>
                    <a:cubicBezTo>
                      <a:pt x="29" y="3547"/>
                      <a:pt x="21" y="3571"/>
                      <a:pt x="13" y="3597"/>
                    </a:cubicBezTo>
                    <a:cubicBezTo>
                      <a:pt x="0" y="3640"/>
                      <a:pt x="5" y="3678"/>
                      <a:pt x="26" y="3711"/>
                    </a:cubicBezTo>
                    <a:cubicBezTo>
                      <a:pt x="84" y="3800"/>
                      <a:pt x="253" y="3831"/>
                      <a:pt x="426" y="3851"/>
                    </a:cubicBezTo>
                    <a:cubicBezTo>
                      <a:pt x="530" y="3864"/>
                      <a:pt x="643" y="3905"/>
                      <a:pt x="753" y="3945"/>
                    </a:cubicBezTo>
                    <a:cubicBezTo>
                      <a:pt x="860" y="3984"/>
                      <a:pt x="971" y="4025"/>
                      <a:pt x="1072" y="4037"/>
                    </a:cubicBezTo>
                    <a:cubicBezTo>
                      <a:pt x="1088" y="4039"/>
                      <a:pt x="1103" y="4040"/>
                      <a:pt x="1117" y="4040"/>
                    </a:cubicBezTo>
                    <a:cubicBezTo>
                      <a:pt x="1270" y="4040"/>
                      <a:pt x="1339" y="3939"/>
                      <a:pt x="1361" y="3897"/>
                    </a:cubicBezTo>
                    <a:cubicBezTo>
                      <a:pt x="1415" y="3886"/>
                      <a:pt x="1604" y="3850"/>
                      <a:pt x="1799" y="3846"/>
                    </a:cubicBezTo>
                    <a:cubicBezTo>
                      <a:pt x="1993" y="3840"/>
                      <a:pt x="2181" y="3878"/>
                      <a:pt x="2235" y="3890"/>
                    </a:cubicBezTo>
                    <a:cubicBezTo>
                      <a:pt x="2251" y="3922"/>
                      <a:pt x="2295" y="3996"/>
                      <a:pt x="2366" y="4033"/>
                    </a:cubicBezTo>
                    <a:cubicBezTo>
                      <a:pt x="2405" y="4055"/>
                      <a:pt x="2458" y="4067"/>
                      <a:pt x="2513" y="4067"/>
                    </a:cubicBezTo>
                    <a:lnTo>
                      <a:pt x="2513" y="4067"/>
                    </a:lnTo>
                    <a:cubicBezTo>
                      <a:pt x="2572" y="4067"/>
                      <a:pt x="2684" y="4053"/>
                      <a:pt x="2773" y="3959"/>
                    </a:cubicBezTo>
                    <a:cubicBezTo>
                      <a:pt x="2861" y="3866"/>
                      <a:pt x="3082" y="3746"/>
                      <a:pt x="3244" y="3659"/>
                    </a:cubicBezTo>
                    <a:cubicBezTo>
                      <a:pt x="3280" y="3639"/>
                      <a:pt x="3313" y="3621"/>
                      <a:pt x="3343" y="3605"/>
                    </a:cubicBezTo>
                    <a:cubicBezTo>
                      <a:pt x="3434" y="3554"/>
                      <a:pt x="3483" y="3483"/>
                      <a:pt x="3479" y="3408"/>
                    </a:cubicBezTo>
                    <a:cubicBezTo>
                      <a:pt x="3475" y="3345"/>
                      <a:pt x="3434" y="3291"/>
                      <a:pt x="3371" y="3265"/>
                    </a:cubicBezTo>
                    <a:close/>
                    <a:moveTo>
                      <a:pt x="1365" y="3247"/>
                    </a:moveTo>
                    <a:cubicBezTo>
                      <a:pt x="1354" y="3168"/>
                      <a:pt x="1251" y="3089"/>
                      <a:pt x="1133" y="2998"/>
                    </a:cubicBezTo>
                    <a:cubicBezTo>
                      <a:pt x="1036" y="2923"/>
                      <a:pt x="926" y="2838"/>
                      <a:pt x="896" y="2767"/>
                    </a:cubicBezTo>
                    <a:cubicBezTo>
                      <a:pt x="834" y="2619"/>
                      <a:pt x="883" y="2359"/>
                      <a:pt x="969" y="2225"/>
                    </a:cubicBezTo>
                    <a:cubicBezTo>
                      <a:pt x="1011" y="2158"/>
                      <a:pt x="1046" y="2057"/>
                      <a:pt x="1079" y="1959"/>
                    </a:cubicBezTo>
                    <a:cubicBezTo>
                      <a:pt x="1116" y="1853"/>
                      <a:pt x="1153" y="1743"/>
                      <a:pt x="1195" y="1695"/>
                    </a:cubicBezTo>
                    <a:cubicBezTo>
                      <a:pt x="1261" y="1620"/>
                      <a:pt x="1322" y="1474"/>
                      <a:pt x="1333" y="1359"/>
                    </a:cubicBezTo>
                    <a:cubicBezTo>
                      <a:pt x="1395" y="1418"/>
                      <a:pt x="1492" y="1494"/>
                      <a:pt x="1581" y="1494"/>
                    </a:cubicBezTo>
                    <a:cubicBezTo>
                      <a:pt x="1594" y="1494"/>
                      <a:pt x="1608" y="1492"/>
                      <a:pt x="1620" y="1488"/>
                    </a:cubicBezTo>
                    <a:cubicBezTo>
                      <a:pt x="1681" y="1471"/>
                      <a:pt x="1771" y="1419"/>
                      <a:pt x="1857" y="1369"/>
                    </a:cubicBezTo>
                    <a:cubicBezTo>
                      <a:pt x="1932" y="1326"/>
                      <a:pt x="2024" y="1273"/>
                      <a:pt x="2058" y="1268"/>
                    </a:cubicBezTo>
                    <a:cubicBezTo>
                      <a:pt x="2118" y="1353"/>
                      <a:pt x="2463" y="2116"/>
                      <a:pt x="2498" y="2362"/>
                    </a:cubicBezTo>
                    <a:cubicBezTo>
                      <a:pt x="2526" y="2556"/>
                      <a:pt x="2497" y="2716"/>
                      <a:pt x="2482" y="2779"/>
                    </a:cubicBezTo>
                    <a:cubicBezTo>
                      <a:pt x="2470" y="2777"/>
                      <a:pt x="2456" y="2776"/>
                      <a:pt x="2441" y="2776"/>
                    </a:cubicBezTo>
                    <a:cubicBezTo>
                      <a:pt x="2345" y="2776"/>
                      <a:pt x="2319" y="2828"/>
                      <a:pt x="2312" y="2860"/>
                    </a:cubicBezTo>
                    <a:cubicBezTo>
                      <a:pt x="2295" y="2941"/>
                      <a:pt x="2294" y="3201"/>
                      <a:pt x="2293" y="3260"/>
                    </a:cubicBezTo>
                    <a:cubicBezTo>
                      <a:pt x="2259" y="3304"/>
                      <a:pt x="2083" y="3512"/>
                      <a:pt x="1831" y="3549"/>
                    </a:cubicBezTo>
                    <a:cubicBezTo>
                      <a:pt x="1728" y="3564"/>
                      <a:pt x="1632" y="3572"/>
                      <a:pt x="1546" y="3572"/>
                    </a:cubicBezTo>
                    <a:cubicBezTo>
                      <a:pt x="1472" y="3572"/>
                      <a:pt x="1424" y="3566"/>
                      <a:pt x="1405" y="3563"/>
                    </a:cubicBezTo>
                    <a:lnTo>
                      <a:pt x="1278" y="3418"/>
                    </a:lnTo>
                    <a:cubicBezTo>
                      <a:pt x="1328" y="3393"/>
                      <a:pt x="1378" y="3341"/>
                      <a:pt x="1365" y="3247"/>
                    </a:cubicBezTo>
                    <a:close/>
                    <a:moveTo>
                      <a:pt x="1526" y="855"/>
                    </a:moveTo>
                    <a:cubicBezTo>
                      <a:pt x="1522" y="857"/>
                      <a:pt x="1518" y="859"/>
                      <a:pt x="1514" y="861"/>
                    </a:cubicBezTo>
                    <a:cubicBezTo>
                      <a:pt x="1514" y="852"/>
                      <a:pt x="1513" y="844"/>
                      <a:pt x="1511" y="835"/>
                    </a:cubicBezTo>
                    <a:cubicBezTo>
                      <a:pt x="1498" y="755"/>
                      <a:pt x="1445" y="697"/>
                      <a:pt x="1386" y="697"/>
                    </a:cubicBezTo>
                    <a:cubicBezTo>
                      <a:pt x="1381" y="697"/>
                      <a:pt x="1377" y="698"/>
                      <a:pt x="1372" y="698"/>
                    </a:cubicBezTo>
                    <a:cubicBezTo>
                      <a:pt x="1337" y="704"/>
                      <a:pt x="1310" y="731"/>
                      <a:pt x="1295" y="768"/>
                    </a:cubicBezTo>
                    <a:cubicBezTo>
                      <a:pt x="1308" y="686"/>
                      <a:pt x="1354" y="625"/>
                      <a:pt x="1409" y="625"/>
                    </a:cubicBezTo>
                    <a:cubicBezTo>
                      <a:pt x="1474" y="625"/>
                      <a:pt x="1529" y="712"/>
                      <a:pt x="1529" y="816"/>
                    </a:cubicBezTo>
                    <a:cubicBezTo>
                      <a:pt x="1529" y="829"/>
                      <a:pt x="1528" y="842"/>
                      <a:pt x="1526" y="855"/>
                    </a:cubicBezTo>
                    <a:close/>
                    <a:moveTo>
                      <a:pt x="2028" y="917"/>
                    </a:moveTo>
                    <a:cubicBezTo>
                      <a:pt x="2034" y="898"/>
                      <a:pt x="2037" y="877"/>
                      <a:pt x="2037" y="856"/>
                    </a:cubicBezTo>
                    <a:cubicBezTo>
                      <a:pt x="2037" y="763"/>
                      <a:pt x="1978" y="690"/>
                      <a:pt x="1902" y="690"/>
                    </a:cubicBezTo>
                    <a:cubicBezTo>
                      <a:pt x="1828" y="690"/>
                      <a:pt x="1768" y="764"/>
                      <a:pt x="1768" y="856"/>
                    </a:cubicBezTo>
                    <a:cubicBezTo>
                      <a:pt x="1768" y="863"/>
                      <a:pt x="1768" y="869"/>
                      <a:pt x="1769" y="875"/>
                    </a:cubicBezTo>
                    <a:cubicBezTo>
                      <a:pt x="1765" y="874"/>
                      <a:pt x="1761" y="872"/>
                      <a:pt x="1757" y="871"/>
                    </a:cubicBezTo>
                    <a:cubicBezTo>
                      <a:pt x="1749" y="845"/>
                      <a:pt x="1745" y="818"/>
                      <a:pt x="1745" y="791"/>
                    </a:cubicBezTo>
                    <a:cubicBezTo>
                      <a:pt x="1745" y="679"/>
                      <a:pt x="1816" y="588"/>
                      <a:pt x="1904" y="588"/>
                    </a:cubicBezTo>
                    <a:cubicBezTo>
                      <a:pt x="1992" y="588"/>
                      <a:pt x="2063" y="679"/>
                      <a:pt x="2063" y="791"/>
                    </a:cubicBezTo>
                    <a:cubicBezTo>
                      <a:pt x="2063" y="837"/>
                      <a:pt x="2050" y="881"/>
                      <a:pt x="2028" y="917"/>
                    </a:cubicBezTo>
                    <a:close/>
                    <a:moveTo>
                      <a:pt x="1963" y="1134"/>
                    </a:moveTo>
                    <a:cubicBezTo>
                      <a:pt x="1962" y="1140"/>
                      <a:pt x="1959" y="1143"/>
                      <a:pt x="1930" y="1158"/>
                    </a:cubicBezTo>
                    <a:cubicBezTo>
                      <a:pt x="1915" y="1166"/>
                      <a:pt x="1896" y="1176"/>
                      <a:pt x="1872" y="1190"/>
                    </a:cubicBezTo>
                    <a:lnTo>
                      <a:pt x="1857" y="1199"/>
                    </a:lnTo>
                    <a:cubicBezTo>
                      <a:pt x="1794" y="1238"/>
                      <a:pt x="1647" y="1327"/>
                      <a:pt x="1607" y="1332"/>
                    </a:cubicBezTo>
                    <a:cubicBezTo>
                      <a:pt x="1579" y="1336"/>
                      <a:pt x="1563" y="1325"/>
                      <a:pt x="1525" y="1300"/>
                    </a:cubicBezTo>
                    <a:cubicBezTo>
                      <a:pt x="1516" y="1294"/>
                      <a:pt x="1507" y="1288"/>
                      <a:pt x="1498" y="1281"/>
                    </a:cubicBezTo>
                    <a:cubicBezTo>
                      <a:pt x="1430" y="1237"/>
                      <a:pt x="1386" y="1187"/>
                      <a:pt x="1381" y="1168"/>
                    </a:cubicBezTo>
                    <a:cubicBezTo>
                      <a:pt x="1403" y="1151"/>
                      <a:pt x="1458" y="1108"/>
                      <a:pt x="1486" y="1083"/>
                    </a:cubicBezTo>
                    <a:cubicBezTo>
                      <a:pt x="1543" y="1030"/>
                      <a:pt x="1601" y="994"/>
                      <a:pt x="1629" y="994"/>
                    </a:cubicBezTo>
                    <a:cubicBezTo>
                      <a:pt x="1631" y="994"/>
                      <a:pt x="1632" y="994"/>
                      <a:pt x="1634" y="994"/>
                    </a:cubicBezTo>
                    <a:cubicBezTo>
                      <a:pt x="1667" y="1000"/>
                      <a:pt x="1750" y="1033"/>
                      <a:pt x="1810" y="1057"/>
                    </a:cubicBezTo>
                    <a:cubicBezTo>
                      <a:pt x="1838" y="1068"/>
                      <a:pt x="1862" y="1078"/>
                      <a:pt x="1879" y="1084"/>
                    </a:cubicBezTo>
                    <a:cubicBezTo>
                      <a:pt x="1932" y="1102"/>
                      <a:pt x="1960" y="1126"/>
                      <a:pt x="1963" y="1134"/>
                    </a:cubicBezTo>
                    <a:close/>
                    <a:moveTo>
                      <a:pt x="2443" y="3619"/>
                    </a:moveTo>
                    <a:cubicBezTo>
                      <a:pt x="2473" y="3484"/>
                      <a:pt x="2507" y="3299"/>
                      <a:pt x="2502" y="3190"/>
                    </a:cubicBezTo>
                    <a:cubicBezTo>
                      <a:pt x="2501" y="3165"/>
                      <a:pt x="2498" y="3138"/>
                      <a:pt x="2496" y="3112"/>
                    </a:cubicBezTo>
                    <a:cubicBezTo>
                      <a:pt x="2492" y="3064"/>
                      <a:pt x="2486" y="2991"/>
                      <a:pt x="2492" y="2970"/>
                    </a:cubicBezTo>
                    <a:cubicBezTo>
                      <a:pt x="2494" y="2969"/>
                      <a:pt x="2495" y="2969"/>
                      <a:pt x="2496" y="2968"/>
                    </a:cubicBezTo>
                    <a:cubicBezTo>
                      <a:pt x="2497" y="3031"/>
                      <a:pt x="2510" y="3155"/>
                      <a:pt x="2610" y="3198"/>
                    </a:cubicBezTo>
                    <a:cubicBezTo>
                      <a:pt x="2639" y="3211"/>
                      <a:pt x="2673" y="3218"/>
                      <a:pt x="2710" y="3218"/>
                    </a:cubicBezTo>
                    <a:cubicBezTo>
                      <a:pt x="2809" y="3218"/>
                      <a:pt x="2920" y="3169"/>
                      <a:pt x="2965" y="3124"/>
                    </a:cubicBezTo>
                    <a:cubicBezTo>
                      <a:pt x="2992" y="3097"/>
                      <a:pt x="3014" y="3064"/>
                      <a:pt x="3030" y="3039"/>
                    </a:cubicBezTo>
                    <a:cubicBezTo>
                      <a:pt x="3033" y="3049"/>
                      <a:pt x="3035" y="3062"/>
                      <a:pt x="3034" y="3079"/>
                    </a:cubicBezTo>
                    <a:cubicBezTo>
                      <a:pt x="3028" y="3171"/>
                      <a:pt x="3073" y="3292"/>
                      <a:pt x="3158" y="3337"/>
                    </a:cubicBezTo>
                    <a:lnTo>
                      <a:pt x="3170" y="3344"/>
                    </a:lnTo>
                    <a:cubicBezTo>
                      <a:pt x="3200" y="3360"/>
                      <a:pt x="3281" y="3402"/>
                      <a:pt x="3282" y="3422"/>
                    </a:cubicBezTo>
                    <a:cubicBezTo>
                      <a:pt x="3282" y="3422"/>
                      <a:pt x="3281" y="3424"/>
                      <a:pt x="3277" y="3428"/>
                    </a:cubicBezTo>
                    <a:cubicBezTo>
                      <a:pt x="3257" y="3447"/>
                      <a:pt x="3186" y="3483"/>
                      <a:pt x="3117" y="3518"/>
                    </a:cubicBezTo>
                    <a:cubicBezTo>
                      <a:pt x="2996" y="3580"/>
                      <a:pt x="2858" y="3650"/>
                      <a:pt x="2796" y="3715"/>
                    </a:cubicBezTo>
                    <a:cubicBezTo>
                      <a:pt x="2709" y="3807"/>
                      <a:pt x="2611" y="3868"/>
                      <a:pt x="2551" y="3868"/>
                    </a:cubicBezTo>
                    <a:cubicBezTo>
                      <a:pt x="2544" y="3868"/>
                      <a:pt x="2538" y="3867"/>
                      <a:pt x="2532" y="3866"/>
                    </a:cubicBezTo>
                    <a:cubicBezTo>
                      <a:pt x="2467" y="3845"/>
                      <a:pt x="2414" y="3752"/>
                      <a:pt x="2443" y="3619"/>
                    </a:cubicBezTo>
                    <a:close/>
                    <a:moveTo>
                      <a:pt x="241" y="3273"/>
                    </a:moveTo>
                    <a:cubicBezTo>
                      <a:pt x="235" y="3242"/>
                      <a:pt x="229" y="3218"/>
                      <a:pt x="235" y="3194"/>
                    </a:cubicBezTo>
                    <a:cubicBezTo>
                      <a:pt x="239" y="3177"/>
                      <a:pt x="325" y="3158"/>
                      <a:pt x="362" y="3150"/>
                    </a:cubicBezTo>
                    <a:cubicBezTo>
                      <a:pt x="414" y="3139"/>
                      <a:pt x="467" y="3127"/>
                      <a:pt x="502" y="3106"/>
                    </a:cubicBezTo>
                    <a:cubicBezTo>
                      <a:pt x="550" y="3077"/>
                      <a:pt x="575" y="3024"/>
                      <a:pt x="598" y="2978"/>
                    </a:cubicBezTo>
                    <a:cubicBezTo>
                      <a:pt x="614" y="2944"/>
                      <a:pt x="631" y="2909"/>
                      <a:pt x="651" y="2898"/>
                    </a:cubicBezTo>
                    <a:cubicBezTo>
                      <a:pt x="653" y="2897"/>
                      <a:pt x="654" y="2896"/>
                      <a:pt x="658" y="2896"/>
                    </a:cubicBezTo>
                    <a:cubicBezTo>
                      <a:pt x="695" y="2896"/>
                      <a:pt x="774" y="2975"/>
                      <a:pt x="820" y="3046"/>
                    </a:cubicBezTo>
                    <a:cubicBezTo>
                      <a:pt x="832" y="3064"/>
                      <a:pt x="853" y="3100"/>
                      <a:pt x="878" y="3142"/>
                    </a:cubicBezTo>
                    <a:cubicBezTo>
                      <a:pt x="952" y="3266"/>
                      <a:pt x="1053" y="3435"/>
                      <a:pt x="1106" y="3492"/>
                    </a:cubicBezTo>
                    <a:cubicBezTo>
                      <a:pt x="1154" y="3543"/>
                      <a:pt x="1231" y="3642"/>
                      <a:pt x="1212" y="3726"/>
                    </a:cubicBezTo>
                    <a:cubicBezTo>
                      <a:pt x="1198" y="3792"/>
                      <a:pt x="1124" y="3845"/>
                      <a:pt x="1107" y="3857"/>
                    </a:cubicBezTo>
                    <a:cubicBezTo>
                      <a:pt x="1100" y="3858"/>
                      <a:pt x="1093" y="3859"/>
                      <a:pt x="1083" y="3859"/>
                    </a:cubicBezTo>
                    <a:cubicBezTo>
                      <a:pt x="982" y="3859"/>
                      <a:pt x="781" y="3774"/>
                      <a:pt x="673" y="3729"/>
                    </a:cubicBezTo>
                    <a:lnTo>
                      <a:pt x="657" y="3722"/>
                    </a:lnTo>
                    <a:cubicBezTo>
                      <a:pt x="597" y="3697"/>
                      <a:pt x="499" y="3681"/>
                      <a:pt x="404" y="3666"/>
                    </a:cubicBezTo>
                    <a:cubicBezTo>
                      <a:pt x="328" y="3654"/>
                      <a:pt x="225" y="3637"/>
                      <a:pt x="207" y="3622"/>
                    </a:cubicBezTo>
                    <a:cubicBezTo>
                      <a:pt x="193" y="3606"/>
                      <a:pt x="210" y="3555"/>
                      <a:pt x="224" y="3510"/>
                    </a:cubicBezTo>
                    <a:cubicBezTo>
                      <a:pt x="234" y="3478"/>
                      <a:pt x="245" y="3445"/>
                      <a:pt x="250" y="3410"/>
                    </a:cubicBezTo>
                    <a:cubicBezTo>
                      <a:pt x="259" y="3355"/>
                      <a:pt x="249" y="3309"/>
                      <a:pt x="241" y="3273"/>
                    </a:cubicBezTo>
                    <a:close/>
                  </a:path>
                </a:pathLst>
              </a:custGeom>
              <a:solidFill>
                <a:srgbClr val="6AB8E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sz="105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pic>
          <p:nvPicPr>
            <p:cNvPr id="102" name="Picture 194" descr="ICON_VirtTriangle_flat_Q408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502" y="2522483"/>
              <a:ext cx="2058944" cy="1297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4760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学完本课程后，您将能够：</a:t>
            </a: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概念、架构</a:t>
            </a:r>
            <a:endParaRPr lang="en-US" altLang="zh-CN" dirty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区分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核心服务的作用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描述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服务间的交互流程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latin typeface="+mn-lt"/>
                <a:cs typeface="+mn-ea"/>
                <a:sym typeface="+mn-lt"/>
              </a:rPr>
              <a:t>掌握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培训实验环境搭建知识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8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 Training Labs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环境安装步骤</a:t>
            </a:r>
            <a:endParaRPr lang="en-US" altLang="zh-CN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OpenStack Training Labs</a:t>
            </a:r>
            <a:r>
              <a:rPr lang="zh-CN" altLang="en-US" dirty="0">
                <a:latin typeface="+mn-lt"/>
                <a:cs typeface="+mn-ea"/>
                <a:sym typeface="+mn-lt"/>
              </a:rPr>
              <a:t>环境安装步骤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具体安装细节，请参考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《HCIP-Cloud Computing-OpenStack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实验手册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》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。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03349035"/>
              </p:ext>
            </p:extLst>
          </p:nvPr>
        </p:nvGraphicFramePr>
        <p:xfrm>
          <a:off x="1166300" y="1952836"/>
          <a:ext cx="10186284" cy="1476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97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OpenStack Training 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Labs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脚本</a:t>
            </a:r>
            <a:r>
              <a:rPr lang="zh-CN" altLang="en-US" dirty="0">
                <a:latin typeface="+mn-lt"/>
                <a:cs typeface="+mn-ea"/>
                <a:sym typeface="+mn-lt"/>
              </a:rPr>
              <a:t>安装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流程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741993" y="1412776"/>
            <a:ext cx="1589811" cy="4367034"/>
            <a:chOff x="2351584" y="1412776"/>
            <a:chExt cx="1589811" cy="4367034"/>
          </a:xfrm>
        </p:grpSpPr>
        <p:sp>
          <p:nvSpPr>
            <p:cNvPr id="9" name="矩形 8"/>
            <p:cNvSpPr/>
            <p:nvPr/>
          </p:nvSpPr>
          <p:spPr bwMode="auto">
            <a:xfrm>
              <a:off x="2351584" y="1412776"/>
              <a:ext cx="1589811" cy="4367034"/>
            </a:xfrm>
            <a:prstGeom prst="rect">
              <a:avLst/>
            </a:prstGeom>
            <a:solidFill>
              <a:srgbClr val="EEEE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圆角矩形 9"/>
            <p:cNvSpPr>
              <a:spLocks/>
            </p:cNvSpPr>
            <p:nvPr/>
          </p:nvSpPr>
          <p:spPr bwMode="auto">
            <a:xfrm>
              <a:off x="2459595" y="284376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Update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Upgrade</a:t>
              </a:r>
            </a:p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cache </a:t>
              </a:r>
              <a:r>
                <a:rPr lang="en-US" altLang="zh-CN" sz="1400" dirty="0" err="1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pkgs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10"/>
            <p:cNvSpPr>
              <a:spLocks/>
            </p:cNvSpPr>
            <p:nvPr/>
          </p:nvSpPr>
          <p:spPr bwMode="auto">
            <a:xfrm>
              <a:off x="2459595" y="414162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Base Disk</a:t>
              </a:r>
            </a:p>
          </p:txBody>
        </p:sp>
        <p:sp>
          <p:nvSpPr>
            <p:cNvPr id="21" name="圆角矩形 20"/>
            <p:cNvSpPr>
              <a:spLocks/>
            </p:cNvSpPr>
            <p:nvPr/>
          </p:nvSpPr>
          <p:spPr bwMode="auto">
            <a:xfrm>
              <a:off x="2459595" y="1545907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Deploy Base VM</a:t>
              </a:r>
            </a:p>
          </p:txBody>
        </p:sp>
        <p:cxnSp>
          <p:nvCxnSpPr>
            <p:cNvPr id="4" name="直接箭头连接符 3"/>
            <p:cNvCxnSpPr>
              <a:endCxn id="10" idx="0"/>
            </p:cNvCxnSpPr>
            <p:nvPr/>
          </p:nvCxnSpPr>
          <p:spPr bwMode="auto">
            <a:xfrm>
              <a:off x="3146489" y="2211981"/>
              <a:ext cx="0" cy="631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/>
            <p:cNvCxnSpPr>
              <a:stCxn id="10" idx="2"/>
              <a:endCxn id="11" idx="0"/>
            </p:cNvCxnSpPr>
            <p:nvPr/>
          </p:nvCxnSpPr>
          <p:spPr bwMode="auto">
            <a:xfrm>
              <a:off x="3146489" y="3509842"/>
              <a:ext cx="0" cy="6317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0" name="组合 59"/>
          <p:cNvGrpSpPr/>
          <p:nvPr/>
        </p:nvGrpSpPr>
        <p:grpSpPr>
          <a:xfrm>
            <a:off x="5118257" y="1412776"/>
            <a:ext cx="1589811" cy="4367034"/>
            <a:chOff x="4686209" y="1412776"/>
            <a:chExt cx="1589811" cy="4367034"/>
          </a:xfrm>
        </p:grpSpPr>
        <p:sp>
          <p:nvSpPr>
            <p:cNvPr id="12" name="矩形 11"/>
            <p:cNvSpPr/>
            <p:nvPr/>
          </p:nvSpPr>
          <p:spPr bwMode="auto">
            <a:xfrm>
              <a:off x="4686209" y="1412776"/>
              <a:ext cx="1589811" cy="4367034"/>
            </a:xfrm>
            <a:prstGeom prst="rect">
              <a:avLst/>
            </a:prstGeom>
            <a:solidFill>
              <a:srgbClr val="EEEE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2"/>
            <p:cNvSpPr>
              <a:spLocks/>
            </p:cNvSpPr>
            <p:nvPr/>
          </p:nvSpPr>
          <p:spPr bwMode="auto">
            <a:xfrm>
              <a:off x="4794220" y="284376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Take Snapshot</a:t>
              </a:r>
            </a:p>
          </p:txBody>
        </p:sp>
        <p:sp>
          <p:nvSpPr>
            <p:cNvPr id="14" name="圆角矩形 13"/>
            <p:cNvSpPr>
              <a:spLocks/>
            </p:cNvSpPr>
            <p:nvPr/>
          </p:nvSpPr>
          <p:spPr bwMode="auto">
            <a:xfrm>
              <a:off x="4794220" y="414162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Install Configure Service X</a:t>
              </a:r>
            </a:p>
          </p:txBody>
        </p:sp>
        <p:sp>
          <p:nvSpPr>
            <p:cNvPr id="22" name="圆角矩形 21"/>
            <p:cNvSpPr>
              <a:spLocks/>
            </p:cNvSpPr>
            <p:nvPr/>
          </p:nvSpPr>
          <p:spPr bwMode="auto">
            <a:xfrm>
              <a:off x="4794220" y="1545907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Deploy Controller Node</a:t>
              </a:r>
            </a:p>
          </p:txBody>
        </p:sp>
        <p:cxnSp>
          <p:nvCxnSpPr>
            <p:cNvPr id="27" name="直接箭头连接符 26"/>
            <p:cNvCxnSpPr>
              <a:stCxn id="22" idx="2"/>
              <a:endCxn id="13" idx="0"/>
            </p:cNvCxnSpPr>
            <p:nvPr/>
          </p:nvCxnSpPr>
          <p:spPr bwMode="auto">
            <a:xfrm>
              <a:off x="5481114" y="2211981"/>
              <a:ext cx="0" cy="631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直接箭头连接符 29"/>
            <p:cNvCxnSpPr>
              <a:stCxn id="13" idx="2"/>
              <a:endCxn id="14" idx="0"/>
            </p:cNvCxnSpPr>
            <p:nvPr/>
          </p:nvCxnSpPr>
          <p:spPr bwMode="auto">
            <a:xfrm>
              <a:off x="5481114" y="3509842"/>
              <a:ext cx="0" cy="6317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</p:grpSp>
      <p:cxnSp>
        <p:nvCxnSpPr>
          <p:cNvPr id="39" name="直接箭头连接符 38"/>
          <p:cNvCxnSpPr>
            <a:stCxn id="21" idx="3"/>
            <a:endCxn id="22" idx="1"/>
          </p:cNvCxnSpPr>
          <p:nvPr/>
        </p:nvCxnSpPr>
        <p:spPr bwMode="auto">
          <a:xfrm>
            <a:off x="4223792" y="1878944"/>
            <a:ext cx="10024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66F6A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1" name="组合 60"/>
          <p:cNvGrpSpPr/>
          <p:nvPr/>
        </p:nvGrpSpPr>
        <p:grpSpPr>
          <a:xfrm>
            <a:off x="7494521" y="1412776"/>
            <a:ext cx="1589811" cy="4367034"/>
            <a:chOff x="7386509" y="1412776"/>
            <a:chExt cx="1589811" cy="4367034"/>
          </a:xfrm>
        </p:grpSpPr>
        <p:sp>
          <p:nvSpPr>
            <p:cNvPr id="15" name="矩形 14"/>
            <p:cNvSpPr/>
            <p:nvPr/>
          </p:nvSpPr>
          <p:spPr bwMode="auto">
            <a:xfrm>
              <a:off x="7386509" y="1412776"/>
              <a:ext cx="1589811" cy="4367034"/>
            </a:xfrm>
            <a:prstGeom prst="rect">
              <a:avLst/>
            </a:prstGeom>
            <a:solidFill>
              <a:srgbClr val="EEEE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/>
            <p:cNvSpPr>
              <a:spLocks/>
            </p:cNvSpPr>
            <p:nvPr/>
          </p:nvSpPr>
          <p:spPr bwMode="auto">
            <a:xfrm>
              <a:off x="7494520" y="284376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Take Snapshot</a:t>
              </a:r>
            </a:p>
          </p:txBody>
        </p:sp>
        <p:sp>
          <p:nvSpPr>
            <p:cNvPr id="17" name="圆角矩形 16"/>
            <p:cNvSpPr>
              <a:spLocks/>
            </p:cNvSpPr>
            <p:nvPr/>
          </p:nvSpPr>
          <p:spPr bwMode="auto">
            <a:xfrm>
              <a:off x="7494520" y="414162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Install Configure Service X</a:t>
              </a:r>
            </a:p>
          </p:txBody>
        </p:sp>
        <p:sp>
          <p:nvSpPr>
            <p:cNvPr id="23" name="圆角矩形 22"/>
            <p:cNvSpPr>
              <a:spLocks/>
            </p:cNvSpPr>
            <p:nvPr/>
          </p:nvSpPr>
          <p:spPr bwMode="auto">
            <a:xfrm>
              <a:off x="7494520" y="1545907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Deploy Compute Node</a:t>
              </a:r>
            </a:p>
          </p:txBody>
        </p:sp>
        <p:cxnSp>
          <p:nvCxnSpPr>
            <p:cNvPr id="33" name="直接箭头连接符 32"/>
            <p:cNvCxnSpPr>
              <a:stCxn id="16" idx="2"/>
            </p:cNvCxnSpPr>
            <p:nvPr/>
          </p:nvCxnSpPr>
          <p:spPr bwMode="auto">
            <a:xfrm>
              <a:off x="8181414" y="3509842"/>
              <a:ext cx="0" cy="6317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48" name="直接箭头连接符 47"/>
            <p:cNvCxnSpPr>
              <a:endCxn id="16" idx="0"/>
            </p:cNvCxnSpPr>
            <p:nvPr/>
          </p:nvCxnSpPr>
          <p:spPr bwMode="auto">
            <a:xfrm>
              <a:off x="8181414" y="2211981"/>
              <a:ext cx="0" cy="6317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2" name="组合 61"/>
          <p:cNvGrpSpPr/>
          <p:nvPr/>
        </p:nvGrpSpPr>
        <p:grpSpPr>
          <a:xfrm>
            <a:off x="9870785" y="1412776"/>
            <a:ext cx="1589811" cy="4367034"/>
            <a:chOff x="9870785" y="1412776"/>
            <a:chExt cx="1589811" cy="4367034"/>
          </a:xfrm>
        </p:grpSpPr>
        <p:sp>
          <p:nvSpPr>
            <p:cNvPr id="18" name="矩形 17"/>
            <p:cNvSpPr/>
            <p:nvPr/>
          </p:nvSpPr>
          <p:spPr bwMode="auto">
            <a:xfrm>
              <a:off x="9870785" y="1412776"/>
              <a:ext cx="1589811" cy="4367034"/>
            </a:xfrm>
            <a:prstGeom prst="rect">
              <a:avLst/>
            </a:prstGeom>
            <a:solidFill>
              <a:srgbClr val="EEEEE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8"/>
            <p:cNvSpPr>
              <a:spLocks/>
            </p:cNvSpPr>
            <p:nvPr/>
          </p:nvSpPr>
          <p:spPr bwMode="auto">
            <a:xfrm>
              <a:off x="9978796" y="2849601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Take Snapshot</a:t>
              </a:r>
            </a:p>
          </p:txBody>
        </p:sp>
        <p:sp>
          <p:nvSpPr>
            <p:cNvPr id="20" name="圆角矩形 19"/>
            <p:cNvSpPr>
              <a:spLocks/>
            </p:cNvSpPr>
            <p:nvPr/>
          </p:nvSpPr>
          <p:spPr bwMode="auto">
            <a:xfrm>
              <a:off x="9978796" y="4141628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Install Configure Network</a:t>
              </a:r>
            </a:p>
          </p:txBody>
        </p:sp>
        <p:sp>
          <p:nvSpPr>
            <p:cNvPr id="24" name="圆角矩形 23"/>
            <p:cNvSpPr>
              <a:spLocks/>
            </p:cNvSpPr>
            <p:nvPr/>
          </p:nvSpPr>
          <p:spPr bwMode="auto">
            <a:xfrm>
              <a:off x="9978796" y="1557573"/>
              <a:ext cx="1373788" cy="666074"/>
            </a:xfrm>
            <a:prstGeom prst="roundRect">
              <a:avLst/>
            </a:prstGeom>
            <a:solidFill>
              <a:srgbClr val="15B0E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Configure Network</a:t>
              </a:r>
            </a:p>
          </p:txBody>
        </p:sp>
        <p:cxnSp>
          <p:nvCxnSpPr>
            <p:cNvPr id="36" name="直接箭头连接符 35"/>
            <p:cNvCxnSpPr>
              <a:stCxn id="19" idx="2"/>
              <a:endCxn id="20" idx="0"/>
            </p:cNvCxnSpPr>
            <p:nvPr/>
          </p:nvCxnSpPr>
          <p:spPr bwMode="auto">
            <a:xfrm>
              <a:off x="10665690" y="3515675"/>
              <a:ext cx="0" cy="6259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cxnSp>
          <p:nvCxnSpPr>
            <p:cNvPr id="51" name="直接箭头连接符 50"/>
            <p:cNvCxnSpPr>
              <a:endCxn id="19" idx="0"/>
            </p:cNvCxnSpPr>
            <p:nvPr/>
          </p:nvCxnSpPr>
          <p:spPr bwMode="auto">
            <a:xfrm>
              <a:off x="10665690" y="2223647"/>
              <a:ext cx="0" cy="6259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54" name="直接箭头连接符 53"/>
          <p:cNvCxnSpPr/>
          <p:nvPr/>
        </p:nvCxnSpPr>
        <p:spPr bwMode="auto">
          <a:xfrm>
            <a:off x="1008063" y="1880661"/>
            <a:ext cx="173956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66F6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/>
          <p:cNvCxnSpPr>
            <a:stCxn id="22" idx="3"/>
            <a:endCxn id="23" idx="1"/>
          </p:cNvCxnSpPr>
          <p:nvPr/>
        </p:nvCxnSpPr>
        <p:spPr bwMode="auto">
          <a:xfrm>
            <a:off x="6600056" y="1878944"/>
            <a:ext cx="100247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66F6A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/>
          <p:cNvCxnSpPr>
            <a:stCxn id="23" idx="3"/>
            <a:endCxn id="24" idx="1"/>
          </p:cNvCxnSpPr>
          <p:nvPr/>
        </p:nvCxnSpPr>
        <p:spPr bwMode="auto">
          <a:xfrm>
            <a:off x="8976320" y="1878944"/>
            <a:ext cx="1002476" cy="116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66F6A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object 7"/>
          <p:cNvSpPr txBox="1">
            <a:spLocks/>
          </p:cNvSpPr>
          <p:nvPr/>
        </p:nvSpPr>
        <p:spPr>
          <a:xfrm>
            <a:off x="1019436" y="1448780"/>
            <a:ext cx="1636739" cy="296876"/>
          </a:xfrm>
          <a:prstGeom prst="rect">
            <a:avLst/>
          </a:prstGeom>
          <a:solidFill>
            <a:srgbClr val="595959"/>
          </a:solidFill>
        </p:spPr>
        <p:txBody>
          <a:bodyPr vert="horz" wrap="square" lIns="0" tIns="80645" rIns="0" bIns="0" rtlCol="0">
            <a:spAutoFit/>
          </a:bodyPr>
          <a:lstStyle>
            <a:defPPr>
              <a:defRPr lang="zh-CN"/>
            </a:defPPr>
            <a:lvl1pPr marL="85725" fontAlgn="auto">
              <a:spcBef>
                <a:spcPts val="635"/>
              </a:spcBef>
              <a:spcAft>
                <a:spcPts val="0"/>
              </a:spcAft>
              <a:defRPr sz="1800">
                <a:solidFill>
                  <a:srgbClr val="D9D1E9"/>
                </a:solidFill>
                <a:latin typeface="Consolas"/>
                <a:ea typeface="+mn-ea"/>
                <a:cs typeface="Consolas"/>
              </a:defRPr>
            </a:lvl1pPr>
          </a:lstStyle>
          <a:p>
            <a:r>
              <a:rPr sz="1400" dirty="0" smtClean="0">
                <a:latin typeface="+mn-lt"/>
                <a:cs typeface="+mn-ea"/>
                <a:sym typeface="+mn-lt"/>
              </a:rPr>
              <a:t>$ </a:t>
            </a:r>
            <a:r>
              <a:rPr lang="sv-SE" altLang="zh-CN" sz="1400" dirty="0" smtClean="0">
                <a:latin typeface="+mn-lt"/>
                <a:cs typeface="+mn-ea"/>
                <a:sym typeface="+mn-lt"/>
              </a:rPr>
              <a:t>./st.py -b cluster</a:t>
            </a:r>
            <a:endParaRPr lang="en-US" sz="1400" dirty="0" smtClean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480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主要作用是什么？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有哪些主要服务？各服务的作用是什么？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67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简介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架构</a:t>
            </a:r>
          </a:p>
          <a:p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核心服务简介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服务间交互</a:t>
            </a:r>
            <a:endParaRPr lang="zh-CN" altLang="en-US" dirty="0">
              <a:latin typeface="+mn-lt"/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体验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</a:p>
          <a:p>
            <a:endParaRPr lang="zh-CN" altLang="en-US" dirty="0">
              <a:latin typeface="+mn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89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OpenStack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lvl="1"/>
            <a:r>
              <a:rPr lang="en-US" altLang="zh-CN" dirty="0">
                <a:cs typeface="+mn-ea"/>
                <a:sym typeface="+mn-lt"/>
              </a:rPr>
              <a:t>https://www.openstack.org/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OpenStack</a:t>
            </a:r>
            <a:r>
              <a:rPr lang="zh-CN" altLang="en-US" b="1" dirty="0" smtClean="0">
                <a:solidFill>
                  <a:schemeClr val="tx1"/>
                </a:solidFill>
                <a:latin typeface="+mn-lt"/>
                <a:cs typeface="+mn-ea"/>
                <a:sym typeface="+mn-lt"/>
              </a:rPr>
              <a:t>简介</a:t>
            </a:r>
            <a:endParaRPr lang="en-US" altLang="zh-CN" b="1" dirty="0" smtClean="0">
              <a:solidFill>
                <a:schemeClr val="tx1"/>
              </a:solidFill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架构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核心服务简介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服务间交互示例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动手实验：体验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</a:p>
        </p:txBody>
      </p:sp>
    </p:spTree>
    <p:extLst>
      <p:ext uri="{BB962C8B-B14F-4D97-AF65-F5344CB8AC3E}">
        <p14:creationId xmlns:p14="http://schemas.microsoft.com/office/powerpoint/2010/main" val="95392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sym typeface="+mn-lt"/>
              </a:rPr>
              <a:t>OpenStack</a:t>
            </a:r>
            <a:r>
              <a:rPr lang="zh-CN" altLang="en-US" smtClean="0">
                <a:sym typeface="+mn-lt"/>
              </a:rPr>
              <a:t>是什么？</a:t>
            </a:r>
            <a:endParaRPr lang="zh-CN" altLang="en-US" dirty="0" smtClean="0"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65075" y="1346684"/>
            <a:ext cx="6363073" cy="5041416"/>
            <a:chOff x="6013883" y="1231900"/>
            <a:chExt cx="5454217" cy="4321336"/>
          </a:xfrm>
        </p:grpSpPr>
        <p:sp>
          <p:nvSpPr>
            <p:cNvPr id="187" name="AutoShape 184"/>
            <p:cNvSpPr>
              <a:spLocks noChangeAspect="1" noChangeArrowheads="1" noTextEdit="1"/>
            </p:cNvSpPr>
            <p:nvPr/>
          </p:nvSpPr>
          <p:spPr bwMode="auto">
            <a:xfrm>
              <a:off x="6013883" y="1231900"/>
              <a:ext cx="5454217" cy="43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8" name="Rectangle 186"/>
            <p:cNvSpPr>
              <a:spLocks noChangeArrowheads="1"/>
            </p:cNvSpPr>
            <p:nvPr/>
          </p:nvSpPr>
          <p:spPr bwMode="auto">
            <a:xfrm>
              <a:off x="6024571" y="2268593"/>
              <a:ext cx="5431061" cy="3259705"/>
            </a:xfrm>
            <a:prstGeom prst="rect">
              <a:avLst/>
            </a:prstGeom>
            <a:solidFill>
              <a:srgbClr val="F7F7F7"/>
            </a:solidFill>
            <a:ln w="9525" cap="flat">
              <a:solidFill>
                <a:srgbClr val="E9E9E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6366572" y="3230473"/>
              <a:ext cx="4768433" cy="2073386"/>
            </a:xfrm>
            <a:custGeom>
              <a:avLst/>
              <a:gdLst>
                <a:gd name="T0" fmla="*/ 5553 w 5575"/>
                <a:gd name="T1" fmla="*/ 2425 h 2425"/>
                <a:gd name="T2" fmla="*/ 22 w 5575"/>
                <a:gd name="T3" fmla="*/ 2425 h 2425"/>
                <a:gd name="T4" fmla="*/ 0 w 5575"/>
                <a:gd name="T5" fmla="*/ 1733 h 2425"/>
                <a:gd name="T6" fmla="*/ 656 w 5575"/>
                <a:gd name="T7" fmla="*/ 0 h 2425"/>
                <a:gd name="T8" fmla="*/ 4918 w 5575"/>
                <a:gd name="T9" fmla="*/ 0 h 2425"/>
                <a:gd name="T10" fmla="*/ 5575 w 5575"/>
                <a:gd name="T11" fmla="*/ 1733 h 2425"/>
                <a:gd name="T12" fmla="*/ 5553 w 5575"/>
                <a:gd name="T13" fmla="*/ 2425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5" h="2425">
                  <a:moveTo>
                    <a:pt x="5553" y="2425"/>
                  </a:moveTo>
                  <a:lnTo>
                    <a:pt x="22" y="2425"/>
                  </a:lnTo>
                  <a:lnTo>
                    <a:pt x="0" y="1733"/>
                  </a:lnTo>
                  <a:lnTo>
                    <a:pt x="656" y="0"/>
                  </a:lnTo>
                  <a:lnTo>
                    <a:pt x="4918" y="0"/>
                  </a:lnTo>
                  <a:lnTo>
                    <a:pt x="5575" y="1733"/>
                  </a:lnTo>
                  <a:lnTo>
                    <a:pt x="5553" y="2425"/>
                  </a:lnTo>
                  <a:close/>
                </a:path>
              </a:pathLst>
            </a:custGeom>
            <a:solidFill>
              <a:srgbClr val="CFEEFF"/>
            </a:solidFill>
            <a:ln w="19050" cap="flat">
              <a:solidFill>
                <a:srgbClr val="28658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0" name="Freeform 188"/>
            <p:cNvSpPr>
              <a:spLocks/>
            </p:cNvSpPr>
            <p:nvPr/>
          </p:nvSpPr>
          <p:spPr bwMode="auto">
            <a:xfrm>
              <a:off x="7018513" y="4277854"/>
              <a:ext cx="3560739" cy="277877"/>
            </a:xfrm>
            <a:custGeom>
              <a:avLst/>
              <a:gdLst>
                <a:gd name="T0" fmla="*/ 161 w 4163"/>
                <a:gd name="T1" fmla="*/ 0 h 325"/>
                <a:gd name="T2" fmla="*/ 4002 w 4163"/>
                <a:gd name="T3" fmla="*/ 0 h 325"/>
                <a:gd name="T4" fmla="*/ 4163 w 4163"/>
                <a:gd name="T5" fmla="*/ 160 h 325"/>
                <a:gd name="T6" fmla="*/ 4163 w 4163"/>
                <a:gd name="T7" fmla="*/ 164 h 325"/>
                <a:gd name="T8" fmla="*/ 4002 w 4163"/>
                <a:gd name="T9" fmla="*/ 325 h 325"/>
                <a:gd name="T10" fmla="*/ 161 w 4163"/>
                <a:gd name="T11" fmla="*/ 325 h 325"/>
                <a:gd name="T12" fmla="*/ 0 w 4163"/>
                <a:gd name="T13" fmla="*/ 164 h 325"/>
                <a:gd name="T14" fmla="*/ 0 w 4163"/>
                <a:gd name="T15" fmla="*/ 160 h 325"/>
                <a:gd name="T16" fmla="*/ 161 w 4163"/>
                <a:gd name="T1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3" h="325">
                  <a:moveTo>
                    <a:pt x="161" y="0"/>
                  </a:moveTo>
                  <a:lnTo>
                    <a:pt x="4002" y="0"/>
                  </a:lnTo>
                  <a:cubicBezTo>
                    <a:pt x="4091" y="0"/>
                    <a:pt x="4163" y="71"/>
                    <a:pt x="4163" y="160"/>
                  </a:cubicBezTo>
                  <a:lnTo>
                    <a:pt x="4163" y="164"/>
                  </a:lnTo>
                  <a:cubicBezTo>
                    <a:pt x="4163" y="253"/>
                    <a:pt x="4091" y="325"/>
                    <a:pt x="4002" y="325"/>
                  </a:cubicBezTo>
                  <a:lnTo>
                    <a:pt x="161" y="325"/>
                  </a:lnTo>
                  <a:cubicBezTo>
                    <a:pt x="72" y="325"/>
                    <a:pt x="0" y="253"/>
                    <a:pt x="0" y="164"/>
                  </a:cubicBezTo>
                  <a:lnTo>
                    <a:pt x="0" y="160"/>
                  </a:lnTo>
                  <a:cubicBezTo>
                    <a:pt x="0" y="71"/>
                    <a:pt x="72" y="0"/>
                    <a:pt x="161" y="0"/>
                  </a:cubicBezTo>
                  <a:close/>
                </a:path>
              </a:pathLst>
            </a:cu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auto">
            <a:xfrm>
              <a:off x="7157452" y="4341979"/>
              <a:ext cx="40970" cy="40970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2" name="Line 190"/>
            <p:cNvSpPr>
              <a:spLocks noChangeShapeType="1"/>
            </p:cNvSpPr>
            <p:nvPr/>
          </p:nvSpPr>
          <p:spPr bwMode="auto">
            <a:xfrm>
              <a:off x="7253640" y="4320604"/>
              <a:ext cx="0" cy="17100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Freeform 191"/>
            <p:cNvSpPr>
              <a:spLocks noEditPoints="1"/>
            </p:cNvSpPr>
            <p:nvPr/>
          </p:nvSpPr>
          <p:spPr bwMode="auto">
            <a:xfrm>
              <a:off x="7542204" y="4352667"/>
              <a:ext cx="2524045" cy="128251"/>
            </a:xfrm>
            <a:custGeom>
              <a:avLst/>
              <a:gdLst>
                <a:gd name="T0" fmla="*/ 7 w 2950"/>
                <a:gd name="T1" fmla="*/ 52 h 150"/>
                <a:gd name="T2" fmla="*/ 57 w 2950"/>
                <a:gd name="T3" fmla="*/ 63 h 150"/>
                <a:gd name="T4" fmla="*/ 86 w 2950"/>
                <a:gd name="T5" fmla="*/ 0 h 150"/>
                <a:gd name="T6" fmla="*/ 214 w 2950"/>
                <a:gd name="T7" fmla="*/ 113 h 150"/>
                <a:gd name="T8" fmla="*/ 182 w 2950"/>
                <a:gd name="T9" fmla="*/ 39 h 150"/>
                <a:gd name="T10" fmla="*/ 197 w 2950"/>
                <a:gd name="T11" fmla="*/ 80 h 150"/>
                <a:gd name="T12" fmla="*/ 265 w 2950"/>
                <a:gd name="T13" fmla="*/ 33 h 150"/>
                <a:gd name="T14" fmla="*/ 392 w 2950"/>
                <a:gd name="T15" fmla="*/ 68 h 150"/>
                <a:gd name="T16" fmla="*/ 339 w 2950"/>
                <a:gd name="T17" fmla="*/ 65 h 150"/>
                <a:gd name="T18" fmla="*/ 462 w 2950"/>
                <a:gd name="T19" fmla="*/ 0 h 150"/>
                <a:gd name="T20" fmla="*/ 442 w 2950"/>
                <a:gd name="T21" fmla="*/ 46 h 150"/>
                <a:gd name="T22" fmla="*/ 558 w 2950"/>
                <a:gd name="T23" fmla="*/ 114 h 150"/>
                <a:gd name="T24" fmla="*/ 630 w 2950"/>
                <a:gd name="T25" fmla="*/ 74 h 150"/>
                <a:gd name="T26" fmla="*/ 684 w 2950"/>
                <a:gd name="T27" fmla="*/ 114 h 150"/>
                <a:gd name="T28" fmla="*/ 746 w 2950"/>
                <a:gd name="T29" fmla="*/ 115 h 150"/>
                <a:gd name="T30" fmla="*/ 739 w 2950"/>
                <a:gd name="T31" fmla="*/ 89 h 150"/>
                <a:gd name="T32" fmla="*/ 795 w 2950"/>
                <a:gd name="T33" fmla="*/ 73 h 150"/>
                <a:gd name="T34" fmla="*/ 868 w 2950"/>
                <a:gd name="T35" fmla="*/ 33 h 150"/>
                <a:gd name="T36" fmla="*/ 960 w 2950"/>
                <a:gd name="T37" fmla="*/ 43 h 150"/>
                <a:gd name="T38" fmla="*/ 1013 w 2950"/>
                <a:gd name="T39" fmla="*/ 54 h 150"/>
                <a:gd name="T40" fmla="*/ 1103 w 2950"/>
                <a:gd name="T41" fmla="*/ 33 h 150"/>
                <a:gd name="T42" fmla="*/ 1069 w 2950"/>
                <a:gd name="T43" fmla="*/ 71 h 150"/>
                <a:gd name="T44" fmla="*/ 1146 w 2950"/>
                <a:gd name="T45" fmla="*/ 21 h 150"/>
                <a:gd name="T46" fmla="*/ 1179 w 2950"/>
                <a:gd name="T47" fmla="*/ 33 h 150"/>
                <a:gd name="T48" fmla="*/ 1330 w 2950"/>
                <a:gd name="T49" fmla="*/ 59 h 150"/>
                <a:gd name="T50" fmla="*/ 1271 w 2950"/>
                <a:gd name="T51" fmla="*/ 144 h 150"/>
                <a:gd name="T52" fmla="*/ 1307 w 2950"/>
                <a:gd name="T53" fmla="*/ 32 h 150"/>
                <a:gd name="T54" fmla="*/ 1277 w 2950"/>
                <a:gd name="T55" fmla="*/ 127 h 150"/>
                <a:gd name="T56" fmla="*/ 1427 w 2950"/>
                <a:gd name="T57" fmla="*/ 113 h 150"/>
                <a:gd name="T58" fmla="*/ 1395 w 2950"/>
                <a:gd name="T59" fmla="*/ 39 h 150"/>
                <a:gd name="T60" fmla="*/ 1410 w 2950"/>
                <a:gd name="T61" fmla="*/ 80 h 150"/>
                <a:gd name="T62" fmla="*/ 1479 w 2950"/>
                <a:gd name="T63" fmla="*/ 114 h 150"/>
                <a:gd name="T64" fmla="*/ 1576 w 2950"/>
                <a:gd name="T65" fmla="*/ 43 h 150"/>
                <a:gd name="T66" fmla="*/ 1604 w 2950"/>
                <a:gd name="T67" fmla="*/ 102 h 150"/>
                <a:gd name="T68" fmla="*/ 1724 w 2950"/>
                <a:gd name="T69" fmla="*/ 115 h 150"/>
                <a:gd name="T70" fmla="*/ 1755 w 2950"/>
                <a:gd name="T71" fmla="*/ 37 h 150"/>
                <a:gd name="T72" fmla="*/ 1810 w 2950"/>
                <a:gd name="T73" fmla="*/ 115 h 150"/>
                <a:gd name="T74" fmla="*/ 1793 w 2950"/>
                <a:gd name="T75" fmla="*/ 46 h 150"/>
                <a:gd name="T76" fmla="*/ 1893 w 2950"/>
                <a:gd name="T77" fmla="*/ 43 h 150"/>
                <a:gd name="T78" fmla="*/ 1946 w 2950"/>
                <a:gd name="T79" fmla="*/ 54 h 150"/>
                <a:gd name="T80" fmla="*/ 2030 w 2950"/>
                <a:gd name="T81" fmla="*/ 103 h 150"/>
                <a:gd name="T82" fmla="*/ 1992 w 2950"/>
                <a:gd name="T83" fmla="*/ 51 h 150"/>
                <a:gd name="T84" fmla="*/ 2019 w 2950"/>
                <a:gd name="T85" fmla="*/ 76 h 150"/>
                <a:gd name="T86" fmla="*/ 2089 w 2950"/>
                <a:gd name="T87" fmla="*/ 85 h 150"/>
                <a:gd name="T88" fmla="*/ 2077 w 2950"/>
                <a:gd name="T89" fmla="*/ 108 h 150"/>
                <a:gd name="T90" fmla="*/ 2074 w 2950"/>
                <a:gd name="T91" fmla="*/ 127 h 150"/>
                <a:gd name="T92" fmla="*/ 2096 w 2950"/>
                <a:gd name="T93" fmla="*/ 75 h 150"/>
                <a:gd name="T94" fmla="*/ 2217 w 2950"/>
                <a:gd name="T95" fmla="*/ 68 h 150"/>
                <a:gd name="T96" fmla="*/ 2165 w 2950"/>
                <a:gd name="T97" fmla="*/ 65 h 150"/>
                <a:gd name="T98" fmla="*/ 2275 w 2950"/>
                <a:gd name="T99" fmla="*/ 33 h 150"/>
                <a:gd name="T100" fmla="*/ 2402 w 2950"/>
                <a:gd name="T101" fmla="*/ 68 h 150"/>
                <a:gd name="T102" fmla="*/ 2349 w 2950"/>
                <a:gd name="T103" fmla="*/ 65 h 150"/>
                <a:gd name="T104" fmla="*/ 2450 w 2950"/>
                <a:gd name="T105" fmla="*/ 83 h 150"/>
                <a:gd name="T106" fmla="*/ 2466 w 2950"/>
                <a:gd name="T107" fmla="*/ 73 h 150"/>
                <a:gd name="T108" fmla="*/ 2564 w 2950"/>
                <a:gd name="T109" fmla="*/ 73 h 150"/>
                <a:gd name="T110" fmla="*/ 2590 w 2950"/>
                <a:gd name="T111" fmla="*/ 108 h 150"/>
                <a:gd name="T112" fmla="*/ 2639 w 2950"/>
                <a:gd name="T113" fmla="*/ 114 h 150"/>
                <a:gd name="T114" fmla="*/ 2693 w 2950"/>
                <a:gd name="T115" fmla="*/ 47 h 150"/>
                <a:gd name="T116" fmla="*/ 2755 w 2950"/>
                <a:gd name="T117" fmla="*/ 94 h 150"/>
                <a:gd name="T118" fmla="*/ 2877 w 2950"/>
                <a:gd name="T119" fmla="*/ 68 h 150"/>
                <a:gd name="T120" fmla="*/ 2824 w 2950"/>
                <a:gd name="T121" fmla="*/ 65 h 150"/>
                <a:gd name="T122" fmla="*/ 2925 w 2950"/>
                <a:gd name="T123" fmla="*/ 83 h 150"/>
                <a:gd name="T124" fmla="*/ 2941 w 2950"/>
                <a:gd name="T125" fmla="*/ 7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50" h="150">
                  <a:moveTo>
                    <a:pt x="67" y="85"/>
                  </a:moveTo>
                  <a:cubicBezTo>
                    <a:pt x="67" y="94"/>
                    <a:pt x="64" y="102"/>
                    <a:pt x="57" y="107"/>
                  </a:cubicBezTo>
                  <a:cubicBezTo>
                    <a:pt x="50" y="113"/>
                    <a:pt x="41" y="115"/>
                    <a:pt x="29" y="115"/>
                  </a:cubicBezTo>
                  <a:cubicBezTo>
                    <a:pt x="17" y="115"/>
                    <a:pt x="7" y="114"/>
                    <a:pt x="0" y="110"/>
                  </a:cubicBezTo>
                  <a:lnTo>
                    <a:pt x="0" y="93"/>
                  </a:lnTo>
                  <a:cubicBezTo>
                    <a:pt x="4" y="96"/>
                    <a:pt x="9" y="97"/>
                    <a:pt x="15" y="99"/>
                  </a:cubicBezTo>
                  <a:cubicBezTo>
                    <a:pt x="20" y="100"/>
                    <a:pt x="25" y="101"/>
                    <a:pt x="30" y="101"/>
                  </a:cubicBezTo>
                  <a:cubicBezTo>
                    <a:pt x="37" y="101"/>
                    <a:pt x="42" y="99"/>
                    <a:pt x="45" y="97"/>
                  </a:cubicBezTo>
                  <a:cubicBezTo>
                    <a:pt x="48" y="94"/>
                    <a:pt x="50" y="91"/>
                    <a:pt x="50" y="86"/>
                  </a:cubicBezTo>
                  <a:cubicBezTo>
                    <a:pt x="50" y="82"/>
                    <a:pt x="48" y="79"/>
                    <a:pt x="45" y="76"/>
                  </a:cubicBezTo>
                  <a:cubicBezTo>
                    <a:pt x="42" y="73"/>
                    <a:pt x="36" y="70"/>
                    <a:pt x="27" y="66"/>
                  </a:cubicBezTo>
                  <a:cubicBezTo>
                    <a:pt x="17" y="62"/>
                    <a:pt x="11" y="58"/>
                    <a:pt x="7" y="52"/>
                  </a:cubicBezTo>
                  <a:cubicBezTo>
                    <a:pt x="3" y="47"/>
                    <a:pt x="1" y="41"/>
                    <a:pt x="1" y="34"/>
                  </a:cubicBezTo>
                  <a:cubicBezTo>
                    <a:pt x="1" y="25"/>
                    <a:pt x="4" y="18"/>
                    <a:pt x="10" y="13"/>
                  </a:cubicBezTo>
                  <a:cubicBezTo>
                    <a:pt x="16" y="8"/>
                    <a:pt x="25" y="5"/>
                    <a:pt x="35" y="5"/>
                  </a:cubicBezTo>
                  <a:cubicBezTo>
                    <a:pt x="45" y="5"/>
                    <a:pt x="55" y="8"/>
                    <a:pt x="65" y="12"/>
                  </a:cubicBezTo>
                  <a:lnTo>
                    <a:pt x="60" y="26"/>
                  </a:lnTo>
                  <a:cubicBezTo>
                    <a:pt x="51" y="22"/>
                    <a:pt x="42" y="20"/>
                    <a:pt x="35" y="20"/>
                  </a:cubicBezTo>
                  <a:cubicBezTo>
                    <a:pt x="29" y="20"/>
                    <a:pt x="25" y="22"/>
                    <a:pt x="22" y="24"/>
                  </a:cubicBezTo>
                  <a:cubicBezTo>
                    <a:pt x="19" y="27"/>
                    <a:pt x="18" y="30"/>
                    <a:pt x="18" y="34"/>
                  </a:cubicBezTo>
                  <a:cubicBezTo>
                    <a:pt x="18" y="37"/>
                    <a:pt x="18" y="39"/>
                    <a:pt x="20" y="41"/>
                  </a:cubicBezTo>
                  <a:cubicBezTo>
                    <a:pt x="21" y="43"/>
                    <a:pt x="23" y="45"/>
                    <a:pt x="25" y="47"/>
                  </a:cubicBezTo>
                  <a:cubicBezTo>
                    <a:pt x="28" y="48"/>
                    <a:pt x="33" y="51"/>
                    <a:pt x="40" y="54"/>
                  </a:cubicBezTo>
                  <a:cubicBezTo>
                    <a:pt x="47" y="57"/>
                    <a:pt x="53" y="60"/>
                    <a:pt x="57" y="63"/>
                  </a:cubicBezTo>
                  <a:cubicBezTo>
                    <a:pt x="60" y="66"/>
                    <a:pt x="63" y="69"/>
                    <a:pt x="64" y="72"/>
                  </a:cubicBezTo>
                  <a:cubicBezTo>
                    <a:pt x="66" y="76"/>
                    <a:pt x="67" y="80"/>
                    <a:pt x="67" y="85"/>
                  </a:cubicBezTo>
                  <a:close/>
                  <a:moveTo>
                    <a:pt x="156" y="114"/>
                  </a:moveTo>
                  <a:lnTo>
                    <a:pt x="139" y="114"/>
                  </a:lnTo>
                  <a:lnTo>
                    <a:pt x="139" y="64"/>
                  </a:lnTo>
                  <a:cubicBezTo>
                    <a:pt x="139" y="58"/>
                    <a:pt x="138" y="53"/>
                    <a:pt x="135" y="50"/>
                  </a:cubicBezTo>
                  <a:cubicBezTo>
                    <a:pt x="133" y="47"/>
                    <a:pt x="129" y="46"/>
                    <a:pt x="123" y="46"/>
                  </a:cubicBezTo>
                  <a:cubicBezTo>
                    <a:pt x="116" y="46"/>
                    <a:pt x="111" y="48"/>
                    <a:pt x="108" y="52"/>
                  </a:cubicBezTo>
                  <a:cubicBezTo>
                    <a:pt x="104" y="56"/>
                    <a:pt x="103" y="64"/>
                    <a:pt x="103" y="74"/>
                  </a:cubicBezTo>
                  <a:lnTo>
                    <a:pt x="103" y="114"/>
                  </a:lnTo>
                  <a:lnTo>
                    <a:pt x="86" y="114"/>
                  </a:lnTo>
                  <a:lnTo>
                    <a:pt x="86" y="0"/>
                  </a:lnTo>
                  <a:lnTo>
                    <a:pt x="103" y="0"/>
                  </a:lnTo>
                  <a:lnTo>
                    <a:pt x="103" y="29"/>
                  </a:lnTo>
                  <a:cubicBezTo>
                    <a:pt x="103" y="34"/>
                    <a:pt x="102" y="39"/>
                    <a:pt x="102" y="44"/>
                  </a:cubicBezTo>
                  <a:lnTo>
                    <a:pt x="103" y="44"/>
                  </a:lnTo>
                  <a:cubicBezTo>
                    <a:pt x="105" y="40"/>
                    <a:pt x="108" y="37"/>
                    <a:pt x="112" y="35"/>
                  </a:cubicBezTo>
                  <a:cubicBezTo>
                    <a:pt x="117" y="33"/>
                    <a:pt x="121" y="31"/>
                    <a:pt x="127" y="31"/>
                  </a:cubicBezTo>
                  <a:cubicBezTo>
                    <a:pt x="146" y="31"/>
                    <a:pt x="156" y="41"/>
                    <a:pt x="156" y="61"/>
                  </a:cubicBezTo>
                  <a:lnTo>
                    <a:pt x="156" y="114"/>
                  </a:lnTo>
                  <a:close/>
                  <a:moveTo>
                    <a:pt x="229" y="114"/>
                  </a:moveTo>
                  <a:lnTo>
                    <a:pt x="226" y="103"/>
                  </a:lnTo>
                  <a:lnTo>
                    <a:pt x="225" y="103"/>
                  </a:lnTo>
                  <a:cubicBezTo>
                    <a:pt x="222" y="108"/>
                    <a:pt x="218" y="111"/>
                    <a:pt x="214" y="113"/>
                  </a:cubicBezTo>
                  <a:cubicBezTo>
                    <a:pt x="210" y="115"/>
                    <a:pt x="205" y="115"/>
                    <a:pt x="199" y="115"/>
                  </a:cubicBezTo>
                  <a:cubicBezTo>
                    <a:pt x="191" y="115"/>
                    <a:pt x="185" y="113"/>
                    <a:pt x="180" y="109"/>
                  </a:cubicBezTo>
                  <a:cubicBezTo>
                    <a:pt x="176" y="105"/>
                    <a:pt x="174" y="99"/>
                    <a:pt x="174" y="91"/>
                  </a:cubicBezTo>
                  <a:cubicBezTo>
                    <a:pt x="174" y="82"/>
                    <a:pt x="177" y="76"/>
                    <a:pt x="183" y="72"/>
                  </a:cubicBezTo>
                  <a:cubicBezTo>
                    <a:pt x="189" y="68"/>
                    <a:pt x="198" y="65"/>
                    <a:pt x="211" y="65"/>
                  </a:cubicBezTo>
                  <a:lnTo>
                    <a:pt x="225" y="64"/>
                  </a:lnTo>
                  <a:lnTo>
                    <a:pt x="225" y="60"/>
                  </a:lnTo>
                  <a:cubicBezTo>
                    <a:pt x="225" y="55"/>
                    <a:pt x="223" y="51"/>
                    <a:pt x="221" y="49"/>
                  </a:cubicBezTo>
                  <a:cubicBezTo>
                    <a:pt x="219" y="46"/>
                    <a:pt x="215" y="45"/>
                    <a:pt x="210" y="45"/>
                  </a:cubicBezTo>
                  <a:cubicBezTo>
                    <a:pt x="206" y="45"/>
                    <a:pt x="202" y="45"/>
                    <a:pt x="198" y="47"/>
                  </a:cubicBezTo>
                  <a:cubicBezTo>
                    <a:pt x="194" y="48"/>
                    <a:pt x="191" y="49"/>
                    <a:pt x="187" y="51"/>
                  </a:cubicBezTo>
                  <a:lnTo>
                    <a:pt x="182" y="39"/>
                  </a:lnTo>
                  <a:cubicBezTo>
                    <a:pt x="186" y="36"/>
                    <a:pt x="191" y="34"/>
                    <a:pt x="196" y="33"/>
                  </a:cubicBezTo>
                  <a:cubicBezTo>
                    <a:pt x="201" y="32"/>
                    <a:pt x="206" y="31"/>
                    <a:pt x="211" y="31"/>
                  </a:cubicBezTo>
                  <a:cubicBezTo>
                    <a:pt x="221" y="31"/>
                    <a:pt x="229" y="34"/>
                    <a:pt x="234" y="38"/>
                  </a:cubicBezTo>
                  <a:cubicBezTo>
                    <a:pt x="239" y="43"/>
                    <a:pt x="241" y="50"/>
                    <a:pt x="241" y="59"/>
                  </a:cubicBezTo>
                  <a:lnTo>
                    <a:pt x="241" y="114"/>
                  </a:lnTo>
                  <a:lnTo>
                    <a:pt x="229" y="114"/>
                  </a:lnTo>
                  <a:close/>
                  <a:moveTo>
                    <a:pt x="204" y="102"/>
                  </a:moveTo>
                  <a:cubicBezTo>
                    <a:pt x="210" y="102"/>
                    <a:pt x="215" y="101"/>
                    <a:pt x="219" y="97"/>
                  </a:cubicBezTo>
                  <a:cubicBezTo>
                    <a:pt x="223" y="94"/>
                    <a:pt x="224" y="89"/>
                    <a:pt x="224" y="82"/>
                  </a:cubicBezTo>
                  <a:lnTo>
                    <a:pt x="224" y="75"/>
                  </a:lnTo>
                  <a:lnTo>
                    <a:pt x="214" y="76"/>
                  </a:lnTo>
                  <a:cubicBezTo>
                    <a:pt x="206" y="76"/>
                    <a:pt x="200" y="77"/>
                    <a:pt x="197" y="80"/>
                  </a:cubicBezTo>
                  <a:cubicBezTo>
                    <a:pt x="193" y="82"/>
                    <a:pt x="191" y="86"/>
                    <a:pt x="191" y="91"/>
                  </a:cubicBezTo>
                  <a:cubicBezTo>
                    <a:pt x="191" y="95"/>
                    <a:pt x="192" y="97"/>
                    <a:pt x="195" y="99"/>
                  </a:cubicBezTo>
                  <a:cubicBezTo>
                    <a:pt x="197" y="101"/>
                    <a:pt x="200" y="102"/>
                    <a:pt x="204" y="102"/>
                  </a:cubicBezTo>
                  <a:close/>
                  <a:moveTo>
                    <a:pt x="306" y="31"/>
                  </a:moveTo>
                  <a:cubicBezTo>
                    <a:pt x="309" y="31"/>
                    <a:pt x="312" y="32"/>
                    <a:pt x="314" y="32"/>
                  </a:cubicBezTo>
                  <a:lnTo>
                    <a:pt x="312" y="48"/>
                  </a:lnTo>
                  <a:cubicBezTo>
                    <a:pt x="310" y="48"/>
                    <a:pt x="307" y="47"/>
                    <a:pt x="305" y="47"/>
                  </a:cubicBezTo>
                  <a:cubicBezTo>
                    <a:pt x="298" y="47"/>
                    <a:pt x="293" y="50"/>
                    <a:pt x="288" y="54"/>
                  </a:cubicBezTo>
                  <a:cubicBezTo>
                    <a:pt x="284" y="59"/>
                    <a:pt x="282" y="64"/>
                    <a:pt x="282" y="72"/>
                  </a:cubicBezTo>
                  <a:lnTo>
                    <a:pt x="282" y="114"/>
                  </a:lnTo>
                  <a:lnTo>
                    <a:pt x="265" y="114"/>
                  </a:lnTo>
                  <a:lnTo>
                    <a:pt x="265" y="33"/>
                  </a:lnTo>
                  <a:lnTo>
                    <a:pt x="278" y="33"/>
                  </a:lnTo>
                  <a:lnTo>
                    <a:pt x="281" y="47"/>
                  </a:lnTo>
                  <a:lnTo>
                    <a:pt x="281" y="47"/>
                  </a:lnTo>
                  <a:cubicBezTo>
                    <a:pt x="284" y="42"/>
                    <a:pt x="288" y="39"/>
                    <a:pt x="292" y="36"/>
                  </a:cubicBezTo>
                  <a:cubicBezTo>
                    <a:pt x="296" y="33"/>
                    <a:pt x="301" y="31"/>
                    <a:pt x="306" y="31"/>
                  </a:cubicBezTo>
                  <a:close/>
                  <a:moveTo>
                    <a:pt x="361" y="115"/>
                  </a:moveTo>
                  <a:cubicBezTo>
                    <a:pt x="348" y="115"/>
                    <a:pt x="339" y="112"/>
                    <a:pt x="332" y="104"/>
                  </a:cubicBezTo>
                  <a:cubicBezTo>
                    <a:pt x="325" y="97"/>
                    <a:pt x="321" y="87"/>
                    <a:pt x="321" y="74"/>
                  </a:cubicBezTo>
                  <a:cubicBezTo>
                    <a:pt x="321" y="61"/>
                    <a:pt x="324" y="50"/>
                    <a:pt x="331" y="43"/>
                  </a:cubicBezTo>
                  <a:cubicBezTo>
                    <a:pt x="337" y="35"/>
                    <a:pt x="346" y="31"/>
                    <a:pt x="358" y="31"/>
                  </a:cubicBezTo>
                  <a:cubicBezTo>
                    <a:pt x="368" y="31"/>
                    <a:pt x="376" y="35"/>
                    <a:pt x="383" y="41"/>
                  </a:cubicBezTo>
                  <a:cubicBezTo>
                    <a:pt x="389" y="48"/>
                    <a:pt x="392" y="57"/>
                    <a:pt x="392" y="68"/>
                  </a:cubicBezTo>
                  <a:lnTo>
                    <a:pt x="392" y="77"/>
                  </a:lnTo>
                  <a:lnTo>
                    <a:pt x="339" y="77"/>
                  </a:lnTo>
                  <a:cubicBezTo>
                    <a:pt x="339" y="85"/>
                    <a:pt x="341" y="91"/>
                    <a:pt x="345" y="95"/>
                  </a:cubicBezTo>
                  <a:cubicBezTo>
                    <a:pt x="349" y="100"/>
                    <a:pt x="354" y="102"/>
                    <a:pt x="361" y="102"/>
                  </a:cubicBezTo>
                  <a:cubicBezTo>
                    <a:pt x="366" y="102"/>
                    <a:pt x="371" y="101"/>
                    <a:pt x="375" y="100"/>
                  </a:cubicBezTo>
                  <a:cubicBezTo>
                    <a:pt x="379" y="100"/>
                    <a:pt x="383" y="98"/>
                    <a:pt x="388" y="96"/>
                  </a:cubicBezTo>
                  <a:lnTo>
                    <a:pt x="388" y="110"/>
                  </a:lnTo>
                  <a:cubicBezTo>
                    <a:pt x="384" y="112"/>
                    <a:pt x="379" y="113"/>
                    <a:pt x="375" y="114"/>
                  </a:cubicBezTo>
                  <a:cubicBezTo>
                    <a:pt x="371" y="115"/>
                    <a:pt x="366" y="115"/>
                    <a:pt x="361" y="115"/>
                  </a:cubicBezTo>
                  <a:close/>
                  <a:moveTo>
                    <a:pt x="358" y="45"/>
                  </a:moveTo>
                  <a:cubicBezTo>
                    <a:pt x="352" y="45"/>
                    <a:pt x="348" y="46"/>
                    <a:pt x="345" y="50"/>
                  </a:cubicBezTo>
                  <a:cubicBezTo>
                    <a:pt x="341" y="53"/>
                    <a:pt x="339" y="58"/>
                    <a:pt x="339" y="65"/>
                  </a:cubicBezTo>
                  <a:lnTo>
                    <a:pt x="375" y="65"/>
                  </a:lnTo>
                  <a:cubicBezTo>
                    <a:pt x="375" y="58"/>
                    <a:pt x="373" y="53"/>
                    <a:pt x="370" y="50"/>
                  </a:cubicBezTo>
                  <a:cubicBezTo>
                    <a:pt x="367" y="46"/>
                    <a:pt x="363" y="45"/>
                    <a:pt x="358" y="45"/>
                  </a:cubicBezTo>
                  <a:close/>
                  <a:moveTo>
                    <a:pt x="438" y="115"/>
                  </a:moveTo>
                  <a:cubicBezTo>
                    <a:pt x="428" y="115"/>
                    <a:pt x="420" y="112"/>
                    <a:pt x="415" y="104"/>
                  </a:cubicBezTo>
                  <a:cubicBezTo>
                    <a:pt x="409" y="97"/>
                    <a:pt x="406" y="87"/>
                    <a:pt x="406" y="74"/>
                  </a:cubicBezTo>
                  <a:cubicBezTo>
                    <a:pt x="406" y="60"/>
                    <a:pt x="409" y="50"/>
                    <a:pt x="415" y="43"/>
                  </a:cubicBezTo>
                  <a:cubicBezTo>
                    <a:pt x="420" y="35"/>
                    <a:pt x="428" y="31"/>
                    <a:pt x="438" y="31"/>
                  </a:cubicBezTo>
                  <a:cubicBezTo>
                    <a:pt x="449" y="31"/>
                    <a:pt x="457" y="35"/>
                    <a:pt x="462" y="43"/>
                  </a:cubicBezTo>
                  <a:lnTo>
                    <a:pt x="463" y="43"/>
                  </a:lnTo>
                  <a:cubicBezTo>
                    <a:pt x="462" y="37"/>
                    <a:pt x="462" y="33"/>
                    <a:pt x="462" y="30"/>
                  </a:cubicBezTo>
                  <a:lnTo>
                    <a:pt x="462" y="0"/>
                  </a:lnTo>
                  <a:lnTo>
                    <a:pt x="479" y="0"/>
                  </a:lnTo>
                  <a:lnTo>
                    <a:pt x="479" y="114"/>
                  </a:lnTo>
                  <a:lnTo>
                    <a:pt x="465" y="114"/>
                  </a:lnTo>
                  <a:lnTo>
                    <a:pt x="463" y="103"/>
                  </a:lnTo>
                  <a:lnTo>
                    <a:pt x="462" y="103"/>
                  </a:lnTo>
                  <a:cubicBezTo>
                    <a:pt x="456" y="111"/>
                    <a:pt x="448" y="115"/>
                    <a:pt x="438" y="115"/>
                  </a:cubicBezTo>
                  <a:close/>
                  <a:moveTo>
                    <a:pt x="442" y="102"/>
                  </a:moveTo>
                  <a:cubicBezTo>
                    <a:pt x="449" y="102"/>
                    <a:pt x="454" y="100"/>
                    <a:pt x="458" y="96"/>
                  </a:cubicBezTo>
                  <a:cubicBezTo>
                    <a:pt x="461" y="92"/>
                    <a:pt x="462" y="85"/>
                    <a:pt x="463" y="76"/>
                  </a:cubicBezTo>
                  <a:lnTo>
                    <a:pt x="463" y="74"/>
                  </a:lnTo>
                  <a:cubicBezTo>
                    <a:pt x="463" y="64"/>
                    <a:pt x="461" y="56"/>
                    <a:pt x="458" y="52"/>
                  </a:cubicBezTo>
                  <a:cubicBezTo>
                    <a:pt x="454" y="48"/>
                    <a:pt x="449" y="46"/>
                    <a:pt x="442" y="46"/>
                  </a:cubicBezTo>
                  <a:cubicBezTo>
                    <a:pt x="436" y="46"/>
                    <a:pt x="432" y="48"/>
                    <a:pt x="428" y="53"/>
                  </a:cubicBezTo>
                  <a:cubicBezTo>
                    <a:pt x="425" y="58"/>
                    <a:pt x="424" y="65"/>
                    <a:pt x="424" y="74"/>
                  </a:cubicBezTo>
                  <a:cubicBezTo>
                    <a:pt x="424" y="83"/>
                    <a:pt x="425" y="90"/>
                    <a:pt x="428" y="94"/>
                  </a:cubicBezTo>
                  <a:cubicBezTo>
                    <a:pt x="431" y="99"/>
                    <a:pt x="436" y="102"/>
                    <a:pt x="442" y="102"/>
                  </a:cubicBezTo>
                  <a:close/>
                  <a:moveTo>
                    <a:pt x="612" y="114"/>
                  </a:moveTo>
                  <a:lnTo>
                    <a:pt x="595" y="114"/>
                  </a:lnTo>
                  <a:lnTo>
                    <a:pt x="595" y="64"/>
                  </a:lnTo>
                  <a:cubicBezTo>
                    <a:pt x="595" y="58"/>
                    <a:pt x="593" y="53"/>
                    <a:pt x="591" y="50"/>
                  </a:cubicBezTo>
                  <a:cubicBezTo>
                    <a:pt x="588" y="47"/>
                    <a:pt x="584" y="46"/>
                    <a:pt x="579" y="46"/>
                  </a:cubicBezTo>
                  <a:cubicBezTo>
                    <a:pt x="572" y="46"/>
                    <a:pt x="567" y="48"/>
                    <a:pt x="563" y="52"/>
                  </a:cubicBezTo>
                  <a:cubicBezTo>
                    <a:pt x="560" y="56"/>
                    <a:pt x="558" y="64"/>
                    <a:pt x="558" y="74"/>
                  </a:cubicBezTo>
                  <a:lnTo>
                    <a:pt x="558" y="114"/>
                  </a:lnTo>
                  <a:lnTo>
                    <a:pt x="541" y="114"/>
                  </a:lnTo>
                  <a:lnTo>
                    <a:pt x="541" y="33"/>
                  </a:lnTo>
                  <a:lnTo>
                    <a:pt x="555" y="33"/>
                  </a:lnTo>
                  <a:lnTo>
                    <a:pt x="557" y="44"/>
                  </a:lnTo>
                  <a:lnTo>
                    <a:pt x="558" y="44"/>
                  </a:lnTo>
                  <a:cubicBezTo>
                    <a:pt x="560" y="40"/>
                    <a:pt x="564" y="37"/>
                    <a:pt x="568" y="35"/>
                  </a:cubicBezTo>
                  <a:cubicBezTo>
                    <a:pt x="573" y="33"/>
                    <a:pt x="577" y="31"/>
                    <a:pt x="583" y="31"/>
                  </a:cubicBezTo>
                  <a:cubicBezTo>
                    <a:pt x="602" y="31"/>
                    <a:pt x="612" y="41"/>
                    <a:pt x="612" y="61"/>
                  </a:cubicBezTo>
                  <a:lnTo>
                    <a:pt x="612" y="114"/>
                  </a:lnTo>
                  <a:close/>
                  <a:moveTo>
                    <a:pt x="670" y="115"/>
                  </a:moveTo>
                  <a:cubicBezTo>
                    <a:pt x="658" y="115"/>
                    <a:pt x="648" y="112"/>
                    <a:pt x="641" y="104"/>
                  </a:cubicBezTo>
                  <a:cubicBezTo>
                    <a:pt x="634" y="97"/>
                    <a:pt x="630" y="87"/>
                    <a:pt x="630" y="74"/>
                  </a:cubicBezTo>
                  <a:cubicBezTo>
                    <a:pt x="630" y="61"/>
                    <a:pt x="634" y="50"/>
                    <a:pt x="640" y="43"/>
                  </a:cubicBezTo>
                  <a:cubicBezTo>
                    <a:pt x="647" y="35"/>
                    <a:pt x="656" y="31"/>
                    <a:pt x="667" y="31"/>
                  </a:cubicBezTo>
                  <a:cubicBezTo>
                    <a:pt x="677" y="31"/>
                    <a:pt x="686" y="35"/>
                    <a:pt x="692" y="41"/>
                  </a:cubicBezTo>
                  <a:cubicBezTo>
                    <a:pt x="698" y="48"/>
                    <a:pt x="701" y="57"/>
                    <a:pt x="701" y="68"/>
                  </a:cubicBezTo>
                  <a:lnTo>
                    <a:pt x="701" y="77"/>
                  </a:lnTo>
                  <a:lnTo>
                    <a:pt x="648" y="77"/>
                  </a:lnTo>
                  <a:cubicBezTo>
                    <a:pt x="648" y="85"/>
                    <a:pt x="650" y="91"/>
                    <a:pt x="654" y="95"/>
                  </a:cubicBezTo>
                  <a:cubicBezTo>
                    <a:pt x="658" y="100"/>
                    <a:pt x="664" y="102"/>
                    <a:pt x="671" y="102"/>
                  </a:cubicBezTo>
                  <a:cubicBezTo>
                    <a:pt x="675" y="102"/>
                    <a:pt x="680" y="101"/>
                    <a:pt x="684" y="100"/>
                  </a:cubicBezTo>
                  <a:cubicBezTo>
                    <a:pt x="688" y="100"/>
                    <a:pt x="692" y="98"/>
                    <a:pt x="697" y="96"/>
                  </a:cubicBezTo>
                  <a:lnTo>
                    <a:pt x="697" y="110"/>
                  </a:lnTo>
                  <a:cubicBezTo>
                    <a:pt x="693" y="112"/>
                    <a:pt x="689" y="113"/>
                    <a:pt x="684" y="114"/>
                  </a:cubicBezTo>
                  <a:cubicBezTo>
                    <a:pt x="680" y="115"/>
                    <a:pt x="675" y="115"/>
                    <a:pt x="670" y="115"/>
                  </a:cubicBezTo>
                  <a:close/>
                  <a:moveTo>
                    <a:pt x="667" y="45"/>
                  </a:moveTo>
                  <a:cubicBezTo>
                    <a:pt x="661" y="45"/>
                    <a:pt x="657" y="46"/>
                    <a:pt x="654" y="50"/>
                  </a:cubicBezTo>
                  <a:cubicBezTo>
                    <a:pt x="651" y="53"/>
                    <a:pt x="649" y="58"/>
                    <a:pt x="648" y="65"/>
                  </a:cubicBezTo>
                  <a:lnTo>
                    <a:pt x="684" y="65"/>
                  </a:lnTo>
                  <a:cubicBezTo>
                    <a:pt x="684" y="58"/>
                    <a:pt x="683" y="53"/>
                    <a:pt x="680" y="50"/>
                  </a:cubicBezTo>
                  <a:cubicBezTo>
                    <a:pt x="677" y="46"/>
                    <a:pt x="672" y="45"/>
                    <a:pt x="667" y="45"/>
                  </a:cubicBezTo>
                  <a:close/>
                  <a:moveTo>
                    <a:pt x="750" y="102"/>
                  </a:moveTo>
                  <a:cubicBezTo>
                    <a:pt x="754" y="102"/>
                    <a:pt x="758" y="101"/>
                    <a:pt x="762" y="100"/>
                  </a:cubicBezTo>
                  <a:lnTo>
                    <a:pt x="762" y="113"/>
                  </a:lnTo>
                  <a:cubicBezTo>
                    <a:pt x="761" y="113"/>
                    <a:pt x="758" y="114"/>
                    <a:pt x="755" y="115"/>
                  </a:cubicBezTo>
                  <a:cubicBezTo>
                    <a:pt x="752" y="115"/>
                    <a:pt x="749" y="115"/>
                    <a:pt x="746" y="115"/>
                  </a:cubicBezTo>
                  <a:cubicBezTo>
                    <a:pt x="730" y="115"/>
                    <a:pt x="722" y="107"/>
                    <a:pt x="722" y="90"/>
                  </a:cubicBezTo>
                  <a:lnTo>
                    <a:pt x="722" y="46"/>
                  </a:lnTo>
                  <a:lnTo>
                    <a:pt x="711" y="46"/>
                  </a:lnTo>
                  <a:lnTo>
                    <a:pt x="711" y="38"/>
                  </a:lnTo>
                  <a:lnTo>
                    <a:pt x="723" y="32"/>
                  </a:lnTo>
                  <a:lnTo>
                    <a:pt x="728" y="15"/>
                  </a:lnTo>
                  <a:lnTo>
                    <a:pt x="739" y="15"/>
                  </a:lnTo>
                  <a:lnTo>
                    <a:pt x="739" y="33"/>
                  </a:lnTo>
                  <a:lnTo>
                    <a:pt x="762" y="33"/>
                  </a:lnTo>
                  <a:lnTo>
                    <a:pt x="762" y="46"/>
                  </a:lnTo>
                  <a:lnTo>
                    <a:pt x="739" y="46"/>
                  </a:lnTo>
                  <a:lnTo>
                    <a:pt x="739" y="89"/>
                  </a:lnTo>
                  <a:cubicBezTo>
                    <a:pt x="739" y="94"/>
                    <a:pt x="740" y="97"/>
                    <a:pt x="742" y="99"/>
                  </a:cubicBezTo>
                  <a:cubicBezTo>
                    <a:pt x="744" y="101"/>
                    <a:pt x="747" y="102"/>
                    <a:pt x="750" y="102"/>
                  </a:cubicBezTo>
                  <a:close/>
                  <a:moveTo>
                    <a:pt x="844" y="114"/>
                  </a:moveTo>
                  <a:lnTo>
                    <a:pt x="833" y="76"/>
                  </a:lnTo>
                  <a:cubicBezTo>
                    <a:pt x="832" y="72"/>
                    <a:pt x="830" y="63"/>
                    <a:pt x="827" y="48"/>
                  </a:cubicBezTo>
                  <a:lnTo>
                    <a:pt x="826" y="48"/>
                  </a:lnTo>
                  <a:cubicBezTo>
                    <a:pt x="823" y="61"/>
                    <a:pt x="821" y="71"/>
                    <a:pt x="819" y="76"/>
                  </a:cubicBezTo>
                  <a:lnTo>
                    <a:pt x="809" y="114"/>
                  </a:lnTo>
                  <a:lnTo>
                    <a:pt x="790" y="114"/>
                  </a:lnTo>
                  <a:lnTo>
                    <a:pt x="768" y="33"/>
                  </a:lnTo>
                  <a:lnTo>
                    <a:pt x="785" y="33"/>
                  </a:lnTo>
                  <a:lnTo>
                    <a:pt x="795" y="73"/>
                  </a:lnTo>
                  <a:cubicBezTo>
                    <a:pt x="797" y="83"/>
                    <a:pt x="799" y="91"/>
                    <a:pt x="800" y="98"/>
                  </a:cubicBezTo>
                  <a:lnTo>
                    <a:pt x="800" y="98"/>
                  </a:lnTo>
                  <a:cubicBezTo>
                    <a:pt x="801" y="95"/>
                    <a:pt x="802" y="91"/>
                    <a:pt x="803" y="86"/>
                  </a:cubicBezTo>
                  <a:cubicBezTo>
                    <a:pt x="804" y="81"/>
                    <a:pt x="805" y="78"/>
                    <a:pt x="805" y="76"/>
                  </a:cubicBezTo>
                  <a:lnTo>
                    <a:pt x="817" y="33"/>
                  </a:lnTo>
                  <a:lnTo>
                    <a:pt x="836" y="33"/>
                  </a:lnTo>
                  <a:lnTo>
                    <a:pt x="848" y="76"/>
                  </a:lnTo>
                  <a:cubicBezTo>
                    <a:pt x="848" y="78"/>
                    <a:pt x="849" y="82"/>
                    <a:pt x="850" y="87"/>
                  </a:cubicBezTo>
                  <a:cubicBezTo>
                    <a:pt x="852" y="92"/>
                    <a:pt x="852" y="95"/>
                    <a:pt x="852" y="98"/>
                  </a:cubicBezTo>
                  <a:lnTo>
                    <a:pt x="853" y="98"/>
                  </a:lnTo>
                  <a:cubicBezTo>
                    <a:pt x="854" y="92"/>
                    <a:pt x="855" y="84"/>
                    <a:pt x="858" y="73"/>
                  </a:cubicBezTo>
                  <a:lnTo>
                    <a:pt x="868" y="33"/>
                  </a:lnTo>
                  <a:lnTo>
                    <a:pt x="885" y="33"/>
                  </a:lnTo>
                  <a:lnTo>
                    <a:pt x="863" y="114"/>
                  </a:lnTo>
                  <a:lnTo>
                    <a:pt x="844" y="114"/>
                  </a:lnTo>
                  <a:close/>
                  <a:moveTo>
                    <a:pt x="970" y="73"/>
                  </a:moveTo>
                  <a:cubicBezTo>
                    <a:pt x="970" y="87"/>
                    <a:pt x="966" y="97"/>
                    <a:pt x="960" y="104"/>
                  </a:cubicBezTo>
                  <a:cubicBezTo>
                    <a:pt x="953" y="112"/>
                    <a:pt x="944" y="115"/>
                    <a:pt x="932" y="115"/>
                  </a:cubicBezTo>
                  <a:cubicBezTo>
                    <a:pt x="924" y="115"/>
                    <a:pt x="918" y="114"/>
                    <a:pt x="912" y="110"/>
                  </a:cubicBezTo>
                  <a:cubicBezTo>
                    <a:pt x="906" y="107"/>
                    <a:pt x="902" y="102"/>
                    <a:pt x="899" y="96"/>
                  </a:cubicBezTo>
                  <a:cubicBezTo>
                    <a:pt x="896" y="89"/>
                    <a:pt x="894" y="82"/>
                    <a:pt x="894" y="73"/>
                  </a:cubicBezTo>
                  <a:cubicBezTo>
                    <a:pt x="894" y="60"/>
                    <a:pt x="898" y="50"/>
                    <a:pt x="904" y="43"/>
                  </a:cubicBezTo>
                  <a:cubicBezTo>
                    <a:pt x="911" y="35"/>
                    <a:pt x="920" y="31"/>
                    <a:pt x="932" y="31"/>
                  </a:cubicBezTo>
                  <a:cubicBezTo>
                    <a:pt x="944" y="31"/>
                    <a:pt x="953" y="35"/>
                    <a:pt x="960" y="43"/>
                  </a:cubicBezTo>
                  <a:cubicBezTo>
                    <a:pt x="966" y="50"/>
                    <a:pt x="970" y="61"/>
                    <a:pt x="970" y="73"/>
                  </a:cubicBezTo>
                  <a:close/>
                  <a:moveTo>
                    <a:pt x="912" y="73"/>
                  </a:moveTo>
                  <a:cubicBezTo>
                    <a:pt x="912" y="92"/>
                    <a:pt x="919" y="101"/>
                    <a:pt x="932" y="101"/>
                  </a:cubicBezTo>
                  <a:cubicBezTo>
                    <a:pt x="946" y="101"/>
                    <a:pt x="952" y="92"/>
                    <a:pt x="952" y="73"/>
                  </a:cubicBezTo>
                  <a:cubicBezTo>
                    <a:pt x="952" y="55"/>
                    <a:pt x="946" y="46"/>
                    <a:pt x="932" y="46"/>
                  </a:cubicBezTo>
                  <a:cubicBezTo>
                    <a:pt x="925" y="46"/>
                    <a:pt x="920" y="48"/>
                    <a:pt x="917" y="53"/>
                  </a:cubicBezTo>
                  <a:cubicBezTo>
                    <a:pt x="913" y="58"/>
                    <a:pt x="912" y="64"/>
                    <a:pt x="912" y="73"/>
                  </a:cubicBezTo>
                  <a:close/>
                  <a:moveTo>
                    <a:pt x="1030" y="31"/>
                  </a:moveTo>
                  <a:cubicBezTo>
                    <a:pt x="1033" y="31"/>
                    <a:pt x="1036" y="32"/>
                    <a:pt x="1038" y="32"/>
                  </a:cubicBezTo>
                  <a:lnTo>
                    <a:pt x="1037" y="48"/>
                  </a:lnTo>
                  <a:cubicBezTo>
                    <a:pt x="1034" y="48"/>
                    <a:pt x="1032" y="47"/>
                    <a:pt x="1029" y="47"/>
                  </a:cubicBezTo>
                  <a:cubicBezTo>
                    <a:pt x="1022" y="47"/>
                    <a:pt x="1017" y="50"/>
                    <a:pt x="1013" y="54"/>
                  </a:cubicBezTo>
                  <a:cubicBezTo>
                    <a:pt x="1008" y="59"/>
                    <a:pt x="1006" y="64"/>
                    <a:pt x="1006" y="72"/>
                  </a:cubicBezTo>
                  <a:lnTo>
                    <a:pt x="1006" y="114"/>
                  </a:lnTo>
                  <a:lnTo>
                    <a:pt x="989" y="114"/>
                  </a:lnTo>
                  <a:lnTo>
                    <a:pt x="989" y="33"/>
                  </a:lnTo>
                  <a:lnTo>
                    <a:pt x="1003" y="33"/>
                  </a:lnTo>
                  <a:lnTo>
                    <a:pt x="1005" y="47"/>
                  </a:lnTo>
                  <a:lnTo>
                    <a:pt x="1006" y="47"/>
                  </a:lnTo>
                  <a:cubicBezTo>
                    <a:pt x="1008" y="42"/>
                    <a:pt x="1012" y="39"/>
                    <a:pt x="1016" y="36"/>
                  </a:cubicBezTo>
                  <a:cubicBezTo>
                    <a:pt x="1020" y="33"/>
                    <a:pt x="1025" y="31"/>
                    <a:pt x="1030" y="31"/>
                  </a:cubicBezTo>
                  <a:close/>
                  <a:moveTo>
                    <a:pt x="1069" y="71"/>
                  </a:moveTo>
                  <a:lnTo>
                    <a:pt x="1079" y="59"/>
                  </a:lnTo>
                  <a:lnTo>
                    <a:pt x="1103" y="33"/>
                  </a:lnTo>
                  <a:lnTo>
                    <a:pt x="1123" y="33"/>
                  </a:lnTo>
                  <a:lnTo>
                    <a:pt x="1090" y="68"/>
                  </a:lnTo>
                  <a:lnTo>
                    <a:pt x="1125" y="114"/>
                  </a:lnTo>
                  <a:lnTo>
                    <a:pt x="1105" y="114"/>
                  </a:lnTo>
                  <a:lnTo>
                    <a:pt x="1079" y="78"/>
                  </a:lnTo>
                  <a:lnTo>
                    <a:pt x="1070" y="86"/>
                  </a:lnTo>
                  <a:lnTo>
                    <a:pt x="1070" y="114"/>
                  </a:lnTo>
                  <a:lnTo>
                    <a:pt x="1053" y="114"/>
                  </a:lnTo>
                  <a:lnTo>
                    <a:pt x="1053" y="0"/>
                  </a:lnTo>
                  <a:lnTo>
                    <a:pt x="1070" y="0"/>
                  </a:lnTo>
                  <a:lnTo>
                    <a:pt x="1070" y="56"/>
                  </a:lnTo>
                  <a:lnTo>
                    <a:pt x="1069" y="71"/>
                  </a:lnTo>
                  <a:close/>
                  <a:moveTo>
                    <a:pt x="1154" y="114"/>
                  </a:moveTo>
                  <a:lnTo>
                    <a:pt x="1137" y="114"/>
                  </a:lnTo>
                  <a:lnTo>
                    <a:pt x="1137" y="33"/>
                  </a:lnTo>
                  <a:lnTo>
                    <a:pt x="1154" y="33"/>
                  </a:lnTo>
                  <a:lnTo>
                    <a:pt x="1154" y="114"/>
                  </a:lnTo>
                  <a:close/>
                  <a:moveTo>
                    <a:pt x="1136" y="11"/>
                  </a:moveTo>
                  <a:cubicBezTo>
                    <a:pt x="1136" y="8"/>
                    <a:pt x="1137" y="6"/>
                    <a:pt x="1139" y="4"/>
                  </a:cubicBezTo>
                  <a:cubicBezTo>
                    <a:pt x="1141" y="3"/>
                    <a:pt x="1143" y="2"/>
                    <a:pt x="1146" y="2"/>
                  </a:cubicBezTo>
                  <a:cubicBezTo>
                    <a:pt x="1149" y="2"/>
                    <a:pt x="1151" y="3"/>
                    <a:pt x="1153" y="4"/>
                  </a:cubicBezTo>
                  <a:cubicBezTo>
                    <a:pt x="1155" y="6"/>
                    <a:pt x="1155" y="8"/>
                    <a:pt x="1155" y="11"/>
                  </a:cubicBezTo>
                  <a:cubicBezTo>
                    <a:pt x="1155" y="14"/>
                    <a:pt x="1155" y="17"/>
                    <a:pt x="1153" y="18"/>
                  </a:cubicBezTo>
                  <a:cubicBezTo>
                    <a:pt x="1151" y="20"/>
                    <a:pt x="1149" y="21"/>
                    <a:pt x="1146" y="21"/>
                  </a:cubicBezTo>
                  <a:cubicBezTo>
                    <a:pt x="1143" y="21"/>
                    <a:pt x="1141" y="20"/>
                    <a:pt x="1139" y="18"/>
                  </a:cubicBezTo>
                  <a:cubicBezTo>
                    <a:pt x="1137" y="17"/>
                    <a:pt x="1136" y="14"/>
                    <a:pt x="1136" y="11"/>
                  </a:cubicBezTo>
                  <a:close/>
                  <a:moveTo>
                    <a:pt x="1249" y="114"/>
                  </a:moveTo>
                  <a:lnTo>
                    <a:pt x="1232" y="114"/>
                  </a:lnTo>
                  <a:lnTo>
                    <a:pt x="1232" y="64"/>
                  </a:lnTo>
                  <a:cubicBezTo>
                    <a:pt x="1232" y="58"/>
                    <a:pt x="1231" y="53"/>
                    <a:pt x="1228" y="50"/>
                  </a:cubicBezTo>
                  <a:cubicBezTo>
                    <a:pt x="1226" y="47"/>
                    <a:pt x="1222" y="46"/>
                    <a:pt x="1216" y="46"/>
                  </a:cubicBezTo>
                  <a:cubicBezTo>
                    <a:pt x="1209" y="46"/>
                    <a:pt x="1204" y="48"/>
                    <a:pt x="1201" y="52"/>
                  </a:cubicBezTo>
                  <a:cubicBezTo>
                    <a:pt x="1197" y="56"/>
                    <a:pt x="1196" y="64"/>
                    <a:pt x="1196" y="74"/>
                  </a:cubicBezTo>
                  <a:lnTo>
                    <a:pt x="1196" y="114"/>
                  </a:lnTo>
                  <a:lnTo>
                    <a:pt x="1179" y="114"/>
                  </a:lnTo>
                  <a:lnTo>
                    <a:pt x="1179" y="33"/>
                  </a:lnTo>
                  <a:lnTo>
                    <a:pt x="1192" y="33"/>
                  </a:lnTo>
                  <a:lnTo>
                    <a:pt x="1194" y="44"/>
                  </a:lnTo>
                  <a:lnTo>
                    <a:pt x="1195" y="44"/>
                  </a:lnTo>
                  <a:cubicBezTo>
                    <a:pt x="1198" y="40"/>
                    <a:pt x="1201" y="37"/>
                    <a:pt x="1205" y="35"/>
                  </a:cubicBezTo>
                  <a:cubicBezTo>
                    <a:pt x="1210" y="33"/>
                    <a:pt x="1215" y="31"/>
                    <a:pt x="1220" y="31"/>
                  </a:cubicBezTo>
                  <a:cubicBezTo>
                    <a:pt x="1239" y="31"/>
                    <a:pt x="1249" y="41"/>
                    <a:pt x="1249" y="61"/>
                  </a:cubicBezTo>
                  <a:lnTo>
                    <a:pt x="1249" y="114"/>
                  </a:lnTo>
                  <a:close/>
                  <a:moveTo>
                    <a:pt x="1340" y="33"/>
                  </a:moveTo>
                  <a:lnTo>
                    <a:pt x="1340" y="42"/>
                  </a:lnTo>
                  <a:lnTo>
                    <a:pt x="1326" y="45"/>
                  </a:lnTo>
                  <a:cubicBezTo>
                    <a:pt x="1327" y="47"/>
                    <a:pt x="1328" y="49"/>
                    <a:pt x="1329" y="51"/>
                  </a:cubicBezTo>
                  <a:cubicBezTo>
                    <a:pt x="1330" y="54"/>
                    <a:pt x="1330" y="56"/>
                    <a:pt x="1330" y="59"/>
                  </a:cubicBezTo>
                  <a:cubicBezTo>
                    <a:pt x="1330" y="68"/>
                    <a:pt x="1328" y="74"/>
                    <a:pt x="1322" y="79"/>
                  </a:cubicBezTo>
                  <a:cubicBezTo>
                    <a:pt x="1316" y="84"/>
                    <a:pt x="1308" y="86"/>
                    <a:pt x="1298" y="86"/>
                  </a:cubicBezTo>
                  <a:cubicBezTo>
                    <a:pt x="1296" y="86"/>
                    <a:pt x="1294" y="86"/>
                    <a:pt x="1292" y="85"/>
                  </a:cubicBezTo>
                  <a:cubicBezTo>
                    <a:pt x="1288" y="88"/>
                    <a:pt x="1286" y="90"/>
                    <a:pt x="1286" y="94"/>
                  </a:cubicBezTo>
                  <a:cubicBezTo>
                    <a:pt x="1286" y="95"/>
                    <a:pt x="1287" y="97"/>
                    <a:pt x="1289" y="98"/>
                  </a:cubicBezTo>
                  <a:cubicBezTo>
                    <a:pt x="1290" y="99"/>
                    <a:pt x="1293" y="99"/>
                    <a:pt x="1298" y="99"/>
                  </a:cubicBezTo>
                  <a:lnTo>
                    <a:pt x="1312" y="99"/>
                  </a:lnTo>
                  <a:cubicBezTo>
                    <a:pt x="1321" y="99"/>
                    <a:pt x="1327" y="101"/>
                    <a:pt x="1332" y="105"/>
                  </a:cubicBezTo>
                  <a:cubicBezTo>
                    <a:pt x="1337" y="109"/>
                    <a:pt x="1339" y="114"/>
                    <a:pt x="1339" y="121"/>
                  </a:cubicBezTo>
                  <a:cubicBezTo>
                    <a:pt x="1339" y="130"/>
                    <a:pt x="1335" y="138"/>
                    <a:pt x="1328" y="143"/>
                  </a:cubicBezTo>
                  <a:cubicBezTo>
                    <a:pt x="1320" y="148"/>
                    <a:pt x="1309" y="150"/>
                    <a:pt x="1295" y="150"/>
                  </a:cubicBezTo>
                  <a:cubicBezTo>
                    <a:pt x="1285" y="150"/>
                    <a:pt x="1276" y="148"/>
                    <a:pt x="1271" y="144"/>
                  </a:cubicBezTo>
                  <a:cubicBezTo>
                    <a:pt x="1265" y="140"/>
                    <a:pt x="1262" y="135"/>
                    <a:pt x="1262" y="127"/>
                  </a:cubicBezTo>
                  <a:cubicBezTo>
                    <a:pt x="1262" y="122"/>
                    <a:pt x="1263" y="118"/>
                    <a:pt x="1267" y="115"/>
                  </a:cubicBezTo>
                  <a:cubicBezTo>
                    <a:pt x="1270" y="111"/>
                    <a:pt x="1274" y="109"/>
                    <a:pt x="1280" y="108"/>
                  </a:cubicBezTo>
                  <a:cubicBezTo>
                    <a:pt x="1277" y="107"/>
                    <a:pt x="1275" y="105"/>
                    <a:pt x="1274" y="103"/>
                  </a:cubicBezTo>
                  <a:cubicBezTo>
                    <a:pt x="1273" y="101"/>
                    <a:pt x="1272" y="99"/>
                    <a:pt x="1272" y="96"/>
                  </a:cubicBezTo>
                  <a:cubicBezTo>
                    <a:pt x="1272" y="93"/>
                    <a:pt x="1273" y="91"/>
                    <a:pt x="1274" y="89"/>
                  </a:cubicBezTo>
                  <a:cubicBezTo>
                    <a:pt x="1276" y="86"/>
                    <a:pt x="1279" y="84"/>
                    <a:pt x="1282" y="82"/>
                  </a:cubicBezTo>
                  <a:cubicBezTo>
                    <a:pt x="1278" y="81"/>
                    <a:pt x="1274" y="78"/>
                    <a:pt x="1272" y="73"/>
                  </a:cubicBezTo>
                  <a:cubicBezTo>
                    <a:pt x="1269" y="69"/>
                    <a:pt x="1268" y="65"/>
                    <a:pt x="1268" y="59"/>
                  </a:cubicBezTo>
                  <a:cubicBezTo>
                    <a:pt x="1268" y="50"/>
                    <a:pt x="1271" y="44"/>
                    <a:pt x="1276" y="39"/>
                  </a:cubicBezTo>
                  <a:cubicBezTo>
                    <a:pt x="1282" y="34"/>
                    <a:pt x="1289" y="31"/>
                    <a:pt x="1299" y="31"/>
                  </a:cubicBezTo>
                  <a:cubicBezTo>
                    <a:pt x="1302" y="31"/>
                    <a:pt x="1304" y="32"/>
                    <a:pt x="1307" y="32"/>
                  </a:cubicBezTo>
                  <a:cubicBezTo>
                    <a:pt x="1309" y="32"/>
                    <a:pt x="1311" y="33"/>
                    <a:pt x="1312" y="33"/>
                  </a:cubicBezTo>
                  <a:lnTo>
                    <a:pt x="1340" y="33"/>
                  </a:lnTo>
                  <a:close/>
                  <a:moveTo>
                    <a:pt x="1277" y="127"/>
                  </a:moveTo>
                  <a:cubicBezTo>
                    <a:pt x="1277" y="130"/>
                    <a:pt x="1279" y="133"/>
                    <a:pt x="1282" y="135"/>
                  </a:cubicBezTo>
                  <a:cubicBezTo>
                    <a:pt x="1285" y="137"/>
                    <a:pt x="1290" y="138"/>
                    <a:pt x="1296" y="138"/>
                  </a:cubicBezTo>
                  <a:cubicBezTo>
                    <a:pt x="1305" y="138"/>
                    <a:pt x="1312" y="137"/>
                    <a:pt x="1317" y="134"/>
                  </a:cubicBezTo>
                  <a:cubicBezTo>
                    <a:pt x="1321" y="131"/>
                    <a:pt x="1323" y="128"/>
                    <a:pt x="1323" y="123"/>
                  </a:cubicBezTo>
                  <a:cubicBezTo>
                    <a:pt x="1323" y="120"/>
                    <a:pt x="1322" y="117"/>
                    <a:pt x="1320" y="116"/>
                  </a:cubicBezTo>
                  <a:cubicBezTo>
                    <a:pt x="1317" y="114"/>
                    <a:pt x="1313" y="114"/>
                    <a:pt x="1306" y="114"/>
                  </a:cubicBezTo>
                  <a:lnTo>
                    <a:pt x="1293" y="114"/>
                  </a:lnTo>
                  <a:cubicBezTo>
                    <a:pt x="1288" y="114"/>
                    <a:pt x="1284" y="115"/>
                    <a:pt x="1281" y="117"/>
                  </a:cubicBezTo>
                  <a:cubicBezTo>
                    <a:pt x="1278" y="119"/>
                    <a:pt x="1277" y="123"/>
                    <a:pt x="1277" y="127"/>
                  </a:cubicBezTo>
                  <a:close/>
                  <a:moveTo>
                    <a:pt x="1284" y="59"/>
                  </a:moveTo>
                  <a:cubicBezTo>
                    <a:pt x="1284" y="64"/>
                    <a:pt x="1286" y="68"/>
                    <a:pt x="1288" y="71"/>
                  </a:cubicBezTo>
                  <a:cubicBezTo>
                    <a:pt x="1291" y="74"/>
                    <a:pt x="1294" y="75"/>
                    <a:pt x="1299" y="75"/>
                  </a:cubicBezTo>
                  <a:cubicBezTo>
                    <a:pt x="1309" y="75"/>
                    <a:pt x="1314" y="70"/>
                    <a:pt x="1314" y="59"/>
                  </a:cubicBezTo>
                  <a:cubicBezTo>
                    <a:pt x="1314" y="54"/>
                    <a:pt x="1313" y="50"/>
                    <a:pt x="1310" y="47"/>
                  </a:cubicBezTo>
                  <a:cubicBezTo>
                    <a:pt x="1308" y="44"/>
                    <a:pt x="1304" y="43"/>
                    <a:pt x="1299" y="43"/>
                  </a:cubicBezTo>
                  <a:cubicBezTo>
                    <a:pt x="1294" y="43"/>
                    <a:pt x="1291" y="44"/>
                    <a:pt x="1288" y="47"/>
                  </a:cubicBezTo>
                  <a:cubicBezTo>
                    <a:pt x="1286" y="50"/>
                    <a:pt x="1284" y="54"/>
                    <a:pt x="1284" y="59"/>
                  </a:cubicBezTo>
                  <a:close/>
                  <a:moveTo>
                    <a:pt x="1443" y="114"/>
                  </a:moveTo>
                  <a:lnTo>
                    <a:pt x="1439" y="103"/>
                  </a:lnTo>
                  <a:lnTo>
                    <a:pt x="1439" y="103"/>
                  </a:lnTo>
                  <a:cubicBezTo>
                    <a:pt x="1435" y="108"/>
                    <a:pt x="1431" y="111"/>
                    <a:pt x="1427" y="113"/>
                  </a:cubicBezTo>
                  <a:cubicBezTo>
                    <a:pt x="1423" y="115"/>
                    <a:pt x="1418" y="115"/>
                    <a:pt x="1412" y="115"/>
                  </a:cubicBezTo>
                  <a:cubicBezTo>
                    <a:pt x="1404" y="115"/>
                    <a:pt x="1398" y="113"/>
                    <a:pt x="1394" y="109"/>
                  </a:cubicBezTo>
                  <a:cubicBezTo>
                    <a:pt x="1389" y="105"/>
                    <a:pt x="1387" y="99"/>
                    <a:pt x="1387" y="91"/>
                  </a:cubicBezTo>
                  <a:cubicBezTo>
                    <a:pt x="1387" y="82"/>
                    <a:pt x="1390" y="76"/>
                    <a:pt x="1396" y="72"/>
                  </a:cubicBezTo>
                  <a:cubicBezTo>
                    <a:pt x="1403" y="68"/>
                    <a:pt x="1412" y="65"/>
                    <a:pt x="1424" y="65"/>
                  </a:cubicBezTo>
                  <a:lnTo>
                    <a:pt x="1438" y="64"/>
                  </a:lnTo>
                  <a:lnTo>
                    <a:pt x="1438" y="60"/>
                  </a:lnTo>
                  <a:cubicBezTo>
                    <a:pt x="1438" y="55"/>
                    <a:pt x="1437" y="51"/>
                    <a:pt x="1435" y="49"/>
                  </a:cubicBezTo>
                  <a:cubicBezTo>
                    <a:pt x="1432" y="46"/>
                    <a:pt x="1429" y="45"/>
                    <a:pt x="1424" y="45"/>
                  </a:cubicBezTo>
                  <a:cubicBezTo>
                    <a:pt x="1419" y="45"/>
                    <a:pt x="1415" y="45"/>
                    <a:pt x="1412" y="47"/>
                  </a:cubicBezTo>
                  <a:cubicBezTo>
                    <a:pt x="1408" y="48"/>
                    <a:pt x="1404" y="49"/>
                    <a:pt x="1401" y="51"/>
                  </a:cubicBezTo>
                  <a:lnTo>
                    <a:pt x="1395" y="39"/>
                  </a:lnTo>
                  <a:cubicBezTo>
                    <a:pt x="1400" y="36"/>
                    <a:pt x="1405" y="34"/>
                    <a:pt x="1410" y="33"/>
                  </a:cubicBezTo>
                  <a:cubicBezTo>
                    <a:pt x="1415" y="32"/>
                    <a:pt x="1420" y="31"/>
                    <a:pt x="1424" y="31"/>
                  </a:cubicBezTo>
                  <a:cubicBezTo>
                    <a:pt x="1434" y="31"/>
                    <a:pt x="1442" y="34"/>
                    <a:pt x="1447" y="38"/>
                  </a:cubicBezTo>
                  <a:cubicBezTo>
                    <a:pt x="1452" y="43"/>
                    <a:pt x="1455" y="50"/>
                    <a:pt x="1455" y="59"/>
                  </a:cubicBezTo>
                  <a:lnTo>
                    <a:pt x="1455" y="114"/>
                  </a:lnTo>
                  <a:lnTo>
                    <a:pt x="1443" y="114"/>
                  </a:lnTo>
                  <a:close/>
                  <a:moveTo>
                    <a:pt x="1418" y="102"/>
                  </a:moveTo>
                  <a:cubicBezTo>
                    <a:pt x="1424" y="102"/>
                    <a:pt x="1429" y="101"/>
                    <a:pt x="1432" y="97"/>
                  </a:cubicBezTo>
                  <a:cubicBezTo>
                    <a:pt x="1436" y="94"/>
                    <a:pt x="1438" y="89"/>
                    <a:pt x="1438" y="82"/>
                  </a:cubicBezTo>
                  <a:lnTo>
                    <a:pt x="1438" y="75"/>
                  </a:lnTo>
                  <a:lnTo>
                    <a:pt x="1428" y="76"/>
                  </a:lnTo>
                  <a:cubicBezTo>
                    <a:pt x="1420" y="76"/>
                    <a:pt x="1414" y="77"/>
                    <a:pt x="1410" y="80"/>
                  </a:cubicBezTo>
                  <a:cubicBezTo>
                    <a:pt x="1407" y="82"/>
                    <a:pt x="1405" y="86"/>
                    <a:pt x="1405" y="91"/>
                  </a:cubicBezTo>
                  <a:cubicBezTo>
                    <a:pt x="1405" y="95"/>
                    <a:pt x="1406" y="97"/>
                    <a:pt x="1408" y="99"/>
                  </a:cubicBezTo>
                  <a:cubicBezTo>
                    <a:pt x="1410" y="101"/>
                    <a:pt x="1413" y="102"/>
                    <a:pt x="1418" y="102"/>
                  </a:cubicBezTo>
                  <a:close/>
                  <a:moveTo>
                    <a:pt x="1549" y="114"/>
                  </a:moveTo>
                  <a:lnTo>
                    <a:pt x="1532" y="114"/>
                  </a:lnTo>
                  <a:lnTo>
                    <a:pt x="1532" y="64"/>
                  </a:lnTo>
                  <a:cubicBezTo>
                    <a:pt x="1532" y="58"/>
                    <a:pt x="1531" y="53"/>
                    <a:pt x="1528" y="50"/>
                  </a:cubicBezTo>
                  <a:cubicBezTo>
                    <a:pt x="1526" y="47"/>
                    <a:pt x="1522" y="46"/>
                    <a:pt x="1516" y="46"/>
                  </a:cubicBezTo>
                  <a:cubicBezTo>
                    <a:pt x="1509" y="46"/>
                    <a:pt x="1504" y="48"/>
                    <a:pt x="1501" y="52"/>
                  </a:cubicBezTo>
                  <a:cubicBezTo>
                    <a:pt x="1497" y="56"/>
                    <a:pt x="1496" y="64"/>
                    <a:pt x="1496" y="74"/>
                  </a:cubicBezTo>
                  <a:lnTo>
                    <a:pt x="1496" y="114"/>
                  </a:lnTo>
                  <a:lnTo>
                    <a:pt x="1479" y="114"/>
                  </a:lnTo>
                  <a:lnTo>
                    <a:pt x="1479" y="33"/>
                  </a:lnTo>
                  <a:lnTo>
                    <a:pt x="1492" y="33"/>
                  </a:lnTo>
                  <a:lnTo>
                    <a:pt x="1494" y="44"/>
                  </a:lnTo>
                  <a:lnTo>
                    <a:pt x="1495" y="44"/>
                  </a:lnTo>
                  <a:cubicBezTo>
                    <a:pt x="1498" y="40"/>
                    <a:pt x="1501" y="37"/>
                    <a:pt x="1505" y="35"/>
                  </a:cubicBezTo>
                  <a:cubicBezTo>
                    <a:pt x="1510" y="33"/>
                    <a:pt x="1515" y="31"/>
                    <a:pt x="1520" y="31"/>
                  </a:cubicBezTo>
                  <a:cubicBezTo>
                    <a:pt x="1539" y="31"/>
                    <a:pt x="1549" y="41"/>
                    <a:pt x="1549" y="61"/>
                  </a:cubicBezTo>
                  <a:lnTo>
                    <a:pt x="1549" y="114"/>
                  </a:lnTo>
                  <a:close/>
                  <a:moveTo>
                    <a:pt x="1599" y="115"/>
                  </a:moveTo>
                  <a:cubicBezTo>
                    <a:pt x="1589" y="115"/>
                    <a:pt x="1582" y="112"/>
                    <a:pt x="1576" y="104"/>
                  </a:cubicBezTo>
                  <a:cubicBezTo>
                    <a:pt x="1570" y="97"/>
                    <a:pt x="1568" y="87"/>
                    <a:pt x="1568" y="74"/>
                  </a:cubicBezTo>
                  <a:cubicBezTo>
                    <a:pt x="1568" y="60"/>
                    <a:pt x="1570" y="50"/>
                    <a:pt x="1576" y="43"/>
                  </a:cubicBezTo>
                  <a:cubicBezTo>
                    <a:pt x="1582" y="35"/>
                    <a:pt x="1590" y="31"/>
                    <a:pt x="1600" y="31"/>
                  </a:cubicBezTo>
                  <a:cubicBezTo>
                    <a:pt x="1610" y="31"/>
                    <a:pt x="1618" y="35"/>
                    <a:pt x="1624" y="43"/>
                  </a:cubicBezTo>
                  <a:lnTo>
                    <a:pt x="1624" y="43"/>
                  </a:lnTo>
                  <a:cubicBezTo>
                    <a:pt x="1624" y="37"/>
                    <a:pt x="1623" y="33"/>
                    <a:pt x="1623" y="30"/>
                  </a:cubicBezTo>
                  <a:lnTo>
                    <a:pt x="1623" y="0"/>
                  </a:lnTo>
                  <a:lnTo>
                    <a:pt x="1640" y="0"/>
                  </a:lnTo>
                  <a:lnTo>
                    <a:pt x="1640" y="114"/>
                  </a:lnTo>
                  <a:lnTo>
                    <a:pt x="1627" y="114"/>
                  </a:lnTo>
                  <a:lnTo>
                    <a:pt x="1624" y="103"/>
                  </a:lnTo>
                  <a:lnTo>
                    <a:pt x="1623" y="103"/>
                  </a:lnTo>
                  <a:cubicBezTo>
                    <a:pt x="1618" y="111"/>
                    <a:pt x="1610" y="115"/>
                    <a:pt x="1599" y="115"/>
                  </a:cubicBezTo>
                  <a:close/>
                  <a:moveTo>
                    <a:pt x="1604" y="102"/>
                  </a:moveTo>
                  <a:cubicBezTo>
                    <a:pt x="1611" y="102"/>
                    <a:pt x="1616" y="100"/>
                    <a:pt x="1619" y="96"/>
                  </a:cubicBezTo>
                  <a:cubicBezTo>
                    <a:pt x="1622" y="92"/>
                    <a:pt x="1624" y="85"/>
                    <a:pt x="1624" y="76"/>
                  </a:cubicBezTo>
                  <a:lnTo>
                    <a:pt x="1624" y="74"/>
                  </a:lnTo>
                  <a:cubicBezTo>
                    <a:pt x="1624" y="64"/>
                    <a:pt x="1622" y="56"/>
                    <a:pt x="1619" y="52"/>
                  </a:cubicBezTo>
                  <a:cubicBezTo>
                    <a:pt x="1616" y="48"/>
                    <a:pt x="1611" y="46"/>
                    <a:pt x="1604" y="46"/>
                  </a:cubicBezTo>
                  <a:cubicBezTo>
                    <a:pt x="1598" y="46"/>
                    <a:pt x="1593" y="48"/>
                    <a:pt x="1590" y="53"/>
                  </a:cubicBezTo>
                  <a:cubicBezTo>
                    <a:pt x="1587" y="58"/>
                    <a:pt x="1585" y="65"/>
                    <a:pt x="1585" y="74"/>
                  </a:cubicBezTo>
                  <a:cubicBezTo>
                    <a:pt x="1585" y="83"/>
                    <a:pt x="1587" y="90"/>
                    <a:pt x="1590" y="94"/>
                  </a:cubicBezTo>
                  <a:cubicBezTo>
                    <a:pt x="1593" y="99"/>
                    <a:pt x="1598" y="102"/>
                    <a:pt x="1604" y="102"/>
                  </a:cubicBezTo>
                  <a:close/>
                  <a:moveTo>
                    <a:pt x="1756" y="91"/>
                  </a:moveTo>
                  <a:cubicBezTo>
                    <a:pt x="1756" y="99"/>
                    <a:pt x="1754" y="105"/>
                    <a:pt x="1748" y="109"/>
                  </a:cubicBezTo>
                  <a:cubicBezTo>
                    <a:pt x="1742" y="113"/>
                    <a:pt x="1734" y="115"/>
                    <a:pt x="1724" y="115"/>
                  </a:cubicBezTo>
                  <a:cubicBezTo>
                    <a:pt x="1713" y="115"/>
                    <a:pt x="1704" y="114"/>
                    <a:pt x="1698" y="111"/>
                  </a:cubicBezTo>
                  <a:lnTo>
                    <a:pt x="1698" y="96"/>
                  </a:lnTo>
                  <a:cubicBezTo>
                    <a:pt x="1707" y="100"/>
                    <a:pt x="1716" y="102"/>
                    <a:pt x="1724" y="102"/>
                  </a:cubicBezTo>
                  <a:cubicBezTo>
                    <a:pt x="1735" y="102"/>
                    <a:pt x="1740" y="99"/>
                    <a:pt x="1740" y="93"/>
                  </a:cubicBezTo>
                  <a:cubicBezTo>
                    <a:pt x="1740" y="91"/>
                    <a:pt x="1739" y="89"/>
                    <a:pt x="1738" y="88"/>
                  </a:cubicBezTo>
                  <a:cubicBezTo>
                    <a:pt x="1737" y="86"/>
                    <a:pt x="1735" y="85"/>
                    <a:pt x="1732" y="83"/>
                  </a:cubicBezTo>
                  <a:cubicBezTo>
                    <a:pt x="1730" y="82"/>
                    <a:pt x="1726" y="80"/>
                    <a:pt x="1721" y="78"/>
                  </a:cubicBezTo>
                  <a:cubicBezTo>
                    <a:pt x="1712" y="75"/>
                    <a:pt x="1706" y="71"/>
                    <a:pt x="1703" y="67"/>
                  </a:cubicBezTo>
                  <a:cubicBezTo>
                    <a:pt x="1699" y="64"/>
                    <a:pt x="1698" y="59"/>
                    <a:pt x="1698" y="53"/>
                  </a:cubicBezTo>
                  <a:cubicBezTo>
                    <a:pt x="1698" y="46"/>
                    <a:pt x="1701" y="41"/>
                    <a:pt x="1706" y="37"/>
                  </a:cubicBezTo>
                  <a:cubicBezTo>
                    <a:pt x="1712" y="33"/>
                    <a:pt x="1719" y="31"/>
                    <a:pt x="1728" y="31"/>
                  </a:cubicBezTo>
                  <a:cubicBezTo>
                    <a:pt x="1738" y="31"/>
                    <a:pt x="1747" y="33"/>
                    <a:pt x="1755" y="37"/>
                  </a:cubicBezTo>
                  <a:lnTo>
                    <a:pt x="1750" y="50"/>
                  </a:lnTo>
                  <a:cubicBezTo>
                    <a:pt x="1741" y="47"/>
                    <a:pt x="1734" y="45"/>
                    <a:pt x="1728" y="45"/>
                  </a:cubicBezTo>
                  <a:cubicBezTo>
                    <a:pt x="1719" y="45"/>
                    <a:pt x="1714" y="47"/>
                    <a:pt x="1714" y="53"/>
                  </a:cubicBezTo>
                  <a:cubicBezTo>
                    <a:pt x="1714" y="55"/>
                    <a:pt x="1716" y="57"/>
                    <a:pt x="1718" y="59"/>
                  </a:cubicBezTo>
                  <a:cubicBezTo>
                    <a:pt x="1720" y="61"/>
                    <a:pt x="1725" y="63"/>
                    <a:pt x="1733" y="66"/>
                  </a:cubicBezTo>
                  <a:cubicBezTo>
                    <a:pt x="1740" y="69"/>
                    <a:pt x="1745" y="71"/>
                    <a:pt x="1748" y="73"/>
                  </a:cubicBezTo>
                  <a:cubicBezTo>
                    <a:pt x="1751" y="76"/>
                    <a:pt x="1753" y="78"/>
                    <a:pt x="1754" y="81"/>
                  </a:cubicBezTo>
                  <a:cubicBezTo>
                    <a:pt x="1756" y="84"/>
                    <a:pt x="1756" y="87"/>
                    <a:pt x="1756" y="91"/>
                  </a:cubicBezTo>
                  <a:close/>
                  <a:moveTo>
                    <a:pt x="1804" y="102"/>
                  </a:moveTo>
                  <a:cubicBezTo>
                    <a:pt x="1809" y="102"/>
                    <a:pt x="1813" y="101"/>
                    <a:pt x="1817" y="100"/>
                  </a:cubicBezTo>
                  <a:lnTo>
                    <a:pt x="1817" y="113"/>
                  </a:lnTo>
                  <a:cubicBezTo>
                    <a:pt x="1815" y="113"/>
                    <a:pt x="1813" y="114"/>
                    <a:pt x="1810" y="115"/>
                  </a:cubicBezTo>
                  <a:cubicBezTo>
                    <a:pt x="1807" y="115"/>
                    <a:pt x="1804" y="115"/>
                    <a:pt x="1800" y="115"/>
                  </a:cubicBezTo>
                  <a:cubicBezTo>
                    <a:pt x="1784" y="115"/>
                    <a:pt x="1776" y="107"/>
                    <a:pt x="1776" y="90"/>
                  </a:cubicBezTo>
                  <a:lnTo>
                    <a:pt x="1776" y="46"/>
                  </a:lnTo>
                  <a:lnTo>
                    <a:pt x="1765" y="46"/>
                  </a:lnTo>
                  <a:lnTo>
                    <a:pt x="1765" y="38"/>
                  </a:lnTo>
                  <a:lnTo>
                    <a:pt x="1777" y="32"/>
                  </a:lnTo>
                  <a:lnTo>
                    <a:pt x="1783" y="15"/>
                  </a:lnTo>
                  <a:lnTo>
                    <a:pt x="1793" y="15"/>
                  </a:lnTo>
                  <a:lnTo>
                    <a:pt x="1793" y="33"/>
                  </a:lnTo>
                  <a:lnTo>
                    <a:pt x="1816" y="33"/>
                  </a:lnTo>
                  <a:lnTo>
                    <a:pt x="1816" y="46"/>
                  </a:lnTo>
                  <a:lnTo>
                    <a:pt x="1793" y="46"/>
                  </a:lnTo>
                  <a:lnTo>
                    <a:pt x="1793" y="89"/>
                  </a:lnTo>
                  <a:cubicBezTo>
                    <a:pt x="1793" y="94"/>
                    <a:pt x="1794" y="97"/>
                    <a:pt x="1796" y="99"/>
                  </a:cubicBezTo>
                  <a:cubicBezTo>
                    <a:pt x="1798" y="101"/>
                    <a:pt x="1801" y="102"/>
                    <a:pt x="1804" y="102"/>
                  </a:cubicBezTo>
                  <a:close/>
                  <a:moveTo>
                    <a:pt x="1904" y="73"/>
                  </a:moveTo>
                  <a:cubicBezTo>
                    <a:pt x="1904" y="87"/>
                    <a:pt x="1900" y="97"/>
                    <a:pt x="1894" y="104"/>
                  </a:cubicBezTo>
                  <a:cubicBezTo>
                    <a:pt x="1887" y="112"/>
                    <a:pt x="1878" y="115"/>
                    <a:pt x="1866" y="115"/>
                  </a:cubicBezTo>
                  <a:cubicBezTo>
                    <a:pt x="1858" y="115"/>
                    <a:pt x="1852" y="114"/>
                    <a:pt x="1846" y="110"/>
                  </a:cubicBezTo>
                  <a:cubicBezTo>
                    <a:pt x="1840" y="107"/>
                    <a:pt x="1836" y="102"/>
                    <a:pt x="1833" y="96"/>
                  </a:cubicBezTo>
                  <a:cubicBezTo>
                    <a:pt x="1830" y="89"/>
                    <a:pt x="1828" y="82"/>
                    <a:pt x="1828" y="73"/>
                  </a:cubicBezTo>
                  <a:cubicBezTo>
                    <a:pt x="1828" y="60"/>
                    <a:pt x="1831" y="50"/>
                    <a:pt x="1838" y="43"/>
                  </a:cubicBezTo>
                  <a:cubicBezTo>
                    <a:pt x="1845" y="35"/>
                    <a:pt x="1854" y="31"/>
                    <a:pt x="1866" y="31"/>
                  </a:cubicBezTo>
                  <a:cubicBezTo>
                    <a:pt x="1878" y="31"/>
                    <a:pt x="1887" y="35"/>
                    <a:pt x="1893" y="43"/>
                  </a:cubicBezTo>
                  <a:cubicBezTo>
                    <a:pt x="1900" y="50"/>
                    <a:pt x="1904" y="61"/>
                    <a:pt x="1904" y="73"/>
                  </a:cubicBezTo>
                  <a:close/>
                  <a:moveTo>
                    <a:pt x="1845" y="73"/>
                  </a:moveTo>
                  <a:cubicBezTo>
                    <a:pt x="1845" y="92"/>
                    <a:pt x="1852" y="101"/>
                    <a:pt x="1866" y="101"/>
                  </a:cubicBezTo>
                  <a:cubicBezTo>
                    <a:pt x="1879" y="101"/>
                    <a:pt x="1886" y="92"/>
                    <a:pt x="1886" y="73"/>
                  </a:cubicBezTo>
                  <a:cubicBezTo>
                    <a:pt x="1886" y="55"/>
                    <a:pt x="1879" y="46"/>
                    <a:pt x="1866" y="46"/>
                  </a:cubicBezTo>
                  <a:cubicBezTo>
                    <a:pt x="1859" y="46"/>
                    <a:pt x="1853" y="48"/>
                    <a:pt x="1850" y="53"/>
                  </a:cubicBezTo>
                  <a:cubicBezTo>
                    <a:pt x="1847" y="58"/>
                    <a:pt x="1845" y="64"/>
                    <a:pt x="1845" y="73"/>
                  </a:cubicBezTo>
                  <a:close/>
                  <a:moveTo>
                    <a:pt x="1963" y="31"/>
                  </a:moveTo>
                  <a:cubicBezTo>
                    <a:pt x="1967" y="31"/>
                    <a:pt x="1970" y="32"/>
                    <a:pt x="1972" y="32"/>
                  </a:cubicBezTo>
                  <a:lnTo>
                    <a:pt x="1970" y="48"/>
                  </a:lnTo>
                  <a:cubicBezTo>
                    <a:pt x="1968" y="48"/>
                    <a:pt x="1965" y="47"/>
                    <a:pt x="1963" y="47"/>
                  </a:cubicBezTo>
                  <a:cubicBezTo>
                    <a:pt x="1956" y="47"/>
                    <a:pt x="1951" y="50"/>
                    <a:pt x="1946" y="54"/>
                  </a:cubicBezTo>
                  <a:cubicBezTo>
                    <a:pt x="1942" y="59"/>
                    <a:pt x="1940" y="64"/>
                    <a:pt x="1940" y="72"/>
                  </a:cubicBezTo>
                  <a:lnTo>
                    <a:pt x="1940" y="114"/>
                  </a:lnTo>
                  <a:lnTo>
                    <a:pt x="1923" y="114"/>
                  </a:lnTo>
                  <a:lnTo>
                    <a:pt x="1923" y="33"/>
                  </a:lnTo>
                  <a:lnTo>
                    <a:pt x="1936" y="33"/>
                  </a:lnTo>
                  <a:lnTo>
                    <a:pt x="1939" y="47"/>
                  </a:lnTo>
                  <a:lnTo>
                    <a:pt x="1939" y="47"/>
                  </a:lnTo>
                  <a:cubicBezTo>
                    <a:pt x="1942" y="42"/>
                    <a:pt x="1946" y="39"/>
                    <a:pt x="1950" y="36"/>
                  </a:cubicBezTo>
                  <a:cubicBezTo>
                    <a:pt x="1954" y="33"/>
                    <a:pt x="1959" y="31"/>
                    <a:pt x="1963" y="31"/>
                  </a:cubicBezTo>
                  <a:close/>
                  <a:moveTo>
                    <a:pt x="2034" y="114"/>
                  </a:moveTo>
                  <a:lnTo>
                    <a:pt x="2030" y="103"/>
                  </a:lnTo>
                  <a:lnTo>
                    <a:pt x="2030" y="103"/>
                  </a:lnTo>
                  <a:cubicBezTo>
                    <a:pt x="2026" y="108"/>
                    <a:pt x="2022" y="111"/>
                    <a:pt x="2018" y="113"/>
                  </a:cubicBezTo>
                  <a:cubicBezTo>
                    <a:pt x="2014" y="115"/>
                    <a:pt x="2009" y="115"/>
                    <a:pt x="2003" y="115"/>
                  </a:cubicBezTo>
                  <a:cubicBezTo>
                    <a:pt x="1995" y="115"/>
                    <a:pt x="1989" y="113"/>
                    <a:pt x="1985" y="109"/>
                  </a:cubicBezTo>
                  <a:cubicBezTo>
                    <a:pt x="1980" y="105"/>
                    <a:pt x="1978" y="99"/>
                    <a:pt x="1978" y="91"/>
                  </a:cubicBezTo>
                  <a:cubicBezTo>
                    <a:pt x="1978" y="82"/>
                    <a:pt x="1981" y="76"/>
                    <a:pt x="1987" y="72"/>
                  </a:cubicBezTo>
                  <a:cubicBezTo>
                    <a:pt x="1993" y="68"/>
                    <a:pt x="2003" y="65"/>
                    <a:pt x="2015" y="65"/>
                  </a:cubicBezTo>
                  <a:lnTo>
                    <a:pt x="2029" y="64"/>
                  </a:lnTo>
                  <a:lnTo>
                    <a:pt x="2029" y="60"/>
                  </a:lnTo>
                  <a:cubicBezTo>
                    <a:pt x="2029" y="55"/>
                    <a:pt x="2028" y="51"/>
                    <a:pt x="2025" y="49"/>
                  </a:cubicBezTo>
                  <a:cubicBezTo>
                    <a:pt x="2023" y="46"/>
                    <a:pt x="2019" y="45"/>
                    <a:pt x="2014" y="45"/>
                  </a:cubicBezTo>
                  <a:cubicBezTo>
                    <a:pt x="2010" y="45"/>
                    <a:pt x="2006" y="45"/>
                    <a:pt x="2003" y="47"/>
                  </a:cubicBezTo>
                  <a:cubicBezTo>
                    <a:pt x="1999" y="48"/>
                    <a:pt x="1995" y="49"/>
                    <a:pt x="1992" y="51"/>
                  </a:cubicBezTo>
                  <a:lnTo>
                    <a:pt x="1986" y="39"/>
                  </a:lnTo>
                  <a:cubicBezTo>
                    <a:pt x="1991" y="36"/>
                    <a:pt x="1995" y="34"/>
                    <a:pt x="2001" y="33"/>
                  </a:cubicBezTo>
                  <a:cubicBezTo>
                    <a:pt x="2006" y="32"/>
                    <a:pt x="2011" y="31"/>
                    <a:pt x="2015" y="31"/>
                  </a:cubicBezTo>
                  <a:cubicBezTo>
                    <a:pt x="2025" y="31"/>
                    <a:pt x="2033" y="34"/>
                    <a:pt x="2038" y="38"/>
                  </a:cubicBezTo>
                  <a:cubicBezTo>
                    <a:pt x="2043" y="43"/>
                    <a:pt x="2046" y="50"/>
                    <a:pt x="2046" y="59"/>
                  </a:cubicBezTo>
                  <a:lnTo>
                    <a:pt x="2046" y="114"/>
                  </a:lnTo>
                  <a:lnTo>
                    <a:pt x="2034" y="114"/>
                  </a:lnTo>
                  <a:close/>
                  <a:moveTo>
                    <a:pt x="2008" y="102"/>
                  </a:moveTo>
                  <a:cubicBezTo>
                    <a:pt x="2015" y="102"/>
                    <a:pt x="2020" y="101"/>
                    <a:pt x="2023" y="97"/>
                  </a:cubicBezTo>
                  <a:cubicBezTo>
                    <a:pt x="2027" y="94"/>
                    <a:pt x="2029" y="89"/>
                    <a:pt x="2029" y="82"/>
                  </a:cubicBezTo>
                  <a:lnTo>
                    <a:pt x="2029" y="75"/>
                  </a:lnTo>
                  <a:lnTo>
                    <a:pt x="2019" y="76"/>
                  </a:lnTo>
                  <a:cubicBezTo>
                    <a:pt x="2011" y="76"/>
                    <a:pt x="2005" y="77"/>
                    <a:pt x="2001" y="80"/>
                  </a:cubicBezTo>
                  <a:cubicBezTo>
                    <a:pt x="1998" y="82"/>
                    <a:pt x="1996" y="86"/>
                    <a:pt x="1996" y="91"/>
                  </a:cubicBezTo>
                  <a:cubicBezTo>
                    <a:pt x="1996" y="95"/>
                    <a:pt x="1997" y="97"/>
                    <a:pt x="1999" y="99"/>
                  </a:cubicBezTo>
                  <a:cubicBezTo>
                    <a:pt x="2001" y="101"/>
                    <a:pt x="2004" y="102"/>
                    <a:pt x="2008" y="102"/>
                  </a:cubicBezTo>
                  <a:close/>
                  <a:moveTo>
                    <a:pt x="2137" y="33"/>
                  </a:moveTo>
                  <a:lnTo>
                    <a:pt x="2137" y="42"/>
                  </a:lnTo>
                  <a:lnTo>
                    <a:pt x="2123" y="45"/>
                  </a:lnTo>
                  <a:cubicBezTo>
                    <a:pt x="2124" y="47"/>
                    <a:pt x="2125" y="49"/>
                    <a:pt x="2126" y="51"/>
                  </a:cubicBezTo>
                  <a:cubicBezTo>
                    <a:pt x="2127" y="54"/>
                    <a:pt x="2128" y="56"/>
                    <a:pt x="2128" y="59"/>
                  </a:cubicBezTo>
                  <a:cubicBezTo>
                    <a:pt x="2128" y="68"/>
                    <a:pt x="2125" y="74"/>
                    <a:pt x="2119" y="79"/>
                  </a:cubicBezTo>
                  <a:cubicBezTo>
                    <a:pt x="2113" y="84"/>
                    <a:pt x="2106" y="86"/>
                    <a:pt x="2096" y="86"/>
                  </a:cubicBezTo>
                  <a:cubicBezTo>
                    <a:pt x="2093" y="86"/>
                    <a:pt x="2091" y="86"/>
                    <a:pt x="2089" y="85"/>
                  </a:cubicBezTo>
                  <a:cubicBezTo>
                    <a:pt x="2085" y="88"/>
                    <a:pt x="2083" y="90"/>
                    <a:pt x="2083" y="94"/>
                  </a:cubicBezTo>
                  <a:cubicBezTo>
                    <a:pt x="2083" y="95"/>
                    <a:pt x="2084" y="97"/>
                    <a:pt x="2086" y="98"/>
                  </a:cubicBezTo>
                  <a:cubicBezTo>
                    <a:pt x="2087" y="99"/>
                    <a:pt x="2091" y="99"/>
                    <a:pt x="2095" y="99"/>
                  </a:cubicBezTo>
                  <a:lnTo>
                    <a:pt x="2109" y="99"/>
                  </a:lnTo>
                  <a:cubicBezTo>
                    <a:pt x="2118" y="99"/>
                    <a:pt x="2125" y="101"/>
                    <a:pt x="2129" y="105"/>
                  </a:cubicBezTo>
                  <a:cubicBezTo>
                    <a:pt x="2134" y="109"/>
                    <a:pt x="2136" y="114"/>
                    <a:pt x="2136" y="121"/>
                  </a:cubicBezTo>
                  <a:cubicBezTo>
                    <a:pt x="2136" y="130"/>
                    <a:pt x="2132" y="138"/>
                    <a:pt x="2125" y="143"/>
                  </a:cubicBezTo>
                  <a:cubicBezTo>
                    <a:pt x="2117" y="148"/>
                    <a:pt x="2107" y="150"/>
                    <a:pt x="2092" y="150"/>
                  </a:cubicBezTo>
                  <a:cubicBezTo>
                    <a:pt x="2082" y="150"/>
                    <a:pt x="2073" y="148"/>
                    <a:pt x="2068" y="144"/>
                  </a:cubicBezTo>
                  <a:cubicBezTo>
                    <a:pt x="2062" y="140"/>
                    <a:pt x="2059" y="135"/>
                    <a:pt x="2059" y="127"/>
                  </a:cubicBezTo>
                  <a:cubicBezTo>
                    <a:pt x="2059" y="122"/>
                    <a:pt x="2061" y="118"/>
                    <a:pt x="2064" y="115"/>
                  </a:cubicBezTo>
                  <a:cubicBezTo>
                    <a:pt x="2067" y="111"/>
                    <a:pt x="2071" y="109"/>
                    <a:pt x="2077" y="108"/>
                  </a:cubicBezTo>
                  <a:cubicBezTo>
                    <a:pt x="2074" y="107"/>
                    <a:pt x="2073" y="105"/>
                    <a:pt x="2071" y="103"/>
                  </a:cubicBezTo>
                  <a:cubicBezTo>
                    <a:pt x="2070" y="101"/>
                    <a:pt x="2069" y="99"/>
                    <a:pt x="2069" y="96"/>
                  </a:cubicBezTo>
                  <a:cubicBezTo>
                    <a:pt x="2069" y="93"/>
                    <a:pt x="2070" y="91"/>
                    <a:pt x="2071" y="89"/>
                  </a:cubicBezTo>
                  <a:cubicBezTo>
                    <a:pt x="2073" y="86"/>
                    <a:pt x="2076" y="84"/>
                    <a:pt x="2079" y="82"/>
                  </a:cubicBezTo>
                  <a:cubicBezTo>
                    <a:pt x="2075" y="81"/>
                    <a:pt x="2071" y="78"/>
                    <a:pt x="2069" y="73"/>
                  </a:cubicBezTo>
                  <a:cubicBezTo>
                    <a:pt x="2066" y="69"/>
                    <a:pt x="2065" y="65"/>
                    <a:pt x="2065" y="59"/>
                  </a:cubicBezTo>
                  <a:cubicBezTo>
                    <a:pt x="2065" y="50"/>
                    <a:pt x="2068" y="44"/>
                    <a:pt x="2073" y="39"/>
                  </a:cubicBezTo>
                  <a:cubicBezTo>
                    <a:pt x="2079" y="34"/>
                    <a:pt x="2086" y="31"/>
                    <a:pt x="2097" y="31"/>
                  </a:cubicBezTo>
                  <a:cubicBezTo>
                    <a:pt x="2099" y="31"/>
                    <a:pt x="2101" y="32"/>
                    <a:pt x="2104" y="32"/>
                  </a:cubicBezTo>
                  <a:cubicBezTo>
                    <a:pt x="2106" y="32"/>
                    <a:pt x="2108" y="33"/>
                    <a:pt x="2109" y="33"/>
                  </a:cubicBezTo>
                  <a:lnTo>
                    <a:pt x="2137" y="33"/>
                  </a:lnTo>
                  <a:close/>
                  <a:moveTo>
                    <a:pt x="2074" y="127"/>
                  </a:moveTo>
                  <a:cubicBezTo>
                    <a:pt x="2074" y="130"/>
                    <a:pt x="2076" y="133"/>
                    <a:pt x="2079" y="135"/>
                  </a:cubicBezTo>
                  <a:cubicBezTo>
                    <a:pt x="2082" y="137"/>
                    <a:pt x="2087" y="138"/>
                    <a:pt x="2093" y="138"/>
                  </a:cubicBezTo>
                  <a:cubicBezTo>
                    <a:pt x="2102" y="138"/>
                    <a:pt x="2109" y="137"/>
                    <a:pt x="2114" y="134"/>
                  </a:cubicBezTo>
                  <a:cubicBezTo>
                    <a:pt x="2118" y="131"/>
                    <a:pt x="2120" y="128"/>
                    <a:pt x="2120" y="123"/>
                  </a:cubicBezTo>
                  <a:cubicBezTo>
                    <a:pt x="2120" y="120"/>
                    <a:pt x="2119" y="117"/>
                    <a:pt x="2117" y="116"/>
                  </a:cubicBezTo>
                  <a:cubicBezTo>
                    <a:pt x="2114" y="114"/>
                    <a:pt x="2110" y="114"/>
                    <a:pt x="2103" y="114"/>
                  </a:cubicBezTo>
                  <a:lnTo>
                    <a:pt x="2090" y="114"/>
                  </a:lnTo>
                  <a:cubicBezTo>
                    <a:pt x="2085" y="114"/>
                    <a:pt x="2081" y="115"/>
                    <a:pt x="2078" y="117"/>
                  </a:cubicBezTo>
                  <a:cubicBezTo>
                    <a:pt x="2076" y="119"/>
                    <a:pt x="2074" y="123"/>
                    <a:pt x="2074" y="127"/>
                  </a:cubicBezTo>
                  <a:close/>
                  <a:moveTo>
                    <a:pt x="2081" y="59"/>
                  </a:moveTo>
                  <a:cubicBezTo>
                    <a:pt x="2081" y="64"/>
                    <a:pt x="2083" y="68"/>
                    <a:pt x="2085" y="71"/>
                  </a:cubicBezTo>
                  <a:cubicBezTo>
                    <a:pt x="2088" y="74"/>
                    <a:pt x="2092" y="75"/>
                    <a:pt x="2096" y="75"/>
                  </a:cubicBezTo>
                  <a:cubicBezTo>
                    <a:pt x="2106" y="75"/>
                    <a:pt x="2111" y="70"/>
                    <a:pt x="2111" y="59"/>
                  </a:cubicBezTo>
                  <a:cubicBezTo>
                    <a:pt x="2111" y="54"/>
                    <a:pt x="2110" y="50"/>
                    <a:pt x="2107" y="47"/>
                  </a:cubicBezTo>
                  <a:cubicBezTo>
                    <a:pt x="2105" y="44"/>
                    <a:pt x="2101" y="43"/>
                    <a:pt x="2096" y="43"/>
                  </a:cubicBezTo>
                  <a:cubicBezTo>
                    <a:pt x="2091" y="43"/>
                    <a:pt x="2088" y="44"/>
                    <a:pt x="2085" y="47"/>
                  </a:cubicBezTo>
                  <a:cubicBezTo>
                    <a:pt x="2083" y="50"/>
                    <a:pt x="2081" y="54"/>
                    <a:pt x="2081" y="59"/>
                  </a:cubicBezTo>
                  <a:close/>
                  <a:moveTo>
                    <a:pt x="2186" y="115"/>
                  </a:moveTo>
                  <a:cubicBezTo>
                    <a:pt x="2174" y="115"/>
                    <a:pt x="2164" y="112"/>
                    <a:pt x="2157" y="104"/>
                  </a:cubicBezTo>
                  <a:cubicBezTo>
                    <a:pt x="2150" y="97"/>
                    <a:pt x="2147" y="87"/>
                    <a:pt x="2147" y="74"/>
                  </a:cubicBezTo>
                  <a:cubicBezTo>
                    <a:pt x="2147" y="61"/>
                    <a:pt x="2150" y="50"/>
                    <a:pt x="2157" y="43"/>
                  </a:cubicBezTo>
                  <a:cubicBezTo>
                    <a:pt x="2163" y="35"/>
                    <a:pt x="2172" y="31"/>
                    <a:pt x="2183" y="31"/>
                  </a:cubicBezTo>
                  <a:cubicBezTo>
                    <a:pt x="2194" y="31"/>
                    <a:pt x="2202" y="35"/>
                    <a:pt x="2208" y="41"/>
                  </a:cubicBezTo>
                  <a:cubicBezTo>
                    <a:pt x="2214" y="48"/>
                    <a:pt x="2217" y="57"/>
                    <a:pt x="2217" y="68"/>
                  </a:cubicBezTo>
                  <a:lnTo>
                    <a:pt x="2217" y="77"/>
                  </a:lnTo>
                  <a:lnTo>
                    <a:pt x="2164" y="77"/>
                  </a:lnTo>
                  <a:cubicBezTo>
                    <a:pt x="2165" y="85"/>
                    <a:pt x="2167" y="91"/>
                    <a:pt x="2171" y="95"/>
                  </a:cubicBezTo>
                  <a:cubicBezTo>
                    <a:pt x="2175" y="100"/>
                    <a:pt x="2180" y="102"/>
                    <a:pt x="2187" y="102"/>
                  </a:cubicBezTo>
                  <a:cubicBezTo>
                    <a:pt x="2192" y="102"/>
                    <a:pt x="2196" y="101"/>
                    <a:pt x="2200" y="100"/>
                  </a:cubicBezTo>
                  <a:cubicBezTo>
                    <a:pt x="2204" y="100"/>
                    <a:pt x="2209" y="98"/>
                    <a:pt x="2214" y="96"/>
                  </a:cubicBezTo>
                  <a:lnTo>
                    <a:pt x="2214" y="110"/>
                  </a:lnTo>
                  <a:cubicBezTo>
                    <a:pt x="2209" y="112"/>
                    <a:pt x="2205" y="113"/>
                    <a:pt x="2201" y="114"/>
                  </a:cubicBezTo>
                  <a:cubicBezTo>
                    <a:pt x="2197" y="115"/>
                    <a:pt x="2192" y="115"/>
                    <a:pt x="2186" y="115"/>
                  </a:cubicBezTo>
                  <a:close/>
                  <a:moveTo>
                    <a:pt x="2183" y="45"/>
                  </a:moveTo>
                  <a:cubicBezTo>
                    <a:pt x="2178" y="45"/>
                    <a:pt x="2174" y="46"/>
                    <a:pt x="2170" y="50"/>
                  </a:cubicBezTo>
                  <a:cubicBezTo>
                    <a:pt x="2167" y="53"/>
                    <a:pt x="2165" y="58"/>
                    <a:pt x="2165" y="65"/>
                  </a:cubicBezTo>
                  <a:lnTo>
                    <a:pt x="2201" y="65"/>
                  </a:lnTo>
                  <a:cubicBezTo>
                    <a:pt x="2201" y="58"/>
                    <a:pt x="2199" y="53"/>
                    <a:pt x="2196" y="50"/>
                  </a:cubicBezTo>
                  <a:cubicBezTo>
                    <a:pt x="2193" y="46"/>
                    <a:pt x="2189" y="45"/>
                    <a:pt x="2183" y="45"/>
                  </a:cubicBezTo>
                  <a:close/>
                  <a:moveTo>
                    <a:pt x="2316" y="31"/>
                  </a:moveTo>
                  <a:cubicBezTo>
                    <a:pt x="2319" y="31"/>
                    <a:pt x="2322" y="32"/>
                    <a:pt x="2324" y="32"/>
                  </a:cubicBezTo>
                  <a:lnTo>
                    <a:pt x="2322" y="48"/>
                  </a:lnTo>
                  <a:cubicBezTo>
                    <a:pt x="2320" y="48"/>
                    <a:pt x="2317" y="47"/>
                    <a:pt x="2315" y="47"/>
                  </a:cubicBezTo>
                  <a:cubicBezTo>
                    <a:pt x="2308" y="47"/>
                    <a:pt x="2303" y="50"/>
                    <a:pt x="2298" y="54"/>
                  </a:cubicBezTo>
                  <a:cubicBezTo>
                    <a:pt x="2294" y="59"/>
                    <a:pt x="2292" y="64"/>
                    <a:pt x="2292" y="72"/>
                  </a:cubicBezTo>
                  <a:lnTo>
                    <a:pt x="2292" y="114"/>
                  </a:lnTo>
                  <a:lnTo>
                    <a:pt x="2275" y="114"/>
                  </a:lnTo>
                  <a:lnTo>
                    <a:pt x="2275" y="33"/>
                  </a:lnTo>
                  <a:lnTo>
                    <a:pt x="2288" y="33"/>
                  </a:lnTo>
                  <a:lnTo>
                    <a:pt x="2291" y="47"/>
                  </a:lnTo>
                  <a:lnTo>
                    <a:pt x="2291" y="47"/>
                  </a:lnTo>
                  <a:cubicBezTo>
                    <a:pt x="2294" y="42"/>
                    <a:pt x="2298" y="39"/>
                    <a:pt x="2302" y="36"/>
                  </a:cubicBezTo>
                  <a:cubicBezTo>
                    <a:pt x="2306" y="33"/>
                    <a:pt x="2311" y="31"/>
                    <a:pt x="2316" y="31"/>
                  </a:cubicBezTo>
                  <a:close/>
                  <a:moveTo>
                    <a:pt x="2371" y="115"/>
                  </a:moveTo>
                  <a:cubicBezTo>
                    <a:pt x="2358" y="115"/>
                    <a:pt x="2349" y="112"/>
                    <a:pt x="2342" y="104"/>
                  </a:cubicBezTo>
                  <a:cubicBezTo>
                    <a:pt x="2335" y="97"/>
                    <a:pt x="2331" y="87"/>
                    <a:pt x="2331" y="74"/>
                  </a:cubicBezTo>
                  <a:cubicBezTo>
                    <a:pt x="2331" y="61"/>
                    <a:pt x="2334" y="50"/>
                    <a:pt x="2341" y="43"/>
                  </a:cubicBezTo>
                  <a:cubicBezTo>
                    <a:pt x="2347" y="35"/>
                    <a:pt x="2356" y="31"/>
                    <a:pt x="2368" y="31"/>
                  </a:cubicBezTo>
                  <a:cubicBezTo>
                    <a:pt x="2378" y="31"/>
                    <a:pt x="2386" y="35"/>
                    <a:pt x="2393" y="41"/>
                  </a:cubicBezTo>
                  <a:cubicBezTo>
                    <a:pt x="2399" y="48"/>
                    <a:pt x="2402" y="57"/>
                    <a:pt x="2402" y="68"/>
                  </a:cubicBezTo>
                  <a:lnTo>
                    <a:pt x="2402" y="77"/>
                  </a:lnTo>
                  <a:lnTo>
                    <a:pt x="2349" y="77"/>
                  </a:lnTo>
                  <a:cubicBezTo>
                    <a:pt x="2349" y="85"/>
                    <a:pt x="2351" y="91"/>
                    <a:pt x="2355" y="95"/>
                  </a:cubicBezTo>
                  <a:cubicBezTo>
                    <a:pt x="2359" y="100"/>
                    <a:pt x="2364" y="102"/>
                    <a:pt x="2371" y="102"/>
                  </a:cubicBezTo>
                  <a:cubicBezTo>
                    <a:pt x="2376" y="102"/>
                    <a:pt x="2381" y="101"/>
                    <a:pt x="2385" y="100"/>
                  </a:cubicBezTo>
                  <a:cubicBezTo>
                    <a:pt x="2389" y="100"/>
                    <a:pt x="2393" y="98"/>
                    <a:pt x="2398" y="96"/>
                  </a:cubicBezTo>
                  <a:lnTo>
                    <a:pt x="2398" y="110"/>
                  </a:lnTo>
                  <a:cubicBezTo>
                    <a:pt x="2394" y="112"/>
                    <a:pt x="2389" y="113"/>
                    <a:pt x="2385" y="114"/>
                  </a:cubicBezTo>
                  <a:cubicBezTo>
                    <a:pt x="2381" y="115"/>
                    <a:pt x="2376" y="115"/>
                    <a:pt x="2371" y="115"/>
                  </a:cubicBezTo>
                  <a:close/>
                  <a:moveTo>
                    <a:pt x="2368" y="45"/>
                  </a:moveTo>
                  <a:cubicBezTo>
                    <a:pt x="2362" y="45"/>
                    <a:pt x="2358" y="46"/>
                    <a:pt x="2355" y="50"/>
                  </a:cubicBezTo>
                  <a:cubicBezTo>
                    <a:pt x="2351" y="53"/>
                    <a:pt x="2349" y="58"/>
                    <a:pt x="2349" y="65"/>
                  </a:cubicBezTo>
                  <a:lnTo>
                    <a:pt x="2385" y="65"/>
                  </a:lnTo>
                  <a:cubicBezTo>
                    <a:pt x="2385" y="58"/>
                    <a:pt x="2383" y="53"/>
                    <a:pt x="2380" y="50"/>
                  </a:cubicBezTo>
                  <a:cubicBezTo>
                    <a:pt x="2377" y="46"/>
                    <a:pt x="2373" y="45"/>
                    <a:pt x="2368" y="45"/>
                  </a:cubicBezTo>
                  <a:close/>
                  <a:moveTo>
                    <a:pt x="2475" y="91"/>
                  </a:moveTo>
                  <a:cubicBezTo>
                    <a:pt x="2475" y="99"/>
                    <a:pt x="2472" y="105"/>
                    <a:pt x="2466" y="109"/>
                  </a:cubicBezTo>
                  <a:cubicBezTo>
                    <a:pt x="2460" y="113"/>
                    <a:pt x="2452" y="115"/>
                    <a:pt x="2442" y="115"/>
                  </a:cubicBezTo>
                  <a:cubicBezTo>
                    <a:pt x="2431" y="115"/>
                    <a:pt x="2423" y="114"/>
                    <a:pt x="2416" y="111"/>
                  </a:cubicBezTo>
                  <a:lnTo>
                    <a:pt x="2416" y="96"/>
                  </a:lnTo>
                  <a:cubicBezTo>
                    <a:pt x="2425" y="100"/>
                    <a:pt x="2434" y="102"/>
                    <a:pt x="2442" y="102"/>
                  </a:cubicBezTo>
                  <a:cubicBezTo>
                    <a:pt x="2453" y="102"/>
                    <a:pt x="2458" y="99"/>
                    <a:pt x="2458" y="93"/>
                  </a:cubicBezTo>
                  <a:cubicBezTo>
                    <a:pt x="2458" y="91"/>
                    <a:pt x="2457" y="89"/>
                    <a:pt x="2456" y="88"/>
                  </a:cubicBezTo>
                  <a:cubicBezTo>
                    <a:pt x="2455" y="86"/>
                    <a:pt x="2453" y="85"/>
                    <a:pt x="2450" y="83"/>
                  </a:cubicBezTo>
                  <a:cubicBezTo>
                    <a:pt x="2448" y="82"/>
                    <a:pt x="2444" y="80"/>
                    <a:pt x="2439" y="78"/>
                  </a:cubicBezTo>
                  <a:cubicBezTo>
                    <a:pt x="2430" y="75"/>
                    <a:pt x="2424" y="71"/>
                    <a:pt x="2421" y="67"/>
                  </a:cubicBezTo>
                  <a:cubicBezTo>
                    <a:pt x="2418" y="64"/>
                    <a:pt x="2416" y="59"/>
                    <a:pt x="2416" y="53"/>
                  </a:cubicBezTo>
                  <a:cubicBezTo>
                    <a:pt x="2416" y="46"/>
                    <a:pt x="2419" y="41"/>
                    <a:pt x="2424" y="37"/>
                  </a:cubicBezTo>
                  <a:cubicBezTo>
                    <a:pt x="2430" y="33"/>
                    <a:pt x="2437" y="31"/>
                    <a:pt x="2447" y="31"/>
                  </a:cubicBezTo>
                  <a:cubicBezTo>
                    <a:pt x="2456" y="31"/>
                    <a:pt x="2465" y="33"/>
                    <a:pt x="2473" y="37"/>
                  </a:cubicBezTo>
                  <a:lnTo>
                    <a:pt x="2468" y="50"/>
                  </a:lnTo>
                  <a:cubicBezTo>
                    <a:pt x="2459" y="47"/>
                    <a:pt x="2452" y="45"/>
                    <a:pt x="2446" y="45"/>
                  </a:cubicBezTo>
                  <a:cubicBezTo>
                    <a:pt x="2437" y="45"/>
                    <a:pt x="2433" y="47"/>
                    <a:pt x="2433" y="53"/>
                  </a:cubicBezTo>
                  <a:cubicBezTo>
                    <a:pt x="2433" y="55"/>
                    <a:pt x="2434" y="57"/>
                    <a:pt x="2436" y="59"/>
                  </a:cubicBezTo>
                  <a:cubicBezTo>
                    <a:pt x="2438" y="61"/>
                    <a:pt x="2444" y="63"/>
                    <a:pt x="2451" y="66"/>
                  </a:cubicBezTo>
                  <a:cubicBezTo>
                    <a:pt x="2458" y="69"/>
                    <a:pt x="2463" y="71"/>
                    <a:pt x="2466" y="73"/>
                  </a:cubicBezTo>
                  <a:cubicBezTo>
                    <a:pt x="2469" y="76"/>
                    <a:pt x="2471" y="78"/>
                    <a:pt x="2472" y="81"/>
                  </a:cubicBezTo>
                  <a:cubicBezTo>
                    <a:pt x="2474" y="84"/>
                    <a:pt x="2475" y="87"/>
                    <a:pt x="2475" y="91"/>
                  </a:cubicBezTo>
                  <a:close/>
                  <a:moveTo>
                    <a:pt x="2564" y="73"/>
                  </a:moveTo>
                  <a:cubicBezTo>
                    <a:pt x="2564" y="87"/>
                    <a:pt x="2560" y="97"/>
                    <a:pt x="2554" y="104"/>
                  </a:cubicBezTo>
                  <a:cubicBezTo>
                    <a:pt x="2547" y="112"/>
                    <a:pt x="2538" y="115"/>
                    <a:pt x="2526" y="115"/>
                  </a:cubicBezTo>
                  <a:cubicBezTo>
                    <a:pt x="2518" y="115"/>
                    <a:pt x="2512" y="114"/>
                    <a:pt x="2506" y="110"/>
                  </a:cubicBezTo>
                  <a:cubicBezTo>
                    <a:pt x="2500" y="107"/>
                    <a:pt x="2496" y="102"/>
                    <a:pt x="2493" y="96"/>
                  </a:cubicBezTo>
                  <a:cubicBezTo>
                    <a:pt x="2490" y="89"/>
                    <a:pt x="2488" y="82"/>
                    <a:pt x="2488" y="73"/>
                  </a:cubicBezTo>
                  <a:cubicBezTo>
                    <a:pt x="2488" y="60"/>
                    <a:pt x="2491" y="50"/>
                    <a:pt x="2498" y="43"/>
                  </a:cubicBezTo>
                  <a:cubicBezTo>
                    <a:pt x="2505" y="35"/>
                    <a:pt x="2514" y="31"/>
                    <a:pt x="2526" y="31"/>
                  </a:cubicBezTo>
                  <a:cubicBezTo>
                    <a:pt x="2538" y="31"/>
                    <a:pt x="2547" y="35"/>
                    <a:pt x="2554" y="43"/>
                  </a:cubicBezTo>
                  <a:cubicBezTo>
                    <a:pt x="2560" y="50"/>
                    <a:pt x="2564" y="61"/>
                    <a:pt x="2564" y="73"/>
                  </a:cubicBezTo>
                  <a:close/>
                  <a:moveTo>
                    <a:pt x="2506" y="73"/>
                  </a:moveTo>
                  <a:cubicBezTo>
                    <a:pt x="2506" y="92"/>
                    <a:pt x="2512" y="101"/>
                    <a:pt x="2526" y="101"/>
                  </a:cubicBezTo>
                  <a:cubicBezTo>
                    <a:pt x="2539" y="101"/>
                    <a:pt x="2546" y="92"/>
                    <a:pt x="2546" y="73"/>
                  </a:cubicBezTo>
                  <a:cubicBezTo>
                    <a:pt x="2546" y="55"/>
                    <a:pt x="2539" y="46"/>
                    <a:pt x="2526" y="46"/>
                  </a:cubicBezTo>
                  <a:cubicBezTo>
                    <a:pt x="2519" y="46"/>
                    <a:pt x="2514" y="48"/>
                    <a:pt x="2510" y="53"/>
                  </a:cubicBezTo>
                  <a:cubicBezTo>
                    <a:pt x="2507" y="58"/>
                    <a:pt x="2506" y="64"/>
                    <a:pt x="2506" y="73"/>
                  </a:cubicBezTo>
                  <a:close/>
                  <a:moveTo>
                    <a:pt x="2639" y="114"/>
                  </a:moveTo>
                  <a:lnTo>
                    <a:pt x="2637" y="103"/>
                  </a:lnTo>
                  <a:lnTo>
                    <a:pt x="2636" y="103"/>
                  </a:lnTo>
                  <a:cubicBezTo>
                    <a:pt x="2634" y="107"/>
                    <a:pt x="2630" y="110"/>
                    <a:pt x="2626" y="112"/>
                  </a:cubicBezTo>
                  <a:cubicBezTo>
                    <a:pt x="2622" y="114"/>
                    <a:pt x="2617" y="115"/>
                    <a:pt x="2611" y="115"/>
                  </a:cubicBezTo>
                  <a:cubicBezTo>
                    <a:pt x="2602" y="115"/>
                    <a:pt x="2594" y="113"/>
                    <a:pt x="2590" y="108"/>
                  </a:cubicBezTo>
                  <a:cubicBezTo>
                    <a:pt x="2585" y="103"/>
                    <a:pt x="2582" y="96"/>
                    <a:pt x="2582" y="86"/>
                  </a:cubicBezTo>
                  <a:lnTo>
                    <a:pt x="2582" y="33"/>
                  </a:lnTo>
                  <a:lnTo>
                    <a:pt x="2600" y="33"/>
                  </a:lnTo>
                  <a:lnTo>
                    <a:pt x="2600" y="83"/>
                  </a:lnTo>
                  <a:cubicBezTo>
                    <a:pt x="2600" y="89"/>
                    <a:pt x="2601" y="94"/>
                    <a:pt x="2603" y="97"/>
                  </a:cubicBezTo>
                  <a:cubicBezTo>
                    <a:pt x="2606" y="100"/>
                    <a:pt x="2610" y="102"/>
                    <a:pt x="2615" y="102"/>
                  </a:cubicBezTo>
                  <a:cubicBezTo>
                    <a:pt x="2622" y="102"/>
                    <a:pt x="2627" y="99"/>
                    <a:pt x="2631" y="95"/>
                  </a:cubicBezTo>
                  <a:cubicBezTo>
                    <a:pt x="2634" y="91"/>
                    <a:pt x="2636" y="83"/>
                    <a:pt x="2636" y="73"/>
                  </a:cubicBezTo>
                  <a:lnTo>
                    <a:pt x="2636" y="33"/>
                  </a:lnTo>
                  <a:lnTo>
                    <a:pt x="2653" y="33"/>
                  </a:lnTo>
                  <a:lnTo>
                    <a:pt x="2653" y="114"/>
                  </a:lnTo>
                  <a:lnTo>
                    <a:pt x="2639" y="114"/>
                  </a:lnTo>
                  <a:close/>
                  <a:moveTo>
                    <a:pt x="2717" y="31"/>
                  </a:moveTo>
                  <a:cubicBezTo>
                    <a:pt x="2721" y="31"/>
                    <a:pt x="2724" y="32"/>
                    <a:pt x="2726" y="32"/>
                  </a:cubicBezTo>
                  <a:lnTo>
                    <a:pt x="2724" y="48"/>
                  </a:lnTo>
                  <a:cubicBezTo>
                    <a:pt x="2722" y="48"/>
                    <a:pt x="2719" y="47"/>
                    <a:pt x="2717" y="47"/>
                  </a:cubicBezTo>
                  <a:cubicBezTo>
                    <a:pt x="2710" y="47"/>
                    <a:pt x="2704" y="50"/>
                    <a:pt x="2700" y="54"/>
                  </a:cubicBezTo>
                  <a:cubicBezTo>
                    <a:pt x="2696" y="59"/>
                    <a:pt x="2694" y="64"/>
                    <a:pt x="2694" y="72"/>
                  </a:cubicBezTo>
                  <a:lnTo>
                    <a:pt x="2694" y="114"/>
                  </a:lnTo>
                  <a:lnTo>
                    <a:pt x="2677" y="114"/>
                  </a:lnTo>
                  <a:lnTo>
                    <a:pt x="2677" y="33"/>
                  </a:lnTo>
                  <a:lnTo>
                    <a:pt x="2690" y="33"/>
                  </a:lnTo>
                  <a:lnTo>
                    <a:pt x="2692" y="47"/>
                  </a:lnTo>
                  <a:lnTo>
                    <a:pt x="2693" y="47"/>
                  </a:lnTo>
                  <a:cubicBezTo>
                    <a:pt x="2696" y="42"/>
                    <a:pt x="2699" y="39"/>
                    <a:pt x="2704" y="36"/>
                  </a:cubicBezTo>
                  <a:cubicBezTo>
                    <a:pt x="2708" y="33"/>
                    <a:pt x="2712" y="31"/>
                    <a:pt x="2717" y="31"/>
                  </a:cubicBezTo>
                  <a:close/>
                  <a:moveTo>
                    <a:pt x="2770" y="115"/>
                  </a:moveTo>
                  <a:cubicBezTo>
                    <a:pt x="2758" y="115"/>
                    <a:pt x="2749" y="112"/>
                    <a:pt x="2742" y="105"/>
                  </a:cubicBezTo>
                  <a:cubicBezTo>
                    <a:pt x="2736" y="98"/>
                    <a:pt x="2733" y="87"/>
                    <a:pt x="2733" y="74"/>
                  </a:cubicBezTo>
                  <a:cubicBezTo>
                    <a:pt x="2733" y="60"/>
                    <a:pt x="2736" y="50"/>
                    <a:pt x="2743" y="42"/>
                  </a:cubicBezTo>
                  <a:cubicBezTo>
                    <a:pt x="2749" y="35"/>
                    <a:pt x="2759" y="31"/>
                    <a:pt x="2771" y="31"/>
                  </a:cubicBezTo>
                  <a:cubicBezTo>
                    <a:pt x="2780" y="31"/>
                    <a:pt x="2787" y="33"/>
                    <a:pt x="2794" y="36"/>
                  </a:cubicBezTo>
                  <a:lnTo>
                    <a:pt x="2789" y="50"/>
                  </a:lnTo>
                  <a:cubicBezTo>
                    <a:pt x="2782" y="47"/>
                    <a:pt x="2776" y="46"/>
                    <a:pt x="2771" y="46"/>
                  </a:cubicBezTo>
                  <a:cubicBezTo>
                    <a:pt x="2757" y="46"/>
                    <a:pt x="2750" y="55"/>
                    <a:pt x="2750" y="74"/>
                  </a:cubicBezTo>
                  <a:cubicBezTo>
                    <a:pt x="2750" y="83"/>
                    <a:pt x="2752" y="90"/>
                    <a:pt x="2755" y="94"/>
                  </a:cubicBezTo>
                  <a:cubicBezTo>
                    <a:pt x="2759" y="99"/>
                    <a:pt x="2764" y="101"/>
                    <a:pt x="2771" y="101"/>
                  </a:cubicBezTo>
                  <a:cubicBezTo>
                    <a:pt x="2778" y="101"/>
                    <a:pt x="2785" y="99"/>
                    <a:pt x="2792" y="95"/>
                  </a:cubicBezTo>
                  <a:lnTo>
                    <a:pt x="2792" y="110"/>
                  </a:lnTo>
                  <a:cubicBezTo>
                    <a:pt x="2789" y="112"/>
                    <a:pt x="2786" y="113"/>
                    <a:pt x="2782" y="114"/>
                  </a:cubicBezTo>
                  <a:cubicBezTo>
                    <a:pt x="2779" y="115"/>
                    <a:pt x="2775" y="115"/>
                    <a:pt x="2770" y="115"/>
                  </a:cubicBezTo>
                  <a:close/>
                  <a:moveTo>
                    <a:pt x="2846" y="115"/>
                  </a:moveTo>
                  <a:cubicBezTo>
                    <a:pt x="2833" y="115"/>
                    <a:pt x="2824" y="112"/>
                    <a:pt x="2817" y="104"/>
                  </a:cubicBezTo>
                  <a:cubicBezTo>
                    <a:pt x="2810" y="97"/>
                    <a:pt x="2806" y="87"/>
                    <a:pt x="2806" y="74"/>
                  </a:cubicBezTo>
                  <a:cubicBezTo>
                    <a:pt x="2806" y="61"/>
                    <a:pt x="2809" y="50"/>
                    <a:pt x="2816" y="43"/>
                  </a:cubicBezTo>
                  <a:cubicBezTo>
                    <a:pt x="2822" y="35"/>
                    <a:pt x="2831" y="31"/>
                    <a:pt x="2843" y="31"/>
                  </a:cubicBezTo>
                  <a:cubicBezTo>
                    <a:pt x="2853" y="31"/>
                    <a:pt x="2861" y="35"/>
                    <a:pt x="2867" y="41"/>
                  </a:cubicBezTo>
                  <a:cubicBezTo>
                    <a:pt x="2874" y="48"/>
                    <a:pt x="2877" y="57"/>
                    <a:pt x="2877" y="68"/>
                  </a:cubicBezTo>
                  <a:lnTo>
                    <a:pt x="2877" y="77"/>
                  </a:lnTo>
                  <a:lnTo>
                    <a:pt x="2823" y="77"/>
                  </a:lnTo>
                  <a:cubicBezTo>
                    <a:pt x="2824" y="85"/>
                    <a:pt x="2826" y="91"/>
                    <a:pt x="2830" y="95"/>
                  </a:cubicBezTo>
                  <a:cubicBezTo>
                    <a:pt x="2834" y="100"/>
                    <a:pt x="2839" y="102"/>
                    <a:pt x="2846" y="102"/>
                  </a:cubicBezTo>
                  <a:cubicBezTo>
                    <a:pt x="2851" y="102"/>
                    <a:pt x="2856" y="101"/>
                    <a:pt x="2860" y="100"/>
                  </a:cubicBezTo>
                  <a:cubicBezTo>
                    <a:pt x="2864" y="100"/>
                    <a:pt x="2868" y="98"/>
                    <a:pt x="2873" y="96"/>
                  </a:cubicBezTo>
                  <a:lnTo>
                    <a:pt x="2873" y="110"/>
                  </a:lnTo>
                  <a:cubicBezTo>
                    <a:pt x="2869" y="112"/>
                    <a:pt x="2864" y="113"/>
                    <a:pt x="2860" y="114"/>
                  </a:cubicBezTo>
                  <a:cubicBezTo>
                    <a:pt x="2856" y="115"/>
                    <a:pt x="2851" y="115"/>
                    <a:pt x="2846" y="115"/>
                  </a:cubicBezTo>
                  <a:close/>
                  <a:moveTo>
                    <a:pt x="2843" y="45"/>
                  </a:moveTo>
                  <a:cubicBezTo>
                    <a:pt x="2837" y="45"/>
                    <a:pt x="2833" y="46"/>
                    <a:pt x="2830" y="50"/>
                  </a:cubicBezTo>
                  <a:cubicBezTo>
                    <a:pt x="2826" y="53"/>
                    <a:pt x="2824" y="58"/>
                    <a:pt x="2824" y="65"/>
                  </a:cubicBezTo>
                  <a:lnTo>
                    <a:pt x="2860" y="65"/>
                  </a:lnTo>
                  <a:cubicBezTo>
                    <a:pt x="2860" y="58"/>
                    <a:pt x="2858" y="53"/>
                    <a:pt x="2855" y="50"/>
                  </a:cubicBezTo>
                  <a:cubicBezTo>
                    <a:pt x="2852" y="46"/>
                    <a:pt x="2848" y="45"/>
                    <a:pt x="2843" y="45"/>
                  </a:cubicBezTo>
                  <a:close/>
                  <a:moveTo>
                    <a:pt x="2950" y="91"/>
                  </a:moveTo>
                  <a:cubicBezTo>
                    <a:pt x="2950" y="99"/>
                    <a:pt x="2947" y="105"/>
                    <a:pt x="2941" y="109"/>
                  </a:cubicBezTo>
                  <a:cubicBezTo>
                    <a:pt x="2935" y="113"/>
                    <a:pt x="2927" y="115"/>
                    <a:pt x="2917" y="115"/>
                  </a:cubicBezTo>
                  <a:cubicBezTo>
                    <a:pt x="2906" y="115"/>
                    <a:pt x="2897" y="114"/>
                    <a:pt x="2891" y="111"/>
                  </a:cubicBezTo>
                  <a:lnTo>
                    <a:pt x="2891" y="96"/>
                  </a:lnTo>
                  <a:cubicBezTo>
                    <a:pt x="2900" y="100"/>
                    <a:pt x="2909" y="102"/>
                    <a:pt x="2917" y="102"/>
                  </a:cubicBezTo>
                  <a:cubicBezTo>
                    <a:pt x="2928" y="102"/>
                    <a:pt x="2933" y="99"/>
                    <a:pt x="2933" y="93"/>
                  </a:cubicBezTo>
                  <a:cubicBezTo>
                    <a:pt x="2933" y="91"/>
                    <a:pt x="2932" y="89"/>
                    <a:pt x="2931" y="88"/>
                  </a:cubicBezTo>
                  <a:cubicBezTo>
                    <a:pt x="2930" y="86"/>
                    <a:pt x="2928" y="85"/>
                    <a:pt x="2925" y="83"/>
                  </a:cubicBezTo>
                  <a:cubicBezTo>
                    <a:pt x="2923" y="82"/>
                    <a:pt x="2919" y="80"/>
                    <a:pt x="2914" y="78"/>
                  </a:cubicBezTo>
                  <a:cubicBezTo>
                    <a:pt x="2905" y="75"/>
                    <a:pt x="2899" y="71"/>
                    <a:pt x="2896" y="67"/>
                  </a:cubicBezTo>
                  <a:cubicBezTo>
                    <a:pt x="2892" y="64"/>
                    <a:pt x="2891" y="59"/>
                    <a:pt x="2891" y="53"/>
                  </a:cubicBezTo>
                  <a:cubicBezTo>
                    <a:pt x="2891" y="46"/>
                    <a:pt x="2894" y="41"/>
                    <a:pt x="2899" y="37"/>
                  </a:cubicBezTo>
                  <a:cubicBezTo>
                    <a:pt x="2905" y="33"/>
                    <a:pt x="2912" y="31"/>
                    <a:pt x="2922" y="31"/>
                  </a:cubicBezTo>
                  <a:cubicBezTo>
                    <a:pt x="2931" y="31"/>
                    <a:pt x="2940" y="33"/>
                    <a:pt x="2948" y="37"/>
                  </a:cubicBezTo>
                  <a:lnTo>
                    <a:pt x="2943" y="50"/>
                  </a:lnTo>
                  <a:cubicBezTo>
                    <a:pt x="2934" y="47"/>
                    <a:pt x="2927" y="45"/>
                    <a:pt x="2921" y="45"/>
                  </a:cubicBezTo>
                  <a:cubicBezTo>
                    <a:pt x="2912" y="45"/>
                    <a:pt x="2908" y="47"/>
                    <a:pt x="2908" y="53"/>
                  </a:cubicBezTo>
                  <a:cubicBezTo>
                    <a:pt x="2908" y="55"/>
                    <a:pt x="2909" y="57"/>
                    <a:pt x="2911" y="59"/>
                  </a:cubicBezTo>
                  <a:cubicBezTo>
                    <a:pt x="2913" y="61"/>
                    <a:pt x="2919" y="63"/>
                    <a:pt x="2926" y="66"/>
                  </a:cubicBezTo>
                  <a:cubicBezTo>
                    <a:pt x="2933" y="69"/>
                    <a:pt x="2938" y="71"/>
                    <a:pt x="2941" y="73"/>
                  </a:cubicBezTo>
                  <a:cubicBezTo>
                    <a:pt x="2944" y="76"/>
                    <a:pt x="2946" y="78"/>
                    <a:pt x="2947" y="81"/>
                  </a:cubicBezTo>
                  <a:cubicBezTo>
                    <a:pt x="2949" y="84"/>
                    <a:pt x="2950" y="87"/>
                    <a:pt x="295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4" name="Line 192"/>
            <p:cNvSpPr>
              <a:spLocks noChangeShapeType="1"/>
            </p:cNvSpPr>
            <p:nvPr/>
          </p:nvSpPr>
          <p:spPr bwMode="auto">
            <a:xfrm flipV="1">
              <a:off x="7462048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Line 193"/>
            <p:cNvSpPr>
              <a:spLocks noChangeShapeType="1"/>
            </p:cNvSpPr>
            <p:nvPr/>
          </p:nvSpPr>
          <p:spPr bwMode="auto">
            <a:xfrm flipV="1">
              <a:off x="8767710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6" name="Line 194"/>
            <p:cNvSpPr>
              <a:spLocks noChangeShapeType="1"/>
            </p:cNvSpPr>
            <p:nvPr/>
          </p:nvSpPr>
          <p:spPr bwMode="auto">
            <a:xfrm flipV="1">
              <a:off x="10123250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Rectangle 195"/>
            <p:cNvSpPr>
              <a:spLocks noChangeArrowheads="1"/>
            </p:cNvSpPr>
            <p:nvPr/>
          </p:nvSpPr>
          <p:spPr bwMode="auto">
            <a:xfrm>
              <a:off x="7007826" y="3576038"/>
              <a:ext cx="894192" cy="26897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auto">
            <a:xfrm>
              <a:off x="7104014" y="3638382"/>
              <a:ext cx="49875" cy="49875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Line 203"/>
            <p:cNvSpPr>
              <a:spLocks noChangeShapeType="1"/>
            </p:cNvSpPr>
            <p:nvPr/>
          </p:nvSpPr>
          <p:spPr bwMode="auto">
            <a:xfrm flipV="1">
              <a:off x="7209109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6" name="Line 204"/>
            <p:cNvSpPr>
              <a:spLocks noChangeShapeType="1"/>
            </p:cNvSpPr>
            <p:nvPr/>
          </p:nvSpPr>
          <p:spPr bwMode="auto">
            <a:xfrm flipV="1">
              <a:off x="7271452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7" name="Line 205"/>
            <p:cNvSpPr>
              <a:spLocks noChangeShapeType="1"/>
            </p:cNvSpPr>
            <p:nvPr/>
          </p:nvSpPr>
          <p:spPr bwMode="auto">
            <a:xfrm flipV="1">
              <a:off x="7346265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8" name="Line 206"/>
            <p:cNvSpPr>
              <a:spLocks noChangeShapeType="1"/>
            </p:cNvSpPr>
            <p:nvPr/>
          </p:nvSpPr>
          <p:spPr bwMode="auto">
            <a:xfrm flipV="1">
              <a:off x="7410391" y="3649070"/>
              <a:ext cx="154970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9" name="Line 207"/>
            <p:cNvSpPr>
              <a:spLocks noChangeShapeType="1"/>
            </p:cNvSpPr>
            <p:nvPr/>
          </p:nvSpPr>
          <p:spPr bwMode="auto">
            <a:xfrm flipV="1">
              <a:off x="7472735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0" name="Line 208"/>
            <p:cNvSpPr>
              <a:spLocks noChangeShapeType="1"/>
            </p:cNvSpPr>
            <p:nvPr/>
          </p:nvSpPr>
          <p:spPr bwMode="auto">
            <a:xfrm flipV="1">
              <a:off x="7545766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1" name="Line 209"/>
            <p:cNvSpPr>
              <a:spLocks noChangeShapeType="1"/>
            </p:cNvSpPr>
            <p:nvPr/>
          </p:nvSpPr>
          <p:spPr bwMode="auto">
            <a:xfrm flipV="1">
              <a:off x="7609892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2" name="Line 210"/>
            <p:cNvSpPr>
              <a:spLocks noChangeShapeType="1"/>
            </p:cNvSpPr>
            <p:nvPr/>
          </p:nvSpPr>
          <p:spPr bwMode="auto">
            <a:xfrm flipV="1">
              <a:off x="7674017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3" name="Line 211"/>
            <p:cNvSpPr>
              <a:spLocks noChangeShapeType="1"/>
            </p:cNvSpPr>
            <p:nvPr/>
          </p:nvSpPr>
          <p:spPr bwMode="auto">
            <a:xfrm flipV="1">
              <a:off x="7747049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7" name="Line 215"/>
            <p:cNvSpPr>
              <a:spLocks noChangeShapeType="1"/>
            </p:cNvSpPr>
            <p:nvPr/>
          </p:nvSpPr>
          <p:spPr bwMode="auto">
            <a:xfrm>
              <a:off x="7198421" y="3627695"/>
              <a:ext cx="0" cy="163876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8" name="Rectangle 216"/>
            <p:cNvSpPr>
              <a:spLocks noChangeArrowheads="1"/>
            </p:cNvSpPr>
            <p:nvPr/>
          </p:nvSpPr>
          <p:spPr bwMode="auto">
            <a:xfrm>
              <a:off x="7007826" y="3038097"/>
              <a:ext cx="894192" cy="27075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auto">
            <a:xfrm>
              <a:off x="7104014" y="3100442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6" name="Line 224"/>
            <p:cNvSpPr>
              <a:spLocks noChangeShapeType="1"/>
            </p:cNvSpPr>
            <p:nvPr/>
          </p:nvSpPr>
          <p:spPr bwMode="auto">
            <a:xfrm flipV="1">
              <a:off x="7209109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7" name="Line 225"/>
            <p:cNvSpPr>
              <a:spLocks noChangeShapeType="1"/>
            </p:cNvSpPr>
            <p:nvPr/>
          </p:nvSpPr>
          <p:spPr bwMode="auto">
            <a:xfrm flipV="1">
              <a:off x="7271452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8" name="Line 226"/>
            <p:cNvSpPr>
              <a:spLocks noChangeShapeType="1"/>
            </p:cNvSpPr>
            <p:nvPr/>
          </p:nvSpPr>
          <p:spPr bwMode="auto">
            <a:xfrm flipV="1">
              <a:off x="7346265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Line 227"/>
            <p:cNvSpPr>
              <a:spLocks noChangeShapeType="1"/>
            </p:cNvSpPr>
            <p:nvPr/>
          </p:nvSpPr>
          <p:spPr bwMode="auto">
            <a:xfrm flipV="1">
              <a:off x="7410391" y="3111130"/>
              <a:ext cx="154970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0" name="Line 228"/>
            <p:cNvSpPr>
              <a:spLocks noChangeShapeType="1"/>
            </p:cNvSpPr>
            <p:nvPr/>
          </p:nvSpPr>
          <p:spPr bwMode="auto">
            <a:xfrm flipV="1">
              <a:off x="7472735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1" name="Line 229"/>
            <p:cNvSpPr>
              <a:spLocks noChangeShapeType="1"/>
            </p:cNvSpPr>
            <p:nvPr/>
          </p:nvSpPr>
          <p:spPr bwMode="auto">
            <a:xfrm flipV="1">
              <a:off x="7545766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2" name="Line 230"/>
            <p:cNvSpPr>
              <a:spLocks noChangeShapeType="1"/>
            </p:cNvSpPr>
            <p:nvPr/>
          </p:nvSpPr>
          <p:spPr bwMode="auto">
            <a:xfrm flipV="1">
              <a:off x="7609892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3" name="Line 231"/>
            <p:cNvSpPr>
              <a:spLocks noChangeShapeType="1"/>
            </p:cNvSpPr>
            <p:nvPr/>
          </p:nvSpPr>
          <p:spPr bwMode="auto">
            <a:xfrm flipV="1">
              <a:off x="7674017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4" name="Line 232"/>
            <p:cNvSpPr>
              <a:spLocks noChangeShapeType="1"/>
            </p:cNvSpPr>
            <p:nvPr/>
          </p:nvSpPr>
          <p:spPr bwMode="auto">
            <a:xfrm flipV="1">
              <a:off x="7747049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7198421" y="3100442"/>
              <a:ext cx="0" cy="162095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9" name="Rectangle 237"/>
            <p:cNvSpPr>
              <a:spLocks noChangeArrowheads="1"/>
            </p:cNvSpPr>
            <p:nvPr/>
          </p:nvSpPr>
          <p:spPr bwMode="auto">
            <a:xfrm>
              <a:off x="7007826" y="3301724"/>
              <a:ext cx="894192" cy="27075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0" name="Oval 238"/>
            <p:cNvSpPr>
              <a:spLocks noChangeArrowheads="1"/>
            </p:cNvSpPr>
            <p:nvPr/>
          </p:nvSpPr>
          <p:spPr bwMode="auto">
            <a:xfrm>
              <a:off x="7104014" y="3374756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7" name="Line 245"/>
            <p:cNvSpPr>
              <a:spLocks noChangeShapeType="1"/>
            </p:cNvSpPr>
            <p:nvPr/>
          </p:nvSpPr>
          <p:spPr bwMode="auto">
            <a:xfrm flipV="1">
              <a:off x="7209109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8" name="Line 246"/>
            <p:cNvSpPr>
              <a:spLocks noChangeShapeType="1"/>
            </p:cNvSpPr>
            <p:nvPr/>
          </p:nvSpPr>
          <p:spPr bwMode="auto">
            <a:xfrm flipV="1">
              <a:off x="7271452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9" name="Line 247"/>
            <p:cNvSpPr>
              <a:spLocks noChangeShapeType="1"/>
            </p:cNvSpPr>
            <p:nvPr/>
          </p:nvSpPr>
          <p:spPr bwMode="auto">
            <a:xfrm flipV="1">
              <a:off x="7346265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0" name="Line 248"/>
            <p:cNvSpPr>
              <a:spLocks noChangeShapeType="1"/>
            </p:cNvSpPr>
            <p:nvPr/>
          </p:nvSpPr>
          <p:spPr bwMode="auto">
            <a:xfrm flipV="1">
              <a:off x="7410391" y="3374756"/>
              <a:ext cx="154970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1" name="Line 249"/>
            <p:cNvSpPr>
              <a:spLocks noChangeShapeType="1"/>
            </p:cNvSpPr>
            <p:nvPr/>
          </p:nvSpPr>
          <p:spPr bwMode="auto">
            <a:xfrm flipV="1">
              <a:off x="7472735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2" name="Line 250"/>
            <p:cNvSpPr>
              <a:spLocks noChangeShapeType="1"/>
            </p:cNvSpPr>
            <p:nvPr/>
          </p:nvSpPr>
          <p:spPr bwMode="auto">
            <a:xfrm flipV="1">
              <a:off x="7545766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3" name="Line 251"/>
            <p:cNvSpPr>
              <a:spLocks noChangeShapeType="1"/>
            </p:cNvSpPr>
            <p:nvPr/>
          </p:nvSpPr>
          <p:spPr bwMode="auto">
            <a:xfrm flipV="1">
              <a:off x="7609892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4" name="Line 252"/>
            <p:cNvSpPr>
              <a:spLocks noChangeShapeType="1"/>
            </p:cNvSpPr>
            <p:nvPr/>
          </p:nvSpPr>
          <p:spPr bwMode="auto">
            <a:xfrm flipV="1">
              <a:off x="7674017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5" name="Line 253"/>
            <p:cNvSpPr>
              <a:spLocks noChangeShapeType="1"/>
            </p:cNvSpPr>
            <p:nvPr/>
          </p:nvSpPr>
          <p:spPr bwMode="auto">
            <a:xfrm flipV="1">
              <a:off x="7747049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9" name="Line 257"/>
            <p:cNvSpPr>
              <a:spLocks noChangeShapeType="1"/>
            </p:cNvSpPr>
            <p:nvPr/>
          </p:nvSpPr>
          <p:spPr bwMode="auto">
            <a:xfrm>
              <a:off x="7198421" y="3364068"/>
              <a:ext cx="0" cy="162095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0" name="Freeform 258"/>
            <p:cNvSpPr>
              <a:spLocks/>
            </p:cNvSpPr>
            <p:nvPr/>
          </p:nvSpPr>
          <p:spPr bwMode="auto">
            <a:xfrm>
              <a:off x="7969706" y="4887045"/>
              <a:ext cx="286783" cy="90845"/>
            </a:xfrm>
            <a:custGeom>
              <a:avLst/>
              <a:gdLst>
                <a:gd name="T0" fmla="*/ 305 w 336"/>
                <a:gd name="T1" fmla="*/ 0 h 106"/>
                <a:gd name="T2" fmla="*/ 32 w 336"/>
                <a:gd name="T3" fmla="*/ 0 h 106"/>
                <a:gd name="T4" fmla="*/ 0 w 336"/>
                <a:gd name="T5" fmla="*/ 32 h 106"/>
                <a:gd name="T6" fmla="*/ 0 w 336"/>
                <a:gd name="T7" fmla="*/ 106 h 106"/>
                <a:gd name="T8" fmla="*/ 76 w 336"/>
                <a:gd name="T9" fmla="*/ 106 h 106"/>
                <a:gd name="T10" fmla="*/ 76 w 336"/>
                <a:gd name="T11" fmla="*/ 94 h 106"/>
                <a:gd name="T12" fmla="*/ 93 w 336"/>
                <a:gd name="T13" fmla="*/ 77 h 106"/>
                <a:gd name="T14" fmla="*/ 244 w 336"/>
                <a:gd name="T15" fmla="*/ 77 h 106"/>
                <a:gd name="T16" fmla="*/ 260 w 336"/>
                <a:gd name="T17" fmla="*/ 94 h 106"/>
                <a:gd name="T18" fmla="*/ 260 w 336"/>
                <a:gd name="T19" fmla="*/ 106 h 106"/>
                <a:gd name="T20" fmla="*/ 336 w 336"/>
                <a:gd name="T21" fmla="*/ 106 h 106"/>
                <a:gd name="T22" fmla="*/ 336 w 336"/>
                <a:gd name="T23" fmla="*/ 32 h 106"/>
                <a:gd name="T24" fmla="*/ 305 w 336"/>
                <a:gd name="T2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06">
                  <a:moveTo>
                    <a:pt x="305" y="0"/>
                  </a:moveTo>
                  <a:lnTo>
                    <a:pt x="32" y="0"/>
                  </a:lnTo>
                  <a:cubicBezTo>
                    <a:pt x="15" y="0"/>
                    <a:pt x="0" y="14"/>
                    <a:pt x="0" y="32"/>
                  </a:cubicBezTo>
                  <a:lnTo>
                    <a:pt x="0" y="106"/>
                  </a:lnTo>
                  <a:lnTo>
                    <a:pt x="76" y="106"/>
                  </a:lnTo>
                  <a:lnTo>
                    <a:pt x="76" y="94"/>
                  </a:lnTo>
                  <a:cubicBezTo>
                    <a:pt x="76" y="85"/>
                    <a:pt x="84" y="77"/>
                    <a:pt x="93" y="77"/>
                  </a:cubicBezTo>
                  <a:lnTo>
                    <a:pt x="244" y="77"/>
                  </a:lnTo>
                  <a:cubicBezTo>
                    <a:pt x="253" y="77"/>
                    <a:pt x="260" y="85"/>
                    <a:pt x="260" y="94"/>
                  </a:cubicBezTo>
                  <a:lnTo>
                    <a:pt x="260" y="106"/>
                  </a:lnTo>
                  <a:lnTo>
                    <a:pt x="336" y="106"/>
                  </a:lnTo>
                  <a:lnTo>
                    <a:pt x="336" y="32"/>
                  </a:lnTo>
                  <a:cubicBezTo>
                    <a:pt x="336" y="15"/>
                    <a:pt x="322" y="0"/>
                    <a:pt x="305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1" name="Freeform 259"/>
            <p:cNvSpPr>
              <a:spLocks/>
            </p:cNvSpPr>
            <p:nvPr/>
          </p:nvSpPr>
          <p:spPr bwMode="auto">
            <a:xfrm>
              <a:off x="7971488" y="5081203"/>
              <a:ext cx="286783" cy="90845"/>
            </a:xfrm>
            <a:custGeom>
              <a:avLst/>
              <a:gdLst>
                <a:gd name="T0" fmla="*/ 259 w 336"/>
                <a:gd name="T1" fmla="*/ 12 h 106"/>
                <a:gd name="T2" fmla="*/ 243 w 336"/>
                <a:gd name="T3" fmla="*/ 29 h 106"/>
                <a:gd name="T4" fmla="*/ 92 w 336"/>
                <a:gd name="T5" fmla="*/ 29 h 106"/>
                <a:gd name="T6" fmla="*/ 75 w 336"/>
                <a:gd name="T7" fmla="*/ 12 h 106"/>
                <a:gd name="T8" fmla="*/ 75 w 336"/>
                <a:gd name="T9" fmla="*/ 0 h 106"/>
                <a:gd name="T10" fmla="*/ 0 w 336"/>
                <a:gd name="T11" fmla="*/ 0 h 106"/>
                <a:gd name="T12" fmla="*/ 0 w 336"/>
                <a:gd name="T13" fmla="*/ 75 h 106"/>
                <a:gd name="T14" fmla="*/ 31 w 336"/>
                <a:gd name="T15" fmla="*/ 106 h 106"/>
                <a:gd name="T16" fmla="*/ 304 w 336"/>
                <a:gd name="T17" fmla="*/ 106 h 106"/>
                <a:gd name="T18" fmla="*/ 336 w 336"/>
                <a:gd name="T19" fmla="*/ 75 h 106"/>
                <a:gd name="T20" fmla="*/ 336 w 336"/>
                <a:gd name="T21" fmla="*/ 0 h 106"/>
                <a:gd name="T22" fmla="*/ 259 w 336"/>
                <a:gd name="T23" fmla="*/ 0 h 106"/>
                <a:gd name="T24" fmla="*/ 259 w 336"/>
                <a:gd name="T25" fmla="*/ 1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06">
                  <a:moveTo>
                    <a:pt x="259" y="12"/>
                  </a:moveTo>
                  <a:cubicBezTo>
                    <a:pt x="259" y="21"/>
                    <a:pt x="252" y="29"/>
                    <a:pt x="243" y="29"/>
                  </a:cubicBezTo>
                  <a:lnTo>
                    <a:pt x="92" y="29"/>
                  </a:lnTo>
                  <a:cubicBezTo>
                    <a:pt x="83" y="29"/>
                    <a:pt x="75" y="21"/>
                    <a:pt x="75" y="12"/>
                  </a:cubicBezTo>
                  <a:lnTo>
                    <a:pt x="75" y="0"/>
                  </a:lnTo>
                  <a:lnTo>
                    <a:pt x="0" y="0"/>
                  </a:lnTo>
                  <a:lnTo>
                    <a:pt x="0" y="75"/>
                  </a:lnTo>
                  <a:cubicBezTo>
                    <a:pt x="0" y="92"/>
                    <a:pt x="13" y="106"/>
                    <a:pt x="31" y="106"/>
                  </a:cubicBezTo>
                  <a:lnTo>
                    <a:pt x="304" y="106"/>
                  </a:lnTo>
                  <a:cubicBezTo>
                    <a:pt x="321" y="106"/>
                    <a:pt x="336" y="92"/>
                    <a:pt x="336" y="75"/>
                  </a:cubicBezTo>
                  <a:lnTo>
                    <a:pt x="336" y="0"/>
                  </a:lnTo>
                  <a:lnTo>
                    <a:pt x="259" y="0"/>
                  </a:lnTo>
                  <a:lnTo>
                    <a:pt x="259" y="1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2" name="Rectangle 260"/>
            <p:cNvSpPr>
              <a:spLocks noChangeArrowheads="1"/>
            </p:cNvSpPr>
            <p:nvPr/>
          </p:nvSpPr>
          <p:spPr bwMode="auto">
            <a:xfrm>
              <a:off x="7971488" y="4995702"/>
              <a:ext cx="64125" cy="65907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3" name="Rectangle 261"/>
            <p:cNvSpPr>
              <a:spLocks noChangeArrowheads="1"/>
            </p:cNvSpPr>
            <p:nvPr/>
          </p:nvSpPr>
          <p:spPr bwMode="auto">
            <a:xfrm>
              <a:off x="8192364" y="4995702"/>
              <a:ext cx="64125" cy="65907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4" name="Freeform 262"/>
            <p:cNvSpPr>
              <a:spLocks noEditPoints="1"/>
            </p:cNvSpPr>
            <p:nvPr/>
          </p:nvSpPr>
          <p:spPr bwMode="auto">
            <a:xfrm>
              <a:off x="9515839" y="5065171"/>
              <a:ext cx="35625" cy="37407"/>
            </a:xfrm>
            <a:custGeom>
              <a:avLst/>
              <a:gdLst>
                <a:gd name="T0" fmla="*/ 21 w 42"/>
                <a:gd name="T1" fmla="*/ 39 h 44"/>
                <a:gd name="T2" fmla="*/ 5 w 42"/>
                <a:gd name="T3" fmla="*/ 22 h 44"/>
                <a:gd name="T4" fmla="*/ 21 w 42"/>
                <a:gd name="T5" fmla="*/ 6 h 44"/>
                <a:gd name="T6" fmla="*/ 37 w 42"/>
                <a:gd name="T7" fmla="*/ 22 h 44"/>
                <a:gd name="T8" fmla="*/ 21 w 42"/>
                <a:gd name="T9" fmla="*/ 39 h 44"/>
                <a:gd name="T10" fmla="*/ 42 w 42"/>
                <a:gd name="T11" fmla="*/ 22 h 44"/>
                <a:gd name="T12" fmla="*/ 21 w 42"/>
                <a:gd name="T13" fmla="*/ 0 h 44"/>
                <a:gd name="T14" fmla="*/ 0 w 42"/>
                <a:gd name="T15" fmla="*/ 22 h 44"/>
                <a:gd name="T16" fmla="*/ 21 w 42"/>
                <a:gd name="T17" fmla="*/ 44 h 44"/>
                <a:gd name="T18" fmla="*/ 42 w 42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4">
                  <a:moveTo>
                    <a:pt x="21" y="39"/>
                  </a:moveTo>
                  <a:cubicBezTo>
                    <a:pt x="12" y="39"/>
                    <a:pt x="5" y="31"/>
                    <a:pt x="5" y="22"/>
                  </a:cubicBezTo>
                  <a:cubicBezTo>
                    <a:pt x="5" y="13"/>
                    <a:pt x="12" y="6"/>
                    <a:pt x="21" y="6"/>
                  </a:cubicBezTo>
                  <a:cubicBezTo>
                    <a:pt x="30" y="6"/>
                    <a:pt x="37" y="13"/>
                    <a:pt x="37" y="22"/>
                  </a:cubicBezTo>
                  <a:cubicBezTo>
                    <a:pt x="37" y="31"/>
                    <a:pt x="30" y="39"/>
                    <a:pt x="21" y="39"/>
                  </a:cubicBezTo>
                  <a:close/>
                  <a:moveTo>
                    <a:pt x="42" y="22"/>
                  </a:moveTo>
                  <a:cubicBezTo>
                    <a:pt x="42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2" y="34"/>
                    <a:pt x="42" y="22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5" name="Freeform 263"/>
            <p:cNvSpPr>
              <a:spLocks noEditPoints="1"/>
            </p:cNvSpPr>
            <p:nvPr/>
          </p:nvSpPr>
          <p:spPr bwMode="auto">
            <a:xfrm>
              <a:off x="9528309" y="5075858"/>
              <a:ext cx="14250" cy="17813"/>
            </a:xfrm>
            <a:custGeom>
              <a:avLst/>
              <a:gdLst>
                <a:gd name="T0" fmla="*/ 11 w 16"/>
                <a:gd name="T1" fmla="*/ 6 h 21"/>
                <a:gd name="T2" fmla="*/ 7 w 16"/>
                <a:gd name="T3" fmla="*/ 10 h 21"/>
                <a:gd name="T4" fmla="*/ 4 w 16"/>
                <a:gd name="T5" fmla="*/ 10 h 21"/>
                <a:gd name="T6" fmla="*/ 4 w 16"/>
                <a:gd name="T7" fmla="*/ 3 h 21"/>
                <a:gd name="T8" fmla="*/ 7 w 16"/>
                <a:gd name="T9" fmla="*/ 3 h 21"/>
                <a:gd name="T10" fmla="*/ 11 w 16"/>
                <a:gd name="T11" fmla="*/ 6 h 21"/>
                <a:gd name="T12" fmla="*/ 15 w 16"/>
                <a:gd name="T13" fmla="*/ 6 h 21"/>
                <a:gd name="T14" fmla="*/ 14 w 16"/>
                <a:gd name="T15" fmla="*/ 2 h 21"/>
                <a:gd name="T16" fmla="*/ 8 w 16"/>
                <a:gd name="T17" fmla="*/ 0 h 21"/>
                <a:gd name="T18" fmla="*/ 0 w 16"/>
                <a:gd name="T19" fmla="*/ 0 h 21"/>
                <a:gd name="T20" fmla="*/ 0 w 16"/>
                <a:gd name="T21" fmla="*/ 21 h 21"/>
                <a:gd name="T22" fmla="*/ 5 w 16"/>
                <a:gd name="T23" fmla="*/ 21 h 21"/>
                <a:gd name="T24" fmla="*/ 5 w 16"/>
                <a:gd name="T25" fmla="*/ 14 h 21"/>
                <a:gd name="T26" fmla="*/ 7 w 16"/>
                <a:gd name="T27" fmla="*/ 14 h 21"/>
                <a:gd name="T28" fmla="*/ 11 w 16"/>
                <a:gd name="T29" fmla="*/ 21 h 21"/>
                <a:gd name="T30" fmla="*/ 16 w 16"/>
                <a:gd name="T31" fmla="*/ 21 h 21"/>
                <a:gd name="T32" fmla="*/ 12 w 16"/>
                <a:gd name="T33" fmla="*/ 13 h 21"/>
                <a:gd name="T34" fmla="*/ 15 w 16"/>
                <a:gd name="T35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1" y="6"/>
                  </a:moveTo>
                  <a:cubicBezTo>
                    <a:pt x="11" y="8"/>
                    <a:pt x="10" y="10"/>
                    <a:pt x="7" y="10"/>
                  </a:cubicBezTo>
                  <a:lnTo>
                    <a:pt x="4" y="10"/>
                  </a:lnTo>
                  <a:lnTo>
                    <a:pt x="4" y="3"/>
                  </a:lnTo>
                  <a:lnTo>
                    <a:pt x="7" y="3"/>
                  </a:lnTo>
                  <a:cubicBezTo>
                    <a:pt x="9" y="3"/>
                    <a:pt x="11" y="4"/>
                    <a:pt x="11" y="6"/>
                  </a:cubicBezTo>
                  <a:close/>
                  <a:moveTo>
                    <a:pt x="15" y="6"/>
                  </a:moveTo>
                  <a:cubicBezTo>
                    <a:pt x="15" y="4"/>
                    <a:pt x="15" y="2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lnTo>
                    <a:pt x="0" y="0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1" y="21"/>
                  </a:lnTo>
                  <a:lnTo>
                    <a:pt x="16" y="21"/>
                  </a:lnTo>
                  <a:lnTo>
                    <a:pt x="12" y="13"/>
                  </a:lnTo>
                  <a:cubicBezTo>
                    <a:pt x="14" y="12"/>
                    <a:pt x="15" y="10"/>
                    <a:pt x="15" y="6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6" name="Freeform 264"/>
            <p:cNvSpPr>
              <a:spLocks noEditPoints="1"/>
            </p:cNvSpPr>
            <p:nvPr/>
          </p:nvSpPr>
          <p:spPr bwMode="auto">
            <a:xfrm>
              <a:off x="8322395" y="4952952"/>
              <a:ext cx="133595" cy="153188"/>
            </a:xfrm>
            <a:custGeom>
              <a:avLst/>
              <a:gdLst>
                <a:gd name="T0" fmla="*/ 37 w 157"/>
                <a:gd name="T1" fmla="*/ 90 h 180"/>
                <a:gd name="T2" fmla="*/ 37 w 157"/>
                <a:gd name="T3" fmla="*/ 88 h 180"/>
                <a:gd name="T4" fmla="*/ 78 w 157"/>
                <a:gd name="T5" fmla="*/ 33 h 180"/>
                <a:gd name="T6" fmla="*/ 121 w 157"/>
                <a:gd name="T7" fmla="*/ 89 h 180"/>
                <a:gd name="T8" fmla="*/ 121 w 157"/>
                <a:gd name="T9" fmla="*/ 91 h 180"/>
                <a:gd name="T10" fmla="*/ 79 w 157"/>
                <a:gd name="T11" fmla="*/ 147 h 180"/>
                <a:gd name="T12" fmla="*/ 37 w 157"/>
                <a:gd name="T13" fmla="*/ 90 h 180"/>
                <a:gd name="T14" fmla="*/ 157 w 157"/>
                <a:gd name="T15" fmla="*/ 91 h 180"/>
                <a:gd name="T16" fmla="*/ 157 w 157"/>
                <a:gd name="T17" fmla="*/ 88 h 180"/>
                <a:gd name="T18" fmla="*/ 79 w 157"/>
                <a:gd name="T19" fmla="*/ 0 h 180"/>
                <a:gd name="T20" fmla="*/ 0 w 157"/>
                <a:gd name="T21" fmla="*/ 89 h 180"/>
                <a:gd name="T22" fmla="*/ 0 w 157"/>
                <a:gd name="T23" fmla="*/ 92 h 180"/>
                <a:gd name="T24" fmla="*/ 78 w 157"/>
                <a:gd name="T25" fmla="*/ 180 h 180"/>
                <a:gd name="T26" fmla="*/ 157 w 157"/>
                <a:gd name="T27" fmla="*/ 9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80">
                  <a:moveTo>
                    <a:pt x="37" y="90"/>
                  </a:moveTo>
                  <a:lnTo>
                    <a:pt x="37" y="88"/>
                  </a:lnTo>
                  <a:cubicBezTo>
                    <a:pt x="37" y="56"/>
                    <a:pt x="53" y="33"/>
                    <a:pt x="78" y="33"/>
                  </a:cubicBezTo>
                  <a:cubicBezTo>
                    <a:pt x="103" y="33"/>
                    <a:pt x="121" y="57"/>
                    <a:pt x="121" y="89"/>
                  </a:cubicBezTo>
                  <a:lnTo>
                    <a:pt x="121" y="91"/>
                  </a:lnTo>
                  <a:cubicBezTo>
                    <a:pt x="121" y="123"/>
                    <a:pt x="105" y="147"/>
                    <a:pt x="79" y="147"/>
                  </a:cubicBezTo>
                  <a:cubicBezTo>
                    <a:pt x="54" y="147"/>
                    <a:pt x="37" y="123"/>
                    <a:pt x="37" y="90"/>
                  </a:cubicBezTo>
                  <a:close/>
                  <a:moveTo>
                    <a:pt x="157" y="91"/>
                  </a:moveTo>
                  <a:lnTo>
                    <a:pt x="157" y="88"/>
                  </a:lnTo>
                  <a:cubicBezTo>
                    <a:pt x="157" y="37"/>
                    <a:pt x="124" y="0"/>
                    <a:pt x="79" y="0"/>
                  </a:cubicBezTo>
                  <a:cubicBezTo>
                    <a:pt x="33" y="0"/>
                    <a:pt x="0" y="38"/>
                    <a:pt x="0" y="89"/>
                  </a:cubicBezTo>
                  <a:lnTo>
                    <a:pt x="0" y="92"/>
                  </a:lnTo>
                  <a:cubicBezTo>
                    <a:pt x="0" y="143"/>
                    <a:pt x="33" y="180"/>
                    <a:pt x="78" y="180"/>
                  </a:cubicBezTo>
                  <a:cubicBezTo>
                    <a:pt x="124" y="179"/>
                    <a:pt x="157" y="142"/>
                    <a:pt x="157" y="91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7" name="Freeform 265"/>
            <p:cNvSpPr>
              <a:spLocks noEditPoints="1"/>
            </p:cNvSpPr>
            <p:nvPr/>
          </p:nvSpPr>
          <p:spPr bwMode="auto">
            <a:xfrm>
              <a:off x="8473803" y="4952952"/>
              <a:ext cx="130033" cy="192376"/>
            </a:xfrm>
            <a:custGeom>
              <a:avLst/>
              <a:gdLst>
                <a:gd name="T0" fmla="*/ 35 w 152"/>
                <a:gd name="T1" fmla="*/ 91 h 225"/>
                <a:gd name="T2" fmla="*/ 35 w 152"/>
                <a:gd name="T3" fmla="*/ 88 h 225"/>
                <a:gd name="T4" fmla="*/ 76 w 152"/>
                <a:gd name="T5" fmla="*/ 33 h 225"/>
                <a:gd name="T6" fmla="*/ 116 w 152"/>
                <a:gd name="T7" fmla="*/ 88 h 225"/>
                <a:gd name="T8" fmla="*/ 116 w 152"/>
                <a:gd name="T9" fmla="*/ 91 h 225"/>
                <a:gd name="T10" fmla="*/ 76 w 152"/>
                <a:gd name="T11" fmla="*/ 146 h 225"/>
                <a:gd name="T12" fmla="*/ 35 w 152"/>
                <a:gd name="T13" fmla="*/ 91 h 225"/>
                <a:gd name="T14" fmla="*/ 152 w 152"/>
                <a:gd name="T15" fmla="*/ 92 h 225"/>
                <a:gd name="T16" fmla="*/ 152 w 152"/>
                <a:gd name="T17" fmla="*/ 87 h 225"/>
                <a:gd name="T18" fmla="*/ 86 w 152"/>
                <a:gd name="T19" fmla="*/ 0 h 225"/>
                <a:gd name="T20" fmla="*/ 36 w 152"/>
                <a:gd name="T21" fmla="*/ 31 h 225"/>
                <a:gd name="T22" fmla="*/ 36 w 152"/>
                <a:gd name="T23" fmla="*/ 3 h 225"/>
                <a:gd name="T24" fmla="*/ 0 w 152"/>
                <a:gd name="T25" fmla="*/ 3 h 225"/>
                <a:gd name="T26" fmla="*/ 0 w 152"/>
                <a:gd name="T27" fmla="*/ 225 h 225"/>
                <a:gd name="T28" fmla="*/ 36 w 152"/>
                <a:gd name="T29" fmla="*/ 225 h 225"/>
                <a:gd name="T30" fmla="*/ 36 w 152"/>
                <a:gd name="T31" fmla="*/ 150 h 225"/>
                <a:gd name="T32" fmla="*/ 86 w 152"/>
                <a:gd name="T33" fmla="*/ 179 h 225"/>
                <a:gd name="T34" fmla="*/ 152 w 152"/>
                <a:gd name="T35" fmla="*/ 9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25">
                  <a:moveTo>
                    <a:pt x="35" y="91"/>
                  </a:moveTo>
                  <a:lnTo>
                    <a:pt x="35" y="88"/>
                  </a:lnTo>
                  <a:cubicBezTo>
                    <a:pt x="35" y="54"/>
                    <a:pt x="54" y="33"/>
                    <a:pt x="76" y="33"/>
                  </a:cubicBezTo>
                  <a:cubicBezTo>
                    <a:pt x="98" y="33"/>
                    <a:pt x="116" y="54"/>
                    <a:pt x="116" y="88"/>
                  </a:cubicBezTo>
                  <a:lnTo>
                    <a:pt x="116" y="91"/>
                  </a:lnTo>
                  <a:cubicBezTo>
                    <a:pt x="116" y="126"/>
                    <a:pt x="98" y="146"/>
                    <a:pt x="76" y="146"/>
                  </a:cubicBezTo>
                  <a:cubicBezTo>
                    <a:pt x="54" y="146"/>
                    <a:pt x="35" y="125"/>
                    <a:pt x="35" y="91"/>
                  </a:cubicBezTo>
                  <a:close/>
                  <a:moveTo>
                    <a:pt x="152" y="92"/>
                  </a:moveTo>
                  <a:lnTo>
                    <a:pt x="152" y="87"/>
                  </a:lnTo>
                  <a:cubicBezTo>
                    <a:pt x="152" y="29"/>
                    <a:pt x="120" y="0"/>
                    <a:pt x="86" y="0"/>
                  </a:cubicBezTo>
                  <a:cubicBezTo>
                    <a:pt x="61" y="0"/>
                    <a:pt x="47" y="14"/>
                    <a:pt x="36" y="31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5"/>
                  </a:lnTo>
                  <a:lnTo>
                    <a:pt x="36" y="225"/>
                  </a:lnTo>
                  <a:lnTo>
                    <a:pt x="36" y="150"/>
                  </a:lnTo>
                  <a:cubicBezTo>
                    <a:pt x="47" y="165"/>
                    <a:pt x="61" y="179"/>
                    <a:pt x="86" y="179"/>
                  </a:cubicBezTo>
                  <a:cubicBezTo>
                    <a:pt x="120" y="179"/>
                    <a:pt x="152" y="150"/>
                    <a:pt x="152" y="92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8" name="Freeform 266"/>
            <p:cNvSpPr>
              <a:spLocks noEditPoints="1"/>
            </p:cNvSpPr>
            <p:nvPr/>
          </p:nvSpPr>
          <p:spPr bwMode="auto">
            <a:xfrm>
              <a:off x="8621647" y="4951170"/>
              <a:ext cx="122907" cy="154970"/>
            </a:xfrm>
            <a:custGeom>
              <a:avLst/>
              <a:gdLst>
                <a:gd name="T0" fmla="*/ 72 w 143"/>
                <a:gd name="T1" fmla="*/ 32 h 180"/>
                <a:gd name="T2" fmla="*/ 108 w 143"/>
                <a:gd name="T3" fmla="*/ 79 h 180"/>
                <a:gd name="T4" fmla="*/ 36 w 143"/>
                <a:gd name="T5" fmla="*/ 79 h 180"/>
                <a:gd name="T6" fmla="*/ 72 w 143"/>
                <a:gd name="T7" fmla="*/ 32 h 180"/>
                <a:gd name="T8" fmla="*/ 137 w 143"/>
                <a:gd name="T9" fmla="*/ 154 h 180"/>
                <a:gd name="T10" fmla="*/ 118 w 143"/>
                <a:gd name="T11" fmla="*/ 131 h 180"/>
                <a:gd name="T12" fmla="*/ 79 w 143"/>
                <a:gd name="T13" fmla="*/ 149 h 180"/>
                <a:gd name="T14" fmla="*/ 36 w 143"/>
                <a:gd name="T15" fmla="*/ 104 h 180"/>
                <a:gd name="T16" fmla="*/ 143 w 143"/>
                <a:gd name="T17" fmla="*/ 104 h 180"/>
                <a:gd name="T18" fmla="*/ 143 w 143"/>
                <a:gd name="T19" fmla="*/ 91 h 180"/>
                <a:gd name="T20" fmla="*/ 73 w 143"/>
                <a:gd name="T21" fmla="*/ 0 h 180"/>
                <a:gd name="T22" fmla="*/ 0 w 143"/>
                <a:gd name="T23" fmla="*/ 89 h 180"/>
                <a:gd name="T24" fmla="*/ 0 w 143"/>
                <a:gd name="T25" fmla="*/ 92 h 180"/>
                <a:gd name="T26" fmla="*/ 78 w 143"/>
                <a:gd name="T27" fmla="*/ 180 h 180"/>
                <a:gd name="T28" fmla="*/ 137 w 143"/>
                <a:gd name="T29" fmla="*/ 1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80">
                  <a:moveTo>
                    <a:pt x="72" y="32"/>
                  </a:moveTo>
                  <a:cubicBezTo>
                    <a:pt x="93" y="32"/>
                    <a:pt x="106" y="52"/>
                    <a:pt x="108" y="79"/>
                  </a:cubicBezTo>
                  <a:lnTo>
                    <a:pt x="36" y="79"/>
                  </a:lnTo>
                  <a:cubicBezTo>
                    <a:pt x="39" y="50"/>
                    <a:pt x="52" y="32"/>
                    <a:pt x="72" y="32"/>
                  </a:cubicBezTo>
                  <a:close/>
                  <a:moveTo>
                    <a:pt x="137" y="154"/>
                  </a:moveTo>
                  <a:lnTo>
                    <a:pt x="118" y="131"/>
                  </a:lnTo>
                  <a:cubicBezTo>
                    <a:pt x="107" y="142"/>
                    <a:pt x="95" y="149"/>
                    <a:pt x="79" y="149"/>
                  </a:cubicBezTo>
                  <a:cubicBezTo>
                    <a:pt x="57" y="149"/>
                    <a:pt x="39" y="133"/>
                    <a:pt x="36" y="104"/>
                  </a:cubicBezTo>
                  <a:lnTo>
                    <a:pt x="143" y="104"/>
                  </a:lnTo>
                  <a:cubicBezTo>
                    <a:pt x="143" y="99"/>
                    <a:pt x="143" y="94"/>
                    <a:pt x="143" y="91"/>
                  </a:cubicBezTo>
                  <a:cubicBezTo>
                    <a:pt x="143" y="40"/>
                    <a:pt x="119" y="0"/>
                    <a:pt x="73" y="0"/>
                  </a:cubicBezTo>
                  <a:cubicBezTo>
                    <a:pt x="31" y="0"/>
                    <a:pt x="0" y="38"/>
                    <a:pt x="0" y="89"/>
                  </a:cubicBezTo>
                  <a:lnTo>
                    <a:pt x="0" y="92"/>
                  </a:lnTo>
                  <a:cubicBezTo>
                    <a:pt x="0" y="146"/>
                    <a:pt x="34" y="180"/>
                    <a:pt x="78" y="180"/>
                  </a:cubicBezTo>
                  <a:cubicBezTo>
                    <a:pt x="103" y="180"/>
                    <a:pt x="122" y="170"/>
                    <a:pt x="137" y="154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9" name="Freeform 267"/>
            <p:cNvSpPr>
              <a:spLocks/>
            </p:cNvSpPr>
            <p:nvPr/>
          </p:nvSpPr>
          <p:spPr bwMode="auto">
            <a:xfrm>
              <a:off x="8764148" y="4952952"/>
              <a:ext cx="115782" cy="149626"/>
            </a:xfrm>
            <a:custGeom>
              <a:avLst/>
              <a:gdLst>
                <a:gd name="T0" fmla="*/ 83 w 135"/>
                <a:gd name="T1" fmla="*/ 0 h 176"/>
                <a:gd name="T2" fmla="*/ 36 w 135"/>
                <a:gd name="T3" fmla="*/ 28 h 176"/>
                <a:gd name="T4" fmla="*/ 36 w 135"/>
                <a:gd name="T5" fmla="*/ 3 h 176"/>
                <a:gd name="T6" fmla="*/ 0 w 135"/>
                <a:gd name="T7" fmla="*/ 3 h 176"/>
                <a:gd name="T8" fmla="*/ 0 w 135"/>
                <a:gd name="T9" fmla="*/ 176 h 176"/>
                <a:gd name="T10" fmla="*/ 36 w 135"/>
                <a:gd name="T11" fmla="*/ 176 h 176"/>
                <a:gd name="T12" fmla="*/ 36 w 135"/>
                <a:gd name="T13" fmla="*/ 71 h 176"/>
                <a:gd name="T14" fmla="*/ 69 w 135"/>
                <a:gd name="T15" fmla="*/ 33 h 176"/>
                <a:gd name="T16" fmla="*/ 99 w 135"/>
                <a:gd name="T17" fmla="*/ 70 h 176"/>
                <a:gd name="T18" fmla="*/ 99 w 135"/>
                <a:gd name="T19" fmla="*/ 175 h 176"/>
                <a:gd name="T20" fmla="*/ 135 w 135"/>
                <a:gd name="T21" fmla="*/ 175 h 176"/>
                <a:gd name="T22" fmla="*/ 135 w 135"/>
                <a:gd name="T23" fmla="*/ 60 h 176"/>
                <a:gd name="T24" fmla="*/ 83 w 135"/>
                <a:gd name="T2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176">
                  <a:moveTo>
                    <a:pt x="83" y="0"/>
                  </a:moveTo>
                  <a:cubicBezTo>
                    <a:pt x="60" y="0"/>
                    <a:pt x="46" y="13"/>
                    <a:pt x="36" y="28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176"/>
                  </a:lnTo>
                  <a:lnTo>
                    <a:pt x="36" y="176"/>
                  </a:lnTo>
                  <a:lnTo>
                    <a:pt x="36" y="71"/>
                  </a:lnTo>
                  <a:cubicBezTo>
                    <a:pt x="36" y="47"/>
                    <a:pt x="50" y="33"/>
                    <a:pt x="69" y="33"/>
                  </a:cubicBezTo>
                  <a:cubicBezTo>
                    <a:pt x="88" y="33"/>
                    <a:pt x="99" y="46"/>
                    <a:pt x="99" y="70"/>
                  </a:cubicBezTo>
                  <a:lnTo>
                    <a:pt x="99" y="175"/>
                  </a:lnTo>
                  <a:lnTo>
                    <a:pt x="135" y="175"/>
                  </a:lnTo>
                  <a:lnTo>
                    <a:pt x="135" y="60"/>
                  </a:lnTo>
                  <a:cubicBezTo>
                    <a:pt x="135" y="23"/>
                    <a:pt x="116" y="0"/>
                    <a:pt x="83" y="0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0" name="Freeform 268"/>
            <p:cNvSpPr>
              <a:spLocks/>
            </p:cNvSpPr>
            <p:nvPr/>
          </p:nvSpPr>
          <p:spPr bwMode="auto">
            <a:xfrm>
              <a:off x="8901305" y="4952952"/>
              <a:ext cx="103313" cy="153188"/>
            </a:xfrm>
            <a:custGeom>
              <a:avLst/>
              <a:gdLst>
                <a:gd name="T0" fmla="*/ 122 w 122"/>
                <a:gd name="T1" fmla="*/ 127 h 179"/>
                <a:gd name="T2" fmla="*/ 75 w 122"/>
                <a:gd name="T3" fmla="*/ 75 h 179"/>
                <a:gd name="T4" fmla="*/ 42 w 122"/>
                <a:gd name="T5" fmla="*/ 48 h 179"/>
                <a:gd name="T6" fmla="*/ 42 w 122"/>
                <a:gd name="T7" fmla="*/ 47 h 179"/>
                <a:gd name="T8" fmla="*/ 64 w 122"/>
                <a:gd name="T9" fmla="*/ 30 h 179"/>
                <a:gd name="T10" fmla="*/ 104 w 122"/>
                <a:gd name="T11" fmla="*/ 46 h 179"/>
                <a:gd name="T12" fmla="*/ 120 w 122"/>
                <a:gd name="T13" fmla="*/ 19 h 179"/>
                <a:gd name="T14" fmla="*/ 64 w 122"/>
                <a:gd name="T15" fmla="*/ 0 h 179"/>
                <a:gd name="T16" fmla="*/ 8 w 122"/>
                <a:gd name="T17" fmla="*/ 51 h 179"/>
                <a:gd name="T18" fmla="*/ 8 w 122"/>
                <a:gd name="T19" fmla="*/ 51 h 179"/>
                <a:gd name="T20" fmla="*/ 54 w 122"/>
                <a:gd name="T21" fmla="*/ 103 h 179"/>
                <a:gd name="T22" fmla="*/ 88 w 122"/>
                <a:gd name="T23" fmla="*/ 129 h 179"/>
                <a:gd name="T24" fmla="*/ 88 w 122"/>
                <a:gd name="T25" fmla="*/ 130 h 179"/>
                <a:gd name="T26" fmla="*/ 64 w 122"/>
                <a:gd name="T27" fmla="*/ 148 h 179"/>
                <a:gd name="T28" fmla="*/ 17 w 122"/>
                <a:gd name="T29" fmla="*/ 128 h 179"/>
                <a:gd name="T30" fmla="*/ 0 w 122"/>
                <a:gd name="T31" fmla="*/ 155 h 179"/>
                <a:gd name="T32" fmla="*/ 63 w 122"/>
                <a:gd name="T33" fmla="*/ 179 h 179"/>
                <a:gd name="T34" fmla="*/ 122 w 122"/>
                <a:gd name="T35" fmla="*/ 12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79">
                  <a:moveTo>
                    <a:pt x="122" y="127"/>
                  </a:moveTo>
                  <a:cubicBezTo>
                    <a:pt x="122" y="99"/>
                    <a:pt x="102" y="87"/>
                    <a:pt x="75" y="75"/>
                  </a:cubicBezTo>
                  <a:cubicBezTo>
                    <a:pt x="56" y="66"/>
                    <a:pt x="42" y="60"/>
                    <a:pt x="42" y="48"/>
                  </a:cubicBezTo>
                  <a:lnTo>
                    <a:pt x="42" y="47"/>
                  </a:lnTo>
                  <a:cubicBezTo>
                    <a:pt x="42" y="38"/>
                    <a:pt x="50" y="30"/>
                    <a:pt x="64" y="30"/>
                  </a:cubicBezTo>
                  <a:cubicBezTo>
                    <a:pt x="77" y="30"/>
                    <a:pt x="91" y="37"/>
                    <a:pt x="104" y="46"/>
                  </a:cubicBezTo>
                  <a:lnTo>
                    <a:pt x="120" y="19"/>
                  </a:lnTo>
                  <a:cubicBezTo>
                    <a:pt x="104" y="7"/>
                    <a:pt x="83" y="0"/>
                    <a:pt x="64" y="0"/>
                  </a:cubicBezTo>
                  <a:cubicBezTo>
                    <a:pt x="33" y="0"/>
                    <a:pt x="8" y="20"/>
                    <a:pt x="8" y="51"/>
                  </a:cubicBezTo>
                  <a:lnTo>
                    <a:pt x="8" y="51"/>
                  </a:lnTo>
                  <a:cubicBezTo>
                    <a:pt x="8" y="80"/>
                    <a:pt x="29" y="92"/>
                    <a:pt x="54" y="103"/>
                  </a:cubicBezTo>
                  <a:cubicBezTo>
                    <a:pt x="75" y="111"/>
                    <a:pt x="88" y="117"/>
                    <a:pt x="88" y="129"/>
                  </a:cubicBezTo>
                  <a:lnTo>
                    <a:pt x="88" y="130"/>
                  </a:lnTo>
                  <a:cubicBezTo>
                    <a:pt x="88" y="140"/>
                    <a:pt x="79" y="148"/>
                    <a:pt x="64" y="148"/>
                  </a:cubicBezTo>
                  <a:cubicBezTo>
                    <a:pt x="49" y="148"/>
                    <a:pt x="33" y="141"/>
                    <a:pt x="17" y="128"/>
                  </a:cubicBezTo>
                  <a:lnTo>
                    <a:pt x="0" y="155"/>
                  </a:lnTo>
                  <a:cubicBezTo>
                    <a:pt x="19" y="171"/>
                    <a:pt x="43" y="179"/>
                    <a:pt x="63" y="179"/>
                  </a:cubicBezTo>
                  <a:cubicBezTo>
                    <a:pt x="97" y="179"/>
                    <a:pt x="122" y="161"/>
                    <a:pt x="122" y="127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1" name="Freeform 269"/>
            <p:cNvSpPr>
              <a:spLocks/>
            </p:cNvSpPr>
            <p:nvPr/>
          </p:nvSpPr>
          <p:spPr bwMode="auto">
            <a:xfrm>
              <a:off x="9022431" y="4915545"/>
              <a:ext cx="80157" cy="190595"/>
            </a:xfrm>
            <a:custGeom>
              <a:avLst/>
              <a:gdLst>
                <a:gd name="T0" fmla="*/ 92 w 93"/>
                <a:gd name="T1" fmla="*/ 215 h 223"/>
                <a:gd name="T2" fmla="*/ 92 w 93"/>
                <a:gd name="T3" fmla="*/ 185 h 223"/>
                <a:gd name="T4" fmla="*/ 73 w 93"/>
                <a:gd name="T5" fmla="*/ 190 h 223"/>
                <a:gd name="T6" fmla="*/ 55 w 93"/>
                <a:gd name="T7" fmla="*/ 171 h 223"/>
                <a:gd name="T8" fmla="*/ 55 w 93"/>
                <a:gd name="T9" fmla="*/ 79 h 223"/>
                <a:gd name="T10" fmla="*/ 93 w 93"/>
                <a:gd name="T11" fmla="*/ 79 h 223"/>
                <a:gd name="T12" fmla="*/ 93 w 93"/>
                <a:gd name="T13" fmla="*/ 47 h 223"/>
                <a:gd name="T14" fmla="*/ 55 w 93"/>
                <a:gd name="T15" fmla="*/ 47 h 223"/>
                <a:gd name="T16" fmla="*/ 55 w 93"/>
                <a:gd name="T17" fmla="*/ 0 h 223"/>
                <a:gd name="T18" fmla="*/ 18 w 93"/>
                <a:gd name="T19" fmla="*/ 0 h 223"/>
                <a:gd name="T20" fmla="*/ 18 w 93"/>
                <a:gd name="T21" fmla="*/ 47 h 223"/>
                <a:gd name="T22" fmla="*/ 0 w 93"/>
                <a:gd name="T23" fmla="*/ 47 h 223"/>
                <a:gd name="T24" fmla="*/ 6 w 93"/>
                <a:gd name="T25" fmla="*/ 79 h 223"/>
                <a:gd name="T26" fmla="*/ 18 w 93"/>
                <a:gd name="T27" fmla="*/ 79 h 223"/>
                <a:gd name="T28" fmla="*/ 18 w 93"/>
                <a:gd name="T29" fmla="*/ 178 h 223"/>
                <a:gd name="T30" fmla="*/ 63 w 93"/>
                <a:gd name="T31" fmla="*/ 222 h 223"/>
                <a:gd name="T32" fmla="*/ 92 w 93"/>
                <a:gd name="T33" fmla="*/ 2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23">
                  <a:moveTo>
                    <a:pt x="92" y="215"/>
                  </a:moveTo>
                  <a:lnTo>
                    <a:pt x="92" y="185"/>
                  </a:lnTo>
                  <a:cubicBezTo>
                    <a:pt x="86" y="188"/>
                    <a:pt x="80" y="190"/>
                    <a:pt x="73" y="190"/>
                  </a:cubicBezTo>
                  <a:cubicBezTo>
                    <a:pt x="61" y="190"/>
                    <a:pt x="55" y="184"/>
                    <a:pt x="55" y="171"/>
                  </a:cubicBezTo>
                  <a:lnTo>
                    <a:pt x="55" y="79"/>
                  </a:lnTo>
                  <a:lnTo>
                    <a:pt x="93" y="79"/>
                  </a:lnTo>
                  <a:lnTo>
                    <a:pt x="93" y="47"/>
                  </a:lnTo>
                  <a:lnTo>
                    <a:pt x="55" y="47"/>
                  </a:lnTo>
                  <a:lnTo>
                    <a:pt x="55" y="0"/>
                  </a:lnTo>
                  <a:lnTo>
                    <a:pt x="18" y="0"/>
                  </a:lnTo>
                  <a:lnTo>
                    <a:pt x="18" y="47"/>
                  </a:lnTo>
                  <a:lnTo>
                    <a:pt x="0" y="47"/>
                  </a:lnTo>
                  <a:lnTo>
                    <a:pt x="6" y="79"/>
                  </a:lnTo>
                  <a:lnTo>
                    <a:pt x="18" y="79"/>
                  </a:lnTo>
                  <a:lnTo>
                    <a:pt x="18" y="178"/>
                  </a:lnTo>
                  <a:cubicBezTo>
                    <a:pt x="18" y="211"/>
                    <a:pt x="38" y="222"/>
                    <a:pt x="63" y="222"/>
                  </a:cubicBezTo>
                  <a:cubicBezTo>
                    <a:pt x="74" y="223"/>
                    <a:pt x="84" y="219"/>
                    <a:pt x="92" y="215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2" name="Freeform 270"/>
            <p:cNvSpPr>
              <a:spLocks noEditPoints="1"/>
            </p:cNvSpPr>
            <p:nvPr/>
          </p:nvSpPr>
          <p:spPr bwMode="auto">
            <a:xfrm>
              <a:off x="9118619" y="4952952"/>
              <a:ext cx="115782" cy="153188"/>
            </a:xfrm>
            <a:custGeom>
              <a:avLst/>
              <a:gdLst>
                <a:gd name="T0" fmla="*/ 101 w 135"/>
                <a:gd name="T1" fmla="*/ 117 h 178"/>
                <a:gd name="T2" fmla="*/ 64 w 135"/>
                <a:gd name="T3" fmla="*/ 150 h 178"/>
                <a:gd name="T4" fmla="*/ 36 w 135"/>
                <a:gd name="T5" fmla="*/ 123 h 178"/>
                <a:gd name="T6" fmla="*/ 36 w 135"/>
                <a:gd name="T7" fmla="*/ 122 h 178"/>
                <a:gd name="T8" fmla="*/ 69 w 135"/>
                <a:gd name="T9" fmla="*/ 93 h 178"/>
                <a:gd name="T10" fmla="*/ 100 w 135"/>
                <a:gd name="T11" fmla="*/ 99 h 178"/>
                <a:gd name="T12" fmla="*/ 100 w 135"/>
                <a:gd name="T13" fmla="*/ 117 h 178"/>
                <a:gd name="T14" fmla="*/ 101 w 135"/>
                <a:gd name="T15" fmla="*/ 117 h 178"/>
                <a:gd name="T16" fmla="*/ 118 w 135"/>
                <a:gd name="T17" fmla="*/ 18 h 178"/>
                <a:gd name="T18" fmla="*/ 68 w 135"/>
                <a:gd name="T19" fmla="*/ 0 h 178"/>
                <a:gd name="T20" fmla="*/ 12 w 135"/>
                <a:gd name="T21" fmla="*/ 14 h 178"/>
                <a:gd name="T22" fmla="*/ 22 w 135"/>
                <a:gd name="T23" fmla="*/ 43 h 178"/>
                <a:gd name="T24" fmla="*/ 64 w 135"/>
                <a:gd name="T25" fmla="*/ 33 h 178"/>
                <a:gd name="T26" fmla="*/ 100 w 135"/>
                <a:gd name="T27" fmla="*/ 68 h 178"/>
                <a:gd name="T28" fmla="*/ 100 w 135"/>
                <a:gd name="T29" fmla="*/ 75 h 178"/>
                <a:gd name="T30" fmla="*/ 61 w 135"/>
                <a:gd name="T31" fmla="*/ 68 h 178"/>
                <a:gd name="T32" fmla="*/ 0 w 135"/>
                <a:gd name="T33" fmla="*/ 124 h 178"/>
                <a:gd name="T34" fmla="*/ 0 w 135"/>
                <a:gd name="T35" fmla="*/ 125 h 178"/>
                <a:gd name="T36" fmla="*/ 52 w 135"/>
                <a:gd name="T37" fmla="*/ 178 h 178"/>
                <a:gd name="T38" fmla="*/ 100 w 135"/>
                <a:gd name="T39" fmla="*/ 154 h 178"/>
                <a:gd name="T40" fmla="*/ 100 w 135"/>
                <a:gd name="T41" fmla="*/ 175 h 178"/>
                <a:gd name="T42" fmla="*/ 135 w 135"/>
                <a:gd name="T43" fmla="*/ 175 h 178"/>
                <a:gd name="T44" fmla="*/ 135 w 135"/>
                <a:gd name="T45" fmla="*/ 68 h 178"/>
                <a:gd name="T46" fmla="*/ 118 w 135"/>
                <a:gd name="T47" fmla="*/ 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78">
                  <a:moveTo>
                    <a:pt x="101" y="117"/>
                  </a:moveTo>
                  <a:cubicBezTo>
                    <a:pt x="101" y="137"/>
                    <a:pt x="85" y="151"/>
                    <a:pt x="64" y="150"/>
                  </a:cubicBezTo>
                  <a:cubicBezTo>
                    <a:pt x="48" y="150"/>
                    <a:pt x="36" y="140"/>
                    <a:pt x="36" y="123"/>
                  </a:cubicBezTo>
                  <a:lnTo>
                    <a:pt x="36" y="122"/>
                  </a:lnTo>
                  <a:cubicBezTo>
                    <a:pt x="36" y="104"/>
                    <a:pt x="48" y="93"/>
                    <a:pt x="69" y="93"/>
                  </a:cubicBezTo>
                  <a:cubicBezTo>
                    <a:pt x="81" y="93"/>
                    <a:pt x="92" y="96"/>
                    <a:pt x="100" y="99"/>
                  </a:cubicBezTo>
                  <a:lnTo>
                    <a:pt x="100" y="117"/>
                  </a:lnTo>
                  <a:lnTo>
                    <a:pt x="101" y="117"/>
                  </a:lnTo>
                  <a:close/>
                  <a:moveTo>
                    <a:pt x="118" y="18"/>
                  </a:moveTo>
                  <a:cubicBezTo>
                    <a:pt x="107" y="7"/>
                    <a:pt x="91" y="0"/>
                    <a:pt x="68" y="0"/>
                  </a:cubicBezTo>
                  <a:cubicBezTo>
                    <a:pt x="46" y="0"/>
                    <a:pt x="29" y="6"/>
                    <a:pt x="12" y="14"/>
                  </a:cubicBezTo>
                  <a:lnTo>
                    <a:pt x="22" y="43"/>
                  </a:lnTo>
                  <a:cubicBezTo>
                    <a:pt x="33" y="38"/>
                    <a:pt x="47" y="33"/>
                    <a:pt x="64" y="33"/>
                  </a:cubicBezTo>
                  <a:cubicBezTo>
                    <a:pt x="87" y="33"/>
                    <a:pt x="100" y="45"/>
                    <a:pt x="100" y="68"/>
                  </a:cubicBezTo>
                  <a:lnTo>
                    <a:pt x="100" y="75"/>
                  </a:lnTo>
                  <a:cubicBezTo>
                    <a:pt x="89" y="71"/>
                    <a:pt x="77" y="68"/>
                    <a:pt x="61" y="68"/>
                  </a:cubicBezTo>
                  <a:cubicBezTo>
                    <a:pt x="25" y="68"/>
                    <a:pt x="0" y="86"/>
                    <a:pt x="0" y="124"/>
                  </a:cubicBezTo>
                  <a:lnTo>
                    <a:pt x="0" y="125"/>
                  </a:lnTo>
                  <a:cubicBezTo>
                    <a:pt x="0" y="159"/>
                    <a:pt x="24" y="178"/>
                    <a:pt x="52" y="178"/>
                  </a:cubicBezTo>
                  <a:cubicBezTo>
                    <a:pt x="75" y="178"/>
                    <a:pt x="90" y="168"/>
                    <a:pt x="100" y="154"/>
                  </a:cubicBezTo>
                  <a:lnTo>
                    <a:pt x="100" y="175"/>
                  </a:lnTo>
                  <a:lnTo>
                    <a:pt x="135" y="175"/>
                  </a:lnTo>
                  <a:lnTo>
                    <a:pt x="135" y="68"/>
                  </a:lnTo>
                  <a:cubicBezTo>
                    <a:pt x="135" y="46"/>
                    <a:pt x="130" y="29"/>
                    <a:pt x="118" y="18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3" name="Freeform 271"/>
            <p:cNvSpPr>
              <a:spLocks/>
            </p:cNvSpPr>
            <p:nvPr/>
          </p:nvSpPr>
          <p:spPr bwMode="auto">
            <a:xfrm>
              <a:off x="9253995" y="4952952"/>
              <a:ext cx="114001" cy="153188"/>
            </a:xfrm>
            <a:custGeom>
              <a:avLst/>
              <a:gdLst>
                <a:gd name="T0" fmla="*/ 133 w 133"/>
                <a:gd name="T1" fmla="*/ 153 h 180"/>
                <a:gd name="T2" fmla="*/ 114 w 133"/>
                <a:gd name="T3" fmla="*/ 129 h 180"/>
                <a:gd name="T4" fmla="*/ 79 w 133"/>
                <a:gd name="T5" fmla="*/ 146 h 180"/>
                <a:gd name="T6" fmla="*/ 37 w 133"/>
                <a:gd name="T7" fmla="*/ 90 h 180"/>
                <a:gd name="T8" fmla="*/ 37 w 133"/>
                <a:gd name="T9" fmla="*/ 89 h 180"/>
                <a:gd name="T10" fmla="*/ 78 w 133"/>
                <a:gd name="T11" fmla="*/ 33 h 180"/>
                <a:gd name="T12" fmla="*/ 113 w 133"/>
                <a:gd name="T13" fmla="*/ 51 h 180"/>
                <a:gd name="T14" fmla="*/ 133 w 133"/>
                <a:gd name="T15" fmla="*/ 24 h 180"/>
                <a:gd name="T16" fmla="*/ 78 w 133"/>
                <a:gd name="T17" fmla="*/ 0 h 180"/>
                <a:gd name="T18" fmla="*/ 0 w 133"/>
                <a:gd name="T19" fmla="*/ 89 h 180"/>
                <a:gd name="T20" fmla="*/ 0 w 133"/>
                <a:gd name="T21" fmla="*/ 92 h 180"/>
                <a:gd name="T22" fmla="*/ 77 w 133"/>
                <a:gd name="T23" fmla="*/ 180 h 180"/>
                <a:gd name="T24" fmla="*/ 133 w 133"/>
                <a:gd name="T25" fmla="*/ 15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80">
                  <a:moveTo>
                    <a:pt x="133" y="153"/>
                  </a:moveTo>
                  <a:lnTo>
                    <a:pt x="114" y="129"/>
                  </a:lnTo>
                  <a:cubicBezTo>
                    <a:pt x="104" y="139"/>
                    <a:pt x="94" y="146"/>
                    <a:pt x="79" y="146"/>
                  </a:cubicBezTo>
                  <a:cubicBezTo>
                    <a:pt x="54" y="146"/>
                    <a:pt x="37" y="124"/>
                    <a:pt x="37" y="90"/>
                  </a:cubicBezTo>
                  <a:lnTo>
                    <a:pt x="37" y="89"/>
                  </a:lnTo>
                  <a:cubicBezTo>
                    <a:pt x="37" y="56"/>
                    <a:pt x="54" y="33"/>
                    <a:pt x="78" y="33"/>
                  </a:cubicBezTo>
                  <a:cubicBezTo>
                    <a:pt x="94" y="33"/>
                    <a:pt x="104" y="41"/>
                    <a:pt x="113" y="51"/>
                  </a:cubicBezTo>
                  <a:lnTo>
                    <a:pt x="133" y="24"/>
                  </a:lnTo>
                  <a:cubicBezTo>
                    <a:pt x="119" y="9"/>
                    <a:pt x="103" y="0"/>
                    <a:pt x="78" y="0"/>
                  </a:cubicBezTo>
                  <a:cubicBezTo>
                    <a:pt x="34" y="0"/>
                    <a:pt x="0" y="37"/>
                    <a:pt x="0" y="89"/>
                  </a:cubicBezTo>
                  <a:lnTo>
                    <a:pt x="0" y="92"/>
                  </a:lnTo>
                  <a:cubicBezTo>
                    <a:pt x="0" y="144"/>
                    <a:pt x="32" y="180"/>
                    <a:pt x="77" y="180"/>
                  </a:cubicBezTo>
                  <a:cubicBezTo>
                    <a:pt x="102" y="179"/>
                    <a:pt x="119" y="169"/>
                    <a:pt x="133" y="153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4" name="Freeform 272"/>
            <p:cNvSpPr>
              <a:spLocks/>
            </p:cNvSpPr>
            <p:nvPr/>
          </p:nvSpPr>
          <p:spPr bwMode="auto">
            <a:xfrm>
              <a:off x="9441027" y="5025983"/>
              <a:ext cx="64125" cy="76595"/>
            </a:xfrm>
            <a:custGeom>
              <a:avLst/>
              <a:gdLst>
                <a:gd name="T0" fmla="*/ 25 w 76"/>
                <a:gd name="T1" fmla="*/ 0 h 90"/>
                <a:gd name="T2" fmla="*/ 0 w 76"/>
                <a:gd name="T3" fmla="*/ 28 h 90"/>
                <a:gd name="T4" fmla="*/ 34 w 76"/>
                <a:gd name="T5" fmla="*/ 90 h 90"/>
                <a:gd name="T6" fmla="*/ 76 w 76"/>
                <a:gd name="T7" fmla="*/ 90 h 90"/>
                <a:gd name="T8" fmla="*/ 25 w 7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0">
                  <a:moveTo>
                    <a:pt x="25" y="0"/>
                  </a:moveTo>
                  <a:lnTo>
                    <a:pt x="0" y="28"/>
                  </a:lnTo>
                  <a:lnTo>
                    <a:pt x="34" y="90"/>
                  </a:lnTo>
                  <a:lnTo>
                    <a:pt x="76" y="9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5" name="Freeform 273"/>
            <p:cNvSpPr>
              <a:spLocks/>
            </p:cNvSpPr>
            <p:nvPr/>
          </p:nvSpPr>
          <p:spPr bwMode="auto">
            <a:xfrm>
              <a:off x="9387589" y="4901295"/>
              <a:ext cx="115782" cy="201283"/>
            </a:xfrm>
            <a:custGeom>
              <a:avLst/>
              <a:gdLst>
                <a:gd name="T0" fmla="*/ 94 w 137"/>
                <a:gd name="T1" fmla="*/ 62 h 235"/>
                <a:gd name="T2" fmla="*/ 36 w 137"/>
                <a:gd name="T3" fmla="*/ 138 h 235"/>
                <a:gd name="T4" fmla="*/ 36 w 137"/>
                <a:gd name="T5" fmla="*/ 0 h 235"/>
                <a:gd name="T6" fmla="*/ 0 w 137"/>
                <a:gd name="T7" fmla="*/ 0 h 235"/>
                <a:gd name="T8" fmla="*/ 0 w 137"/>
                <a:gd name="T9" fmla="*/ 235 h 235"/>
                <a:gd name="T10" fmla="*/ 36 w 137"/>
                <a:gd name="T11" fmla="*/ 235 h 235"/>
                <a:gd name="T12" fmla="*/ 36 w 137"/>
                <a:gd name="T13" fmla="*/ 185 h 235"/>
                <a:gd name="T14" fmla="*/ 137 w 137"/>
                <a:gd name="T15" fmla="*/ 62 h 235"/>
                <a:gd name="T16" fmla="*/ 94 w 137"/>
                <a:gd name="T17" fmla="*/ 6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35">
                  <a:moveTo>
                    <a:pt x="94" y="62"/>
                  </a:moveTo>
                  <a:lnTo>
                    <a:pt x="36" y="13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235"/>
                  </a:lnTo>
                  <a:lnTo>
                    <a:pt x="36" y="235"/>
                  </a:lnTo>
                  <a:lnTo>
                    <a:pt x="36" y="185"/>
                  </a:lnTo>
                  <a:lnTo>
                    <a:pt x="137" y="62"/>
                  </a:lnTo>
                  <a:lnTo>
                    <a:pt x="94" y="62"/>
                  </a:ln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6" name="Freeform 274"/>
            <p:cNvSpPr>
              <a:spLocks/>
            </p:cNvSpPr>
            <p:nvPr/>
          </p:nvSpPr>
          <p:spPr bwMode="auto">
            <a:xfrm>
              <a:off x="7446016" y="2546470"/>
              <a:ext cx="2695046" cy="325971"/>
            </a:xfrm>
            <a:custGeom>
              <a:avLst/>
              <a:gdLst>
                <a:gd name="T0" fmla="*/ 0 w 3150"/>
                <a:gd name="T1" fmla="*/ 381 h 381"/>
                <a:gd name="T2" fmla="*/ 0 w 3150"/>
                <a:gd name="T3" fmla="*/ 0 h 381"/>
                <a:gd name="T4" fmla="*/ 799 w 3150"/>
                <a:gd name="T5" fmla="*/ 0 h 381"/>
                <a:gd name="T6" fmla="*/ 3150 w 3150"/>
                <a:gd name="T7" fmla="*/ 0 h 381"/>
                <a:gd name="T8" fmla="*/ 3150 w 3150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381">
                  <a:moveTo>
                    <a:pt x="0" y="381"/>
                  </a:moveTo>
                  <a:lnTo>
                    <a:pt x="0" y="0"/>
                  </a:lnTo>
                  <a:lnTo>
                    <a:pt x="799" y="0"/>
                  </a:lnTo>
                  <a:lnTo>
                    <a:pt x="3150" y="0"/>
                  </a:lnTo>
                  <a:lnTo>
                    <a:pt x="3150" y="381"/>
                  </a:lnTo>
                </a:path>
              </a:pathLst>
            </a:cu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7" name="Line 275"/>
            <p:cNvSpPr>
              <a:spLocks noChangeShapeType="1"/>
            </p:cNvSpPr>
            <p:nvPr/>
          </p:nvSpPr>
          <p:spPr bwMode="auto">
            <a:xfrm flipV="1">
              <a:off x="7707861" y="2058404"/>
              <a:ext cx="0" cy="484503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8" name="Line 276"/>
            <p:cNvSpPr>
              <a:spLocks noChangeShapeType="1"/>
            </p:cNvSpPr>
            <p:nvPr/>
          </p:nvSpPr>
          <p:spPr bwMode="auto">
            <a:xfrm flipV="1">
              <a:off x="8771273" y="2551814"/>
              <a:ext cx="0" cy="320627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9" name="Freeform 277"/>
            <p:cNvSpPr>
              <a:spLocks/>
            </p:cNvSpPr>
            <p:nvPr/>
          </p:nvSpPr>
          <p:spPr bwMode="auto">
            <a:xfrm>
              <a:off x="6027243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0" name="Oval 278"/>
            <p:cNvSpPr>
              <a:spLocks noChangeArrowheads="1"/>
            </p:cNvSpPr>
            <p:nvPr/>
          </p:nvSpPr>
          <p:spPr bwMode="auto">
            <a:xfrm>
              <a:off x="6078008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1" name="Oval 279"/>
            <p:cNvSpPr>
              <a:spLocks noChangeArrowheads="1"/>
            </p:cNvSpPr>
            <p:nvPr/>
          </p:nvSpPr>
          <p:spPr bwMode="auto">
            <a:xfrm>
              <a:off x="6140353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2" name="Line 280"/>
            <p:cNvSpPr>
              <a:spLocks noChangeShapeType="1"/>
            </p:cNvSpPr>
            <p:nvPr/>
          </p:nvSpPr>
          <p:spPr bwMode="auto">
            <a:xfrm>
              <a:off x="6027243" y="1616652"/>
              <a:ext cx="958318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4" name="Freeform 282"/>
            <p:cNvSpPr>
              <a:spLocks noEditPoints="1"/>
            </p:cNvSpPr>
            <p:nvPr/>
          </p:nvSpPr>
          <p:spPr bwMode="auto">
            <a:xfrm>
              <a:off x="6191119" y="1692922"/>
              <a:ext cx="630566" cy="89063"/>
            </a:xfrm>
            <a:custGeom>
              <a:avLst/>
              <a:gdLst>
                <a:gd name="T0" fmla="*/ 16 w 737"/>
                <a:gd name="T1" fmla="*/ 67 h 105"/>
                <a:gd name="T2" fmla="*/ 16 w 737"/>
                <a:gd name="T3" fmla="*/ 6 h 105"/>
                <a:gd name="T4" fmla="*/ 73 w 737"/>
                <a:gd name="T5" fmla="*/ 6 h 105"/>
                <a:gd name="T6" fmla="*/ 135 w 737"/>
                <a:gd name="T7" fmla="*/ 94 h 105"/>
                <a:gd name="T8" fmla="*/ 91 w 737"/>
                <a:gd name="T9" fmla="*/ 99 h 105"/>
                <a:gd name="T10" fmla="*/ 100 w 737"/>
                <a:gd name="T11" fmla="*/ 76 h 105"/>
                <a:gd name="T12" fmla="*/ 134 w 737"/>
                <a:gd name="T13" fmla="*/ 67 h 105"/>
                <a:gd name="T14" fmla="*/ 137 w 737"/>
                <a:gd name="T15" fmla="*/ 104 h 105"/>
                <a:gd name="T16" fmla="*/ 230 w 737"/>
                <a:gd name="T17" fmla="*/ 95 h 105"/>
                <a:gd name="T18" fmla="*/ 183 w 737"/>
                <a:gd name="T19" fmla="*/ 104 h 105"/>
                <a:gd name="T20" fmla="*/ 187 w 737"/>
                <a:gd name="T21" fmla="*/ 24 h 105"/>
                <a:gd name="T22" fmla="*/ 209 w 737"/>
                <a:gd name="T23" fmla="*/ 28 h 105"/>
                <a:gd name="T24" fmla="*/ 187 w 737"/>
                <a:gd name="T25" fmla="*/ 67 h 105"/>
                <a:gd name="T26" fmla="*/ 222 w 737"/>
                <a:gd name="T27" fmla="*/ 67 h 105"/>
                <a:gd name="T28" fmla="*/ 252 w 737"/>
                <a:gd name="T29" fmla="*/ 67 h 105"/>
                <a:gd name="T30" fmla="*/ 316 w 737"/>
                <a:gd name="T31" fmla="*/ 62 h 105"/>
                <a:gd name="T32" fmla="*/ 289 w 737"/>
                <a:gd name="T33" fmla="*/ 93 h 105"/>
                <a:gd name="T34" fmla="*/ 301 w 737"/>
                <a:gd name="T35" fmla="*/ 104 h 105"/>
                <a:gd name="T36" fmla="*/ 268 w 737"/>
                <a:gd name="T37" fmla="*/ 59 h 105"/>
                <a:gd name="T38" fmla="*/ 371 w 737"/>
                <a:gd name="T39" fmla="*/ 28 h 105"/>
                <a:gd name="T40" fmla="*/ 355 w 737"/>
                <a:gd name="T41" fmla="*/ 49 h 105"/>
                <a:gd name="T42" fmla="*/ 334 w 737"/>
                <a:gd name="T43" fmla="*/ 30 h 105"/>
                <a:gd name="T44" fmla="*/ 359 w 737"/>
                <a:gd name="T45" fmla="*/ 32 h 105"/>
                <a:gd name="T46" fmla="*/ 441 w 737"/>
                <a:gd name="T47" fmla="*/ 58 h 105"/>
                <a:gd name="T48" fmla="*/ 408 w 737"/>
                <a:gd name="T49" fmla="*/ 67 h 105"/>
                <a:gd name="T50" fmla="*/ 405 w 737"/>
                <a:gd name="T51" fmla="*/ 30 h 105"/>
                <a:gd name="T52" fmla="*/ 431 w 737"/>
                <a:gd name="T53" fmla="*/ 28 h 105"/>
                <a:gd name="T54" fmla="*/ 484 w 737"/>
                <a:gd name="T55" fmla="*/ 95 h 105"/>
                <a:gd name="T56" fmla="*/ 531 w 737"/>
                <a:gd name="T57" fmla="*/ 37 h 105"/>
                <a:gd name="T58" fmla="*/ 496 w 737"/>
                <a:gd name="T59" fmla="*/ 87 h 105"/>
                <a:gd name="T60" fmla="*/ 535 w 737"/>
                <a:gd name="T61" fmla="*/ 100 h 105"/>
                <a:gd name="T62" fmla="*/ 496 w 737"/>
                <a:gd name="T63" fmla="*/ 45 h 105"/>
                <a:gd name="T64" fmla="*/ 508 w 737"/>
                <a:gd name="T65" fmla="*/ 40 h 105"/>
                <a:gd name="T66" fmla="*/ 589 w 737"/>
                <a:gd name="T67" fmla="*/ 105 h 105"/>
                <a:gd name="T68" fmla="*/ 548 w 737"/>
                <a:gd name="T69" fmla="*/ 42 h 105"/>
                <a:gd name="T70" fmla="*/ 574 w 737"/>
                <a:gd name="T71" fmla="*/ 13 h 105"/>
                <a:gd name="T72" fmla="*/ 574 w 737"/>
                <a:gd name="T73" fmla="*/ 42 h 105"/>
                <a:gd name="T74" fmla="*/ 642 w 737"/>
                <a:gd name="T75" fmla="*/ 105 h 105"/>
                <a:gd name="T76" fmla="*/ 639 w 737"/>
                <a:gd name="T77" fmla="*/ 28 h 105"/>
                <a:gd name="T78" fmla="*/ 622 w 737"/>
                <a:gd name="T79" fmla="*/ 70 h 105"/>
                <a:gd name="T80" fmla="*/ 667 w 737"/>
                <a:gd name="T81" fmla="*/ 87 h 105"/>
                <a:gd name="T82" fmla="*/ 639 w 737"/>
                <a:gd name="T83" fmla="*/ 40 h 105"/>
                <a:gd name="T84" fmla="*/ 651 w 737"/>
                <a:gd name="T85" fmla="*/ 45 h 105"/>
                <a:gd name="T86" fmla="*/ 707 w 737"/>
                <a:gd name="T87" fmla="*/ 105 h 105"/>
                <a:gd name="T88" fmla="*/ 722 w 737"/>
                <a:gd name="T89" fmla="*/ 84 h 105"/>
                <a:gd name="T90" fmla="*/ 688 w 737"/>
                <a:gd name="T91" fmla="*/ 61 h 105"/>
                <a:gd name="T92" fmla="*/ 736 w 737"/>
                <a:gd name="T93" fmla="*/ 34 h 105"/>
                <a:gd name="T94" fmla="*/ 702 w 737"/>
                <a:gd name="T95" fmla="*/ 54 h 105"/>
                <a:gd name="T96" fmla="*/ 737 w 737"/>
                <a:gd name="T97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7" h="105">
                  <a:moveTo>
                    <a:pt x="74" y="104"/>
                  </a:moveTo>
                  <a:lnTo>
                    <a:pt x="56" y="104"/>
                  </a:lnTo>
                  <a:lnTo>
                    <a:pt x="26" y="60"/>
                  </a:lnTo>
                  <a:lnTo>
                    <a:pt x="16" y="67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0" y="6"/>
                  </a:lnTo>
                  <a:lnTo>
                    <a:pt x="16" y="6"/>
                  </a:lnTo>
                  <a:lnTo>
                    <a:pt x="16" y="53"/>
                  </a:lnTo>
                  <a:cubicBezTo>
                    <a:pt x="21" y="47"/>
                    <a:pt x="25" y="42"/>
                    <a:pt x="29" y="37"/>
                  </a:cubicBezTo>
                  <a:lnTo>
                    <a:pt x="55" y="6"/>
                  </a:lnTo>
                  <a:lnTo>
                    <a:pt x="73" y="6"/>
                  </a:lnTo>
                  <a:cubicBezTo>
                    <a:pt x="56" y="26"/>
                    <a:pt x="44" y="40"/>
                    <a:pt x="37" y="49"/>
                  </a:cubicBezTo>
                  <a:lnTo>
                    <a:pt x="74" y="104"/>
                  </a:lnTo>
                  <a:close/>
                  <a:moveTo>
                    <a:pt x="137" y="104"/>
                  </a:moveTo>
                  <a:lnTo>
                    <a:pt x="135" y="94"/>
                  </a:lnTo>
                  <a:lnTo>
                    <a:pt x="134" y="94"/>
                  </a:lnTo>
                  <a:cubicBezTo>
                    <a:pt x="132" y="98"/>
                    <a:pt x="129" y="100"/>
                    <a:pt x="125" y="102"/>
                  </a:cubicBezTo>
                  <a:cubicBezTo>
                    <a:pt x="121" y="104"/>
                    <a:pt x="116" y="105"/>
                    <a:pt x="111" y="105"/>
                  </a:cubicBezTo>
                  <a:cubicBezTo>
                    <a:pt x="102" y="105"/>
                    <a:pt x="96" y="103"/>
                    <a:pt x="91" y="99"/>
                  </a:cubicBezTo>
                  <a:cubicBezTo>
                    <a:pt x="87" y="94"/>
                    <a:pt x="85" y="87"/>
                    <a:pt x="85" y="78"/>
                  </a:cubicBezTo>
                  <a:lnTo>
                    <a:pt x="85" y="30"/>
                  </a:lnTo>
                  <a:lnTo>
                    <a:pt x="100" y="30"/>
                  </a:lnTo>
                  <a:lnTo>
                    <a:pt x="100" y="76"/>
                  </a:lnTo>
                  <a:cubicBezTo>
                    <a:pt x="100" y="81"/>
                    <a:pt x="102" y="85"/>
                    <a:pt x="104" y="88"/>
                  </a:cubicBezTo>
                  <a:cubicBezTo>
                    <a:pt x="106" y="91"/>
                    <a:pt x="110" y="93"/>
                    <a:pt x="115" y="93"/>
                  </a:cubicBezTo>
                  <a:cubicBezTo>
                    <a:pt x="121" y="93"/>
                    <a:pt x="126" y="91"/>
                    <a:pt x="129" y="87"/>
                  </a:cubicBezTo>
                  <a:cubicBezTo>
                    <a:pt x="132" y="83"/>
                    <a:pt x="134" y="76"/>
                    <a:pt x="134" y="67"/>
                  </a:cubicBezTo>
                  <a:lnTo>
                    <a:pt x="134" y="30"/>
                  </a:lnTo>
                  <a:lnTo>
                    <a:pt x="149" y="30"/>
                  </a:lnTo>
                  <a:lnTo>
                    <a:pt x="149" y="104"/>
                  </a:lnTo>
                  <a:lnTo>
                    <a:pt x="137" y="104"/>
                  </a:lnTo>
                  <a:close/>
                  <a:moveTo>
                    <a:pt x="209" y="28"/>
                  </a:moveTo>
                  <a:cubicBezTo>
                    <a:pt x="218" y="28"/>
                    <a:pt x="225" y="32"/>
                    <a:pt x="230" y="38"/>
                  </a:cubicBezTo>
                  <a:cubicBezTo>
                    <a:pt x="235" y="45"/>
                    <a:pt x="238" y="55"/>
                    <a:pt x="238" y="67"/>
                  </a:cubicBezTo>
                  <a:cubicBezTo>
                    <a:pt x="238" y="79"/>
                    <a:pt x="235" y="88"/>
                    <a:pt x="230" y="95"/>
                  </a:cubicBezTo>
                  <a:cubicBezTo>
                    <a:pt x="225" y="102"/>
                    <a:pt x="218" y="105"/>
                    <a:pt x="209" y="105"/>
                  </a:cubicBezTo>
                  <a:cubicBezTo>
                    <a:pt x="199" y="105"/>
                    <a:pt x="192" y="102"/>
                    <a:pt x="187" y="95"/>
                  </a:cubicBezTo>
                  <a:lnTo>
                    <a:pt x="186" y="95"/>
                  </a:lnTo>
                  <a:lnTo>
                    <a:pt x="183" y="104"/>
                  </a:lnTo>
                  <a:lnTo>
                    <a:pt x="172" y="104"/>
                  </a:lnTo>
                  <a:lnTo>
                    <a:pt x="172" y="0"/>
                  </a:lnTo>
                  <a:lnTo>
                    <a:pt x="187" y="0"/>
                  </a:lnTo>
                  <a:lnTo>
                    <a:pt x="187" y="24"/>
                  </a:lnTo>
                  <a:cubicBezTo>
                    <a:pt x="187" y="26"/>
                    <a:pt x="187" y="29"/>
                    <a:pt x="187" y="33"/>
                  </a:cubicBezTo>
                  <a:cubicBezTo>
                    <a:pt x="187" y="36"/>
                    <a:pt x="187" y="38"/>
                    <a:pt x="186" y="39"/>
                  </a:cubicBezTo>
                  <a:lnTo>
                    <a:pt x="187" y="39"/>
                  </a:lnTo>
                  <a:cubicBezTo>
                    <a:pt x="192" y="32"/>
                    <a:pt x="199" y="28"/>
                    <a:pt x="209" y="28"/>
                  </a:cubicBezTo>
                  <a:close/>
                  <a:moveTo>
                    <a:pt x="205" y="41"/>
                  </a:moveTo>
                  <a:cubicBezTo>
                    <a:pt x="199" y="41"/>
                    <a:pt x="194" y="43"/>
                    <a:pt x="191" y="47"/>
                  </a:cubicBezTo>
                  <a:cubicBezTo>
                    <a:pt x="189" y="51"/>
                    <a:pt x="187" y="57"/>
                    <a:pt x="187" y="66"/>
                  </a:cubicBezTo>
                  <a:lnTo>
                    <a:pt x="187" y="67"/>
                  </a:lnTo>
                  <a:cubicBezTo>
                    <a:pt x="187" y="76"/>
                    <a:pt x="188" y="82"/>
                    <a:pt x="191" y="86"/>
                  </a:cubicBezTo>
                  <a:cubicBezTo>
                    <a:pt x="194" y="90"/>
                    <a:pt x="199" y="92"/>
                    <a:pt x="205" y="92"/>
                  </a:cubicBezTo>
                  <a:cubicBezTo>
                    <a:pt x="211" y="92"/>
                    <a:pt x="215" y="90"/>
                    <a:pt x="218" y="86"/>
                  </a:cubicBezTo>
                  <a:cubicBezTo>
                    <a:pt x="221" y="81"/>
                    <a:pt x="222" y="75"/>
                    <a:pt x="222" y="67"/>
                  </a:cubicBezTo>
                  <a:cubicBezTo>
                    <a:pt x="222" y="50"/>
                    <a:pt x="216" y="41"/>
                    <a:pt x="205" y="41"/>
                  </a:cubicBezTo>
                  <a:close/>
                  <a:moveTo>
                    <a:pt x="288" y="105"/>
                  </a:moveTo>
                  <a:cubicBezTo>
                    <a:pt x="277" y="105"/>
                    <a:pt x="268" y="102"/>
                    <a:pt x="261" y="95"/>
                  </a:cubicBezTo>
                  <a:cubicBezTo>
                    <a:pt x="255" y="89"/>
                    <a:pt x="252" y="79"/>
                    <a:pt x="252" y="67"/>
                  </a:cubicBezTo>
                  <a:cubicBezTo>
                    <a:pt x="252" y="55"/>
                    <a:pt x="255" y="46"/>
                    <a:pt x="261" y="39"/>
                  </a:cubicBezTo>
                  <a:cubicBezTo>
                    <a:pt x="267" y="32"/>
                    <a:pt x="275" y="28"/>
                    <a:pt x="285" y="28"/>
                  </a:cubicBezTo>
                  <a:cubicBezTo>
                    <a:pt x="295" y="28"/>
                    <a:pt x="302" y="31"/>
                    <a:pt x="308" y="37"/>
                  </a:cubicBezTo>
                  <a:cubicBezTo>
                    <a:pt x="314" y="43"/>
                    <a:pt x="316" y="51"/>
                    <a:pt x="316" y="62"/>
                  </a:cubicBezTo>
                  <a:lnTo>
                    <a:pt x="316" y="70"/>
                  </a:lnTo>
                  <a:lnTo>
                    <a:pt x="268" y="70"/>
                  </a:lnTo>
                  <a:cubicBezTo>
                    <a:pt x="268" y="78"/>
                    <a:pt x="270" y="83"/>
                    <a:pt x="273" y="87"/>
                  </a:cubicBezTo>
                  <a:cubicBezTo>
                    <a:pt x="277" y="91"/>
                    <a:pt x="282" y="93"/>
                    <a:pt x="289" y="93"/>
                  </a:cubicBezTo>
                  <a:cubicBezTo>
                    <a:pt x="293" y="93"/>
                    <a:pt x="297" y="92"/>
                    <a:pt x="301" y="92"/>
                  </a:cubicBezTo>
                  <a:cubicBezTo>
                    <a:pt x="305" y="91"/>
                    <a:pt x="309" y="89"/>
                    <a:pt x="313" y="87"/>
                  </a:cubicBezTo>
                  <a:lnTo>
                    <a:pt x="313" y="100"/>
                  </a:lnTo>
                  <a:cubicBezTo>
                    <a:pt x="309" y="102"/>
                    <a:pt x="305" y="103"/>
                    <a:pt x="301" y="104"/>
                  </a:cubicBezTo>
                  <a:cubicBezTo>
                    <a:pt x="297" y="105"/>
                    <a:pt x="293" y="105"/>
                    <a:pt x="288" y="105"/>
                  </a:cubicBezTo>
                  <a:close/>
                  <a:moveTo>
                    <a:pt x="285" y="40"/>
                  </a:moveTo>
                  <a:cubicBezTo>
                    <a:pt x="280" y="40"/>
                    <a:pt x="276" y="42"/>
                    <a:pt x="273" y="45"/>
                  </a:cubicBezTo>
                  <a:cubicBezTo>
                    <a:pt x="270" y="48"/>
                    <a:pt x="269" y="53"/>
                    <a:pt x="268" y="59"/>
                  </a:cubicBezTo>
                  <a:lnTo>
                    <a:pt x="301" y="59"/>
                  </a:lnTo>
                  <a:cubicBezTo>
                    <a:pt x="301" y="53"/>
                    <a:pt x="300" y="48"/>
                    <a:pt x="297" y="45"/>
                  </a:cubicBezTo>
                  <a:cubicBezTo>
                    <a:pt x="294" y="42"/>
                    <a:pt x="290" y="40"/>
                    <a:pt x="285" y="40"/>
                  </a:cubicBezTo>
                  <a:close/>
                  <a:moveTo>
                    <a:pt x="371" y="28"/>
                  </a:moveTo>
                  <a:cubicBezTo>
                    <a:pt x="374" y="28"/>
                    <a:pt x="377" y="29"/>
                    <a:pt x="379" y="29"/>
                  </a:cubicBezTo>
                  <a:lnTo>
                    <a:pt x="378" y="44"/>
                  </a:lnTo>
                  <a:cubicBezTo>
                    <a:pt x="375" y="43"/>
                    <a:pt x="373" y="43"/>
                    <a:pt x="371" y="43"/>
                  </a:cubicBezTo>
                  <a:cubicBezTo>
                    <a:pt x="364" y="43"/>
                    <a:pt x="359" y="45"/>
                    <a:pt x="355" y="49"/>
                  </a:cubicBezTo>
                  <a:cubicBezTo>
                    <a:pt x="352" y="53"/>
                    <a:pt x="350" y="59"/>
                    <a:pt x="350" y="65"/>
                  </a:cubicBezTo>
                  <a:lnTo>
                    <a:pt x="350" y="104"/>
                  </a:lnTo>
                  <a:lnTo>
                    <a:pt x="334" y="104"/>
                  </a:lnTo>
                  <a:lnTo>
                    <a:pt x="334" y="30"/>
                  </a:lnTo>
                  <a:lnTo>
                    <a:pt x="346" y="30"/>
                  </a:lnTo>
                  <a:lnTo>
                    <a:pt x="348" y="43"/>
                  </a:lnTo>
                  <a:lnTo>
                    <a:pt x="349" y="43"/>
                  </a:lnTo>
                  <a:cubicBezTo>
                    <a:pt x="352" y="38"/>
                    <a:pt x="355" y="35"/>
                    <a:pt x="359" y="32"/>
                  </a:cubicBezTo>
                  <a:cubicBezTo>
                    <a:pt x="363" y="30"/>
                    <a:pt x="367" y="28"/>
                    <a:pt x="371" y="28"/>
                  </a:cubicBezTo>
                  <a:close/>
                  <a:moveTo>
                    <a:pt x="457" y="104"/>
                  </a:moveTo>
                  <a:lnTo>
                    <a:pt x="441" y="104"/>
                  </a:lnTo>
                  <a:lnTo>
                    <a:pt x="441" y="58"/>
                  </a:lnTo>
                  <a:cubicBezTo>
                    <a:pt x="441" y="53"/>
                    <a:pt x="440" y="48"/>
                    <a:pt x="438" y="46"/>
                  </a:cubicBezTo>
                  <a:cubicBezTo>
                    <a:pt x="436" y="43"/>
                    <a:pt x="432" y="41"/>
                    <a:pt x="427" y="41"/>
                  </a:cubicBezTo>
                  <a:cubicBezTo>
                    <a:pt x="421" y="41"/>
                    <a:pt x="416" y="43"/>
                    <a:pt x="413" y="47"/>
                  </a:cubicBezTo>
                  <a:cubicBezTo>
                    <a:pt x="410" y="51"/>
                    <a:pt x="408" y="58"/>
                    <a:pt x="408" y="67"/>
                  </a:cubicBezTo>
                  <a:lnTo>
                    <a:pt x="408" y="104"/>
                  </a:lnTo>
                  <a:lnTo>
                    <a:pt x="393" y="104"/>
                  </a:lnTo>
                  <a:lnTo>
                    <a:pt x="393" y="30"/>
                  </a:lnTo>
                  <a:lnTo>
                    <a:pt x="405" y="30"/>
                  </a:lnTo>
                  <a:lnTo>
                    <a:pt x="407" y="39"/>
                  </a:lnTo>
                  <a:lnTo>
                    <a:pt x="408" y="39"/>
                  </a:lnTo>
                  <a:cubicBezTo>
                    <a:pt x="410" y="36"/>
                    <a:pt x="413" y="33"/>
                    <a:pt x="417" y="31"/>
                  </a:cubicBezTo>
                  <a:cubicBezTo>
                    <a:pt x="421" y="29"/>
                    <a:pt x="426" y="28"/>
                    <a:pt x="431" y="28"/>
                  </a:cubicBezTo>
                  <a:cubicBezTo>
                    <a:pt x="448" y="28"/>
                    <a:pt x="457" y="37"/>
                    <a:pt x="457" y="56"/>
                  </a:cubicBezTo>
                  <a:lnTo>
                    <a:pt x="457" y="104"/>
                  </a:lnTo>
                  <a:close/>
                  <a:moveTo>
                    <a:pt x="511" y="105"/>
                  </a:moveTo>
                  <a:cubicBezTo>
                    <a:pt x="499" y="105"/>
                    <a:pt x="490" y="102"/>
                    <a:pt x="484" y="95"/>
                  </a:cubicBezTo>
                  <a:cubicBezTo>
                    <a:pt x="478" y="89"/>
                    <a:pt x="474" y="79"/>
                    <a:pt x="474" y="67"/>
                  </a:cubicBezTo>
                  <a:cubicBezTo>
                    <a:pt x="474" y="55"/>
                    <a:pt x="477" y="46"/>
                    <a:pt x="483" y="39"/>
                  </a:cubicBezTo>
                  <a:cubicBezTo>
                    <a:pt x="489" y="32"/>
                    <a:pt x="497" y="28"/>
                    <a:pt x="508" y="28"/>
                  </a:cubicBezTo>
                  <a:cubicBezTo>
                    <a:pt x="517" y="28"/>
                    <a:pt x="525" y="31"/>
                    <a:pt x="531" y="37"/>
                  </a:cubicBezTo>
                  <a:cubicBezTo>
                    <a:pt x="536" y="43"/>
                    <a:pt x="539" y="51"/>
                    <a:pt x="539" y="62"/>
                  </a:cubicBezTo>
                  <a:lnTo>
                    <a:pt x="539" y="70"/>
                  </a:lnTo>
                  <a:lnTo>
                    <a:pt x="490" y="70"/>
                  </a:lnTo>
                  <a:cubicBezTo>
                    <a:pt x="491" y="78"/>
                    <a:pt x="492" y="83"/>
                    <a:pt x="496" y="87"/>
                  </a:cubicBezTo>
                  <a:cubicBezTo>
                    <a:pt x="500" y="91"/>
                    <a:pt x="505" y="93"/>
                    <a:pt x="511" y="93"/>
                  </a:cubicBezTo>
                  <a:cubicBezTo>
                    <a:pt x="516" y="93"/>
                    <a:pt x="520" y="92"/>
                    <a:pt x="523" y="92"/>
                  </a:cubicBezTo>
                  <a:cubicBezTo>
                    <a:pt x="527" y="91"/>
                    <a:pt x="531" y="89"/>
                    <a:pt x="535" y="87"/>
                  </a:cubicBezTo>
                  <a:lnTo>
                    <a:pt x="535" y="100"/>
                  </a:lnTo>
                  <a:cubicBezTo>
                    <a:pt x="532" y="102"/>
                    <a:pt x="528" y="103"/>
                    <a:pt x="524" y="104"/>
                  </a:cubicBezTo>
                  <a:cubicBezTo>
                    <a:pt x="520" y="105"/>
                    <a:pt x="516" y="105"/>
                    <a:pt x="511" y="105"/>
                  </a:cubicBezTo>
                  <a:close/>
                  <a:moveTo>
                    <a:pt x="508" y="40"/>
                  </a:moveTo>
                  <a:cubicBezTo>
                    <a:pt x="503" y="40"/>
                    <a:pt x="499" y="42"/>
                    <a:pt x="496" y="45"/>
                  </a:cubicBezTo>
                  <a:cubicBezTo>
                    <a:pt x="493" y="48"/>
                    <a:pt x="491" y="53"/>
                    <a:pt x="491" y="59"/>
                  </a:cubicBezTo>
                  <a:lnTo>
                    <a:pt x="524" y="59"/>
                  </a:lnTo>
                  <a:cubicBezTo>
                    <a:pt x="524" y="53"/>
                    <a:pt x="522" y="48"/>
                    <a:pt x="519" y="45"/>
                  </a:cubicBezTo>
                  <a:cubicBezTo>
                    <a:pt x="517" y="42"/>
                    <a:pt x="513" y="40"/>
                    <a:pt x="508" y="40"/>
                  </a:cubicBezTo>
                  <a:close/>
                  <a:moveTo>
                    <a:pt x="584" y="93"/>
                  </a:moveTo>
                  <a:cubicBezTo>
                    <a:pt x="588" y="93"/>
                    <a:pt x="592" y="92"/>
                    <a:pt x="595" y="91"/>
                  </a:cubicBezTo>
                  <a:lnTo>
                    <a:pt x="595" y="103"/>
                  </a:lnTo>
                  <a:cubicBezTo>
                    <a:pt x="594" y="103"/>
                    <a:pt x="592" y="104"/>
                    <a:pt x="589" y="105"/>
                  </a:cubicBezTo>
                  <a:cubicBezTo>
                    <a:pt x="586" y="105"/>
                    <a:pt x="583" y="105"/>
                    <a:pt x="580" y="105"/>
                  </a:cubicBezTo>
                  <a:cubicBezTo>
                    <a:pt x="566" y="105"/>
                    <a:pt x="558" y="97"/>
                    <a:pt x="558" y="82"/>
                  </a:cubicBezTo>
                  <a:lnTo>
                    <a:pt x="558" y="42"/>
                  </a:lnTo>
                  <a:lnTo>
                    <a:pt x="548" y="42"/>
                  </a:lnTo>
                  <a:lnTo>
                    <a:pt x="548" y="35"/>
                  </a:lnTo>
                  <a:lnTo>
                    <a:pt x="559" y="29"/>
                  </a:lnTo>
                  <a:lnTo>
                    <a:pt x="564" y="13"/>
                  </a:lnTo>
                  <a:lnTo>
                    <a:pt x="574" y="13"/>
                  </a:lnTo>
                  <a:lnTo>
                    <a:pt x="574" y="30"/>
                  </a:lnTo>
                  <a:lnTo>
                    <a:pt x="595" y="30"/>
                  </a:lnTo>
                  <a:lnTo>
                    <a:pt x="595" y="42"/>
                  </a:lnTo>
                  <a:lnTo>
                    <a:pt x="574" y="42"/>
                  </a:lnTo>
                  <a:lnTo>
                    <a:pt x="574" y="81"/>
                  </a:lnTo>
                  <a:cubicBezTo>
                    <a:pt x="574" y="85"/>
                    <a:pt x="575" y="88"/>
                    <a:pt x="577" y="90"/>
                  </a:cubicBezTo>
                  <a:cubicBezTo>
                    <a:pt x="579" y="92"/>
                    <a:pt x="581" y="93"/>
                    <a:pt x="584" y="93"/>
                  </a:cubicBezTo>
                  <a:close/>
                  <a:moveTo>
                    <a:pt x="642" y="105"/>
                  </a:moveTo>
                  <a:cubicBezTo>
                    <a:pt x="631" y="105"/>
                    <a:pt x="622" y="102"/>
                    <a:pt x="615" y="95"/>
                  </a:cubicBezTo>
                  <a:cubicBezTo>
                    <a:pt x="609" y="89"/>
                    <a:pt x="606" y="79"/>
                    <a:pt x="606" y="67"/>
                  </a:cubicBezTo>
                  <a:cubicBezTo>
                    <a:pt x="606" y="55"/>
                    <a:pt x="609" y="46"/>
                    <a:pt x="615" y="39"/>
                  </a:cubicBezTo>
                  <a:cubicBezTo>
                    <a:pt x="621" y="32"/>
                    <a:pt x="629" y="28"/>
                    <a:pt x="639" y="28"/>
                  </a:cubicBezTo>
                  <a:cubicBezTo>
                    <a:pt x="649" y="28"/>
                    <a:pt x="657" y="31"/>
                    <a:pt x="662" y="37"/>
                  </a:cubicBezTo>
                  <a:cubicBezTo>
                    <a:pt x="668" y="43"/>
                    <a:pt x="671" y="51"/>
                    <a:pt x="671" y="62"/>
                  </a:cubicBezTo>
                  <a:lnTo>
                    <a:pt x="671" y="70"/>
                  </a:lnTo>
                  <a:lnTo>
                    <a:pt x="622" y="70"/>
                  </a:lnTo>
                  <a:cubicBezTo>
                    <a:pt x="622" y="78"/>
                    <a:pt x="624" y="83"/>
                    <a:pt x="628" y="87"/>
                  </a:cubicBezTo>
                  <a:cubicBezTo>
                    <a:pt x="631" y="91"/>
                    <a:pt x="636" y="93"/>
                    <a:pt x="643" y="93"/>
                  </a:cubicBezTo>
                  <a:cubicBezTo>
                    <a:pt x="647" y="93"/>
                    <a:pt x="651" y="92"/>
                    <a:pt x="655" y="92"/>
                  </a:cubicBezTo>
                  <a:cubicBezTo>
                    <a:pt x="659" y="91"/>
                    <a:pt x="663" y="89"/>
                    <a:pt x="667" y="87"/>
                  </a:cubicBezTo>
                  <a:lnTo>
                    <a:pt x="667" y="100"/>
                  </a:lnTo>
                  <a:cubicBezTo>
                    <a:pt x="663" y="102"/>
                    <a:pt x="659" y="103"/>
                    <a:pt x="655" y="104"/>
                  </a:cubicBezTo>
                  <a:cubicBezTo>
                    <a:pt x="652" y="105"/>
                    <a:pt x="647" y="105"/>
                    <a:pt x="642" y="105"/>
                  </a:cubicBezTo>
                  <a:close/>
                  <a:moveTo>
                    <a:pt x="639" y="40"/>
                  </a:moveTo>
                  <a:cubicBezTo>
                    <a:pt x="634" y="40"/>
                    <a:pt x="630" y="42"/>
                    <a:pt x="627" y="45"/>
                  </a:cubicBezTo>
                  <a:cubicBezTo>
                    <a:pt x="624" y="48"/>
                    <a:pt x="623" y="53"/>
                    <a:pt x="622" y="59"/>
                  </a:cubicBezTo>
                  <a:lnTo>
                    <a:pt x="655" y="59"/>
                  </a:lnTo>
                  <a:cubicBezTo>
                    <a:pt x="655" y="53"/>
                    <a:pt x="654" y="48"/>
                    <a:pt x="651" y="45"/>
                  </a:cubicBezTo>
                  <a:cubicBezTo>
                    <a:pt x="648" y="42"/>
                    <a:pt x="644" y="40"/>
                    <a:pt x="639" y="40"/>
                  </a:cubicBezTo>
                  <a:close/>
                  <a:moveTo>
                    <a:pt x="737" y="83"/>
                  </a:moveTo>
                  <a:cubicBezTo>
                    <a:pt x="737" y="90"/>
                    <a:pt x="735" y="96"/>
                    <a:pt x="730" y="100"/>
                  </a:cubicBezTo>
                  <a:cubicBezTo>
                    <a:pt x="724" y="103"/>
                    <a:pt x="717" y="105"/>
                    <a:pt x="707" y="105"/>
                  </a:cubicBezTo>
                  <a:cubicBezTo>
                    <a:pt x="697" y="105"/>
                    <a:pt x="690" y="104"/>
                    <a:pt x="684" y="101"/>
                  </a:cubicBezTo>
                  <a:lnTo>
                    <a:pt x="684" y="87"/>
                  </a:lnTo>
                  <a:cubicBezTo>
                    <a:pt x="692" y="91"/>
                    <a:pt x="700" y="93"/>
                    <a:pt x="708" y="93"/>
                  </a:cubicBezTo>
                  <a:cubicBezTo>
                    <a:pt x="717" y="93"/>
                    <a:pt x="722" y="90"/>
                    <a:pt x="722" y="84"/>
                  </a:cubicBezTo>
                  <a:cubicBezTo>
                    <a:pt x="722" y="83"/>
                    <a:pt x="722" y="81"/>
                    <a:pt x="721" y="80"/>
                  </a:cubicBezTo>
                  <a:cubicBezTo>
                    <a:pt x="719" y="79"/>
                    <a:pt x="718" y="77"/>
                    <a:pt x="715" y="76"/>
                  </a:cubicBezTo>
                  <a:cubicBezTo>
                    <a:pt x="713" y="75"/>
                    <a:pt x="710" y="73"/>
                    <a:pt x="705" y="71"/>
                  </a:cubicBezTo>
                  <a:cubicBezTo>
                    <a:pt x="697" y="68"/>
                    <a:pt x="691" y="65"/>
                    <a:pt x="688" y="61"/>
                  </a:cubicBezTo>
                  <a:cubicBezTo>
                    <a:pt x="685" y="58"/>
                    <a:pt x="684" y="54"/>
                    <a:pt x="684" y="48"/>
                  </a:cubicBezTo>
                  <a:cubicBezTo>
                    <a:pt x="684" y="42"/>
                    <a:pt x="686" y="37"/>
                    <a:pt x="691" y="34"/>
                  </a:cubicBezTo>
                  <a:cubicBezTo>
                    <a:pt x="696" y="30"/>
                    <a:pt x="703" y="28"/>
                    <a:pt x="712" y="28"/>
                  </a:cubicBezTo>
                  <a:cubicBezTo>
                    <a:pt x="720" y="28"/>
                    <a:pt x="729" y="30"/>
                    <a:pt x="736" y="34"/>
                  </a:cubicBezTo>
                  <a:lnTo>
                    <a:pt x="731" y="46"/>
                  </a:lnTo>
                  <a:cubicBezTo>
                    <a:pt x="723" y="42"/>
                    <a:pt x="717" y="41"/>
                    <a:pt x="711" y="41"/>
                  </a:cubicBezTo>
                  <a:cubicBezTo>
                    <a:pt x="703" y="41"/>
                    <a:pt x="699" y="43"/>
                    <a:pt x="699" y="48"/>
                  </a:cubicBezTo>
                  <a:cubicBezTo>
                    <a:pt x="699" y="50"/>
                    <a:pt x="700" y="52"/>
                    <a:pt x="702" y="54"/>
                  </a:cubicBezTo>
                  <a:cubicBezTo>
                    <a:pt x="704" y="55"/>
                    <a:pt x="709" y="57"/>
                    <a:pt x="716" y="60"/>
                  </a:cubicBezTo>
                  <a:cubicBezTo>
                    <a:pt x="722" y="63"/>
                    <a:pt x="727" y="65"/>
                    <a:pt x="729" y="67"/>
                  </a:cubicBezTo>
                  <a:cubicBezTo>
                    <a:pt x="732" y="69"/>
                    <a:pt x="734" y="71"/>
                    <a:pt x="735" y="74"/>
                  </a:cubicBezTo>
                  <a:cubicBezTo>
                    <a:pt x="737" y="76"/>
                    <a:pt x="737" y="79"/>
                    <a:pt x="737" y="83"/>
                  </a:cubicBez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5" name="Freeform 283"/>
            <p:cNvSpPr>
              <a:spLocks/>
            </p:cNvSpPr>
            <p:nvPr/>
          </p:nvSpPr>
          <p:spPr bwMode="auto">
            <a:xfrm>
              <a:off x="7100451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6" name="Oval 284"/>
            <p:cNvSpPr>
              <a:spLocks noChangeArrowheads="1"/>
            </p:cNvSpPr>
            <p:nvPr/>
          </p:nvSpPr>
          <p:spPr bwMode="auto">
            <a:xfrm>
              <a:off x="7141421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7" name="Oval 285"/>
            <p:cNvSpPr>
              <a:spLocks noChangeArrowheads="1"/>
            </p:cNvSpPr>
            <p:nvPr/>
          </p:nvSpPr>
          <p:spPr bwMode="auto">
            <a:xfrm>
              <a:off x="7205546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8" name="Line 286"/>
            <p:cNvSpPr>
              <a:spLocks noChangeShapeType="1"/>
            </p:cNvSpPr>
            <p:nvPr/>
          </p:nvSpPr>
          <p:spPr bwMode="auto">
            <a:xfrm>
              <a:off x="7105796" y="1616652"/>
              <a:ext cx="947630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0" name="Freeform 288"/>
            <p:cNvSpPr>
              <a:spLocks noEditPoints="1"/>
            </p:cNvSpPr>
            <p:nvPr/>
          </p:nvSpPr>
          <p:spPr bwMode="auto">
            <a:xfrm>
              <a:off x="7189514" y="1692922"/>
              <a:ext cx="780192" cy="117563"/>
            </a:xfrm>
            <a:custGeom>
              <a:avLst/>
              <a:gdLst>
                <a:gd name="T0" fmla="*/ 24 w 912"/>
                <a:gd name="T1" fmla="*/ 82 h 137"/>
                <a:gd name="T2" fmla="*/ 70 w 912"/>
                <a:gd name="T3" fmla="*/ 101 h 137"/>
                <a:gd name="T4" fmla="*/ 5 w 912"/>
                <a:gd name="T5" fmla="*/ 28 h 137"/>
                <a:gd name="T6" fmla="*/ 67 w 912"/>
                <a:gd name="T7" fmla="*/ 24 h 137"/>
                <a:gd name="T8" fmla="*/ 89 w 912"/>
                <a:gd name="T9" fmla="*/ 104 h 137"/>
                <a:gd name="T10" fmla="*/ 191 w 912"/>
                <a:gd name="T11" fmla="*/ 67 h 137"/>
                <a:gd name="T12" fmla="*/ 126 w 912"/>
                <a:gd name="T13" fmla="*/ 87 h 137"/>
                <a:gd name="T14" fmla="*/ 182 w 912"/>
                <a:gd name="T15" fmla="*/ 39 h 137"/>
                <a:gd name="T16" fmla="*/ 175 w 912"/>
                <a:gd name="T17" fmla="*/ 67 h 137"/>
                <a:gd name="T18" fmla="*/ 261 w 912"/>
                <a:gd name="T19" fmla="*/ 104 h 137"/>
                <a:gd name="T20" fmla="*/ 235 w 912"/>
                <a:gd name="T21" fmla="*/ 105 h 137"/>
                <a:gd name="T22" fmla="*/ 224 w 912"/>
                <a:gd name="T23" fmla="*/ 30 h 137"/>
                <a:gd name="T24" fmla="*/ 253 w 912"/>
                <a:gd name="T25" fmla="*/ 87 h 137"/>
                <a:gd name="T26" fmla="*/ 273 w 912"/>
                <a:gd name="T27" fmla="*/ 104 h 137"/>
                <a:gd name="T28" fmla="*/ 291 w 912"/>
                <a:gd name="T29" fmla="*/ 67 h 137"/>
                <a:gd name="T30" fmla="*/ 343 w 912"/>
                <a:gd name="T31" fmla="*/ 39 h 137"/>
                <a:gd name="T32" fmla="*/ 358 w 912"/>
                <a:gd name="T33" fmla="*/ 104 h 137"/>
                <a:gd name="T34" fmla="*/ 320 w 912"/>
                <a:gd name="T35" fmla="*/ 105 h 137"/>
                <a:gd name="T36" fmla="*/ 343 w 912"/>
                <a:gd name="T37" fmla="*/ 67 h 137"/>
                <a:gd name="T38" fmla="*/ 307 w 912"/>
                <a:gd name="T39" fmla="*/ 67 h 137"/>
                <a:gd name="T40" fmla="*/ 382 w 912"/>
                <a:gd name="T41" fmla="*/ 104 h 137"/>
                <a:gd name="T42" fmla="*/ 397 w 912"/>
                <a:gd name="T43" fmla="*/ 19 h 137"/>
                <a:gd name="T44" fmla="*/ 397 w 912"/>
                <a:gd name="T45" fmla="*/ 64 h 137"/>
                <a:gd name="T46" fmla="*/ 482 w 912"/>
                <a:gd name="T47" fmla="*/ 105 h 137"/>
                <a:gd name="T48" fmla="*/ 457 w 912"/>
                <a:gd name="T49" fmla="*/ 39 h 137"/>
                <a:gd name="T50" fmla="*/ 464 w 912"/>
                <a:gd name="T51" fmla="*/ 67 h 137"/>
                <a:gd name="T52" fmla="*/ 468 w 912"/>
                <a:gd name="T53" fmla="*/ 48 h 137"/>
                <a:gd name="T54" fmla="*/ 584 w 912"/>
                <a:gd name="T55" fmla="*/ 94 h 137"/>
                <a:gd name="T56" fmla="*/ 534 w 912"/>
                <a:gd name="T57" fmla="*/ 78 h 137"/>
                <a:gd name="T58" fmla="*/ 553 w 912"/>
                <a:gd name="T59" fmla="*/ 88 h 137"/>
                <a:gd name="T60" fmla="*/ 583 w 912"/>
                <a:gd name="T61" fmla="*/ 30 h 137"/>
                <a:gd name="T62" fmla="*/ 685 w 912"/>
                <a:gd name="T63" fmla="*/ 104 h 137"/>
                <a:gd name="T64" fmla="*/ 656 w 912"/>
                <a:gd name="T65" fmla="*/ 41 h 137"/>
                <a:gd name="T66" fmla="*/ 621 w 912"/>
                <a:gd name="T67" fmla="*/ 104 h 137"/>
                <a:gd name="T68" fmla="*/ 636 w 912"/>
                <a:gd name="T69" fmla="*/ 39 h 137"/>
                <a:gd name="T70" fmla="*/ 685 w 912"/>
                <a:gd name="T71" fmla="*/ 104 h 137"/>
                <a:gd name="T72" fmla="*/ 710 w 912"/>
                <a:gd name="T73" fmla="*/ 39 h 137"/>
                <a:gd name="T74" fmla="*/ 754 w 912"/>
                <a:gd name="T75" fmla="*/ 27 h 137"/>
                <a:gd name="T76" fmla="*/ 757 w 912"/>
                <a:gd name="T77" fmla="*/ 104 h 137"/>
                <a:gd name="T78" fmla="*/ 736 w 912"/>
                <a:gd name="T79" fmla="*/ 93 h 137"/>
                <a:gd name="T80" fmla="*/ 750 w 912"/>
                <a:gd name="T81" fmla="*/ 47 h 137"/>
                <a:gd name="T82" fmla="*/ 723 w 912"/>
                <a:gd name="T83" fmla="*/ 86 h 137"/>
                <a:gd name="T84" fmla="*/ 835 w 912"/>
                <a:gd name="T85" fmla="*/ 44 h 137"/>
                <a:gd name="T86" fmla="*/ 807 w 912"/>
                <a:gd name="T87" fmla="*/ 104 h 137"/>
                <a:gd name="T88" fmla="*/ 806 w 912"/>
                <a:gd name="T89" fmla="*/ 43 h 137"/>
                <a:gd name="T90" fmla="*/ 839 w 912"/>
                <a:gd name="T91" fmla="*/ 30 h 137"/>
                <a:gd name="T92" fmla="*/ 876 w 912"/>
                <a:gd name="T93" fmla="*/ 89 h 137"/>
                <a:gd name="T94" fmla="*/ 880 w 912"/>
                <a:gd name="T95" fmla="*/ 114 h 137"/>
                <a:gd name="T96" fmla="*/ 850 w 912"/>
                <a:gd name="T97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2" h="137">
                  <a:moveTo>
                    <a:pt x="46" y="18"/>
                  </a:moveTo>
                  <a:cubicBezTo>
                    <a:pt x="37" y="18"/>
                    <a:pt x="29" y="21"/>
                    <a:pt x="24" y="28"/>
                  </a:cubicBezTo>
                  <a:cubicBezTo>
                    <a:pt x="19" y="35"/>
                    <a:pt x="16" y="44"/>
                    <a:pt x="16" y="55"/>
                  </a:cubicBezTo>
                  <a:cubicBezTo>
                    <a:pt x="16" y="67"/>
                    <a:pt x="19" y="76"/>
                    <a:pt x="24" y="82"/>
                  </a:cubicBezTo>
                  <a:cubicBezTo>
                    <a:pt x="29" y="89"/>
                    <a:pt x="36" y="92"/>
                    <a:pt x="46" y="92"/>
                  </a:cubicBezTo>
                  <a:cubicBezTo>
                    <a:pt x="50" y="92"/>
                    <a:pt x="54" y="91"/>
                    <a:pt x="58" y="90"/>
                  </a:cubicBezTo>
                  <a:cubicBezTo>
                    <a:pt x="61" y="90"/>
                    <a:pt x="65" y="89"/>
                    <a:pt x="70" y="87"/>
                  </a:cubicBezTo>
                  <a:lnTo>
                    <a:pt x="70" y="101"/>
                  </a:lnTo>
                  <a:cubicBezTo>
                    <a:pt x="62" y="104"/>
                    <a:pt x="53" y="105"/>
                    <a:pt x="44" y="105"/>
                  </a:cubicBezTo>
                  <a:cubicBezTo>
                    <a:pt x="30" y="105"/>
                    <a:pt x="19" y="101"/>
                    <a:pt x="11" y="92"/>
                  </a:cubicBezTo>
                  <a:cubicBezTo>
                    <a:pt x="3" y="84"/>
                    <a:pt x="0" y="71"/>
                    <a:pt x="0" y="55"/>
                  </a:cubicBezTo>
                  <a:cubicBezTo>
                    <a:pt x="0" y="45"/>
                    <a:pt x="2" y="36"/>
                    <a:pt x="5" y="28"/>
                  </a:cubicBezTo>
                  <a:cubicBezTo>
                    <a:pt x="9" y="20"/>
                    <a:pt x="14" y="15"/>
                    <a:pt x="21" y="11"/>
                  </a:cubicBezTo>
                  <a:cubicBezTo>
                    <a:pt x="28" y="6"/>
                    <a:pt x="36" y="4"/>
                    <a:pt x="46" y="4"/>
                  </a:cubicBezTo>
                  <a:cubicBezTo>
                    <a:pt x="56" y="4"/>
                    <a:pt x="65" y="7"/>
                    <a:pt x="73" y="11"/>
                  </a:cubicBezTo>
                  <a:lnTo>
                    <a:pt x="67" y="24"/>
                  </a:lnTo>
                  <a:cubicBezTo>
                    <a:pt x="64" y="23"/>
                    <a:pt x="61" y="21"/>
                    <a:pt x="57" y="20"/>
                  </a:cubicBezTo>
                  <a:cubicBezTo>
                    <a:pt x="53" y="19"/>
                    <a:pt x="50" y="18"/>
                    <a:pt x="46" y="18"/>
                  </a:cubicBezTo>
                  <a:close/>
                  <a:moveTo>
                    <a:pt x="104" y="104"/>
                  </a:moveTo>
                  <a:lnTo>
                    <a:pt x="89" y="104"/>
                  </a:lnTo>
                  <a:lnTo>
                    <a:pt x="89" y="0"/>
                  </a:lnTo>
                  <a:lnTo>
                    <a:pt x="104" y="0"/>
                  </a:lnTo>
                  <a:lnTo>
                    <a:pt x="104" y="104"/>
                  </a:lnTo>
                  <a:close/>
                  <a:moveTo>
                    <a:pt x="191" y="67"/>
                  </a:moveTo>
                  <a:cubicBezTo>
                    <a:pt x="191" y="79"/>
                    <a:pt x="188" y="88"/>
                    <a:pt x="182" y="95"/>
                  </a:cubicBezTo>
                  <a:cubicBezTo>
                    <a:pt x="176" y="102"/>
                    <a:pt x="168" y="105"/>
                    <a:pt x="157" y="105"/>
                  </a:cubicBezTo>
                  <a:cubicBezTo>
                    <a:pt x="150" y="105"/>
                    <a:pt x="144" y="104"/>
                    <a:pt x="139" y="101"/>
                  </a:cubicBezTo>
                  <a:cubicBezTo>
                    <a:pt x="133" y="98"/>
                    <a:pt x="129" y="93"/>
                    <a:pt x="126" y="87"/>
                  </a:cubicBezTo>
                  <a:cubicBezTo>
                    <a:pt x="124" y="81"/>
                    <a:pt x="122" y="74"/>
                    <a:pt x="122" y="67"/>
                  </a:cubicBezTo>
                  <a:cubicBezTo>
                    <a:pt x="122" y="55"/>
                    <a:pt x="125" y="45"/>
                    <a:pt x="131" y="39"/>
                  </a:cubicBezTo>
                  <a:cubicBezTo>
                    <a:pt x="137" y="32"/>
                    <a:pt x="146" y="28"/>
                    <a:pt x="157" y="28"/>
                  </a:cubicBezTo>
                  <a:cubicBezTo>
                    <a:pt x="168" y="28"/>
                    <a:pt x="176" y="32"/>
                    <a:pt x="182" y="39"/>
                  </a:cubicBezTo>
                  <a:cubicBezTo>
                    <a:pt x="188" y="46"/>
                    <a:pt x="191" y="55"/>
                    <a:pt x="191" y="67"/>
                  </a:cubicBezTo>
                  <a:close/>
                  <a:moveTo>
                    <a:pt x="138" y="67"/>
                  </a:moveTo>
                  <a:cubicBezTo>
                    <a:pt x="138" y="84"/>
                    <a:pt x="144" y="92"/>
                    <a:pt x="157" y="92"/>
                  </a:cubicBezTo>
                  <a:cubicBezTo>
                    <a:pt x="169" y="92"/>
                    <a:pt x="175" y="84"/>
                    <a:pt x="175" y="67"/>
                  </a:cubicBezTo>
                  <a:cubicBezTo>
                    <a:pt x="175" y="50"/>
                    <a:pt x="169" y="41"/>
                    <a:pt x="157" y="41"/>
                  </a:cubicBezTo>
                  <a:cubicBezTo>
                    <a:pt x="150" y="41"/>
                    <a:pt x="146" y="43"/>
                    <a:pt x="143" y="48"/>
                  </a:cubicBezTo>
                  <a:cubicBezTo>
                    <a:pt x="140" y="52"/>
                    <a:pt x="138" y="59"/>
                    <a:pt x="138" y="67"/>
                  </a:cubicBezTo>
                  <a:close/>
                  <a:moveTo>
                    <a:pt x="261" y="104"/>
                  </a:moveTo>
                  <a:lnTo>
                    <a:pt x="259" y="94"/>
                  </a:lnTo>
                  <a:lnTo>
                    <a:pt x="258" y="94"/>
                  </a:lnTo>
                  <a:cubicBezTo>
                    <a:pt x="256" y="98"/>
                    <a:pt x="253" y="100"/>
                    <a:pt x="249" y="102"/>
                  </a:cubicBezTo>
                  <a:cubicBezTo>
                    <a:pt x="245" y="104"/>
                    <a:pt x="240" y="105"/>
                    <a:pt x="235" y="105"/>
                  </a:cubicBezTo>
                  <a:cubicBezTo>
                    <a:pt x="226" y="105"/>
                    <a:pt x="220" y="103"/>
                    <a:pt x="215" y="99"/>
                  </a:cubicBezTo>
                  <a:cubicBezTo>
                    <a:pt x="211" y="94"/>
                    <a:pt x="209" y="87"/>
                    <a:pt x="209" y="78"/>
                  </a:cubicBezTo>
                  <a:lnTo>
                    <a:pt x="209" y="30"/>
                  </a:lnTo>
                  <a:lnTo>
                    <a:pt x="224" y="30"/>
                  </a:lnTo>
                  <a:lnTo>
                    <a:pt x="224" y="76"/>
                  </a:lnTo>
                  <a:cubicBezTo>
                    <a:pt x="224" y="81"/>
                    <a:pt x="226" y="85"/>
                    <a:pt x="228" y="88"/>
                  </a:cubicBezTo>
                  <a:cubicBezTo>
                    <a:pt x="230" y="91"/>
                    <a:pt x="234" y="93"/>
                    <a:pt x="239" y="93"/>
                  </a:cubicBezTo>
                  <a:cubicBezTo>
                    <a:pt x="245" y="93"/>
                    <a:pt x="250" y="91"/>
                    <a:pt x="253" y="87"/>
                  </a:cubicBezTo>
                  <a:cubicBezTo>
                    <a:pt x="256" y="83"/>
                    <a:pt x="258" y="76"/>
                    <a:pt x="258" y="67"/>
                  </a:cubicBezTo>
                  <a:lnTo>
                    <a:pt x="258" y="30"/>
                  </a:lnTo>
                  <a:lnTo>
                    <a:pt x="273" y="30"/>
                  </a:lnTo>
                  <a:lnTo>
                    <a:pt x="273" y="104"/>
                  </a:lnTo>
                  <a:lnTo>
                    <a:pt x="261" y="104"/>
                  </a:lnTo>
                  <a:close/>
                  <a:moveTo>
                    <a:pt x="320" y="105"/>
                  </a:moveTo>
                  <a:cubicBezTo>
                    <a:pt x="311" y="105"/>
                    <a:pt x="304" y="102"/>
                    <a:pt x="299" y="95"/>
                  </a:cubicBezTo>
                  <a:cubicBezTo>
                    <a:pt x="294" y="89"/>
                    <a:pt x="291" y="79"/>
                    <a:pt x="291" y="67"/>
                  </a:cubicBezTo>
                  <a:cubicBezTo>
                    <a:pt x="291" y="55"/>
                    <a:pt x="294" y="45"/>
                    <a:pt x="299" y="39"/>
                  </a:cubicBezTo>
                  <a:cubicBezTo>
                    <a:pt x="304" y="32"/>
                    <a:pt x="311" y="28"/>
                    <a:pt x="320" y="28"/>
                  </a:cubicBezTo>
                  <a:cubicBezTo>
                    <a:pt x="330" y="28"/>
                    <a:pt x="337" y="32"/>
                    <a:pt x="342" y="39"/>
                  </a:cubicBezTo>
                  <a:lnTo>
                    <a:pt x="343" y="39"/>
                  </a:lnTo>
                  <a:cubicBezTo>
                    <a:pt x="342" y="34"/>
                    <a:pt x="342" y="30"/>
                    <a:pt x="342" y="27"/>
                  </a:cubicBezTo>
                  <a:lnTo>
                    <a:pt x="342" y="0"/>
                  </a:lnTo>
                  <a:lnTo>
                    <a:pt x="358" y="0"/>
                  </a:lnTo>
                  <a:lnTo>
                    <a:pt x="358" y="104"/>
                  </a:lnTo>
                  <a:lnTo>
                    <a:pt x="345" y="104"/>
                  </a:lnTo>
                  <a:lnTo>
                    <a:pt x="343" y="94"/>
                  </a:lnTo>
                  <a:lnTo>
                    <a:pt x="342" y="94"/>
                  </a:lnTo>
                  <a:cubicBezTo>
                    <a:pt x="337" y="102"/>
                    <a:pt x="330" y="105"/>
                    <a:pt x="320" y="105"/>
                  </a:cubicBezTo>
                  <a:close/>
                  <a:moveTo>
                    <a:pt x="324" y="93"/>
                  </a:moveTo>
                  <a:cubicBezTo>
                    <a:pt x="331" y="93"/>
                    <a:pt x="335" y="91"/>
                    <a:pt x="338" y="87"/>
                  </a:cubicBezTo>
                  <a:cubicBezTo>
                    <a:pt x="341" y="83"/>
                    <a:pt x="343" y="78"/>
                    <a:pt x="343" y="69"/>
                  </a:cubicBezTo>
                  <a:lnTo>
                    <a:pt x="343" y="67"/>
                  </a:lnTo>
                  <a:cubicBezTo>
                    <a:pt x="343" y="58"/>
                    <a:pt x="341" y="51"/>
                    <a:pt x="338" y="47"/>
                  </a:cubicBezTo>
                  <a:cubicBezTo>
                    <a:pt x="335" y="43"/>
                    <a:pt x="331" y="41"/>
                    <a:pt x="324" y="41"/>
                  </a:cubicBezTo>
                  <a:cubicBezTo>
                    <a:pt x="319" y="41"/>
                    <a:pt x="314" y="44"/>
                    <a:pt x="312" y="48"/>
                  </a:cubicBezTo>
                  <a:cubicBezTo>
                    <a:pt x="309" y="53"/>
                    <a:pt x="307" y="59"/>
                    <a:pt x="307" y="67"/>
                  </a:cubicBezTo>
                  <a:cubicBezTo>
                    <a:pt x="307" y="76"/>
                    <a:pt x="309" y="82"/>
                    <a:pt x="311" y="86"/>
                  </a:cubicBezTo>
                  <a:cubicBezTo>
                    <a:pt x="314" y="90"/>
                    <a:pt x="319" y="93"/>
                    <a:pt x="324" y="93"/>
                  </a:cubicBezTo>
                  <a:close/>
                  <a:moveTo>
                    <a:pt x="397" y="104"/>
                  </a:moveTo>
                  <a:lnTo>
                    <a:pt x="382" y="104"/>
                  </a:lnTo>
                  <a:lnTo>
                    <a:pt x="382" y="6"/>
                  </a:lnTo>
                  <a:lnTo>
                    <a:pt x="436" y="6"/>
                  </a:lnTo>
                  <a:lnTo>
                    <a:pt x="436" y="19"/>
                  </a:lnTo>
                  <a:lnTo>
                    <a:pt x="397" y="19"/>
                  </a:lnTo>
                  <a:lnTo>
                    <a:pt x="397" y="50"/>
                  </a:lnTo>
                  <a:lnTo>
                    <a:pt x="434" y="50"/>
                  </a:lnTo>
                  <a:lnTo>
                    <a:pt x="434" y="64"/>
                  </a:lnTo>
                  <a:lnTo>
                    <a:pt x="397" y="64"/>
                  </a:lnTo>
                  <a:lnTo>
                    <a:pt x="397" y="104"/>
                  </a:lnTo>
                  <a:close/>
                  <a:moveTo>
                    <a:pt x="517" y="67"/>
                  </a:moveTo>
                  <a:cubicBezTo>
                    <a:pt x="517" y="79"/>
                    <a:pt x="514" y="88"/>
                    <a:pt x="508" y="95"/>
                  </a:cubicBezTo>
                  <a:cubicBezTo>
                    <a:pt x="502" y="102"/>
                    <a:pt x="493" y="105"/>
                    <a:pt x="482" y="105"/>
                  </a:cubicBezTo>
                  <a:cubicBezTo>
                    <a:pt x="475" y="105"/>
                    <a:pt x="469" y="104"/>
                    <a:pt x="464" y="101"/>
                  </a:cubicBezTo>
                  <a:cubicBezTo>
                    <a:pt x="459" y="98"/>
                    <a:pt x="455" y="93"/>
                    <a:pt x="452" y="87"/>
                  </a:cubicBezTo>
                  <a:cubicBezTo>
                    <a:pt x="449" y="81"/>
                    <a:pt x="448" y="74"/>
                    <a:pt x="448" y="67"/>
                  </a:cubicBezTo>
                  <a:cubicBezTo>
                    <a:pt x="448" y="55"/>
                    <a:pt x="451" y="45"/>
                    <a:pt x="457" y="39"/>
                  </a:cubicBezTo>
                  <a:cubicBezTo>
                    <a:pt x="463" y="32"/>
                    <a:pt x="472" y="28"/>
                    <a:pt x="483" y="28"/>
                  </a:cubicBezTo>
                  <a:cubicBezTo>
                    <a:pt x="493" y="28"/>
                    <a:pt x="502" y="32"/>
                    <a:pt x="508" y="39"/>
                  </a:cubicBezTo>
                  <a:cubicBezTo>
                    <a:pt x="514" y="46"/>
                    <a:pt x="517" y="55"/>
                    <a:pt x="517" y="67"/>
                  </a:cubicBezTo>
                  <a:close/>
                  <a:moveTo>
                    <a:pt x="464" y="67"/>
                  </a:moveTo>
                  <a:cubicBezTo>
                    <a:pt x="464" y="84"/>
                    <a:pt x="470" y="92"/>
                    <a:pt x="482" y="92"/>
                  </a:cubicBezTo>
                  <a:cubicBezTo>
                    <a:pt x="495" y="92"/>
                    <a:pt x="501" y="84"/>
                    <a:pt x="501" y="67"/>
                  </a:cubicBezTo>
                  <a:cubicBezTo>
                    <a:pt x="501" y="50"/>
                    <a:pt x="495" y="41"/>
                    <a:pt x="482" y="41"/>
                  </a:cubicBezTo>
                  <a:cubicBezTo>
                    <a:pt x="476" y="41"/>
                    <a:pt x="471" y="43"/>
                    <a:pt x="468" y="48"/>
                  </a:cubicBezTo>
                  <a:cubicBezTo>
                    <a:pt x="465" y="52"/>
                    <a:pt x="464" y="59"/>
                    <a:pt x="464" y="67"/>
                  </a:cubicBezTo>
                  <a:close/>
                  <a:moveTo>
                    <a:pt x="587" y="104"/>
                  </a:moveTo>
                  <a:lnTo>
                    <a:pt x="584" y="94"/>
                  </a:lnTo>
                  <a:lnTo>
                    <a:pt x="584" y="94"/>
                  </a:lnTo>
                  <a:cubicBezTo>
                    <a:pt x="581" y="98"/>
                    <a:pt x="578" y="100"/>
                    <a:pt x="574" y="102"/>
                  </a:cubicBezTo>
                  <a:cubicBezTo>
                    <a:pt x="570" y="104"/>
                    <a:pt x="566" y="105"/>
                    <a:pt x="561" y="105"/>
                  </a:cubicBezTo>
                  <a:cubicBezTo>
                    <a:pt x="552" y="105"/>
                    <a:pt x="545" y="103"/>
                    <a:pt x="541" y="99"/>
                  </a:cubicBezTo>
                  <a:cubicBezTo>
                    <a:pt x="536" y="94"/>
                    <a:pt x="534" y="87"/>
                    <a:pt x="534" y="78"/>
                  </a:cubicBezTo>
                  <a:lnTo>
                    <a:pt x="534" y="30"/>
                  </a:lnTo>
                  <a:lnTo>
                    <a:pt x="550" y="30"/>
                  </a:lnTo>
                  <a:lnTo>
                    <a:pt x="550" y="76"/>
                  </a:lnTo>
                  <a:cubicBezTo>
                    <a:pt x="550" y="81"/>
                    <a:pt x="551" y="85"/>
                    <a:pt x="553" y="88"/>
                  </a:cubicBezTo>
                  <a:cubicBezTo>
                    <a:pt x="556" y="91"/>
                    <a:pt x="559" y="93"/>
                    <a:pt x="564" y="93"/>
                  </a:cubicBezTo>
                  <a:cubicBezTo>
                    <a:pt x="571" y="93"/>
                    <a:pt x="576" y="91"/>
                    <a:pt x="579" y="87"/>
                  </a:cubicBezTo>
                  <a:cubicBezTo>
                    <a:pt x="582" y="83"/>
                    <a:pt x="583" y="76"/>
                    <a:pt x="583" y="67"/>
                  </a:cubicBezTo>
                  <a:lnTo>
                    <a:pt x="583" y="30"/>
                  </a:lnTo>
                  <a:lnTo>
                    <a:pt x="599" y="30"/>
                  </a:lnTo>
                  <a:lnTo>
                    <a:pt x="599" y="104"/>
                  </a:lnTo>
                  <a:lnTo>
                    <a:pt x="587" y="104"/>
                  </a:lnTo>
                  <a:close/>
                  <a:moveTo>
                    <a:pt x="685" y="104"/>
                  </a:moveTo>
                  <a:lnTo>
                    <a:pt x="670" y="104"/>
                  </a:lnTo>
                  <a:lnTo>
                    <a:pt x="670" y="58"/>
                  </a:lnTo>
                  <a:cubicBezTo>
                    <a:pt x="670" y="53"/>
                    <a:pt x="669" y="48"/>
                    <a:pt x="666" y="46"/>
                  </a:cubicBezTo>
                  <a:cubicBezTo>
                    <a:pt x="664" y="43"/>
                    <a:pt x="661" y="41"/>
                    <a:pt x="656" y="41"/>
                  </a:cubicBezTo>
                  <a:cubicBezTo>
                    <a:pt x="649" y="41"/>
                    <a:pt x="644" y="43"/>
                    <a:pt x="641" y="47"/>
                  </a:cubicBezTo>
                  <a:cubicBezTo>
                    <a:pt x="638" y="51"/>
                    <a:pt x="637" y="58"/>
                    <a:pt x="637" y="67"/>
                  </a:cubicBezTo>
                  <a:lnTo>
                    <a:pt x="637" y="104"/>
                  </a:lnTo>
                  <a:lnTo>
                    <a:pt x="621" y="104"/>
                  </a:lnTo>
                  <a:lnTo>
                    <a:pt x="621" y="30"/>
                  </a:lnTo>
                  <a:lnTo>
                    <a:pt x="633" y="30"/>
                  </a:lnTo>
                  <a:lnTo>
                    <a:pt x="635" y="39"/>
                  </a:lnTo>
                  <a:lnTo>
                    <a:pt x="636" y="39"/>
                  </a:lnTo>
                  <a:cubicBezTo>
                    <a:pt x="638" y="36"/>
                    <a:pt x="642" y="33"/>
                    <a:pt x="646" y="31"/>
                  </a:cubicBezTo>
                  <a:cubicBezTo>
                    <a:pt x="650" y="29"/>
                    <a:pt x="654" y="28"/>
                    <a:pt x="659" y="28"/>
                  </a:cubicBezTo>
                  <a:cubicBezTo>
                    <a:pt x="677" y="28"/>
                    <a:pt x="685" y="37"/>
                    <a:pt x="685" y="56"/>
                  </a:cubicBezTo>
                  <a:lnTo>
                    <a:pt x="685" y="104"/>
                  </a:lnTo>
                  <a:close/>
                  <a:moveTo>
                    <a:pt x="732" y="105"/>
                  </a:moveTo>
                  <a:cubicBezTo>
                    <a:pt x="723" y="105"/>
                    <a:pt x="716" y="102"/>
                    <a:pt x="710" y="95"/>
                  </a:cubicBezTo>
                  <a:cubicBezTo>
                    <a:pt x="705" y="89"/>
                    <a:pt x="703" y="79"/>
                    <a:pt x="703" y="67"/>
                  </a:cubicBezTo>
                  <a:cubicBezTo>
                    <a:pt x="703" y="55"/>
                    <a:pt x="705" y="45"/>
                    <a:pt x="710" y="39"/>
                  </a:cubicBezTo>
                  <a:cubicBezTo>
                    <a:pt x="716" y="32"/>
                    <a:pt x="723" y="28"/>
                    <a:pt x="732" y="28"/>
                  </a:cubicBezTo>
                  <a:cubicBezTo>
                    <a:pt x="742" y="28"/>
                    <a:pt x="749" y="32"/>
                    <a:pt x="754" y="39"/>
                  </a:cubicBezTo>
                  <a:lnTo>
                    <a:pt x="755" y="39"/>
                  </a:lnTo>
                  <a:cubicBezTo>
                    <a:pt x="754" y="34"/>
                    <a:pt x="754" y="30"/>
                    <a:pt x="754" y="27"/>
                  </a:cubicBezTo>
                  <a:lnTo>
                    <a:pt x="754" y="0"/>
                  </a:lnTo>
                  <a:lnTo>
                    <a:pt x="769" y="0"/>
                  </a:lnTo>
                  <a:lnTo>
                    <a:pt x="769" y="104"/>
                  </a:lnTo>
                  <a:lnTo>
                    <a:pt x="757" y="104"/>
                  </a:lnTo>
                  <a:lnTo>
                    <a:pt x="754" y="94"/>
                  </a:lnTo>
                  <a:lnTo>
                    <a:pt x="754" y="94"/>
                  </a:lnTo>
                  <a:cubicBezTo>
                    <a:pt x="749" y="102"/>
                    <a:pt x="741" y="105"/>
                    <a:pt x="732" y="105"/>
                  </a:cubicBezTo>
                  <a:close/>
                  <a:moveTo>
                    <a:pt x="736" y="93"/>
                  </a:moveTo>
                  <a:cubicBezTo>
                    <a:pt x="742" y="93"/>
                    <a:pt x="747" y="91"/>
                    <a:pt x="750" y="87"/>
                  </a:cubicBezTo>
                  <a:cubicBezTo>
                    <a:pt x="753" y="83"/>
                    <a:pt x="754" y="78"/>
                    <a:pt x="754" y="69"/>
                  </a:cubicBezTo>
                  <a:lnTo>
                    <a:pt x="754" y="67"/>
                  </a:lnTo>
                  <a:cubicBezTo>
                    <a:pt x="754" y="58"/>
                    <a:pt x="753" y="51"/>
                    <a:pt x="750" y="47"/>
                  </a:cubicBezTo>
                  <a:cubicBezTo>
                    <a:pt x="747" y="43"/>
                    <a:pt x="742" y="41"/>
                    <a:pt x="736" y="41"/>
                  </a:cubicBezTo>
                  <a:cubicBezTo>
                    <a:pt x="730" y="41"/>
                    <a:pt x="726" y="44"/>
                    <a:pt x="723" y="48"/>
                  </a:cubicBezTo>
                  <a:cubicBezTo>
                    <a:pt x="720" y="53"/>
                    <a:pt x="719" y="59"/>
                    <a:pt x="719" y="67"/>
                  </a:cubicBezTo>
                  <a:cubicBezTo>
                    <a:pt x="719" y="76"/>
                    <a:pt x="720" y="82"/>
                    <a:pt x="723" y="86"/>
                  </a:cubicBezTo>
                  <a:cubicBezTo>
                    <a:pt x="726" y="90"/>
                    <a:pt x="730" y="93"/>
                    <a:pt x="736" y="93"/>
                  </a:cubicBezTo>
                  <a:close/>
                  <a:moveTo>
                    <a:pt x="829" y="28"/>
                  </a:moveTo>
                  <a:cubicBezTo>
                    <a:pt x="832" y="28"/>
                    <a:pt x="834" y="29"/>
                    <a:pt x="836" y="29"/>
                  </a:cubicBezTo>
                  <a:lnTo>
                    <a:pt x="835" y="44"/>
                  </a:lnTo>
                  <a:cubicBezTo>
                    <a:pt x="833" y="43"/>
                    <a:pt x="830" y="43"/>
                    <a:pt x="828" y="43"/>
                  </a:cubicBezTo>
                  <a:cubicBezTo>
                    <a:pt x="822" y="43"/>
                    <a:pt x="817" y="45"/>
                    <a:pt x="813" y="49"/>
                  </a:cubicBezTo>
                  <a:cubicBezTo>
                    <a:pt x="809" y="53"/>
                    <a:pt x="807" y="59"/>
                    <a:pt x="807" y="65"/>
                  </a:cubicBezTo>
                  <a:lnTo>
                    <a:pt x="807" y="104"/>
                  </a:lnTo>
                  <a:lnTo>
                    <a:pt x="792" y="104"/>
                  </a:lnTo>
                  <a:lnTo>
                    <a:pt x="792" y="30"/>
                  </a:lnTo>
                  <a:lnTo>
                    <a:pt x="804" y="30"/>
                  </a:lnTo>
                  <a:lnTo>
                    <a:pt x="806" y="43"/>
                  </a:lnTo>
                  <a:lnTo>
                    <a:pt x="807" y="43"/>
                  </a:lnTo>
                  <a:cubicBezTo>
                    <a:pt x="809" y="38"/>
                    <a:pt x="812" y="35"/>
                    <a:pt x="816" y="32"/>
                  </a:cubicBezTo>
                  <a:cubicBezTo>
                    <a:pt x="820" y="30"/>
                    <a:pt x="824" y="28"/>
                    <a:pt x="829" y="28"/>
                  </a:cubicBezTo>
                  <a:close/>
                  <a:moveTo>
                    <a:pt x="839" y="30"/>
                  </a:moveTo>
                  <a:lnTo>
                    <a:pt x="856" y="30"/>
                  </a:lnTo>
                  <a:lnTo>
                    <a:pt x="871" y="72"/>
                  </a:lnTo>
                  <a:cubicBezTo>
                    <a:pt x="873" y="78"/>
                    <a:pt x="875" y="83"/>
                    <a:pt x="875" y="89"/>
                  </a:cubicBezTo>
                  <a:lnTo>
                    <a:pt x="876" y="89"/>
                  </a:lnTo>
                  <a:cubicBezTo>
                    <a:pt x="876" y="86"/>
                    <a:pt x="877" y="83"/>
                    <a:pt x="878" y="80"/>
                  </a:cubicBezTo>
                  <a:cubicBezTo>
                    <a:pt x="879" y="76"/>
                    <a:pt x="885" y="60"/>
                    <a:pt x="895" y="30"/>
                  </a:cubicBezTo>
                  <a:lnTo>
                    <a:pt x="912" y="30"/>
                  </a:lnTo>
                  <a:lnTo>
                    <a:pt x="880" y="114"/>
                  </a:lnTo>
                  <a:cubicBezTo>
                    <a:pt x="875" y="129"/>
                    <a:pt x="865" y="137"/>
                    <a:pt x="852" y="137"/>
                  </a:cubicBezTo>
                  <a:cubicBezTo>
                    <a:pt x="848" y="137"/>
                    <a:pt x="845" y="137"/>
                    <a:pt x="842" y="136"/>
                  </a:cubicBezTo>
                  <a:lnTo>
                    <a:pt x="842" y="123"/>
                  </a:lnTo>
                  <a:cubicBezTo>
                    <a:pt x="844" y="124"/>
                    <a:pt x="847" y="124"/>
                    <a:pt x="850" y="124"/>
                  </a:cubicBezTo>
                  <a:cubicBezTo>
                    <a:pt x="857" y="124"/>
                    <a:pt x="863" y="120"/>
                    <a:pt x="866" y="111"/>
                  </a:cubicBezTo>
                  <a:lnTo>
                    <a:pt x="868" y="104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1" name="Freeform 289"/>
            <p:cNvSpPr>
              <a:spLocks/>
            </p:cNvSpPr>
            <p:nvPr/>
          </p:nvSpPr>
          <p:spPr bwMode="auto">
            <a:xfrm>
              <a:off x="8184232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2" name="Oval 290"/>
            <p:cNvSpPr>
              <a:spLocks noChangeArrowheads="1"/>
            </p:cNvSpPr>
            <p:nvPr/>
          </p:nvSpPr>
          <p:spPr bwMode="auto">
            <a:xfrm>
              <a:off x="8238677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3" name="Oval 291"/>
            <p:cNvSpPr>
              <a:spLocks noChangeArrowheads="1"/>
            </p:cNvSpPr>
            <p:nvPr/>
          </p:nvSpPr>
          <p:spPr bwMode="auto">
            <a:xfrm>
              <a:off x="8301020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4" name="Line 292"/>
            <p:cNvSpPr>
              <a:spLocks noChangeShapeType="1"/>
            </p:cNvSpPr>
            <p:nvPr/>
          </p:nvSpPr>
          <p:spPr bwMode="auto">
            <a:xfrm>
              <a:off x="8185239" y="1616652"/>
              <a:ext cx="965443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6" name="Freeform 294"/>
            <p:cNvSpPr>
              <a:spLocks noEditPoints="1"/>
            </p:cNvSpPr>
            <p:nvPr/>
          </p:nvSpPr>
          <p:spPr bwMode="auto">
            <a:xfrm>
              <a:off x="8364154" y="1692922"/>
              <a:ext cx="553972" cy="89063"/>
            </a:xfrm>
            <a:custGeom>
              <a:avLst/>
              <a:gdLst>
                <a:gd name="T0" fmla="*/ 29 w 646"/>
                <a:gd name="T1" fmla="*/ 21 h 106"/>
                <a:gd name="T2" fmla="*/ 73 w 646"/>
                <a:gd name="T3" fmla="*/ 7 h 106"/>
                <a:gd name="T4" fmla="*/ 44 w 646"/>
                <a:gd name="T5" fmla="*/ 105 h 106"/>
                <a:gd name="T6" fmla="*/ 72 w 646"/>
                <a:gd name="T7" fmla="*/ 68 h 106"/>
                <a:gd name="T8" fmla="*/ 129 w 646"/>
                <a:gd name="T9" fmla="*/ 38 h 106"/>
                <a:gd name="T10" fmla="*/ 88 w 646"/>
                <a:gd name="T11" fmla="*/ 71 h 106"/>
                <a:gd name="T12" fmla="*/ 121 w 646"/>
                <a:gd name="T13" fmla="*/ 93 h 106"/>
                <a:gd name="T14" fmla="*/ 122 w 646"/>
                <a:gd name="T15" fmla="*/ 105 h 106"/>
                <a:gd name="T16" fmla="*/ 94 w 646"/>
                <a:gd name="T17" fmla="*/ 46 h 106"/>
                <a:gd name="T18" fmla="*/ 117 w 646"/>
                <a:gd name="T19" fmla="*/ 46 h 106"/>
                <a:gd name="T20" fmla="*/ 200 w 646"/>
                <a:gd name="T21" fmla="*/ 30 h 106"/>
                <a:gd name="T22" fmla="*/ 176 w 646"/>
                <a:gd name="T23" fmla="*/ 50 h 106"/>
                <a:gd name="T24" fmla="*/ 155 w 646"/>
                <a:gd name="T25" fmla="*/ 105 h 106"/>
                <a:gd name="T26" fmla="*/ 169 w 646"/>
                <a:gd name="T27" fmla="*/ 44 h 106"/>
                <a:gd name="T28" fmla="*/ 192 w 646"/>
                <a:gd name="T29" fmla="*/ 29 h 106"/>
                <a:gd name="T30" fmla="*/ 257 w 646"/>
                <a:gd name="T31" fmla="*/ 45 h 106"/>
                <a:gd name="T32" fmla="*/ 229 w 646"/>
                <a:gd name="T33" fmla="*/ 66 h 106"/>
                <a:gd name="T34" fmla="*/ 213 w 646"/>
                <a:gd name="T35" fmla="*/ 31 h 106"/>
                <a:gd name="T36" fmla="*/ 228 w 646"/>
                <a:gd name="T37" fmla="*/ 44 h 106"/>
                <a:gd name="T38" fmla="*/ 315 w 646"/>
                <a:gd name="T39" fmla="*/ 105 h 106"/>
                <a:gd name="T40" fmla="*/ 300 w 646"/>
                <a:gd name="T41" fmla="*/ 104 h 106"/>
                <a:gd name="T42" fmla="*/ 264 w 646"/>
                <a:gd name="T43" fmla="*/ 84 h 106"/>
                <a:gd name="T44" fmla="*/ 310 w 646"/>
                <a:gd name="T45" fmla="*/ 60 h 106"/>
                <a:gd name="T46" fmla="*/ 297 w 646"/>
                <a:gd name="T47" fmla="*/ 41 h 106"/>
                <a:gd name="T48" fmla="*/ 271 w 646"/>
                <a:gd name="T49" fmla="*/ 36 h 106"/>
                <a:gd name="T50" fmla="*/ 319 w 646"/>
                <a:gd name="T51" fmla="*/ 36 h 106"/>
                <a:gd name="T52" fmla="*/ 315 w 646"/>
                <a:gd name="T53" fmla="*/ 105 h 106"/>
                <a:gd name="T54" fmla="*/ 310 w 646"/>
                <a:gd name="T55" fmla="*/ 76 h 106"/>
                <a:gd name="T56" fmla="*/ 285 w 646"/>
                <a:gd name="T57" fmla="*/ 74 h 106"/>
                <a:gd name="T58" fmla="*/ 292 w 646"/>
                <a:gd name="T59" fmla="*/ 94 h 106"/>
                <a:gd name="T60" fmla="*/ 366 w 646"/>
                <a:gd name="T61" fmla="*/ 105 h 106"/>
                <a:gd name="T62" fmla="*/ 339 w 646"/>
                <a:gd name="T63" fmla="*/ 43 h 106"/>
                <a:gd name="T64" fmla="*/ 351 w 646"/>
                <a:gd name="T65" fmla="*/ 26 h 106"/>
                <a:gd name="T66" fmla="*/ 392 w 646"/>
                <a:gd name="T67" fmla="*/ 3 h 106"/>
                <a:gd name="T68" fmla="*/ 369 w 646"/>
                <a:gd name="T69" fmla="*/ 16 h 106"/>
                <a:gd name="T70" fmla="*/ 384 w 646"/>
                <a:gd name="T71" fmla="*/ 31 h 106"/>
                <a:gd name="T72" fmla="*/ 452 w 646"/>
                <a:gd name="T73" fmla="*/ 96 h 106"/>
                <a:gd name="T74" fmla="*/ 397 w 646"/>
                <a:gd name="T75" fmla="*/ 88 h 106"/>
                <a:gd name="T76" fmla="*/ 427 w 646"/>
                <a:gd name="T77" fmla="*/ 29 h 106"/>
                <a:gd name="T78" fmla="*/ 408 w 646"/>
                <a:gd name="T79" fmla="*/ 68 h 106"/>
                <a:gd name="T80" fmla="*/ 427 w 646"/>
                <a:gd name="T81" fmla="*/ 42 h 106"/>
                <a:gd name="T82" fmla="*/ 517 w 646"/>
                <a:gd name="T83" fmla="*/ 29 h 106"/>
                <a:gd name="T84" fmla="*/ 516 w 646"/>
                <a:gd name="T85" fmla="*/ 44 h 106"/>
                <a:gd name="T86" fmla="*/ 495 w 646"/>
                <a:gd name="T87" fmla="*/ 105 h 106"/>
                <a:gd name="T88" fmla="*/ 492 w 646"/>
                <a:gd name="T89" fmla="*/ 31 h 106"/>
                <a:gd name="T90" fmla="*/ 504 w 646"/>
                <a:gd name="T91" fmla="*/ 33 h 106"/>
                <a:gd name="T92" fmla="*/ 584 w 646"/>
                <a:gd name="T93" fmla="*/ 105 h 106"/>
                <a:gd name="T94" fmla="*/ 571 w 646"/>
                <a:gd name="T95" fmla="*/ 42 h 106"/>
                <a:gd name="T96" fmla="*/ 554 w 646"/>
                <a:gd name="T97" fmla="*/ 105 h 106"/>
                <a:gd name="T98" fmla="*/ 550 w 646"/>
                <a:gd name="T99" fmla="*/ 31 h 106"/>
                <a:gd name="T100" fmla="*/ 562 w 646"/>
                <a:gd name="T101" fmla="*/ 32 h 106"/>
                <a:gd name="T102" fmla="*/ 598 w 646"/>
                <a:gd name="T103" fmla="*/ 41 h 106"/>
                <a:gd name="T104" fmla="*/ 640 w 646"/>
                <a:gd name="T105" fmla="*/ 36 h 106"/>
                <a:gd name="T106" fmla="*/ 630 w 646"/>
                <a:gd name="T107" fmla="*/ 105 h 106"/>
                <a:gd name="T108" fmla="*/ 617 w 646"/>
                <a:gd name="T109" fmla="*/ 42 h 106"/>
                <a:gd name="T110" fmla="*/ 600 w 646"/>
                <a:gd name="T11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6" h="106">
                  <a:moveTo>
                    <a:pt x="44" y="105"/>
                  </a:moveTo>
                  <a:lnTo>
                    <a:pt x="29" y="105"/>
                  </a:lnTo>
                  <a:lnTo>
                    <a:pt x="29" y="21"/>
                  </a:lnTo>
                  <a:lnTo>
                    <a:pt x="0" y="21"/>
                  </a:lnTo>
                  <a:lnTo>
                    <a:pt x="0" y="7"/>
                  </a:lnTo>
                  <a:lnTo>
                    <a:pt x="73" y="7"/>
                  </a:lnTo>
                  <a:lnTo>
                    <a:pt x="73" y="21"/>
                  </a:lnTo>
                  <a:lnTo>
                    <a:pt x="44" y="21"/>
                  </a:lnTo>
                  <a:lnTo>
                    <a:pt x="44" y="105"/>
                  </a:lnTo>
                  <a:close/>
                  <a:moveTo>
                    <a:pt x="109" y="106"/>
                  </a:moveTo>
                  <a:cubicBezTo>
                    <a:pt x="97" y="106"/>
                    <a:pt x="88" y="103"/>
                    <a:pt x="82" y="96"/>
                  </a:cubicBezTo>
                  <a:cubicBezTo>
                    <a:pt x="75" y="90"/>
                    <a:pt x="72" y="80"/>
                    <a:pt x="72" y="68"/>
                  </a:cubicBezTo>
                  <a:cubicBezTo>
                    <a:pt x="72" y="56"/>
                    <a:pt x="75" y="47"/>
                    <a:pt x="81" y="40"/>
                  </a:cubicBezTo>
                  <a:cubicBezTo>
                    <a:pt x="87" y="33"/>
                    <a:pt x="95" y="29"/>
                    <a:pt x="106" y="29"/>
                  </a:cubicBezTo>
                  <a:cubicBezTo>
                    <a:pt x="115" y="29"/>
                    <a:pt x="123" y="32"/>
                    <a:pt x="129" y="38"/>
                  </a:cubicBezTo>
                  <a:cubicBezTo>
                    <a:pt x="134" y="44"/>
                    <a:pt x="137" y="52"/>
                    <a:pt x="137" y="63"/>
                  </a:cubicBezTo>
                  <a:lnTo>
                    <a:pt x="137" y="71"/>
                  </a:lnTo>
                  <a:lnTo>
                    <a:pt x="88" y="71"/>
                  </a:lnTo>
                  <a:cubicBezTo>
                    <a:pt x="88" y="79"/>
                    <a:pt x="90" y="84"/>
                    <a:pt x="94" y="88"/>
                  </a:cubicBezTo>
                  <a:cubicBezTo>
                    <a:pt x="98" y="92"/>
                    <a:pt x="103" y="94"/>
                    <a:pt x="109" y="94"/>
                  </a:cubicBezTo>
                  <a:cubicBezTo>
                    <a:pt x="114" y="94"/>
                    <a:pt x="118" y="93"/>
                    <a:pt x="121" y="93"/>
                  </a:cubicBezTo>
                  <a:cubicBezTo>
                    <a:pt x="125" y="92"/>
                    <a:pt x="129" y="90"/>
                    <a:pt x="133" y="88"/>
                  </a:cubicBezTo>
                  <a:lnTo>
                    <a:pt x="133" y="101"/>
                  </a:lnTo>
                  <a:cubicBezTo>
                    <a:pt x="130" y="103"/>
                    <a:pt x="126" y="104"/>
                    <a:pt x="122" y="105"/>
                  </a:cubicBezTo>
                  <a:cubicBezTo>
                    <a:pt x="118" y="106"/>
                    <a:pt x="114" y="106"/>
                    <a:pt x="109" y="106"/>
                  </a:cubicBezTo>
                  <a:close/>
                  <a:moveTo>
                    <a:pt x="106" y="41"/>
                  </a:moveTo>
                  <a:cubicBezTo>
                    <a:pt x="101" y="41"/>
                    <a:pt x="97" y="43"/>
                    <a:pt x="94" y="46"/>
                  </a:cubicBezTo>
                  <a:cubicBezTo>
                    <a:pt x="91" y="49"/>
                    <a:pt x="89" y="54"/>
                    <a:pt x="88" y="60"/>
                  </a:cubicBezTo>
                  <a:lnTo>
                    <a:pt x="122" y="60"/>
                  </a:lnTo>
                  <a:cubicBezTo>
                    <a:pt x="122" y="54"/>
                    <a:pt x="120" y="49"/>
                    <a:pt x="117" y="46"/>
                  </a:cubicBezTo>
                  <a:cubicBezTo>
                    <a:pt x="115" y="43"/>
                    <a:pt x="111" y="41"/>
                    <a:pt x="106" y="41"/>
                  </a:cubicBezTo>
                  <a:close/>
                  <a:moveTo>
                    <a:pt x="192" y="29"/>
                  </a:moveTo>
                  <a:cubicBezTo>
                    <a:pt x="195" y="29"/>
                    <a:pt x="198" y="30"/>
                    <a:pt x="200" y="30"/>
                  </a:cubicBezTo>
                  <a:lnTo>
                    <a:pt x="198" y="45"/>
                  </a:lnTo>
                  <a:cubicBezTo>
                    <a:pt x="196" y="44"/>
                    <a:pt x="194" y="44"/>
                    <a:pt x="191" y="44"/>
                  </a:cubicBezTo>
                  <a:cubicBezTo>
                    <a:pt x="185" y="44"/>
                    <a:pt x="180" y="46"/>
                    <a:pt x="176" y="50"/>
                  </a:cubicBezTo>
                  <a:cubicBezTo>
                    <a:pt x="172" y="54"/>
                    <a:pt x="170" y="60"/>
                    <a:pt x="170" y="66"/>
                  </a:cubicBezTo>
                  <a:lnTo>
                    <a:pt x="170" y="105"/>
                  </a:lnTo>
                  <a:lnTo>
                    <a:pt x="155" y="105"/>
                  </a:lnTo>
                  <a:lnTo>
                    <a:pt x="155" y="31"/>
                  </a:lnTo>
                  <a:lnTo>
                    <a:pt x="167" y="31"/>
                  </a:lnTo>
                  <a:lnTo>
                    <a:pt x="169" y="44"/>
                  </a:lnTo>
                  <a:lnTo>
                    <a:pt x="170" y="44"/>
                  </a:lnTo>
                  <a:cubicBezTo>
                    <a:pt x="172" y="39"/>
                    <a:pt x="175" y="36"/>
                    <a:pt x="179" y="33"/>
                  </a:cubicBezTo>
                  <a:cubicBezTo>
                    <a:pt x="183" y="31"/>
                    <a:pt x="187" y="29"/>
                    <a:pt x="192" y="29"/>
                  </a:cubicBezTo>
                  <a:close/>
                  <a:moveTo>
                    <a:pt x="250" y="29"/>
                  </a:moveTo>
                  <a:cubicBezTo>
                    <a:pt x="253" y="29"/>
                    <a:pt x="256" y="30"/>
                    <a:pt x="258" y="30"/>
                  </a:cubicBezTo>
                  <a:lnTo>
                    <a:pt x="257" y="45"/>
                  </a:lnTo>
                  <a:cubicBezTo>
                    <a:pt x="254" y="44"/>
                    <a:pt x="252" y="44"/>
                    <a:pt x="250" y="44"/>
                  </a:cubicBezTo>
                  <a:cubicBezTo>
                    <a:pt x="243" y="44"/>
                    <a:pt x="238" y="46"/>
                    <a:pt x="234" y="50"/>
                  </a:cubicBezTo>
                  <a:cubicBezTo>
                    <a:pt x="231" y="54"/>
                    <a:pt x="229" y="60"/>
                    <a:pt x="229" y="66"/>
                  </a:cubicBezTo>
                  <a:lnTo>
                    <a:pt x="229" y="105"/>
                  </a:lnTo>
                  <a:lnTo>
                    <a:pt x="213" y="105"/>
                  </a:lnTo>
                  <a:lnTo>
                    <a:pt x="213" y="31"/>
                  </a:lnTo>
                  <a:lnTo>
                    <a:pt x="225" y="31"/>
                  </a:lnTo>
                  <a:lnTo>
                    <a:pt x="227" y="44"/>
                  </a:lnTo>
                  <a:lnTo>
                    <a:pt x="228" y="44"/>
                  </a:lnTo>
                  <a:cubicBezTo>
                    <a:pt x="231" y="39"/>
                    <a:pt x="234" y="36"/>
                    <a:pt x="238" y="33"/>
                  </a:cubicBezTo>
                  <a:cubicBezTo>
                    <a:pt x="242" y="31"/>
                    <a:pt x="246" y="29"/>
                    <a:pt x="250" y="29"/>
                  </a:cubicBezTo>
                  <a:close/>
                  <a:moveTo>
                    <a:pt x="315" y="105"/>
                  </a:moveTo>
                  <a:lnTo>
                    <a:pt x="312" y="95"/>
                  </a:lnTo>
                  <a:lnTo>
                    <a:pt x="311" y="95"/>
                  </a:lnTo>
                  <a:cubicBezTo>
                    <a:pt x="308" y="99"/>
                    <a:pt x="304" y="102"/>
                    <a:pt x="300" y="104"/>
                  </a:cubicBezTo>
                  <a:cubicBezTo>
                    <a:pt x="297" y="106"/>
                    <a:pt x="292" y="106"/>
                    <a:pt x="287" y="106"/>
                  </a:cubicBezTo>
                  <a:cubicBezTo>
                    <a:pt x="279" y="106"/>
                    <a:pt x="274" y="104"/>
                    <a:pt x="270" y="100"/>
                  </a:cubicBezTo>
                  <a:cubicBezTo>
                    <a:pt x="266" y="96"/>
                    <a:pt x="264" y="91"/>
                    <a:pt x="264" y="84"/>
                  </a:cubicBezTo>
                  <a:cubicBezTo>
                    <a:pt x="264" y="76"/>
                    <a:pt x="267" y="70"/>
                    <a:pt x="272" y="66"/>
                  </a:cubicBezTo>
                  <a:cubicBezTo>
                    <a:pt x="278" y="63"/>
                    <a:pt x="286" y="60"/>
                    <a:pt x="298" y="60"/>
                  </a:cubicBezTo>
                  <a:lnTo>
                    <a:pt x="310" y="60"/>
                  </a:lnTo>
                  <a:lnTo>
                    <a:pt x="310" y="56"/>
                  </a:lnTo>
                  <a:cubicBezTo>
                    <a:pt x="310" y="51"/>
                    <a:pt x="309" y="47"/>
                    <a:pt x="307" y="45"/>
                  </a:cubicBezTo>
                  <a:cubicBezTo>
                    <a:pt x="305" y="43"/>
                    <a:pt x="302" y="41"/>
                    <a:pt x="297" y="41"/>
                  </a:cubicBezTo>
                  <a:cubicBezTo>
                    <a:pt x="293" y="41"/>
                    <a:pt x="290" y="42"/>
                    <a:pt x="286" y="43"/>
                  </a:cubicBezTo>
                  <a:cubicBezTo>
                    <a:pt x="283" y="44"/>
                    <a:pt x="279" y="46"/>
                    <a:pt x="276" y="47"/>
                  </a:cubicBezTo>
                  <a:lnTo>
                    <a:pt x="271" y="36"/>
                  </a:lnTo>
                  <a:cubicBezTo>
                    <a:pt x="275" y="34"/>
                    <a:pt x="280" y="32"/>
                    <a:pt x="284" y="31"/>
                  </a:cubicBezTo>
                  <a:cubicBezTo>
                    <a:pt x="289" y="30"/>
                    <a:pt x="293" y="29"/>
                    <a:pt x="298" y="29"/>
                  </a:cubicBezTo>
                  <a:cubicBezTo>
                    <a:pt x="307" y="29"/>
                    <a:pt x="314" y="31"/>
                    <a:pt x="319" y="36"/>
                  </a:cubicBezTo>
                  <a:cubicBezTo>
                    <a:pt x="323" y="40"/>
                    <a:pt x="326" y="46"/>
                    <a:pt x="326" y="55"/>
                  </a:cubicBezTo>
                  <a:lnTo>
                    <a:pt x="326" y="105"/>
                  </a:lnTo>
                  <a:lnTo>
                    <a:pt x="315" y="105"/>
                  </a:lnTo>
                  <a:close/>
                  <a:moveTo>
                    <a:pt x="292" y="94"/>
                  </a:moveTo>
                  <a:cubicBezTo>
                    <a:pt x="297" y="94"/>
                    <a:pt x="302" y="93"/>
                    <a:pt x="305" y="89"/>
                  </a:cubicBezTo>
                  <a:cubicBezTo>
                    <a:pt x="309" y="86"/>
                    <a:pt x="310" y="82"/>
                    <a:pt x="310" y="76"/>
                  </a:cubicBezTo>
                  <a:lnTo>
                    <a:pt x="310" y="70"/>
                  </a:lnTo>
                  <a:lnTo>
                    <a:pt x="301" y="70"/>
                  </a:lnTo>
                  <a:cubicBezTo>
                    <a:pt x="294" y="70"/>
                    <a:pt x="288" y="71"/>
                    <a:pt x="285" y="74"/>
                  </a:cubicBezTo>
                  <a:cubicBezTo>
                    <a:pt x="282" y="76"/>
                    <a:pt x="280" y="79"/>
                    <a:pt x="280" y="84"/>
                  </a:cubicBezTo>
                  <a:cubicBezTo>
                    <a:pt x="280" y="87"/>
                    <a:pt x="281" y="90"/>
                    <a:pt x="283" y="92"/>
                  </a:cubicBezTo>
                  <a:cubicBezTo>
                    <a:pt x="285" y="93"/>
                    <a:pt x="288" y="94"/>
                    <a:pt x="292" y="94"/>
                  </a:cubicBezTo>
                  <a:close/>
                  <a:moveTo>
                    <a:pt x="384" y="43"/>
                  </a:moveTo>
                  <a:lnTo>
                    <a:pt x="366" y="43"/>
                  </a:lnTo>
                  <a:lnTo>
                    <a:pt x="366" y="105"/>
                  </a:lnTo>
                  <a:lnTo>
                    <a:pt x="351" y="105"/>
                  </a:lnTo>
                  <a:lnTo>
                    <a:pt x="351" y="43"/>
                  </a:lnTo>
                  <a:lnTo>
                    <a:pt x="339" y="43"/>
                  </a:lnTo>
                  <a:lnTo>
                    <a:pt x="339" y="35"/>
                  </a:lnTo>
                  <a:lnTo>
                    <a:pt x="351" y="30"/>
                  </a:lnTo>
                  <a:lnTo>
                    <a:pt x="351" y="26"/>
                  </a:lnTo>
                  <a:cubicBezTo>
                    <a:pt x="351" y="17"/>
                    <a:pt x="353" y="10"/>
                    <a:pt x="357" y="6"/>
                  </a:cubicBezTo>
                  <a:cubicBezTo>
                    <a:pt x="361" y="2"/>
                    <a:pt x="367" y="0"/>
                    <a:pt x="375" y="0"/>
                  </a:cubicBezTo>
                  <a:cubicBezTo>
                    <a:pt x="381" y="0"/>
                    <a:pt x="386" y="1"/>
                    <a:pt x="392" y="3"/>
                  </a:cubicBezTo>
                  <a:lnTo>
                    <a:pt x="388" y="14"/>
                  </a:lnTo>
                  <a:cubicBezTo>
                    <a:pt x="384" y="13"/>
                    <a:pt x="380" y="13"/>
                    <a:pt x="377" y="13"/>
                  </a:cubicBezTo>
                  <a:cubicBezTo>
                    <a:pt x="373" y="13"/>
                    <a:pt x="370" y="14"/>
                    <a:pt x="369" y="16"/>
                  </a:cubicBezTo>
                  <a:cubicBezTo>
                    <a:pt x="367" y="18"/>
                    <a:pt x="366" y="21"/>
                    <a:pt x="366" y="26"/>
                  </a:cubicBezTo>
                  <a:lnTo>
                    <a:pt x="366" y="31"/>
                  </a:lnTo>
                  <a:lnTo>
                    <a:pt x="384" y="31"/>
                  </a:lnTo>
                  <a:lnTo>
                    <a:pt x="384" y="43"/>
                  </a:lnTo>
                  <a:close/>
                  <a:moveTo>
                    <a:pt x="462" y="68"/>
                  </a:moveTo>
                  <a:cubicBezTo>
                    <a:pt x="462" y="80"/>
                    <a:pt x="459" y="89"/>
                    <a:pt x="452" y="96"/>
                  </a:cubicBezTo>
                  <a:cubicBezTo>
                    <a:pt x="446" y="103"/>
                    <a:pt x="438" y="106"/>
                    <a:pt x="427" y="106"/>
                  </a:cubicBezTo>
                  <a:cubicBezTo>
                    <a:pt x="420" y="106"/>
                    <a:pt x="414" y="105"/>
                    <a:pt x="409" y="102"/>
                  </a:cubicBezTo>
                  <a:cubicBezTo>
                    <a:pt x="403" y="99"/>
                    <a:pt x="399" y="94"/>
                    <a:pt x="397" y="88"/>
                  </a:cubicBezTo>
                  <a:cubicBezTo>
                    <a:pt x="394" y="82"/>
                    <a:pt x="392" y="75"/>
                    <a:pt x="392" y="68"/>
                  </a:cubicBezTo>
                  <a:cubicBezTo>
                    <a:pt x="392" y="56"/>
                    <a:pt x="395" y="46"/>
                    <a:pt x="402" y="40"/>
                  </a:cubicBezTo>
                  <a:cubicBezTo>
                    <a:pt x="408" y="33"/>
                    <a:pt x="416" y="29"/>
                    <a:pt x="427" y="29"/>
                  </a:cubicBezTo>
                  <a:cubicBezTo>
                    <a:pt x="438" y="29"/>
                    <a:pt x="446" y="33"/>
                    <a:pt x="452" y="40"/>
                  </a:cubicBezTo>
                  <a:cubicBezTo>
                    <a:pt x="459" y="47"/>
                    <a:pt x="462" y="56"/>
                    <a:pt x="462" y="68"/>
                  </a:cubicBezTo>
                  <a:close/>
                  <a:moveTo>
                    <a:pt x="408" y="68"/>
                  </a:moveTo>
                  <a:cubicBezTo>
                    <a:pt x="408" y="85"/>
                    <a:pt x="415" y="93"/>
                    <a:pt x="427" y="93"/>
                  </a:cubicBezTo>
                  <a:cubicBezTo>
                    <a:pt x="439" y="93"/>
                    <a:pt x="446" y="85"/>
                    <a:pt x="446" y="68"/>
                  </a:cubicBezTo>
                  <a:cubicBezTo>
                    <a:pt x="446" y="51"/>
                    <a:pt x="439" y="42"/>
                    <a:pt x="427" y="42"/>
                  </a:cubicBezTo>
                  <a:cubicBezTo>
                    <a:pt x="420" y="42"/>
                    <a:pt x="416" y="44"/>
                    <a:pt x="413" y="49"/>
                  </a:cubicBezTo>
                  <a:cubicBezTo>
                    <a:pt x="410" y="53"/>
                    <a:pt x="408" y="60"/>
                    <a:pt x="408" y="68"/>
                  </a:cubicBezTo>
                  <a:close/>
                  <a:moveTo>
                    <a:pt x="517" y="29"/>
                  </a:moveTo>
                  <a:cubicBezTo>
                    <a:pt x="520" y="29"/>
                    <a:pt x="522" y="30"/>
                    <a:pt x="524" y="30"/>
                  </a:cubicBezTo>
                  <a:lnTo>
                    <a:pt x="523" y="45"/>
                  </a:lnTo>
                  <a:cubicBezTo>
                    <a:pt x="521" y="44"/>
                    <a:pt x="518" y="44"/>
                    <a:pt x="516" y="44"/>
                  </a:cubicBezTo>
                  <a:cubicBezTo>
                    <a:pt x="510" y="44"/>
                    <a:pt x="505" y="46"/>
                    <a:pt x="501" y="50"/>
                  </a:cubicBezTo>
                  <a:cubicBezTo>
                    <a:pt x="497" y="54"/>
                    <a:pt x="495" y="60"/>
                    <a:pt x="495" y="66"/>
                  </a:cubicBezTo>
                  <a:lnTo>
                    <a:pt x="495" y="105"/>
                  </a:lnTo>
                  <a:lnTo>
                    <a:pt x="480" y="105"/>
                  </a:lnTo>
                  <a:lnTo>
                    <a:pt x="480" y="31"/>
                  </a:lnTo>
                  <a:lnTo>
                    <a:pt x="492" y="31"/>
                  </a:lnTo>
                  <a:lnTo>
                    <a:pt x="494" y="44"/>
                  </a:lnTo>
                  <a:lnTo>
                    <a:pt x="495" y="44"/>
                  </a:lnTo>
                  <a:cubicBezTo>
                    <a:pt x="497" y="39"/>
                    <a:pt x="500" y="36"/>
                    <a:pt x="504" y="33"/>
                  </a:cubicBezTo>
                  <a:cubicBezTo>
                    <a:pt x="508" y="31"/>
                    <a:pt x="512" y="29"/>
                    <a:pt x="517" y="29"/>
                  </a:cubicBezTo>
                  <a:close/>
                  <a:moveTo>
                    <a:pt x="600" y="105"/>
                  </a:moveTo>
                  <a:lnTo>
                    <a:pt x="584" y="105"/>
                  </a:lnTo>
                  <a:lnTo>
                    <a:pt x="584" y="59"/>
                  </a:lnTo>
                  <a:cubicBezTo>
                    <a:pt x="584" y="54"/>
                    <a:pt x="583" y="49"/>
                    <a:pt x="581" y="46"/>
                  </a:cubicBezTo>
                  <a:cubicBezTo>
                    <a:pt x="579" y="44"/>
                    <a:pt x="576" y="42"/>
                    <a:pt x="571" y="42"/>
                  </a:cubicBezTo>
                  <a:cubicBezTo>
                    <a:pt x="565" y="42"/>
                    <a:pt x="561" y="44"/>
                    <a:pt x="558" y="48"/>
                  </a:cubicBezTo>
                  <a:cubicBezTo>
                    <a:pt x="555" y="52"/>
                    <a:pt x="554" y="59"/>
                    <a:pt x="554" y="68"/>
                  </a:cubicBezTo>
                  <a:lnTo>
                    <a:pt x="554" y="105"/>
                  </a:lnTo>
                  <a:lnTo>
                    <a:pt x="538" y="105"/>
                  </a:lnTo>
                  <a:lnTo>
                    <a:pt x="538" y="31"/>
                  </a:lnTo>
                  <a:lnTo>
                    <a:pt x="550" y="31"/>
                  </a:lnTo>
                  <a:lnTo>
                    <a:pt x="552" y="40"/>
                  </a:lnTo>
                  <a:lnTo>
                    <a:pt x="553" y="40"/>
                  </a:lnTo>
                  <a:cubicBezTo>
                    <a:pt x="555" y="37"/>
                    <a:pt x="558" y="34"/>
                    <a:pt x="562" y="32"/>
                  </a:cubicBezTo>
                  <a:cubicBezTo>
                    <a:pt x="566" y="30"/>
                    <a:pt x="570" y="29"/>
                    <a:pt x="575" y="29"/>
                  </a:cubicBezTo>
                  <a:cubicBezTo>
                    <a:pt x="586" y="29"/>
                    <a:pt x="594" y="33"/>
                    <a:pt x="597" y="41"/>
                  </a:cubicBezTo>
                  <a:lnTo>
                    <a:pt x="598" y="41"/>
                  </a:lnTo>
                  <a:cubicBezTo>
                    <a:pt x="600" y="37"/>
                    <a:pt x="603" y="35"/>
                    <a:pt x="607" y="32"/>
                  </a:cubicBezTo>
                  <a:cubicBezTo>
                    <a:pt x="611" y="30"/>
                    <a:pt x="616" y="29"/>
                    <a:pt x="621" y="29"/>
                  </a:cubicBezTo>
                  <a:cubicBezTo>
                    <a:pt x="630" y="29"/>
                    <a:pt x="636" y="32"/>
                    <a:pt x="640" y="36"/>
                  </a:cubicBezTo>
                  <a:cubicBezTo>
                    <a:pt x="644" y="41"/>
                    <a:pt x="646" y="47"/>
                    <a:pt x="646" y="57"/>
                  </a:cubicBezTo>
                  <a:lnTo>
                    <a:pt x="646" y="105"/>
                  </a:lnTo>
                  <a:lnTo>
                    <a:pt x="630" y="105"/>
                  </a:lnTo>
                  <a:lnTo>
                    <a:pt x="630" y="59"/>
                  </a:lnTo>
                  <a:cubicBezTo>
                    <a:pt x="630" y="54"/>
                    <a:pt x="629" y="49"/>
                    <a:pt x="627" y="46"/>
                  </a:cubicBezTo>
                  <a:cubicBezTo>
                    <a:pt x="625" y="44"/>
                    <a:pt x="622" y="42"/>
                    <a:pt x="617" y="42"/>
                  </a:cubicBezTo>
                  <a:cubicBezTo>
                    <a:pt x="611" y="42"/>
                    <a:pt x="607" y="44"/>
                    <a:pt x="604" y="48"/>
                  </a:cubicBezTo>
                  <a:cubicBezTo>
                    <a:pt x="601" y="52"/>
                    <a:pt x="600" y="58"/>
                    <a:pt x="600" y="66"/>
                  </a:cubicBezTo>
                  <a:lnTo>
                    <a:pt x="600" y="105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7" name="Freeform 295"/>
            <p:cNvSpPr>
              <a:spLocks noEditPoints="1"/>
            </p:cNvSpPr>
            <p:nvPr/>
          </p:nvSpPr>
          <p:spPr bwMode="auto">
            <a:xfrm>
              <a:off x="7153889" y="3930509"/>
              <a:ext cx="641253" cy="96188"/>
            </a:xfrm>
            <a:custGeom>
              <a:avLst/>
              <a:gdLst>
                <a:gd name="T0" fmla="*/ 73 w 750"/>
                <a:gd name="T1" fmla="*/ 33 h 113"/>
                <a:gd name="T2" fmla="*/ 71 w 750"/>
                <a:gd name="T3" fmla="*/ 65 h 113"/>
                <a:gd name="T4" fmla="*/ 0 w 750"/>
                <a:gd name="T5" fmla="*/ 112 h 113"/>
                <a:gd name="T6" fmla="*/ 50 w 750"/>
                <a:gd name="T7" fmla="*/ 47 h 113"/>
                <a:gd name="T8" fmla="*/ 17 w 750"/>
                <a:gd name="T9" fmla="*/ 21 h 113"/>
                <a:gd name="T10" fmla="*/ 36 w 750"/>
                <a:gd name="T11" fmla="*/ 97 h 113"/>
                <a:gd name="T12" fmla="*/ 35 w 750"/>
                <a:gd name="T13" fmla="*/ 64 h 113"/>
                <a:gd name="T14" fmla="*/ 142 w 750"/>
                <a:gd name="T15" fmla="*/ 101 h 113"/>
                <a:gd name="T16" fmla="*/ 91 w 750"/>
                <a:gd name="T17" fmla="*/ 89 h 113"/>
                <a:gd name="T18" fmla="*/ 142 w 750"/>
                <a:gd name="T19" fmla="*/ 59 h 113"/>
                <a:gd name="T20" fmla="*/ 104 w 750"/>
                <a:gd name="T21" fmla="*/ 50 h 113"/>
                <a:gd name="T22" fmla="*/ 151 w 750"/>
                <a:gd name="T23" fmla="*/ 37 h 113"/>
                <a:gd name="T24" fmla="*/ 121 w 750"/>
                <a:gd name="T25" fmla="*/ 100 h 113"/>
                <a:gd name="T26" fmla="*/ 131 w 750"/>
                <a:gd name="T27" fmla="*/ 74 h 113"/>
                <a:gd name="T28" fmla="*/ 121 w 750"/>
                <a:gd name="T29" fmla="*/ 100 h 113"/>
                <a:gd name="T30" fmla="*/ 222 w 750"/>
                <a:gd name="T31" fmla="*/ 46 h 113"/>
                <a:gd name="T32" fmla="*/ 182 w 750"/>
                <a:gd name="T33" fmla="*/ 112 h 113"/>
                <a:gd name="T34" fmla="*/ 199 w 750"/>
                <a:gd name="T35" fmla="*/ 46 h 113"/>
                <a:gd name="T36" fmla="*/ 249 w 750"/>
                <a:gd name="T37" fmla="*/ 102 h 113"/>
                <a:gd name="T38" fmla="*/ 300 w 750"/>
                <a:gd name="T39" fmla="*/ 40 h 113"/>
                <a:gd name="T40" fmla="*/ 262 w 750"/>
                <a:gd name="T41" fmla="*/ 94 h 113"/>
                <a:gd name="T42" fmla="*/ 305 w 750"/>
                <a:gd name="T43" fmla="*/ 108 h 113"/>
                <a:gd name="T44" fmla="*/ 262 w 750"/>
                <a:gd name="T45" fmla="*/ 49 h 113"/>
                <a:gd name="T46" fmla="*/ 275 w 750"/>
                <a:gd name="T47" fmla="*/ 44 h 113"/>
                <a:gd name="T48" fmla="*/ 384 w 750"/>
                <a:gd name="T49" fmla="*/ 61 h 113"/>
                <a:gd name="T50" fmla="*/ 393 w 750"/>
                <a:gd name="T51" fmla="*/ 7 h 113"/>
                <a:gd name="T52" fmla="*/ 478 w 750"/>
                <a:gd name="T53" fmla="*/ 7 h 113"/>
                <a:gd name="T54" fmla="*/ 461 w 750"/>
                <a:gd name="T55" fmla="*/ 39 h 113"/>
                <a:gd name="T56" fmla="*/ 414 w 750"/>
                <a:gd name="T57" fmla="*/ 112 h 113"/>
                <a:gd name="T58" fmla="*/ 509 w 750"/>
                <a:gd name="T59" fmla="*/ 42 h 113"/>
                <a:gd name="T60" fmla="*/ 570 w 750"/>
                <a:gd name="T61" fmla="*/ 76 h 113"/>
                <a:gd name="T62" fmla="*/ 553 w 750"/>
                <a:gd name="T63" fmla="*/ 98 h 113"/>
                <a:gd name="T64" fmla="*/ 539 w 750"/>
                <a:gd name="T65" fmla="*/ 113 h 113"/>
                <a:gd name="T66" fmla="*/ 553 w 750"/>
                <a:gd name="T67" fmla="*/ 64 h 113"/>
                <a:gd name="T68" fmla="*/ 631 w 750"/>
                <a:gd name="T69" fmla="*/ 98 h 113"/>
                <a:gd name="T70" fmla="*/ 591 w 750"/>
                <a:gd name="T71" fmla="*/ 88 h 113"/>
                <a:gd name="T72" fmla="*/ 591 w 750"/>
                <a:gd name="T73" fmla="*/ 31 h 113"/>
                <a:gd name="T74" fmla="*/ 630 w 750"/>
                <a:gd name="T75" fmla="*/ 32 h 113"/>
                <a:gd name="T76" fmla="*/ 611 w 750"/>
                <a:gd name="T77" fmla="*/ 97 h 113"/>
                <a:gd name="T78" fmla="*/ 693 w 750"/>
                <a:gd name="T79" fmla="*/ 101 h 113"/>
                <a:gd name="T80" fmla="*/ 642 w 750"/>
                <a:gd name="T81" fmla="*/ 89 h 113"/>
                <a:gd name="T82" fmla="*/ 693 w 750"/>
                <a:gd name="T83" fmla="*/ 59 h 113"/>
                <a:gd name="T84" fmla="*/ 655 w 750"/>
                <a:gd name="T85" fmla="*/ 50 h 113"/>
                <a:gd name="T86" fmla="*/ 702 w 750"/>
                <a:gd name="T87" fmla="*/ 37 h 113"/>
                <a:gd name="T88" fmla="*/ 672 w 750"/>
                <a:gd name="T89" fmla="*/ 100 h 113"/>
                <a:gd name="T90" fmla="*/ 682 w 750"/>
                <a:gd name="T91" fmla="*/ 74 h 113"/>
                <a:gd name="T92" fmla="*/ 672 w 750"/>
                <a:gd name="T93" fmla="*/ 100 h 113"/>
                <a:gd name="T94" fmla="*/ 750 w 750"/>
                <a:gd name="T9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113">
                  <a:moveTo>
                    <a:pt x="0" y="7"/>
                  </a:moveTo>
                  <a:lnTo>
                    <a:pt x="32" y="7"/>
                  </a:lnTo>
                  <a:cubicBezTo>
                    <a:pt x="46" y="7"/>
                    <a:pt x="57" y="9"/>
                    <a:pt x="63" y="13"/>
                  </a:cubicBezTo>
                  <a:cubicBezTo>
                    <a:pt x="70" y="17"/>
                    <a:pt x="73" y="24"/>
                    <a:pt x="73" y="33"/>
                  </a:cubicBezTo>
                  <a:cubicBezTo>
                    <a:pt x="73" y="39"/>
                    <a:pt x="71" y="44"/>
                    <a:pt x="68" y="48"/>
                  </a:cubicBezTo>
                  <a:cubicBezTo>
                    <a:pt x="65" y="52"/>
                    <a:pt x="60" y="55"/>
                    <a:pt x="54" y="56"/>
                  </a:cubicBezTo>
                  <a:lnTo>
                    <a:pt x="54" y="57"/>
                  </a:lnTo>
                  <a:cubicBezTo>
                    <a:pt x="62" y="58"/>
                    <a:pt x="67" y="61"/>
                    <a:pt x="71" y="65"/>
                  </a:cubicBezTo>
                  <a:cubicBezTo>
                    <a:pt x="74" y="69"/>
                    <a:pt x="76" y="74"/>
                    <a:pt x="76" y="81"/>
                  </a:cubicBezTo>
                  <a:cubicBezTo>
                    <a:pt x="76" y="91"/>
                    <a:pt x="73" y="98"/>
                    <a:pt x="66" y="104"/>
                  </a:cubicBezTo>
                  <a:cubicBezTo>
                    <a:pt x="59" y="109"/>
                    <a:pt x="50" y="112"/>
                    <a:pt x="38" y="112"/>
                  </a:cubicBezTo>
                  <a:lnTo>
                    <a:pt x="0" y="112"/>
                  </a:lnTo>
                  <a:lnTo>
                    <a:pt x="0" y="7"/>
                  </a:lnTo>
                  <a:close/>
                  <a:moveTo>
                    <a:pt x="17" y="50"/>
                  </a:moveTo>
                  <a:lnTo>
                    <a:pt x="34" y="50"/>
                  </a:lnTo>
                  <a:cubicBezTo>
                    <a:pt x="41" y="50"/>
                    <a:pt x="47" y="49"/>
                    <a:pt x="50" y="47"/>
                  </a:cubicBezTo>
                  <a:cubicBezTo>
                    <a:pt x="53" y="44"/>
                    <a:pt x="55" y="40"/>
                    <a:pt x="55" y="35"/>
                  </a:cubicBezTo>
                  <a:cubicBezTo>
                    <a:pt x="55" y="30"/>
                    <a:pt x="53" y="27"/>
                    <a:pt x="50" y="24"/>
                  </a:cubicBezTo>
                  <a:cubicBezTo>
                    <a:pt x="46" y="22"/>
                    <a:pt x="40" y="21"/>
                    <a:pt x="32" y="21"/>
                  </a:cubicBezTo>
                  <a:lnTo>
                    <a:pt x="17" y="21"/>
                  </a:lnTo>
                  <a:lnTo>
                    <a:pt x="17" y="50"/>
                  </a:lnTo>
                  <a:close/>
                  <a:moveTo>
                    <a:pt x="17" y="64"/>
                  </a:moveTo>
                  <a:lnTo>
                    <a:pt x="17" y="97"/>
                  </a:lnTo>
                  <a:lnTo>
                    <a:pt x="36" y="97"/>
                  </a:lnTo>
                  <a:cubicBezTo>
                    <a:pt x="43" y="97"/>
                    <a:pt x="49" y="96"/>
                    <a:pt x="52" y="93"/>
                  </a:cubicBezTo>
                  <a:cubicBezTo>
                    <a:pt x="56" y="90"/>
                    <a:pt x="58" y="86"/>
                    <a:pt x="58" y="80"/>
                  </a:cubicBezTo>
                  <a:cubicBezTo>
                    <a:pt x="58" y="75"/>
                    <a:pt x="56" y="71"/>
                    <a:pt x="52" y="68"/>
                  </a:cubicBezTo>
                  <a:cubicBezTo>
                    <a:pt x="48" y="65"/>
                    <a:pt x="43" y="64"/>
                    <a:pt x="35" y="64"/>
                  </a:cubicBezTo>
                  <a:lnTo>
                    <a:pt x="17" y="64"/>
                  </a:lnTo>
                  <a:close/>
                  <a:moveTo>
                    <a:pt x="146" y="112"/>
                  </a:moveTo>
                  <a:lnTo>
                    <a:pt x="143" y="101"/>
                  </a:lnTo>
                  <a:lnTo>
                    <a:pt x="142" y="101"/>
                  </a:lnTo>
                  <a:cubicBezTo>
                    <a:pt x="138" y="105"/>
                    <a:pt x="134" y="109"/>
                    <a:pt x="131" y="110"/>
                  </a:cubicBezTo>
                  <a:cubicBezTo>
                    <a:pt x="127" y="112"/>
                    <a:pt x="122" y="113"/>
                    <a:pt x="116" y="113"/>
                  </a:cubicBezTo>
                  <a:cubicBezTo>
                    <a:pt x="108" y="113"/>
                    <a:pt x="102" y="111"/>
                    <a:pt x="97" y="107"/>
                  </a:cubicBezTo>
                  <a:cubicBezTo>
                    <a:pt x="93" y="103"/>
                    <a:pt x="91" y="97"/>
                    <a:pt x="91" y="89"/>
                  </a:cubicBezTo>
                  <a:cubicBezTo>
                    <a:pt x="91" y="81"/>
                    <a:pt x="94" y="75"/>
                    <a:pt x="100" y="70"/>
                  </a:cubicBezTo>
                  <a:cubicBezTo>
                    <a:pt x="106" y="66"/>
                    <a:pt x="115" y="64"/>
                    <a:pt x="128" y="64"/>
                  </a:cubicBezTo>
                  <a:lnTo>
                    <a:pt x="142" y="63"/>
                  </a:lnTo>
                  <a:lnTo>
                    <a:pt x="142" y="59"/>
                  </a:lnTo>
                  <a:cubicBezTo>
                    <a:pt x="142" y="54"/>
                    <a:pt x="140" y="50"/>
                    <a:pt x="138" y="47"/>
                  </a:cubicBezTo>
                  <a:cubicBezTo>
                    <a:pt x="136" y="45"/>
                    <a:pt x="132" y="44"/>
                    <a:pt x="127" y="44"/>
                  </a:cubicBezTo>
                  <a:cubicBezTo>
                    <a:pt x="123" y="44"/>
                    <a:pt x="119" y="44"/>
                    <a:pt x="115" y="46"/>
                  </a:cubicBezTo>
                  <a:cubicBezTo>
                    <a:pt x="111" y="47"/>
                    <a:pt x="108" y="48"/>
                    <a:pt x="104" y="50"/>
                  </a:cubicBezTo>
                  <a:lnTo>
                    <a:pt x="99" y="38"/>
                  </a:lnTo>
                  <a:cubicBezTo>
                    <a:pt x="103" y="35"/>
                    <a:pt x="108" y="34"/>
                    <a:pt x="113" y="33"/>
                  </a:cubicBezTo>
                  <a:cubicBezTo>
                    <a:pt x="118" y="31"/>
                    <a:pt x="123" y="31"/>
                    <a:pt x="128" y="31"/>
                  </a:cubicBezTo>
                  <a:cubicBezTo>
                    <a:pt x="138" y="31"/>
                    <a:pt x="145" y="33"/>
                    <a:pt x="151" y="37"/>
                  </a:cubicBezTo>
                  <a:cubicBezTo>
                    <a:pt x="156" y="42"/>
                    <a:pt x="158" y="49"/>
                    <a:pt x="158" y="58"/>
                  </a:cubicBezTo>
                  <a:lnTo>
                    <a:pt x="158" y="112"/>
                  </a:lnTo>
                  <a:lnTo>
                    <a:pt x="146" y="112"/>
                  </a:lnTo>
                  <a:close/>
                  <a:moveTo>
                    <a:pt x="121" y="100"/>
                  </a:moveTo>
                  <a:cubicBezTo>
                    <a:pt x="127" y="100"/>
                    <a:pt x="132" y="98"/>
                    <a:pt x="136" y="95"/>
                  </a:cubicBezTo>
                  <a:cubicBezTo>
                    <a:pt x="139" y="92"/>
                    <a:pt x="141" y="87"/>
                    <a:pt x="141" y="81"/>
                  </a:cubicBezTo>
                  <a:lnTo>
                    <a:pt x="141" y="74"/>
                  </a:lnTo>
                  <a:lnTo>
                    <a:pt x="131" y="74"/>
                  </a:lnTo>
                  <a:cubicBezTo>
                    <a:pt x="123" y="74"/>
                    <a:pt x="117" y="76"/>
                    <a:pt x="114" y="78"/>
                  </a:cubicBezTo>
                  <a:cubicBezTo>
                    <a:pt x="110" y="81"/>
                    <a:pt x="108" y="84"/>
                    <a:pt x="108" y="89"/>
                  </a:cubicBezTo>
                  <a:cubicBezTo>
                    <a:pt x="108" y="93"/>
                    <a:pt x="109" y="95"/>
                    <a:pt x="111" y="97"/>
                  </a:cubicBezTo>
                  <a:cubicBezTo>
                    <a:pt x="113" y="99"/>
                    <a:pt x="117" y="100"/>
                    <a:pt x="121" y="100"/>
                  </a:cubicBezTo>
                  <a:close/>
                  <a:moveTo>
                    <a:pt x="223" y="31"/>
                  </a:moveTo>
                  <a:cubicBezTo>
                    <a:pt x="226" y="31"/>
                    <a:pt x="229" y="31"/>
                    <a:pt x="231" y="32"/>
                  </a:cubicBezTo>
                  <a:lnTo>
                    <a:pt x="229" y="47"/>
                  </a:lnTo>
                  <a:cubicBezTo>
                    <a:pt x="227" y="47"/>
                    <a:pt x="225" y="46"/>
                    <a:pt x="222" y="46"/>
                  </a:cubicBezTo>
                  <a:cubicBezTo>
                    <a:pt x="215" y="46"/>
                    <a:pt x="210" y="49"/>
                    <a:pt x="205" y="53"/>
                  </a:cubicBezTo>
                  <a:cubicBezTo>
                    <a:pt x="201" y="57"/>
                    <a:pt x="199" y="63"/>
                    <a:pt x="199" y="70"/>
                  </a:cubicBezTo>
                  <a:lnTo>
                    <a:pt x="199" y="112"/>
                  </a:lnTo>
                  <a:lnTo>
                    <a:pt x="182" y="112"/>
                  </a:lnTo>
                  <a:lnTo>
                    <a:pt x="182" y="32"/>
                  </a:lnTo>
                  <a:lnTo>
                    <a:pt x="195" y="32"/>
                  </a:lnTo>
                  <a:lnTo>
                    <a:pt x="198" y="46"/>
                  </a:lnTo>
                  <a:lnTo>
                    <a:pt x="199" y="46"/>
                  </a:lnTo>
                  <a:cubicBezTo>
                    <a:pt x="201" y="41"/>
                    <a:pt x="205" y="38"/>
                    <a:pt x="209" y="35"/>
                  </a:cubicBezTo>
                  <a:cubicBezTo>
                    <a:pt x="213" y="32"/>
                    <a:pt x="218" y="31"/>
                    <a:pt x="223" y="31"/>
                  </a:cubicBezTo>
                  <a:close/>
                  <a:moveTo>
                    <a:pt x="278" y="113"/>
                  </a:moveTo>
                  <a:cubicBezTo>
                    <a:pt x="266" y="113"/>
                    <a:pt x="256" y="109"/>
                    <a:pt x="249" y="102"/>
                  </a:cubicBezTo>
                  <a:cubicBezTo>
                    <a:pt x="242" y="95"/>
                    <a:pt x="238" y="85"/>
                    <a:pt x="238" y="73"/>
                  </a:cubicBezTo>
                  <a:cubicBezTo>
                    <a:pt x="238" y="60"/>
                    <a:pt x="241" y="49"/>
                    <a:pt x="248" y="42"/>
                  </a:cubicBezTo>
                  <a:cubicBezTo>
                    <a:pt x="255" y="35"/>
                    <a:pt x="263" y="31"/>
                    <a:pt x="275" y="31"/>
                  </a:cubicBezTo>
                  <a:cubicBezTo>
                    <a:pt x="285" y="31"/>
                    <a:pt x="294" y="34"/>
                    <a:pt x="300" y="40"/>
                  </a:cubicBezTo>
                  <a:cubicBezTo>
                    <a:pt x="306" y="47"/>
                    <a:pt x="309" y="55"/>
                    <a:pt x="309" y="67"/>
                  </a:cubicBezTo>
                  <a:lnTo>
                    <a:pt x="309" y="76"/>
                  </a:lnTo>
                  <a:lnTo>
                    <a:pt x="256" y="76"/>
                  </a:lnTo>
                  <a:cubicBezTo>
                    <a:pt x="256" y="83"/>
                    <a:pt x="258" y="89"/>
                    <a:pt x="262" y="94"/>
                  </a:cubicBezTo>
                  <a:cubicBezTo>
                    <a:pt x="266" y="98"/>
                    <a:pt x="272" y="100"/>
                    <a:pt x="279" y="100"/>
                  </a:cubicBezTo>
                  <a:cubicBezTo>
                    <a:pt x="283" y="100"/>
                    <a:pt x="288" y="99"/>
                    <a:pt x="292" y="98"/>
                  </a:cubicBezTo>
                  <a:cubicBezTo>
                    <a:pt x="296" y="98"/>
                    <a:pt x="300" y="96"/>
                    <a:pt x="305" y="94"/>
                  </a:cubicBezTo>
                  <a:lnTo>
                    <a:pt x="305" y="108"/>
                  </a:lnTo>
                  <a:cubicBezTo>
                    <a:pt x="301" y="110"/>
                    <a:pt x="297" y="111"/>
                    <a:pt x="292" y="112"/>
                  </a:cubicBezTo>
                  <a:cubicBezTo>
                    <a:pt x="288" y="113"/>
                    <a:pt x="283" y="113"/>
                    <a:pt x="278" y="113"/>
                  </a:cubicBezTo>
                  <a:close/>
                  <a:moveTo>
                    <a:pt x="275" y="44"/>
                  </a:moveTo>
                  <a:cubicBezTo>
                    <a:pt x="269" y="44"/>
                    <a:pt x="265" y="45"/>
                    <a:pt x="262" y="49"/>
                  </a:cubicBezTo>
                  <a:cubicBezTo>
                    <a:pt x="259" y="52"/>
                    <a:pt x="257" y="57"/>
                    <a:pt x="256" y="64"/>
                  </a:cubicBezTo>
                  <a:lnTo>
                    <a:pt x="292" y="64"/>
                  </a:lnTo>
                  <a:cubicBezTo>
                    <a:pt x="292" y="57"/>
                    <a:pt x="291" y="52"/>
                    <a:pt x="288" y="49"/>
                  </a:cubicBezTo>
                  <a:cubicBezTo>
                    <a:pt x="284" y="45"/>
                    <a:pt x="280" y="44"/>
                    <a:pt x="275" y="44"/>
                  </a:cubicBezTo>
                  <a:close/>
                  <a:moveTo>
                    <a:pt x="414" y="112"/>
                  </a:moveTo>
                  <a:lnTo>
                    <a:pt x="384" y="24"/>
                  </a:lnTo>
                  <a:lnTo>
                    <a:pt x="383" y="24"/>
                  </a:lnTo>
                  <a:cubicBezTo>
                    <a:pt x="384" y="37"/>
                    <a:pt x="384" y="49"/>
                    <a:pt x="384" y="61"/>
                  </a:cubicBezTo>
                  <a:lnTo>
                    <a:pt x="384" y="112"/>
                  </a:lnTo>
                  <a:lnTo>
                    <a:pt x="369" y="112"/>
                  </a:lnTo>
                  <a:lnTo>
                    <a:pt x="369" y="7"/>
                  </a:lnTo>
                  <a:lnTo>
                    <a:pt x="393" y="7"/>
                  </a:lnTo>
                  <a:lnTo>
                    <a:pt x="422" y="90"/>
                  </a:lnTo>
                  <a:lnTo>
                    <a:pt x="423" y="90"/>
                  </a:lnTo>
                  <a:lnTo>
                    <a:pt x="453" y="7"/>
                  </a:lnTo>
                  <a:lnTo>
                    <a:pt x="478" y="7"/>
                  </a:lnTo>
                  <a:lnTo>
                    <a:pt x="478" y="112"/>
                  </a:lnTo>
                  <a:lnTo>
                    <a:pt x="461" y="112"/>
                  </a:lnTo>
                  <a:lnTo>
                    <a:pt x="461" y="60"/>
                  </a:lnTo>
                  <a:cubicBezTo>
                    <a:pt x="461" y="55"/>
                    <a:pt x="461" y="48"/>
                    <a:pt x="461" y="39"/>
                  </a:cubicBezTo>
                  <a:cubicBezTo>
                    <a:pt x="462" y="31"/>
                    <a:pt x="462" y="26"/>
                    <a:pt x="462" y="24"/>
                  </a:cubicBezTo>
                  <a:lnTo>
                    <a:pt x="461" y="24"/>
                  </a:lnTo>
                  <a:lnTo>
                    <a:pt x="430" y="112"/>
                  </a:lnTo>
                  <a:lnTo>
                    <a:pt x="414" y="112"/>
                  </a:lnTo>
                  <a:close/>
                  <a:moveTo>
                    <a:pt x="539" y="113"/>
                  </a:moveTo>
                  <a:cubicBezTo>
                    <a:pt x="526" y="113"/>
                    <a:pt x="516" y="109"/>
                    <a:pt x="509" y="102"/>
                  </a:cubicBezTo>
                  <a:cubicBezTo>
                    <a:pt x="502" y="95"/>
                    <a:pt x="499" y="85"/>
                    <a:pt x="499" y="73"/>
                  </a:cubicBezTo>
                  <a:cubicBezTo>
                    <a:pt x="499" y="60"/>
                    <a:pt x="502" y="49"/>
                    <a:pt x="509" y="42"/>
                  </a:cubicBezTo>
                  <a:cubicBezTo>
                    <a:pt x="515" y="35"/>
                    <a:pt x="524" y="31"/>
                    <a:pt x="535" y="31"/>
                  </a:cubicBezTo>
                  <a:cubicBezTo>
                    <a:pt x="546" y="31"/>
                    <a:pt x="554" y="34"/>
                    <a:pt x="560" y="40"/>
                  </a:cubicBezTo>
                  <a:cubicBezTo>
                    <a:pt x="567" y="47"/>
                    <a:pt x="570" y="55"/>
                    <a:pt x="570" y="67"/>
                  </a:cubicBezTo>
                  <a:lnTo>
                    <a:pt x="570" y="76"/>
                  </a:lnTo>
                  <a:lnTo>
                    <a:pt x="516" y="76"/>
                  </a:lnTo>
                  <a:cubicBezTo>
                    <a:pt x="517" y="83"/>
                    <a:pt x="519" y="89"/>
                    <a:pt x="523" y="94"/>
                  </a:cubicBezTo>
                  <a:cubicBezTo>
                    <a:pt x="527" y="98"/>
                    <a:pt x="532" y="100"/>
                    <a:pt x="539" y="100"/>
                  </a:cubicBezTo>
                  <a:cubicBezTo>
                    <a:pt x="544" y="100"/>
                    <a:pt x="548" y="99"/>
                    <a:pt x="553" y="98"/>
                  </a:cubicBezTo>
                  <a:cubicBezTo>
                    <a:pt x="557" y="98"/>
                    <a:pt x="561" y="96"/>
                    <a:pt x="566" y="94"/>
                  </a:cubicBezTo>
                  <a:lnTo>
                    <a:pt x="566" y="108"/>
                  </a:lnTo>
                  <a:cubicBezTo>
                    <a:pt x="562" y="110"/>
                    <a:pt x="557" y="111"/>
                    <a:pt x="553" y="112"/>
                  </a:cubicBezTo>
                  <a:cubicBezTo>
                    <a:pt x="549" y="113"/>
                    <a:pt x="544" y="113"/>
                    <a:pt x="539" y="113"/>
                  </a:cubicBezTo>
                  <a:close/>
                  <a:moveTo>
                    <a:pt x="535" y="44"/>
                  </a:moveTo>
                  <a:cubicBezTo>
                    <a:pt x="530" y="44"/>
                    <a:pt x="526" y="45"/>
                    <a:pt x="522" y="49"/>
                  </a:cubicBezTo>
                  <a:cubicBezTo>
                    <a:pt x="519" y="52"/>
                    <a:pt x="517" y="57"/>
                    <a:pt x="517" y="64"/>
                  </a:cubicBezTo>
                  <a:lnTo>
                    <a:pt x="553" y="64"/>
                  </a:lnTo>
                  <a:cubicBezTo>
                    <a:pt x="553" y="57"/>
                    <a:pt x="551" y="52"/>
                    <a:pt x="548" y="49"/>
                  </a:cubicBezTo>
                  <a:cubicBezTo>
                    <a:pt x="545" y="45"/>
                    <a:pt x="541" y="44"/>
                    <a:pt x="535" y="44"/>
                  </a:cubicBezTo>
                  <a:close/>
                  <a:moveTo>
                    <a:pt x="619" y="99"/>
                  </a:moveTo>
                  <a:cubicBezTo>
                    <a:pt x="623" y="99"/>
                    <a:pt x="627" y="99"/>
                    <a:pt x="631" y="98"/>
                  </a:cubicBezTo>
                  <a:lnTo>
                    <a:pt x="631" y="110"/>
                  </a:lnTo>
                  <a:cubicBezTo>
                    <a:pt x="629" y="111"/>
                    <a:pt x="627" y="112"/>
                    <a:pt x="624" y="112"/>
                  </a:cubicBezTo>
                  <a:cubicBezTo>
                    <a:pt x="621" y="113"/>
                    <a:pt x="618" y="113"/>
                    <a:pt x="615" y="113"/>
                  </a:cubicBezTo>
                  <a:cubicBezTo>
                    <a:pt x="599" y="113"/>
                    <a:pt x="591" y="105"/>
                    <a:pt x="591" y="88"/>
                  </a:cubicBezTo>
                  <a:lnTo>
                    <a:pt x="591" y="45"/>
                  </a:lnTo>
                  <a:lnTo>
                    <a:pt x="580" y="45"/>
                  </a:lnTo>
                  <a:lnTo>
                    <a:pt x="580" y="38"/>
                  </a:lnTo>
                  <a:lnTo>
                    <a:pt x="591" y="31"/>
                  </a:lnTo>
                  <a:lnTo>
                    <a:pt x="597" y="15"/>
                  </a:lnTo>
                  <a:lnTo>
                    <a:pt x="608" y="15"/>
                  </a:lnTo>
                  <a:lnTo>
                    <a:pt x="608" y="32"/>
                  </a:lnTo>
                  <a:lnTo>
                    <a:pt x="630" y="32"/>
                  </a:lnTo>
                  <a:lnTo>
                    <a:pt x="630" y="45"/>
                  </a:lnTo>
                  <a:lnTo>
                    <a:pt x="608" y="45"/>
                  </a:lnTo>
                  <a:lnTo>
                    <a:pt x="608" y="88"/>
                  </a:lnTo>
                  <a:cubicBezTo>
                    <a:pt x="608" y="92"/>
                    <a:pt x="609" y="95"/>
                    <a:pt x="611" y="97"/>
                  </a:cubicBezTo>
                  <a:cubicBezTo>
                    <a:pt x="613" y="98"/>
                    <a:pt x="615" y="99"/>
                    <a:pt x="619" y="99"/>
                  </a:cubicBezTo>
                  <a:close/>
                  <a:moveTo>
                    <a:pt x="697" y="112"/>
                  </a:moveTo>
                  <a:lnTo>
                    <a:pt x="694" y="101"/>
                  </a:lnTo>
                  <a:lnTo>
                    <a:pt x="693" y="101"/>
                  </a:lnTo>
                  <a:cubicBezTo>
                    <a:pt x="689" y="105"/>
                    <a:pt x="686" y="109"/>
                    <a:pt x="682" y="110"/>
                  </a:cubicBezTo>
                  <a:cubicBezTo>
                    <a:pt x="678" y="112"/>
                    <a:pt x="673" y="113"/>
                    <a:pt x="667" y="113"/>
                  </a:cubicBezTo>
                  <a:cubicBezTo>
                    <a:pt x="659" y="113"/>
                    <a:pt x="653" y="111"/>
                    <a:pt x="648" y="107"/>
                  </a:cubicBezTo>
                  <a:cubicBezTo>
                    <a:pt x="644" y="103"/>
                    <a:pt x="642" y="97"/>
                    <a:pt x="642" y="89"/>
                  </a:cubicBezTo>
                  <a:cubicBezTo>
                    <a:pt x="642" y="81"/>
                    <a:pt x="645" y="75"/>
                    <a:pt x="651" y="70"/>
                  </a:cubicBezTo>
                  <a:cubicBezTo>
                    <a:pt x="657" y="66"/>
                    <a:pt x="666" y="64"/>
                    <a:pt x="679" y="64"/>
                  </a:cubicBezTo>
                  <a:lnTo>
                    <a:pt x="693" y="63"/>
                  </a:lnTo>
                  <a:lnTo>
                    <a:pt x="693" y="59"/>
                  </a:lnTo>
                  <a:cubicBezTo>
                    <a:pt x="693" y="54"/>
                    <a:pt x="691" y="50"/>
                    <a:pt x="689" y="47"/>
                  </a:cubicBezTo>
                  <a:cubicBezTo>
                    <a:pt x="687" y="45"/>
                    <a:pt x="683" y="44"/>
                    <a:pt x="678" y="44"/>
                  </a:cubicBezTo>
                  <a:cubicBezTo>
                    <a:pt x="674" y="44"/>
                    <a:pt x="670" y="44"/>
                    <a:pt x="666" y="46"/>
                  </a:cubicBezTo>
                  <a:cubicBezTo>
                    <a:pt x="662" y="47"/>
                    <a:pt x="659" y="48"/>
                    <a:pt x="655" y="50"/>
                  </a:cubicBezTo>
                  <a:lnTo>
                    <a:pt x="650" y="38"/>
                  </a:lnTo>
                  <a:cubicBezTo>
                    <a:pt x="654" y="35"/>
                    <a:pt x="659" y="34"/>
                    <a:pt x="664" y="33"/>
                  </a:cubicBezTo>
                  <a:cubicBezTo>
                    <a:pt x="669" y="31"/>
                    <a:pt x="674" y="31"/>
                    <a:pt x="679" y="31"/>
                  </a:cubicBezTo>
                  <a:cubicBezTo>
                    <a:pt x="689" y="31"/>
                    <a:pt x="696" y="33"/>
                    <a:pt x="702" y="37"/>
                  </a:cubicBezTo>
                  <a:cubicBezTo>
                    <a:pt x="707" y="42"/>
                    <a:pt x="709" y="49"/>
                    <a:pt x="709" y="58"/>
                  </a:cubicBezTo>
                  <a:lnTo>
                    <a:pt x="709" y="112"/>
                  </a:lnTo>
                  <a:lnTo>
                    <a:pt x="697" y="112"/>
                  </a:lnTo>
                  <a:close/>
                  <a:moveTo>
                    <a:pt x="672" y="100"/>
                  </a:moveTo>
                  <a:cubicBezTo>
                    <a:pt x="678" y="100"/>
                    <a:pt x="683" y="98"/>
                    <a:pt x="687" y="95"/>
                  </a:cubicBezTo>
                  <a:cubicBezTo>
                    <a:pt x="691" y="92"/>
                    <a:pt x="692" y="87"/>
                    <a:pt x="692" y="81"/>
                  </a:cubicBezTo>
                  <a:lnTo>
                    <a:pt x="692" y="74"/>
                  </a:lnTo>
                  <a:lnTo>
                    <a:pt x="682" y="74"/>
                  </a:lnTo>
                  <a:cubicBezTo>
                    <a:pt x="674" y="74"/>
                    <a:pt x="668" y="76"/>
                    <a:pt x="665" y="78"/>
                  </a:cubicBezTo>
                  <a:cubicBezTo>
                    <a:pt x="661" y="81"/>
                    <a:pt x="659" y="84"/>
                    <a:pt x="659" y="89"/>
                  </a:cubicBezTo>
                  <a:cubicBezTo>
                    <a:pt x="659" y="93"/>
                    <a:pt x="660" y="95"/>
                    <a:pt x="662" y="97"/>
                  </a:cubicBezTo>
                  <a:cubicBezTo>
                    <a:pt x="665" y="99"/>
                    <a:pt x="668" y="100"/>
                    <a:pt x="672" y="100"/>
                  </a:cubicBezTo>
                  <a:close/>
                  <a:moveTo>
                    <a:pt x="750" y="112"/>
                  </a:moveTo>
                  <a:lnTo>
                    <a:pt x="733" y="112"/>
                  </a:lnTo>
                  <a:lnTo>
                    <a:pt x="733" y="0"/>
                  </a:lnTo>
                  <a:lnTo>
                    <a:pt x="750" y="0"/>
                  </a:lnTo>
                  <a:lnTo>
                    <a:pt x="750" y="112"/>
                  </a:ln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8" name="Rectangle 296"/>
            <p:cNvSpPr>
              <a:spLocks noChangeArrowheads="1"/>
            </p:cNvSpPr>
            <p:nvPr/>
          </p:nvSpPr>
          <p:spPr bwMode="auto">
            <a:xfrm>
              <a:off x="8334865" y="3561788"/>
              <a:ext cx="892412" cy="274314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9" name="Oval 297"/>
            <p:cNvSpPr>
              <a:spLocks noChangeArrowheads="1"/>
            </p:cNvSpPr>
            <p:nvPr/>
          </p:nvSpPr>
          <p:spPr bwMode="auto">
            <a:xfrm>
              <a:off x="8429271" y="3625913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6" name="Line 304"/>
            <p:cNvSpPr>
              <a:spLocks noChangeShapeType="1"/>
            </p:cNvSpPr>
            <p:nvPr/>
          </p:nvSpPr>
          <p:spPr bwMode="auto">
            <a:xfrm flipV="1">
              <a:off x="853436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7" name="Line 305"/>
            <p:cNvSpPr>
              <a:spLocks noChangeShapeType="1"/>
            </p:cNvSpPr>
            <p:nvPr/>
          </p:nvSpPr>
          <p:spPr bwMode="auto">
            <a:xfrm flipV="1">
              <a:off x="8596709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8" name="Line 306"/>
            <p:cNvSpPr>
              <a:spLocks noChangeShapeType="1"/>
            </p:cNvSpPr>
            <p:nvPr/>
          </p:nvSpPr>
          <p:spPr bwMode="auto">
            <a:xfrm flipV="1">
              <a:off x="8660835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9" name="Line 307"/>
            <p:cNvSpPr>
              <a:spLocks noChangeShapeType="1"/>
            </p:cNvSpPr>
            <p:nvPr/>
          </p:nvSpPr>
          <p:spPr bwMode="auto">
            <a:xfrm flipV="1">
              <a:off x="8735648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0" name="Line 308"/>
            <p:cNvSpPr>
              <a:spLocks noChangeShapeType="1"/>
            </p:cNvSpPr>
            <p:nvPr/>
          </p:nvSpPr>
          <p:spPr bwMode="auto">
            <a:xfrm flipV="1">
              <a:off x="8797992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1" name="Line 309"/>
            <p:cNvSpPr>
              <a:spLocks noChangeShapeType="1"/>
            </p:cNvSpPr>
            <p:nvPr/>
          </p:nvSpPr>
          <p:spPr bwMode="auto">
            <a:xfrm flipV="1">
              <a:off x="8872805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2" name="Line 310"/>
            <p:cNvSpPr>
              <a:spLocks noChangeShapeType="1"/>
            </p:cNvSpPr>
            <p:nvPr/>
          </p:nvSpPr>
          <p:spPr bwMode="auto">
            <a:xfrm flipV="1">
              <a:off x="8936931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3" name="Line 311"/>
            <p:cNvSpPr>
              <a:spLocks noChangeShapeType="1"/>
            </p:cNvSpPr>
            <p:nvPr/>
          </p:nvSpPr>
          <p:spPr bwMode="auto">
            <a:xfrm flipV="1">
              <a:off x="8999274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4" name="Line 312"/>
            <p:cNvSpPr>
              <a:spLocks noChangeShapeType="1"/>
            </p:cNvSpPr>
            <p:nvPr/>
          </p:nvSpPr>
          <p:spPr bwMode="auto">
            <a:xfrm flipV="1">
              <a:off x="907230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8" name="Line 316"/>
            <p:cNvSpPr>
              <a:spLocks noChangeShapeType="1"/>
            </p:cNvSpPr>
            <p:nvPr/>
          </p:nvSpPr>
          <p:spPr bwMode="auto">
            <a:xfrm>
              <a:off x="8512991" y="3615225"/>
              <a:ext cx="0" cy="165658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9" name="Freeform 317"/>
            <p:cNvSpPr>
              <a:spLocks/>
            </p:cNvSpPr>
            <p:nvPr/>
          </p:nvSpPr>
          <p:spPr bwMode="auto">
            <a:xfrm>
              <a:off x="8557522" y="3016722"/>
              <a:ext cx="427502" cy="427502"/>
            </a:xfrm>
            <a:custGeom>
              <a:avLst/>
              <a:gdLst>
                <a:gd name="T0" fmla="*/ 475 w 500"/>
                <a:gd name="T1" fmla="*/ 500 h 500"/>
                <a:gd name="T2" fmla="*/ 25 w 500"/>
                <a:gd name="T3" fmla="*/ 500 h 500"/>
                <a:gd name="T4" fmla="*/ 0 w 500"/>
                <a:gd name="T5" fmla="*/ 475 h 500"/>
                <a:gd name="T6" fmla="*/ 0 w 500"/>
                <a:gd name="T7" fmla="*/ 24 h 500"/>
                <a:gd name="T8" fmla="*/ 25 w 500"/>
                <a:gd name="T9" fmla="*/ 0 h 500"/>
                <a:gd name="T10" fmla="*/ 475 w 500"/>
                <a:gd name="T11" fmla="*/ 0 h 500"/>
                <a:gd name="T12" fmla="*/ 500 w 500"/>
                <a:gd name="T13" fmla="*/ 24 h 500"/>
                <a:gd name="T14" fmla="*/ 500 w 500"/>
                <a:gd name="T15" fmla="*/ 475 h 500"/>
                <a:gd name="T16" fmla="*/ 475 w 500"/>
                <a:gd name="T17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500">
                  <a:moveTo>
                    <a:pt x="475" y="500"/>
                  </a:moveTo>
                  <a:lnTo>
                    <a:pt x="25" y="500"/>
                  </a:lnTo>
                  <a:cubicBezTo>
                    <a:pt x="11" y="500"/>
                    <a:pt x="0" y="488"/>
                    <a:pt x="0" y="475"/>
                  </a:cubicBezTo>
                  <a:lnTo>
                    <a:pt x="0" y="24"/>
                  </a:lnTo>
                  <a:cubicBezTo>
                    <a:pt x="0" y="11"/>
                    <a:pt x="11" y="0"/>
                    <a:pt x="25" y="0"/>
                  </a:cubicBezTo>
                  <a:lnTo>
                    <a:pt x="475" y="0"/>
                  </a:lnTo>
                  <a:cubicBezTo>
                    <a:pt x="489" y="0"/>
                    <a:pt x="500" y="11"/>
                    <a:pt x="500" y="24"/>
                  </a:cubicBezTo>
                  <a:lnTo>
                    <a:pt x="500" y="475"/>
                  </a:lnTo>
                  <a:cubicBezTo>
                    <a:pt x="500" y="488"/>
                    <a:pt x="489" y="500"/>
                    <a:pt x="475" y="50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0" name="Freeform 318"/>
            <p:cNvSpPr>
              <a:spLocks noEditPoints="1"/>
            </p:cNvSpPr>
            <p:nvPr/>
          </p:nvSpPr>
          <p:spPr bwMode="auto">
            <a:xfrm>
              <a:off x="8263614" y="3930509"/>
              <a:ext cx="1020662" cy="96188"/>
            </a:xfrm>
            <a:custGeom>
              <a:avLst/>
              <a:gdLst>
                <a:gd name="T0" fmla="*/ 0 w 1194"/>
                <a:gd name="T1" fmla="*/ 7 h 113"/>
                <a:gd name="T2" fmla="*/ 49 w 1194"/>
                <a:gd name="T3" fmla="*/ 82 h 113"/>
                <a:gd name="T4" fmla="*/ 104 w 1194"/>
                <a:gd name="T5" fmla="*/ 32 h 113"/>
                <a:gd name="T6" fmla="*/ 113 w 1194"/>
                <a:gd name="T7" fmla="*/ 2 h 113"/>
                <a:gd name="T8" fmla="*/ 106 w 1194"/>
                <a:gd name="T9" fmla="*/ 18 h 113"/>
                <a:gd name="T10" fmla="*/ 186 w 1194"/>
                <a:gd name="T11" fmla="*/ 46 h 113"/>
                <a:gd name="T12" fmla="*/ 146 w 1194"/>
                <a:gd name="T13" fmla="*/ 32 h 113"/>
                <a:gd name="T14" fmla="*/ 186 w 1194"/>
                <a:gd name="T15" fmla="*/ 31 h 113"/>
                <a:gd name="T16" fmla="*/ 236 w 1194"/>
                <a:gd name="T17" fmla="*/ 113 h 113"/>
                <a:gd name="T18" fmla="*/ 212 w 1194"/>
                <a:gd name="T19" fmla="*/ 31 h 113"/>
                <a:gd name="T20" fmla="*/ 251 w 1194"/>
                <a:gd name="T21" fmla="*/ 45 h 113"/>
                <a:gd name="T22" fmla="*/ 325 w 1194"/>
                <a:gd name="T23" fmla="*/ 112 h 113"/>
                <a:gd name="T24" fmla="*/ 275 w 1194"/>
                <a:gd name="T25" fmla="*/ 106 h 113"/>
                <a:gd name="T26" fmla="*/ 288 w 1194"/>
                <a:gd name="T27" fmla="*/ 95 h 113"/>
                <a:gd name="T28" fmla="*/ 338 w 1194"/>
                <a:gd name="T29" fmla="*/ 32 h 113"/>
                <a:gd name="T30" fmla="*/ 409 w 1194"/>
                <a:gd name="T31" fmla="*/ 101 h 113"/>
                <a:gd name="T32" fmla="*/ 366 w 1194"/>
                <a:gd name="T33" fmla="*/ 70 h 113"/>
                <a:gd name="T34" fmla="*/ 393 w 1194"/>
                <a:gd name="T35" fmla="*/ 44 h 113"/>
                <a:gd name="T36" fmla="*/ 394 w 1194"/>
                <a:gd name="T37" fmla="*/ 31 h 113"/>
                <a:gd name="T38" fmla="*/ 387 w 1194"/>
                <a:gd name="T39" fmla="*/ 100 h 113"/>
                <a:gd name="T40" fmla="*/ 380 w 1194"/>
                <a:gd name="T41" fmla="*/ 78 h 113"/>
                <a:gd name="T42" fmla="*/ 449 w 1194"/>
                <a:gd name="T43" fmla="*/ 112 h 113"/>
                <a:gd name="T44" fmla="*/ 545 w 1194"/>
                <a:gd name="T45" fmla="*/ 24 h 113"/>
                <a:gd name="T46" fmla="*/ 530 w 1194"/>
                <a:gd name="T47" fmla="*/ 7 h 113"/>
                <a:gd name="T48" fmla="*/ 639 w 1194"/>
                <a:gd name="T49" fmla="*/ 7 h 113"/>
                <a:gd name="T50" fmla="*/ 624 w 1194"/>
                <a:gd name="T51" fmla="*/ 24 h 113"/>
                <a:gd name="T52" fmla="*/ 712 w 1194"/>
                <a:gd name="T53" fmla="*/ 101 h 113"/>
                <a:gd name="T54" fmla="*/ 660 w 1194"/>
                <a:gd name="T55" fmla="*/ 89 h 113"/>
                <a:gd name="T56" fmla="*/ 707 w 1194"/>
                <a:gd name="T57" fmla="*/ 47 h 113"/>
                <a:gd name="T58" fmla="*/ 682 w 1194"/>
                <a:gd name="T59" fmla="*/ 33 h 113"/>
                <a:gd name="T60" fmla="*/ 716 w 1194"/>
                <a:gd name="T61" fmla="*/ 112 h 113"/>
                <a:gd name="T62" fmla="*/ 701 w 1194"/>
                <a:gd name="T63" fmla="*/ 74 h 113"/>
                <a:gd name="T64" fmla="*/ 784 w 1194"/>
                <a:gd name="T65" fmla="*/ 113 h 113"/>
                <a:gd name="T66" fmla="*/ 808 w 1194"/>
                <a:gd name="T67" fmla="*/ 35 h 113"/>
                <a:gd name="T68" fmla="*/ 785 w 1194"/>
                <a:gd name="T69" fmla="*/ 99 h 113"/>
                <a:gd name="T70" fmla="*/ 896 w 1194"/>
                <a:gd name="T71" fmla="*/ 112 h 113"/>
                <a:gd name="T72" fmla="*/ 847 w 1194"/>
                <a:gd name="T73" fmla="*/ 51 h 113"/>
                <a:gd name="T74" fmla="*/ 842 w 1194"/>
                <a:gd name="T75" fmla="*/ 0 h 113"/>
                <a:gd name="T76" fmla="*/ 867 w 1194"/>
                <a:gd name="T77" fmla="*/ 31 h 113"/>
                <a:gd name="T78" fmla="*/ 919 w 1194"/>
                <a:gd name="T79" fmla="*/ 32 h 113"/>
                <a:gd name="T80" fmla="*/ 928 w 1194"/>
                <a:gd name="T81" fmla="*/ 2 h 113"/>
                <a:gd name="T82" fmla="*/ 921 w 1194"/>
                <a:gd name="T83" fmla="*/ 18 h 113"/>
                <a:gd name="T84" fmla="*/ 1010 w 1194"/>
                <a:gd name="T85" fmla="*/ 49 h 113"/>
                <a:gd name="T86" fmla="*/ 961 w 1194"/>
                <a:gd name="T87" fmla="*/ 112 h 113"/>
                <a:gd name="T88" fmla="*/ 988 w 1194"/>
                <a:gd name="T89" fmla="*/ 34 h 113"/>
                <a:gd name="T90" fmla="*/ 1061 w 1194"/>
                <a:gd name="T91" fmla="*/ 102 h 113"/>
                <a:gd name="T92" fmla="*/ 1121 w 1194"/>
                <a:gd name="T93" fmla="*/ 67 h 113"/>
                <a:gd name="T94" fmla="*/ 1104 w 1194"/>
                <a:gd name="T95" fmla="*/ 98 h 113"/>
                <a:gd name="T96" fmla="*/ 1087 w 1194"/>
                <a:gd name="T97" fmla="*/ 44 h 113"/>
                <a:gd name="T98" fmla="*/ 1087 w 1194"/>
                <a:gd name="T99" fmla="*/ 44 h 113"/>
                <a:gd name="T100" fmla="*/ 1136 w 1194"/>
                <a:gd name="T101" fmla="*/ 94 h 113"/>
                <a:gd name="T102" fmla="*/ 1159 w 1194"/>
                <a:gd name="T103" fmla="*/ 77 h 113"/>
                <a:gd name="T104" fmla="*/ 1193 w 1194"/>
                <a:gd name="T105" fmla="*/ 36 h 113"/>
                <a:gd name="T106" fmla="*/ 1171 w 1194"/>
                <a:gd name="T107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4" h="113">
                  <a:moveTo>
                    <a:pt x="74" y="7"/>
                  </a:moveTo>
                  <a:lnTo>
                    <a:pt x="92" y="7"/>
                  </a:lnTo>
                  <a:lnTo>
                    <a:pt x="55" y="112"/>
                  </a:lnTo>
                  <a:lnTo>
                    <a:pt x="37" y="112"/>
                  </a:lnTo>
                  <a:lnTo>
                    <a:pt x="0" y="7"/>
                  </a:lnTo>
                  <a:lnTo>
                    <a:pt x="18" y="7"/>
                  </a:lnTo>
                  <a:lnTo>
                    <a:pt x="40" y="72"/>
                  </a:lnTo>
                  <a:cubicBezTo>
                    <a:pt x="41" y="75"/>
                    <a:pt x="42" y="79"/>
                    <a:pt x="43" y="84"/>
                  </a:cubicBezTo>
                  <a:cubicBezTo>
                    <a:pt x="45" y="89"/>
                    <a:pt x="46" y="93"/>
                    <a:pt x="46" y="95"/>
                  </a:cubicBezTo>
                  <a:cubicBezTo>
                    <a:pt x="47" y="91"/>
                    <a:pt x="48" y="87"/>
                    <a:pt x="49" y="82"/>
                  </a:cubicBezTo>
                  <a:cubicBezTo>
                    <a:pt x="50" y="77"/>
                    <a:pt x="51" y="74"/>
                    <a:pt x="52" y="72"/>
                  </a:cubicBezTo>
                  <a:lnTo>
                    <a:pt x="74" y="7"/>
                  </a:lnTo>
                  <a:close/>
                  <a:moveTo>
                    <a:pt x="121" y="112"/>
                  </a:moveTo>
                  <a:lnTo>
                    <a:pt x="104" y="112"/>
                  </a:lnTo>
                  <a:lnTo>
                    <a:pt x="104" y="32"/>
                  </a:lnTo>
                  <a:lnTo>
                    <a:pt x="121" y="32"/>
                  </a:lnTo>
                  <a:lnTo>
                    <a:pt x="121" y="112"/>
                  </a:lnTo>
                  <a:close/>
                  <a:moveTo>
                    <a:pt x="103" y="11"/>
                  </a:moveTo>
                  <a:cubicBezTo>
                    <a:pt x="103" y="8"/>
                    <a:pt x="104" y="6"/>
                    <a:pt x="106" y="4"/>
                  </a:cubicBezTo>
                  <a:cubicBezTo>
                    <a:pt x="108" y="3"/>
                    <a:pt x="110" y="2"/>
                    <a:pt x="113" y="2"/>
                  </a:cubicBezTo>
                  <a:cubicBezTo>
                    <a:pt x="116" y="2"/>
                    <a:pt x="118" y="3"/>
                    <a:pt x="120" y="4"/>
                  </a:cubicBezTo>
                  <a:cubicBezTo>
                    <a:pt x="122" y="6"/>
                    <a:pt x="123" y="8"/>
                    <a:pt x="123" y="11"/>
                  </a:cubicBezTo>
                  <a:cubicBezTo>
                    <a:pt x="123" y="14"/>
                    <a:pt x="122" y="16"/>
                    <a:pt x="120" y="18"/>
                  </a:cubicBezTo>
                  <a:cubicBezTo>
                    <a:pt x="118" y="20"/>
                    <a:pt x="116" y="20"/>
                    <a:pt x="113" y="20"/>
                  </a:cubicBezTo>
                  <a:cubicBezTo>
                    <a:pt x="110" y="20"/>
                    <a:pt x="108" y="20"/>
                    <a:pt x="106" y="18"/>
                  </a:cubicBezTo>
                  <a:cubicBezTo>
                    <a:pt x="104" y="16"/>
                    <a:pt x="103" y="14"/>
                    <a:pt x="103" y="11"/>
                  </a:cubicBezTo>
                  <a:close/>
                  <a:moveTo>
                    <a:pt x="186" y="31"/>
                  </a:moveTo>
                  <a:cubicBezTo>
                    <a:pt x="190" y="31"/>
                    <a:pt x="193" y="31"/>
                    <a:pt x="195" y="32"/>
                  </a:cubicBezTo>
                  <a:lnTo>
                    <a:pt x="193" y="47"/>
                  </a:lnTo>
                  <a:cubicBezTo>
                    <a:pt x="191" y="47"/>
                    <a:pt x="188" y="46"/>
                    <a:pt x="186" y="46"/>
                  </a:cubicBezTo>
                  <a:cubicBezTo>
                    <a:pt x="179" y="46"/>
                    <a:pt x="173" y="49"/>
                    <a:pt x="169" y="53"/>
                  </a:cubicBezTo>
                  <a:cubicBezTo>
                    <a:pt x="165" y="57"/>
                    <a:pt x="163" y="63"/>
                    <a:pt x="163" y="70"/>
                  </a:cubicBezTo>
                  <a:lnTo>
                    <a:pt x="163" y="112"/>
                  </a:lnTo>
                  <a:lnTo>
                    <a:pt x="146" y="112"/>
                  </a:lnTo>
                  <a:lnTo>
                    <a:pt x="146" y="32"/>
                  </a:lnTo>
                  <a:lnTo>
                    <a:pt x="159" y="32"/>
                  </a:lnTo>
                  <a:lnTo>
                    <a:pt x="161" y="46"/>
                  </a:lnTo>
                  <a:lnTo>
                    <a:pt x="162" y="46"/>
                  </a:lnTo>
                  <a:cubicBezTo>
                    <a:pt x="165" y="41"/>
                    <a:pt x="168" y="38"/>
                    <a:pt x="173" y="35"/>
                  </a:cubicBezTo>
                  <a:cubicBezTo>
                    <a:pt x="177" y="32"/>
                    <a:pt x="182" y="31"/>
                    <a:pt x="186" y="31"/>
                  </a:cubicBezTo>
                  <a:close/>
                  <a:moveTo>
                    <a:pt x="240" y="99"/>
                  </a:moveTo>
                  <a:cubicBezTo>
                    <a:pt x="244" y="99"/>
                    <a:pt x="248" y="99"/>
                    <a:pt x="252" y="98"/>
                  </a:cubicBezTo>
                  <a:lnTo>
                    <a:pt x="252" y="110"/>
                  </a:lnTo>
                  <a:cubicBezTo>
                    <a:pt x="250" y="111"/>
                    <a:pt x="248" y="112"/>
                    <a:pt x="245" y="112"/>
                  </a:cubicBezTo>
                  <a:cubicBezTo>
                    <a:pt x="242" y="113"/>
                    <a:pt x="239" y="113"/>
                    <a:pt x="236" y="113"/>
                  </a:cubicBezTo>
                  <a:cubicBezTo>
                    <a:pt x="219" y="113"/>
                    <a:pt x="211" y="105"/>
                    <a:pt x="211" y="88"/>
                  </a:cubicBezTo>
                  <a:lnTo>
                    <a:pt x="211" y="45"/>
                  </a:lnTo>
                  <a:lnTo>
                    <a:pt x="200" y="45"/>
                  </a:lnTo>
                  <a:lnTo>
                    <a:pt x="200" y="38"/>
                  </a:lnTo>
                  <a:lnTo>
                    <a:pt x="212" y="31"/>
                  </a:lnTo>
                  <a:lnTo>
                    <a:pt x="218" y="15"/>
                  </a:lnTo>
                  <a:lnTo>
                    <a:pt x="228" y="15"/>
                  </a:lnTo>
                  <a:lnTo>
                    <a:pt x="228" y="32"/>
                  </a:lnTo>
                  <a:lnTo>
                    <a:pt x="251" y="32"/>
                  </a:lnTo>
                  <a:lnTo>
                    <a:pt x="251" y="45"/>
                  </a:lnTo>
                  <a:lnTo>
                    <a:pt x="228" y="45"/>
                  </a:lnTo>
                  <a:lnTo>
                    <a:pt x="228" y="88"/>
                  </a:lnTo>
                  <a:cubicBezTo>
                    <a:pt x="228" y="92"/>
                    <a:pt x="230" y="95"/>
                    <a:pt x="232" y="97"/>
                  </a:cubicBezTo>
                  <a:cubicBezTo>
                    <a:pt x="234" y="98"/>
                    <a:pt x="236" y="99"/>
                    <a:pt x="240" y="99"/>
                  </a:cubicBezTo>
                  <a:close/>
                  <a:moveTo>
                    <a:pt x="325" y="112"/>
                  </a:moveTo>
                  <a:lnTo>
                    <a:pt x="322" y="101"/>
                  </a:lnTo>
                  <a:lnTo>
                    <a:pt x="321" y="101"/>
                  </a:lnTo>
                  <a:cubicBezTo>
                    <a:pt x="319" y="105"/>
                    <a:pt x="316" y="108"/>
                    <a:pt x="311" y="110"/>
                  </a:cubicBezTo>
                  <a:cubicBezTo>
                    <a:pt x="307" y="112"/>
                    <a:pt x="302" y="113"/>
                    <a:pt x="296" y="113"/>
                  </a:cubicBezTo>
                  <a:cubicBezTo>
                    <a:pt x="287" y="113"/>
                    <a:pt x="279" y="111"/>
                    <a:pt x="275" y="106"/>
                  </a:cubicBezTo>
                  <a:cubicBezTo>
                    <a:pt x="270" y="101"/>
                    <a:pt x="267" y="94"/>
                    <a:pt x="267" y="84"/>
                  </a:cubicBezTo>
                  <a:lnTo>
                    <a:pt x="267" y="32"/>
                  </a:lnTo>
                  <a:lnTo>
                    <a:pt x="285" y="32"/>
                  </a:lnTo>
                  <a:lnTo>
                    <a:pt x="285" y="81"/>
                  </a:lnTo>
                  <a:cubicBezTo>
                    <a:pt x="285" y="87"/>
                    <a:pt x="286" y="92"/>
                    <a:pt x="288" y="95"/>
                  </a:cubicBezTo>
                  <a:cubicBezTo>
                    <a:pt x="291" y="98"/>
                    <a:pt x="295" y="99"/>
                    <a:pt x="300" y="99"/>
                  </a:cubicBezTo>
                  <a:cubicBezTo>
                    <a:pt x="307" y="99"/>
                    <a:pt x="313" y="97"/>
                    <a:pt x="316" y="93"/>
                  </a:cubicBezTo>
                  <a:cubicBezTo>
                    <a:pt x="319" y="89"/>
                    <a:pt x="321" y="82"/>
                    <a:pt x="321" y="72"/>
                  </a:cubicBezTo>
                  <a:lnTo>
                    <a:pt x="321" y="32"/>
                  </a:lnTo>
                  <a:lnTo>
                    <a:pt x="338" y="32"/>
                  </a:lnTo>
                  <a:lnTo>
                    <a:pt x="338" y="112"/>
                  </a:lnTo>
                  <a:lnTo>
                    <a:pt x="325" y="112"/>
                  </a:lnTo>
                  <a:close/>
                  <a:moveTo>
                    <a:pt x="413" y="112"/>
                  </a:moveTo>
                  <a:lnTo>
                    <a:pt x="409" y="101"/>
                  </a:lnTo>
                  <a:lnTo>
                    <a:pt x="409" y="101"/>
                  </a:lnTo>
                  <a:cubicBezTo>
                    <a:pt x="405" y="105"/>
                    <a:pt x="401" y="109"/>
                    <a:pt x="397" y="110"/>
                  </a:cubicBezTo>
                  <a:cubicBezTo>
                    <a:pt x="393" y="112"/>
                    <a:pt x="388" y="113"/>
                    <a:pt x="382" y="113"/>
                  </a:cubicBezTo>
                  <a:cubicBezTo>
                    <a:pt x="374" y="113"/>
                    <a:pt x="368" y="111"/>
                    <a:pt x="363" y="107"/>
                  </a:cubicBezTo>
                  <a:cubicBezTo>
                    <a:pt x="359" y="103"/>
                    <a:pt x="357" y="97"/>
                    <a:pt x="357" y="89"/>
                  </a:cubicBezTo>
                  <a:cubicBezTo>
                    <a:pt x="357" y="81"/>
                    <a:pt x="360" y="75"/>
                    <a:pt x="366" y="70"/>
                  </a:cubicBezTo>
                  <a:cubicBezTo>
                    <a:pt x="372" y="66"/>
                    <a:pt x="381" y="64"/>
                    <a:pt x="394" y="64"/>
                  </a:cubicBezTo>
                  <a:lnTo>
                    <a:pt x="408" y="63"/>
                  </a:lnTo>
                  <a:lnTo>
                    <a:pt x="408" y="59"/>
                  </a:lnTo>
                  <a:cubicBezTo>
                    <a:pt x="408" y="54"/>
                    <a:pt x="407" y="50"/>
                    <a:pt x="404" y="47"/>
                  </a:cubicBezTo>
                  <a:cubicBezTo>
                    <a:pt x="402" y="45"/>
                    <a:pt x="398" y="44"/>
                    <a:pt x="393" y="44"/>
                  </a:cubicBezTo>
                  <a:cubicBezTo>
                    <a:pt x="389" y="44"/>
                    <a:pt x="385" y="44"/>
                    <a:pt x="381" y="46"/>
                  </a:cubicBezTo>
                  <a:cubicBezTo>
                    <a:pt x="378" y="47"/>
                    <a:pt x="374" y="48"/>
                    <a:pt x="370" y="50"/>
                  </a:cubicBezTo>
                  <a:lnTo>
                    <a:pt x="365" y="38"/>
                  </a:lnTo>
                  <a:cubicBezTo>
                    <a:pt x="369" y="35"/>
                    <a:pt x="374" y="34"/>
                    <a:pt x="379" y="33"/>
                  </a:cubicBezTo>
                  <a:cubicBezTo>
                    <a:pt x="384" y="31"/>
                    <a:pt x="389" y="31"/>
                    <a:pt x="394" y="31"/>
                  </a:cubicBezTo>
                  <a:cubicBezTo>
                    <a:pt x="404" y="31"/>
                    <a:pt x="412" y="33"/>
                    <a:pt x="417" y="37"/>
                  </a:cubicBezTo>
                  <a:cubicBezTo>
                    <a:pt x="422" y="42"/>
                    <a:pt x="425" y="49"/>
                    <a:pt x="425" y="58"/>
                  </a:cubicBezTo>
                  <a:lnTo>
                    <a:pt x="425" y="112"/>
                  </a:lnTo>
                  <a:lnTo>
                    <a:pt x="413" y="112"/>
                  </a:lnTo>
                  <a:close/>
                  <a:moveTo>
                    <a:pt x="387" y="100"/>
                  </a:moveTo>
                  <a:cubicBezTo>
                    <a:pt x="393" y="100"/>
                    <a:pt x="398" y="98"/>
                    <a:pt x="402" y="95"/>
                  </a:cubicBezTo>
                  <a:cubicBezTo>
                    <a:pt x="406" y="92"/>
                    <a:pt x="408" y="87"/>
                    <a:pt x="408" y="81"/>
                  </a:cubicBezTo>
                  <a:lnTo>
                    <a:pt x="408" y="74"/>
                  </a:lnTo>
                  <a:lnTo>
                    <a:pt x="397" y="74"/>
                  </a:lnTo>
                  <a:cubicBezTo>
                    <a:pt x="389" y="74"/>
                    <a:pt x="384" y="76"/>
                    <a:pt x="380" y="78"/>
                  </a:cubicBezTo>
                  <a:cubicBezTo>
                    <a:pt x="376" y="81"/>
                    <a:pt x="374" y="84"/>
                    <a:pt x="374" y="89"/>
                  </a:cubicBezTo>
                  <a:cubicBezTo>
                    <a:pt x="374" y="93"/>
                    <a:pt x="375" y="95"/>
                    <a:pt x="378" y="97"/>
                  </a:cubicBezTo>
                  <a:cubicBezTo>
                    <a:pt x="380" y="99"/>
                    <a:pt x="383" y="100"/>
                    <a:pt x="387" y="100"/>
                  </a:cubicBezTo>
                  <a:close/>
                  <a:moveTo>
                    <a:pt x="466" y="112"/>
                  </a:moveTo>
                  <a:lnTo>
                    <a:pt x="449" y="112"/>
                  </a:lnTo>
                  <a:lnTo>
                    <a:pt x="449" y="0"/>
                  </a:lnTo>
                  <a:lnTo>
                    <a:pt x="466" y="0"/>
                  </a:lnTo>
                  <a:lnTo>
                    <a:pt x="466" y="112"/>
                  </a:lnTo>
                  <a:close/>
                  <a:moveTo>
                    <a:pt x="576" y="112"/>
                  </a:moveTo>
                  <a:lnTo>
                    <a:pt x="545" y="24"/>
                  </a:lnTo>
                  <a:lnTo>
                    <a:pt x="545" y="24"/>
                  </a:lnTo>
                  <a:cubicBezTo>
                    <a:pt x="546" y="37"/>
                    <a:pt x="546" y="49"/>
                    <a:pt x="546" y="61"/>
                  </a:cubicBezTo>
                  <a:lnTo>
                    <a:pt x="546" y="112"/>
                  </a:lnTo>
                  <a:lnTo>
                    <a:pt x="530" y="112"/>
                  </a:lnTo>
                  <a:lnTo>
                    <a:pt x="530" y="7"/>
                  </a:lnTo>
                  <a:lnTo>
                    <a:pt x="555" y="7"/>
                  </a:lnTo>
                  <a:lnTo>
                    <a:pt x="584" y="90"/>
                  </a:lnTo>
                  <a:lnTo>
                    <a:pt x="585" y="90"/>
                  </a:lnTo>
                  <a:lnTo>
                    <a:pt x="615" y="7"/>
                  </a:lnTo>
                  <a:lnTo>
                    <a:pt x="639" y="7"/>
                  </a:lnTo>
                  <a:lnTo>
                    <a:pt x="639" y="112"/>
                  </a:lnTo>
                  <a:lnTo>
                    <a:pt x="623" y="112"/>
                  </a:lnTo>
                  <a:lnTo>
                    <a:pt x="623" y="60"/>
                  </a:lnTo>
                  <a:cubicBezTo>
                    <a:pt x="623" y="55"/>
                    <a:pt x="623" y="48"/>
                    <a:pt x="623" y="39"/>
                  </a:cubicBezTo>
                  <a:cubicBezTo>
                    <a:pt x="623" y="31"/>
                    <a:pt x="624" y="26"/>
                    <a:pt x="624" y="24"/>
                  </a:cubicBezTo>
                  <a:lnTo>
                    <a:pt x="623" y="24"/>
                  </a:lnTo>
                  <a:lnTo>
                    <a:pt x="591" y="112"/>
                  </a:lnTo>
                  <a:lnTo>
                    <a:pt x="576" y="112"/>
                  </a:lnTo>
                  <a:close/>
                  <a:moveTo>
                    <a:pt x="716" y="112"/>
                  </a:moveTo>
                  <a:lnTo>
                    <a:pt x="712" y="101"/>
                  </a:lnTo>
                  <a:lnTo>
                    <a:pt x="712" y="101"/>
                  </a:lnTo>
                  <a:cubicBezTo>
                    <a:pt x="708" y="105"/>
                    <a:pt x="704" y="109"/>
                    <a:pt x="700" y="110"/>
                  </a:cubicBezTo>
                  <a:cubicBezTo>
                    <a:pt x="696" y="112"/>
                    <a:pt x="691" y="113"/>
                    <a:pt x="685" y="113"/>
                  </a:cubicBezTo>
                  <a:cubicBezTo>
                    <a:pt x="677" y="113"/>
                    <a:pt x="671" y="111"/>
                    <a:pt x="666" y="107"/>
                  </a:cubicBezTo>
                  <a:cubicBezTo>
                    <a:pt x="662" y="103"/>
                    <a:pt x="660" y="97"/>
                    <a:pt x="660" y="89"/>
                  </a:cubicBezTo>
                  <a:cubicBezTo>
                    <a:pt x="660" y="81"/>
                    <a:pt x="663" y="75"/>
                    <a:pt x="669" y="70"/>
                  </a:cubicBezTo>
                  <a:cubicBezTo>
                    <a:pt x="675" y="66"/>
                    <a:pt x="685" y="64"/>
                    <a:pt x="697" y="64"/>
                  </a:cubicBezTo>
                  <a:lnTo>
                    <a:pt x="711" y="63"/>
                  </a:lnTo>
                  <a:lnTo>
                    <a:pt x="711" y="59"/>
                  </a:lnTo>
                  <a:cubicBezTo>
                    <a:pt x="711" y="54"/>
                    <a:pt x="710" y="50"/>
                    <a:pt x="707" y="47"/>
                  </a:cubicBezTo>
                  <a:cubicBezTo>
                    <a:pt x="705" y="45"/>
                    <a:pt x="701" y="44"/>
                    <a:pt x="696" y="44"/>
                  </a:cubicBezTo>
                  <a:cubicBezTo>
                    <a:pt x="692" y="44"/>
                    <a:pt x="688" y="44"/>
                    <a:pt x="684" y="46"/>
                  </a:cubicBezTo>
                  <a:cubicBezTo>
                    <a:pt x="681" y="47"/>
                    <a:pt x="677" y="48"/>
                    <a:pt x="674" y="50"/>
                  </a:cubicBezTo>
                  <a:lnTo>
                    <a:pt x="668" y="38"/>
                  </a:lnTo>
                  <a:cubicBezTo>
                    <a:pt x="672" y="35"/>
                    <a:pt x="677" y="34"/>
                    <a:pt x="682" y="33"/>
                  </a:cubicBezTo>
                  <a:cubicBezTo>
                    <a:pt x="687" y="31"/>
                    <a:pt x="692" y="31"/>
                    <a:pt x="697" y="31"/>
                  </a:cubicBezTo>
                  <a:cubicBezTo>
                    <a:pt x="707" y="31"/>
                    <a:pt x="715" y="33"/>
                    <a:pt x="720" y="37"/>
                  </a:cubicBezTo>
                  <a:cubicBezTo>
                    <a:pt x="725" y="42"/>
                    <a:pt x="728" y="49"/>
                    <a:pt x="728" y="58"/>
                  </a:cubicBezTo>
                  <a:lnTo>
                    <a:pt x="728" y="112"/>
                  </a:lnTo>
                  <a:lnTo>
                    <a:pt x="716" y="112"/>
                  </a:lnTo>
                  <a:close/>
                  <a:moveTo>
                    <a:pt x="690" y="100"/>
                  </a:moveTo>
                  <a:cubicBezTo>
                    <a:pt x="696" y="100"/>
                    <a:pt x="701" y="98"/>
                    <a:pt x="705" y="95"/>
                  </a:cubicBezTo>
                  <a:cubicBezTo>
                    <a:pt x="709" y="92"/>
                    <a:pt x="711" y="87"/>
                    <a:pt x="711" y="81"/>
                  </a:cubicBezTo>
                  <a:lnTo>
                    <a:pt x="711" y="74"/>
                  </a:lnTo>
                  <a:lnTo>
                    <a:pt x="701" y="74"/>
                  </a:lnTo>
                  <a:cubicBezTo>
                    <a:pt x="692" y="74"/>
                    <a:pt x="687" y="76"/>
                    <a:pt x="683" y="78"/>
                  </a:cubicBezTo>
                  <a:cubicBezTo>
                    <a:pt x="679" y="81"/>
                    <a:pt x="678" y="84"/>
                    <a:pt x="678" y="89"/>
                  </a:cubicBezTo>
                  <a:cubicBezTo>
                    <a:pt x="678" y="93"/>
                    <a:pt x="679" y="95"/>
                    <a:pt x="681" y="97"/>
                  </a:cubicBezTo>
                  <a:cubicBezTo>
                    <a:pt x="683" y="99"/>
                    <a:pt x="686" y="100"/>
                    <a:pt x="690" y="100"/>
                  </a:cubicBezTo>
                  <a:close/>
                  <a:moveTo>
                    <a:pt x="784" y="113"/>
                  </a:moveTo>
                  <a:cubicBezTo>
                    <a:pt x="772" y="113"/>
                    <a:pt x="763" y="110"/>
                    <a:pt x="756" y="103"/>
                  </a:cubicBezTo>
                  <a:cubicBezTo>
                    <a:pt x="750" y="96"/>
                    <a:pt x="747" y="85"/>
                    <a:pt x="747" y="72"/>
                  </a:cubicBezTo>
                  <a:cubicBezTo>
                    <a:pt x="747" y="59"/>
                    <a:pt x="750" y="49"/>
                    <a:pt x="757" y="42"/>
                  </a:cubicBezTo>
                  <a:cubicBezTo>
                    <a:pt x="763" y="34"/>
                    <a:pt x="773" y="31"/>
                    <a:pt x="785" y="31"/>
                  </a:cubicBezTo>
                  <a:cubicBezTo>
                    <a:pt x="794" y="31"/>
                    <a:pt x="801" y="32"/>
                    <a:pt x="808" y="35"/>
                  </a:cubicBezTo>
                  <a:lnTo>
                    <a:pt x="803" y="49"/>
                  </a:lnTo>
                  <a:cubicBezTo>
                    <a:pt x="796" y="46"/>
                    <a:pt x="790" y="45"/>
                    <a:pt x="785" y="45"/>
                  </a:cubicBezTo>
                  <a:cubicBezTo>
                    <a:pt x="771" y="45"/>
                    <a:pt x="764" y="54"/>
                    <a:pt x="764" y="72"/>
                  </a:cubicBezTo>
                  <a:cubicBezTo>
                    <a:pt x="764" y="81"/>
                    <a:pt x="766" y="88"/>
                    <a:pt x="770" y="92"/>
                  </a:cubicBezTo>
                  <a:cubicBezTo>
                    <a:pt x="773" y="97"/>
                    <a:pt x="778" y="99"/>
                    <a:pt x="785" y="99"/>
                  </a:cubicBezTo>
                  <a:cubicBezTo>
                    <a:pt x="792" y="99"/>
                    <a:pt x="800" y="97"/>
                    <a:pt x="806" y="93"/>
                  </a:cubicBezTo>
                  <a:lnTo>
                    <a:pt x="806" y="108"/>
                  </a:lnTo>
                  <a:cubicBezTo>
                    <a:pt x="803" y="110"/>
                    <a:pt x="800" y="111"/>
                    <a:pt x="797" y="112"/>
                  </a:cubicBezTo>
                  <a:cubicBezTo>
                    <a:pt x="793" y="113"/>
                    <a:pt x="789" y="113"/>
                    <a:pt x="784" y="113"/>
                  </a:cubicBezTo>
                  <a:close/>
                  <a:moveTo>
                    <a:pt x="896" y="112"/>
                  </a:moveTo>
                  <a:lnTo>
                    <a:pt x="879" y="112"/>
                  </a:lnTo>
                  <a:lnTo>
                    <a:pt x="879" y="63"/>
                  </a:lnTo>
                  <a:cubicBezTo>
                    <a:pt x="879" y="57"/>
                    <a:pt x="877" y="52"/>
                    <a:pt x="875" y="49"/>
                  </a:cubicBezTo>
                  <a:cubicBezTo>
                    <a:pt x="872" y="46"/>
                    <a:pt x="868" y="45"/>
                    <a:pt x="863" y="45"/>
                  </a:cubicBezTo>
                  <a:cubicBezTo>
                    <a:pt x="856" y="45"/>
                    <a:pt x="851" y="47"/>
                    <a:pt x="847" y="51"/>
                  </a:cubicBezTo>
                  <a:cubicBezTo>
                    <a:pt x="844" y="55"/>
                    <a:pt x="842" y="62"/>
                    <a:pt x="842" y="72"/>
                  </a:cubicBezTo>
                  <a:lnTo>
                    <a:pt x="842" y="112"/>
                  </a:lnTo>
                  <a:lnTo>
                    <a:pt x="825" y="112"/>
                  </a:lnTo>
                  <a:lnTo>
                    <a:pt x="825" y="0"/>
                  </a:lnTo>
                  <a:lnTo>
                    <a:pt x="842" y="0"/>
                  </a:lnTo>
                  <a:lnTo>
                    <a:pt x="842" y="28"/>
                  </a:lnTo>
                  <a:cubicBezTo>
                    <a:pt x="842" y="33"/>
                    <a:pt x="842" y="38"/>
                    <a:pt x="841" y="43"/>
                  </a:cubicBezTo>
                  <a:lnTo>
                    <a:pt x="842" y="43"/>
                  </a:lnTo>
                  <a:cubicBezTo>
                    <a:pt x="845" y="39"/>
                    <a:pt x="848" y="36"/>
                    <a:pt x="852" y="34"/>
                  </a:cubicBezTo>
                  <a:cubicBezTo>
                    <a:pt x="856" y="32"/>
                    <a:pt x="861" y="31"/>
                    <a:pt x="867" y="31"/>
                  </a:cubicBezTo>
                  <a:cubicBezTo>
                    <a:pt x="886" y="31"/>
                    <a:pt x="896" y="40"/>
                    <a:pt x="896" y="60"/>
                  </a:cubicBezTo>
                  <a:lnTo>
                    <a:pt x="896" y="112"/>
                  </a:lnTo>
                  <a:close/>
                  <a:moveTo>
                    <a:pt x="936" y="112"/>
                  </a:moveTo>
                  <a:lnTo>
                    <a:pt x="919" y="112"/>
                  </a:lnTo>
                  <a:lnTo>
                    <a:pt x="919" y="32"/>
                  </a:lnTo>
                  <a:lnTo>
                    <a:pt x="936" y="32"/>
                  </a:lnTo>
                  <a:lnTo>
                    <a:pt x="936" y="112"/>
                  </a:lnTo>
                  <a:close/>
                  <a:moveTo>
                    <a:pt x="918" y="11"/>
                  </a:moveTo>
                  <a:cubicBezTo>
                    <a:pt x="918" y="8"/>
                    <a:pt x="919" y="6"/>
                    <a:pt x="921" y="4"/>
                  </a:cubicBezTo>
                  <a:cubicBezTo>
                    <a:pt x="923" y="3"/>
                    <a:pt x="925" y="2"/>
                    <a:pt x="928" y="2"/>
                  </a:cubicBezTo>
                  <a:cubicBezTo>
                    <a:pt x="931" y="2"/>
                    <a:pt x="933" y="3"/>
                    <a:pt x="935" y="4"/>
                  </a:cubicBezTo>
                  <a:cubicBezTo>
                    <a:pt x="937" y="6"/>
                    <a:pt x="937" y="8"/>
                    <a:pt x="937" y="11"/>
                  </a:cubicBezTo>
                  <a:cubicBezTo>
                    <a:pt x="937" y="14"/>
                    <a:pt x="937" y="16"/>
                    <a:pt x="935" y="18"/>
                  </a:cubicBezTo>
                  <a:cubicBezTo>
                    <a:pt x="933" y="20"/>
                    <a:pt x="931" y="20"/>
                    <a:pt x="928" y="20"/>
                  </a:cubicBezTo>
                  <a:cubicBezTo>
                    <a:pt x="925" y="20"/>
                    <a:pt x="923" y="20"/>
                    <a:pt x="921" y="18"/>
                  </a:cubicBezTo>
                  <a:cubicBezTo>
                    <a:pt x="919" y="16"/>
                    <a:pt x="918" y="14"/>
                    <a:pt x="918" y="11"/>
                  </a:cubicBezTo>
                  <a:close/>
                  <a:moveTo>
                    <a:pt x="1031" y="112"/>
                  </a:moveTo>
                  <a:lnTo>
                    <a:pt x="1014" y="112"/>
                  </a:lnTo>
                  <a:lnTo>
                    <a:pt x="1014" y="63"/>
                  </a:lnTo>
                  <a:cubicBezTo>
                    <a:pt x="1014" y="57"/>
                    <a:pt x="1013" y="52"/>
                    <a:pt x="1010" y="49"/>
                  </a:cubicBezTo>
                  <a:cubicBezTo>
                    <a:pt x="1008" y="46"/>
                    <a:pt x="1004" y="45"/>
                    <a:pt x="999" y="45"/>
                  </a:cubicBezTo>
                  <a:cubicBezTo>
                    <a:pt x="991" y="45"/>
                    <a:pt x="986" y="47"/>
                    <a:pt x="983" y="51"/>
                  </a:cubicBezTo>
                  <a:cubicBezTo>
                    <a:pt x="979" y="55"/>
                    <a:pt x="978" y="62"/>
                    <a:pt x="978" y="72"/>
                  </a:cubicBezTo>
                  <a:lnTo>
                    <a:pt x="978" y="112"/>
                  </a:lnTo>
                  <a:lnTo>
                    <a:pt x="961" y="112"/>
                  </a:lnTo>
                  <a:lnTo>
                    <a:pt x="961" y="32"/>
                  </a:lnTo>
                  <a:lnTo>
                    <a:pt x="974" y="32"/>
                  </a:lnTo>
                  <a:lnTo>
                    <a:pt x="976" y="43"/>
                  </a:lnTo>
                  <a:lnTo>
                    <a:pt x="977" y="43"/>
                  </a:lnTo>
                  <a:cubicBezTo>
                    <a:pt x="980" y="39"/>
                    <a:pt x="983" y="36"/>
                    <a:pt x="988" y="34"/>
                  </a:cubicBezTo>
                  <a:cubicBezTo>
                    <a:pt x="992" y="32"/>
                    <a:pt x="997" y="31"/>
                    <a:pt x="1002" y="31"/>
                  </a:cubicBezTo>
                  <a:cubicBezTo>
                    <a:pt x="1022" y="31"/>
                    <a:pt x="1031" y="40"/>
                    <a:pt x="1031" y="60"/>
                  </a:cubicBezTo>
                  <a:lnTo>
                    <a:pt x="1031" y="112"/>
                  </a:lnTo>
                  <a:close/>
                  <a:moveTo>
                    <a:pt x="1090" y="113"/>
                  </a:moveTo>
                  <a:cubicBezTo>
                    <a:pt x="1078" y="113"/>
                    <a:pt x="1068" y="109"/>
                    <a:pt x="1061" y="102"/>
                  </a:cubicBezTo>
                  <a:cubicBezTo>
                    <a:pt x="1054" y="95"/>
                    <a:pt x="1050" y="85"/>
                    <a:pt x="1050" y="73"/>
                  </a:cubicBezTo>
                  <a:cubicBezTo>
                    <a:pt x="1050" y="60"/>
                    <a:pt x="1053" y="49"/>
                    <a:pt x="1060" y="42"/>
                  </a:cubicBezTo>
                  <a:cubicBezTo>
                    <a:pt x="1067" y="35"/>
                    <a:pt x="1076" y="31"/>
                    <a:pt x="1087" y="31"/>
                  </a:cubicBezTo>
                  <a:cubicBezTo>
                    <a:pt x="1097" y="31"/>
                    <a:pt x="1106" y="34"/>
                    <a:pt x="1112" y="40"/>
                  </a:cubicBezTo>
                  <a:cubicBezTo>
                    <a:pt x="1118" y="47"/>
                    <a:pt x="1121" y="55"/>
                    <a:pt x="1121" y="67"/>
                  </a:cubicBezTo>
                  <a:lnTo>
                    <a:pt x="1121" y="76"/>
                  </a:lnTo>
                  <a:lnTo>
                    <a:pt x="1068" y="76"/>
                  </a:lnTo>
                  <a:cubicBezTo>
                    <a:pt x="1068" y="83"/>
                    <a:pt x="1070" y="89"/>
                    <a:pt x="1074" y="94"/>
                  </a:cubicBezTo>
                  <a:cubicBezTo>
                    <a:pt x="1078" y="98"/>
                    <a:pt x="1084" y="100"/>
                    <a:pt x="1091" y="100"/>
                  </a:cubicBezTo>
                  <a:cubicBezTo>
                    <a:pt x="1096" y="100"/>
                    <a:pt x="1100" y="99"/>
                    <a:pt x="1104" y="98"/>
                  </a:cubicBezTo>
                  <a:cubicBezTo>
                    <a:pt x="1108" y="98"/>
                    <a:pt x="1113" y="96"/>
                    <a:pt x="1117" y="94"/>
                  </a:cubicBezTo>
                  <a:lnTo>
                    <a:pt x="1117" y="108"/>
                  </a:lnTo>
                  <a:cubicBezTo>
                    <a:pt x="1113" y="110"/>
                    <a:pt x="1109" y="111"/>
                    <a:pt x="1105" y="112"/>
                  </a:cubicBezTo>
                  <a:cubicBezTo>
                    <a:pt x="1100" y="113"/>
                    <a:pt x="1095" y="113"/>
                    <a:pt x="1090" y="113"/>
                  </a:cubicBezTo>
                  <a:close/>
                  <a:moveTo>
                    <a:pt x="1087" y="44"/>
                  </a:moveTo>
                  <a:cubicBezTo>
                    <a:pt x="1081" y="44"/>
                    <a:pt x="1077" y="45"/>
                    <a:pt x="1074" y="49"/>
                  </a:cubicBezTo>
                  <a:cubicBezTo>
                    <a:pt x="1071" y="52"/>
                    <a:pt x="1069" y="57"/>
                    <a:pt x="1068" y="64"/>
                  </a:cubicBezTo>
                  <a:lnTo>
                    <a:pt x="1104" y="64"/>
                  </a:lnTo>
                  <a:cubicBezTo>
                    <a:pt x="1104" y="57"/>
                    <a:pt x="1103" y="52"/>
                    <a:pt x="1100" y="49"/>
                  </a:cubicBezTo>
                  <a:cubicBezTo>
                    <a:pt x="1097" y="45"/>
                    <a:pt x="1092" y="44"/>
                    <a:pt x="1087" y="44"/>
                  </a:cubicBezTo>
                  <a:close/>
                  <a:moveTo>
                    <a:pt x="1194" y="89"/>
                  </a:moveTo>
                  <a:cubicBezTo>
                    <a:pt x="1194" y="97"/>
                    <a:pt x="1192" y="103"/>
                    <a:pt x="1186" y="107"/>
                  </a:cubicBezTo>
                  <a:cubicBezTo>
                    <a:pt x="1180" y="111"/>
                    <a:pt x="1172" y="113"/>
                    <a:pt x="1161" y="113"/>
                  </a:cubicBezTo>
                  <a:cubicBezTo>
                    <a:pt x="1151" y="113"/>
                    <a:pt x="1142" y="111"/>
                    <a:pt x="1136" y="108"/>
                  </a:cubicBezTo>
                  <a:lnTo>
                    <a:pt x="1136" y="94"/>
                  </a:lnTo>
                  <a:cubicBezTo>
                    <a:pt x="1145" y="98"/>
                    <a:pt x="1154" y="100"/>
                    <a:pt x="1162" y="100"/>
                  </a:cubicBezTo>
                  <a:cubicBezTo>
                    <a:pt x="1172" y="100"/>
                    <a:pt x="1178" y="97"/>
                    <a:pt x="1178" y="91"/>
                  </a:cubicBezTo>
                  <a:cubicBezTo>
                    <a:pt x="1178" y="89"/>
                    <a:pt x="1177" y="87"/>
                    <a:pt x="1176" y="86"/>
                  </a:cubicBezTo>
                  <a:cubicBezTo>
                    <a:pt x="1175" y="84"/>
                    <a:pt x="1173" y="83"/>
                    <a:pt x="1170" y="82"/>
                  </a:cubicBezTo>
                  <a:cubicBezTo>
                    <a:pt x="1168" y="80"/>
                    <a:pt x="1164" y="78"/>
                    <a:pt x="1159" y="77"/>
                  </a:cubicBezTo>
                  <a:cubicBezTo>
                    <a:pt x="1150" y="73"/>
                    <a:pt x="1144" y="70"/>
                    <a:pt x="1140" y="66"/>
                  </a:cubicBezTo>
                  <a:cubicBezTo>
                    <a:pt x="1137" y="63"/>
                    <a:pt x="1135" y="58"/>
                    <a:pt x="1135" y="52"/>
                  </a:cubicBezTo>
                  <a:cubicBezTo>
                    <a:pt x="1135" y="45"/>
                    <a:pt x="1138" y="40"/>
                    <a:pt x="1144" y="36"/>
                  </a:cubicBezTo>
                  <a:cubicBezTo>
                    <a:pt x="1149" y="33"/>
                    <a:pt x="1157" y="31"/>
                    <a:pt x="1166" y="31"/>
                  </a:cubicBezTo>
                  <a:cubicBezTo>
                    <a:pt x="1176" y="31"/>
                    <a:pt x="1185" y="33"/>
                    <a:pt x="1193" y="36"/>
                  </a:cubicBezTo>
                  <a:lnTo>
                    <a:pt x="1188" y="49"/>
                  </a:lnTo>
                  <a:cubicBezTo>
                    <a:pt x="1179" y="46"/>
                    <a:pt x="1172" y="44"/>
                    <a:pt x="1166" y="44"/>
                  </a:cubicBezTo>
                  <a:cubicBezTo>
                    <a:pt x="1157" y="44"/>
                    <a:pt x="1152" y="46"/>
                    <a:pt x="1152" y="51"/>
                  </a:cubicBezTo>
                  <a:cubicBezTo>
                    <a:pt x="1152" y="54"/>
                    <a:pt x="1153" y="56"/>
                    <a:pt x="1156" y="58"/>
                  </a:cubicBezTo>
                  <a:cubicBezTo>
                    <a:pt x="1158" y="60"/>
                    <a:pt x="1163" y="62"/>
                    <a:pt x="1171" y="65"/>
                  </a:cubicBezTo>
                  <a:cubicBezTo>
                    <a:pt x="1178" y="67"/>
                    <a:pt x="1183" y="70"/>
                    <a:pt x="1186" y="72"/>
                  </a:cubicBezTo>
                  <a:cubicBezTo>
                    <a:pt x="1189" y="74"/>
                    <a:pt x="1191" y="76"/>
                    <a:pt x="1192" y="79"/>
                  </a:cubicBezTo>
                  <a:cubicBezTo>
                    <a:pt x="1194" y="82"/>
                    <a:pt x="1194" y="85"/>
                    <a:pt x="1194" y="89"/>
                  </a:cubicBez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1" name="Rectangle 319"/>
            <p:cNvSpPr>
              <a:spLocks noChangeArrowheads="1"/>
            </p:cNvSpPr>
            <p:nvPr/>
          </p:nvSpPr>
          <p:spPr bwMode="auto">
            <a:xfrm>
              <a:off x="9681497" y="3561788"/>
              <a:ext cx="892412" cy="274314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2" name="Oval 320"/>
            <p:cNvSpPr>
              <a:spLocks noChangeArrowheads="1"/>
            </p:cNvSpPr>
            <p:nvPr/>
          </p:nvSpPr>
          <p:spPr bwMode="auto">
            <a:xfrm>
              <a:off x="9775903" y="3625913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9" name="Line 327"/>
            <p:cNvSpPr>
              <a:spLocks noChangeShapeType="1"/>
            </p:cNvSpPr>
            <p:nvPr/>
          </p:nvSpPr>
          <p:spPr bwMode="auto">
            <a:xfrm flipV="1">
              <a:off x="9880998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0" name="Line 328"/>
            <p:cNvSpPr>
              <a:spLocks noChangeShapeType="1"/>
            </p:cNvSpPr>
            <p:nvPr/>
          </p:nvSpPr>
          <p:spPr bwMode="auto">
            <a:xfrm flipV="1">
              <a:off x="9945124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1" name="Line 329"/>
            <p:cNvSpPr>
              <a:spLocks noChangeShapeType="1"/>
            </p:cNvSpPr>
            <p:nvPr/>
          </p:nvSpPr>
          <p:spPr bwMode="auto">
            <a:xfrm flipV="1">
              <a:off x="10007467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2" name="Line 330"/>
            <p:cNvSpPr>
              <a:spLocks noChangeShapeType="1"/>
            </p:cNvSpPr>
            <p:nvPr/>
          </p:nvSpPr>
          <p:spPr bwMode="auto">
            <a:xfrm flipV="1">
              <a:off x="10082280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3" name="Line 331"/>
            <p:cNvSpPr>
              <a:spLocks noChangeShapeType="1"/>
            </p:cNvSpPr>
            <p:nvPr/>
          </p:nvSpPr>
          <p:spPr bwMode="auto">
            <a:xfrm flipV="1">
              <a:off x="10144625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4" name="Line 332"/>
            <p:cNvSpPr>
              <a:spLocks noChangeShapeType="1"/>
            </p:cNvSpPr>
            <p:nvPr/>
          </p:nvSpPr>
          <p:spPr bwMode="auto">
            <a:xfrm flipV="1">
              <a:off x="10208750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5" name="Line 333"/>
            <p:cNvSpPr>
              <a:spLocks noChangeShapeType="1"/>
            </p:cNvSpPr>
            <p:nvPr/>
          </p:nvSpPr>
          <p:spPr bwMode="auto">
            <a:xfrm flipV="1">
              <a:off x="10283563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6" name="Line 334"/>
            <p:cNvSpPr>
              <a:spLocks noChangeShapeType="1"/>
            </p:cNvSpPr>
            <p:nvPr/>
          </p:nvSpPr>
          <p:spPr bwMode="auto">
            <a:xfrm flipV="1">
              <a:off x="1034590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7" name="Line 335"/>
            <p:cNvSpPr>
              <a:spLocks noChangeShapeType="1"/>
            </p:cNvSpPr>
            <p:nvPr/>
          </p:nvSpPr>
          <p:spPr bwMode="auto">
            <a:xfrm flipV="1">
              <a:off x="10410032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1" name="Line 339"/>
            <p:cNvSpPr>
              <a:spLocks noChangeShapeType="1"/>
            </p:cNvSpPr>
            <p:nvPr/>
          </p:nvSpPr>
          <p:spPr bwMode="auto">
            <a:xfrm>
              <a:off x="9861404" y="3615225"/>
              <a:ext cx="0" cy="165658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2" name="Freeform 340"/>
            <p:cNvSpPr>
              <a:spLocks/>
            </p:cNvSpPr>
            <p:nvPr/>
          </p:nvSpPr>
          <p:spPr bwMode="auto">
            <a:xfrm>
              <a:off x="9905936" y="3038097"/>
              <a:ext cx="194158" cy="194158"/>
            </a:xfrm>
            <a:custGeom>
              <a:avLst/>
              <a:gdLst>
                <a:gd name="T0" fmla="*/ 203 w 227"/>
                <a:gd name="T1" fmla="*/ 226 h 226"/>
                <a:gd name="T2" fmla="*/ 24 w 227"/>
                <a:gd name="T3" fmla="*/ 226 h 226"/>
                <a:gd name="T4" fmla="*/ 0 w 227"/>
                <a:gd name="T5" fmla="*/ 202 h 226"/>
                <a:gd name="T6" fmla="*/ 0 w 227"/>
                <a:gd name="T7" fmla="*/ 24 h 226"/>
                <a:gd name="T8" fmla="*/ 24 w 227"/>
                <a:gd name="T9" fmla="*/ 0 h 226"/>
                <a:gd name="T10" fmla="*/ 203 w 227"/>
                <a:gd name="T11" fmla="*/ 0 h 226"/>
                <a:gd name="T12" fmla="*/ 227 w 227"/>
                <a:gd name="T13" fmla="*/ 24 h 226"/>
                <a:gd name="T14" fmla="*/ 227 w 227"/>
                <a:gd name="T15" fmla="*/ 202 h 226"/>
                <a:gd name="T16" fmla="*/ 203 w 22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203" y="226"/>
                  </a:moveTo>
                  <a:lnTo>
                    <a:pt x="24" y="226"/>
                  </a:lnTo>
                  <a:cubicBezTo>
                    <a:pt x="11" y="226"/>
                    <a:pt x="0" y="215"/>
                    <a:pt x="0" y="202"/>
                  </a:cubicBezTo>
                  <a:lnTo>
                    <a:pt x="0" y="24"/>
                  </a:lnTo>
                  <a:cubicBezTo>
                    <a:pt x="0" y="10"/>
                    <a:pt x="11" y="0"/>
                    <a:pt x="24" y="0"/>
                  </a:cubicBezTo>
                  <a:lnTo>
                    <a:pt x="203" y="0"/>
                  </a:lnTo>
                  <a:cubicBezTo>
                    <a:pt x="216" y="0"/>
                    <a:pt x="227" y="10"/>
                    <a:pt x="227" y="24"/>
                  </a:cubicBezTo>
                  <a:lnTo>
                    <a:pt x="227" y="202"/>
                  </a:lnTo>
                  <a:cubicBezTo>
                    <a:pt x="227" y="215"/>
                    <a:pt x="216" y="226"/>
                    <a:pt x="203" y="22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3" name="Freeform 341"/>
            <p:cNvSpPr>
              <a:spLocks/>
            </p:cNvSpPr>
            <p:nvPr/>
          </p:nvSpPr>
          <p:spPr bwMode="auto">
            <a:xfrm>
              <a:off x="10166000" y="3038097"/>
              <a:ext cx="194158" cy="194158"/>
            </a:xfrm>
            <a:custGeom>
              <a:avLst/>
              <a:gdLst>
                <a:gd name="T0" fmla="*/ 203 w 228"/>
                <a:gd name="T1" fmla="*/ 226 h 226"/>
                <a:gd name="T2" fmla="*/ 25 w 228"/>
                <a:gd name="T3" fmla="*/ 226 h 226"/>
                <a:gd name="T4" fmla="*/ 0 w 228"/>
                <a:gd name="T5" fmla="*/ 202 h 226"/>
                <a:gd name="T6" fmla="*/ 0 w 228"/>
                <a:gd name="T7" fmla="*/ 24 h 226"/>
                <a:gd name="T8" fmla="*/ 25 w 228"/>
                <a:gd name="T9" fmla="*/ 0 h 226"/>
                <a:gd name="T10" fmla="*/ 203 w 228"/>
                <a:gd name="T11" fmla="*/ 0 h 226"/>
                <a:gd name="T12" fmla="*/ 228 w 228"/>
                <a:gd name="T13" fmla="*/ 24 h 226"/>
                <a:gd name="T14" fmla="*/ 228 w 228"/>
                <a:gd name="T15" fmla="*/ 202 h 226"/>
                <a:gd name="T16" fmla="*/ 203 w 228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6">
                  <a:moveTo>
                    <a:pt x="203" y="226"/>
                  </a:moveTo>
                  <a:lnTo>
                    <a:pt x="25" y="226"/>
                  </a:lnTo>
                  <a:cubicBezTo>
                    <a:pt x="11" y="226"/>
                    <a:pt x="0" y="215"/>
                    <a:pt x="0" y="202"/>
                  </a:cubicBezTo>
                  <a:lnTo>
                    <a:pt x="0" y="24"/>
                  </a:lnTo>
                  <a:cubicBezTo>
                    <a:pt x="0" y="10"/>
                    <a:pt x="11" y="0"/>
                    <a:pt x="25" y="0"/>
                  </a:cubicBezTo>
                  <a:lnTo>
                    <a:pt x="203" y="0"/>
                  </a:lnTo>
                  <a:cubicBezTo>
                    <a:pt x="217" y="0"/>
                    <a:pt x="228" y="10"/>
                    <a:pt x="228" y="24"/>
                  </a:cubicBezTo>
                  <a:lnTo>
                    <a:pt x="228" y="202"/>
                  </a:lnTo>
                  <a:cubicBezTo>
                    <a:pt x="228" y="215"/>
                    <a:pt x="217" y="226"/>
                    <a:pt x="203" y="22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4" name="Freeform 342"/>
            <p:cNvSpPr>
              <a:spLocks/>
            </p:cNvSpPr>
            <p:nvPr/>
          </p:nvSpPr>
          <p:spPr bwMode="auto">
            <a:xfrm>
              <a:off x="9905936" y="3278568"/>
              <a:ext cx="194158" cy="194158"/>
            </a:xfrm>
            <a:custGeom>
              <a:avLst/>
              <a:gdLst>
                <a:gd name="T0" fmla="*/ 203 w 227"/>
                <a:gd name="T1" fmla="*/ 227 h 227"/>
                <a:gd name="T2" fmla="*/ 24 w 227"/>
                <a:gd name="T3" fmla="*/ 227 h 227"/>
                <a:gd name="T4" fmla="*/ 0 w 227"/>
                <a:gd name="T5" fmla="*/ 203 h 227"/>
                <a:gd name="T6" fmla="*/ 0 w 227"/>
                <a:gd name="T7" fmla="*/ 25 h 227"/>
                <a:gd name="T8" fmla="*/ 24 w 227"/>
                <a:gd name="T9" fmla="*/ 0 h 227"/>
                <a:gd name="T10" fmla="*/ 203 w 227"/>
                <a:gd name="T11" fmla="*/ 0 h 227"/>
                <a:gd name="T12" fmla="*/ 227 w 227"/>
                <a:gd name="T13" fmla="*/ 25 h 227"/>
                <a:gd name="T14" fmla="*/ 227 w 227"/>
                <a:gd name="T15" fmla="*/ 203 h 227"/>
                <a:gd name="T16" fmla="*/ 203 w 227"/>
                <a:gd name="T1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203" y="227"/>
                  </a:moveTo>
                  <a:lnTo>
                    <a:pt x="24" y="227"/>
                  </a:lnTo>
                  <a:cubicBezTo>
                    <a:pt x="11" y="227"/>
                    <a:pt x="0" y="216"/>
                    <a:pt x="0" y="203"/>
                  </a:cubicBezTo>
                  <a:lnTo>
                    <a:pt x="0" y="25"/>
                  </a:lnTo>
                  <a:cubicBezTo>
                    <a:pt x="0" y="11"/>
                    <a:pt x="11" y="0"/>
                    <a:pt x="24" y="0"/>
                  </a:cubicBezTo>
                  <a:lnTo>
                    <a:pt x="203" y="0"/>
                  </a:lnTo>
                  <a:cubicBezTo>
                    <a:pt x="216" y="0"/>
                    <a:pt x="227" y="11"/>
                    <a:pt x="227" y="25"/>
                  </a:cubicBezTo>
                  <a:lnTo>
                    <a:pt x="227" y="203"/>
                  </a:lnTo>
                  <a:cubicBezTo>
                    <a:pt x="227" y="216"/>
                    <a:pt x="216" y="227"/>
                    <a:pt x="203" y="227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5" name="Freeform 343"/>
            <p:cNvSpPr>
              <a:spLocks/>
            </p:cNvSpPr>
            <p:nvPr/>
          </p:nvSpPr>
          <p:spPr bwMode="auto">
            <a:xfrm>
              <a:off x="10166000" y="3278568"/>
              <a:ext cx="194158" cy="194158"/>
            </a:xfrm>
            <a:custGeom>
              <a:avLst/>
              <a:gdLst>
                <a:gd name="T0" fmla="*/ 203 w 228"/>
                <a:gd name="T1" fmla="*/ 227 h 227"/>
                <a:gd name="T2" fmla="*/ 25 w 228"/>
                <a:gd name="T3" fmla="*/ 227 h 227"/>
                <a:gd name="T4" fmla="*/ 0 w 228"/>
                <a:gd name="T5" fmla="*/ 203 h 227"/>
                <a:gd name="T6" fmla="*/ 0 w 228"/>
                <a:gd name="T7" fmla="*/ 25 h 227"/>
                <a:gd name="T8" fmla="*/ 25 w 228"/>
                <a:gd name="T9" fmla="*/ 0 h 227"/>
                <a:gd name="T10" fmla="*/ 203 w 228"/>
                <a:gd name="T11" fmla="*/ 0 h 227"/>
                <a:gd name="T12" fmla="*/ 228 w 228"/>
                <a:gd name="T13" fmla="*/ 25 h 227"/>
                <a:gd name="T14" fmla="*/ 228 w 228"/>
                <a:gd name="T15" fmla="*/ 203 h 227"/>
                <a:gd name="T16" fmla="*/ 203 w 228"/>
                <a:gd name="T1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203" y="227"/>
                  </a:moveTo>
                  <a:lnTo>
                    <a:pt x="25" y="227"/>
                  </a:lnTo>
                  <a:cubicBezTo>
                    <a:pt x="11" y="227"/>
                    <a:pt x="0" y="216"/>
                    <a:pt x="0" y="203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  <a:lnTo>
                    <a:pt x="203" y="0"/>
                  </a:lnTo>
                  <a:cubicBezTo>
                    <a:pt x="217" y="0"/>
                    <a:pt x="228" y="11"/>
                    <a:pt x="228" y="25"/>
                  </a:cubicBezTo>
                  <a:lnTo>
                    <a:pt x="228" y="203"/>
                  </a:lnTo>
                  <a:cubicBezTo>
                    <a:pt x="228" y="216"/>
                    <a:pt x="217" y="227"/>
                    <a:pt x="203" y="227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6" name="Freeform 344"/>
            <p:cNvSpPr>
              <a:spLocks noEditPoints="1"/>
            </p:cNvSpPr>
            <p:nvPr/>
          </p:nvSpPr>
          <p:spPr bwMode="auto">
            <a:xfrm>
              <a:off x="9809748" y="3932290"/>
              <a:ext cx="651941" cy="94407"/>
            </a:xfrm>
            <a:custGeom>
              <a:avLst/>
              <a:gdLst>
                <a:gd name="T0" fmla="*/ 18 w 763"/>
                <a:gd name="T1" fmla="*/ 57 h 111"/>
                <a:gd name="T2" fmla="*/ 63 w 763"/>
                <a:gd name="T3" fmla="*/ 95 h 111"/>
                <a:gd name="T4" fmla="*/ 48 w 763"/>
                <a:gd name="T5" fmla="*/ 111 h 111"/>
                <a:gd name="T6" fmla="*/ 6 w 763"/>
                <a:gd name="T7" fmla="*/ 29 h 111"/>
                <a:gd name="T8" fmla="*/ 80 w 763"/>
                <a:gd name="T9" fmla="*/ 10 h 111"/>
                <a:gd name="T10" fmla="*/ 50 w 763"/>
                <a:gd name="T11" fmla="*/ 18 h 111"/>
                <a:gd name="T12" fmla="*/ 130 w 763"/>
                <a:gd name="T13" fmla="*/ 111 h 111"/>
                <a:gd name="T14" fmla="*/ 92 w 763"/>
                <a:gd name="T15" fmla="*/ 70 h 111"/>
                <a:gd name="T16" fmla="*/ 158 w 763"/>
                <a:gd name="T17" fmla="*/ 40 h 111"/>
                <a:gd name="T18" fmla="*/ 130 w 763"/>
                <a:gd name="T19" fmla="*/ 97 h 111"/>
                <a:gd name="T20" fmla="*/ 114 w 763"/>
                <a:gd name="T21" fmla="*/ 50 h 111"/>
                <a:gd name="T22" fmla="*/ 241 w 763"/>
                <a:gd name="T23" fmla="*/ 110 h 111"/>
                <a:gd name="T24" fmla="*/ 225 w 763"/>
                <a:gd name="T25" fmla="*/ 43 h 111"/>
                <a:gd name="T26" fmla="*/ 204 w 763"/>
                <a:gd name="T27" fmla="*/ 110 h 111"/>
                <a:gd name="T28" fmla="*/ 201 w 763"/>
                <a:gd name="T29" fmla="*/ 30 h 111"/>
                <a:gd name="T30" fmla="*/ 214 w 763"/>
                <a:gd name="T31" fmla="*/ 32 h 111"/>
                <a:gd name="T32" fmla="*/ 258 w 763"/>
                <a:gd name="T33" fmla="*/ 110 h 111"/>
                <a:gd name="T34" fmla="*/ 323 w 763"/>
                <a:gd name="T35" fmla="*/ 108 h 111"/>
                <a:gd name="T36" fmla="*/ 283 w 763"/>
                <a:gd name="T37" fmla="*/ 86 h 111"/>
                <a:gd name="T38" fmla="*/ 272 w 763"/>
                <a:gd name="T39" fmla="*/ 36 h 111"/>
                <a:gd name="T40" fmla="*/ 300 w 763"/>
                <a:gd name="T41" fmla="*/ 13 h 111"/>
                <a:gd name="T42" fmla="*/ 323 w 763"/>
                <a:gd name="T43" fmla="*/ 43 h 111"/>
                <a:gd name="T44" fmla="*/ 303 w 763"/>
                <a:gd name="T45" fmla="*/ 95 h 111"/>
                <a:gd name="T46" fmla="*/ 386 w 763"/>
                <a:gd name="T47" fmla="*/ 99 h 111"/>
                <a:gd name="T48" fmla="*/ 359 w 763"/>
                <a:gd name="T49" fmla="*/ 111 h 111"/>
                <a:gd name="T50" fmla="*/ 343 w 763"/>
                <a:gd name="T51" fmla="*/ 68 h 111"/>
                <a:gd name="T52" fmla="*/ 385 w 763"/>
                <a:gd name="T53" fmla="*/ 57 h 111"/>
                <a:gd name="T54" fmla="*/ 358 w 763"/>
                <a:gd name="T55" fmla="*/ 44 h 111"/>
                <a:gd name="T56" fmla="*/ 356 w 763"/>
                <a:gd name="T57" fmla="*/ 31 h 111"/>
                <a:gd name="T58" fmla="*/ 401 w 763"/>
                <a:gd name="T59" fmla="*/ 56 h 111"/>
                <a:gd name="T60" fmla="*/ 364 w 763"/>
                <a:gd name="T61" fmla="*/ 98 h 111"/>
                <a:gd name="T62" fmla="*/ 384 w 763"/>
                <a:gd name="T63" fmla="*/ 72 h 111"/>
                <a:gd name="T64" fmla="*/ 351 w 763"/>
                <a:gd name="T65" fmla="*/ 87 h 111"/>
                <a:gd name="T66" fmla="*/ 442 w 763"/>
                <a:gd name="T67" fmla="*/ 110 h 111"/>
                <a:gd name="T68" fmla="*/ 442 w 763"/>
                <a:gd name="T69" fmla="*/ 30 h 111"/>
                <a:gd name="T70" fmla="*/ 427 w 763"/>
                <a:gd name="T71" fmla="*/ 2 h 111"/>
                <a:gd name="T72" fmla="*/ 443 w 763"/>
                <a:gd name="T73" fmla="*/ 9 h 111"/>
                <a:gd name="T74" fmla="*/ 427 w 763"/>
                <a:gd name="T75" fmla="*/ 16 h 111"/>
                <a:gd name="T76" fmla="*/ 520 w 763"/>
                <a:gd name="T77" fmla="*/ 110 h 111"/>
                <a:gd name="T78" fmla="*/ 504 w 763"/>
                <a:gd name="T79" fmla="*/ 43 h 111"/>
                <a:gd name="T80" fmla="*/ 483 w 763"/>
                <a:gd name="T81" fmla="*/ 110 h 111"/>
                <a:gd name="T82" fmla="*/ 480 w 763"/>
                <a:gd name="T83" fmla="*/ 30 h 111"/>
                <a:gd name="T84" fmla="*/ 493 w 763"/>
                <a:gd name="T85" fmla="*/ 32 h 111"/>
                <a:gd name="T86" fmla="*/ 537 w 763"/>
                <a:gd name="T87" fmla="*/ 110 h 111"/>
                <a:gd name="T88" fmla="*/ 555 w 763"/>
                <a:gd name="T89" fmla="*/ 71 h 111"/>
                <a:gd name="T90" fmla="*/ 617 w 763"/>
                <a:gd name="T91" fmla="*/ 38 h 111"/>
                <a:gd name="T92" fmla="*/ 573 w 763"/>
                <a:gd name="T93" fmla="*/ 74 h 111"/>
                <a:gd name="T94" fmla="*/ 609 w 763"/>
                <a:gd name="T95" fmla="*/ 96 h 111"/>
                <a:gd name="T96" fmla="*/ 610 w 763"/>
                <a:gd name="T97" fmla="*/ 110 h 111"/>
                <a:gd name="T98" fmla="*/ 579 w 763"/>
                <a:gd name="T99" fmla="*/ 47 h 111"/>
                <a:gd name="T100" fmla="*/ 605 w 763"/>
                <a:gd name="T101" fmla="*/ 47 h 111"/>
                <a:gd name="T102" fmla="*/ 694 w 763"/>
                <a:gd name="T103" fmla="*/ 30 h 111"/>
                <a:gd name="T104" fmla="*/ 669 w 763"/>
                <a:gd name="T105" fmla="*/ 51 h 111"/>
                <a:gd name="T106" fmla="*/ 645 w 763"/>
                <a:gd name="T107" fmla="*/ 110 h 111"/>
                <a:gd name="T108" fmla="*/ 661 w 763"/>
                <a:gd name="T109" fmla="*/ 44 h 111"/>
                <a:gd name="T110" fmla="*/ 686 w 763"/>
                <a:gd name="T111" fmla="*/ 29 h 111"/>
                <a:gd name="T112" fmla="*/ 730 w 763"/>
                <a:gd name="T113" fmla="*/ 111 h 111"/>
                <a:gd name="T114" fmla="*/ 731 w 763"/>
                <a:gd name="T115" fmla="*/ 98 h 111"/>
                <a:gd name="T116" fmla="*/ 739 w 763"/>
                <a:gd name="T117" fmla="*/ 80 h 111"/>
                <a:gd name="T118" fmla="*/ 704 w 763"/>
                <a:gd name="T119" fmla="*/ 50 h 111"/>
                <a:gd name="T120" fmla="*/ 762 w 763"/>
                <a:gd name="T121" fmla="*/ 34 h 111"/>
                <a:gd name="T122" fmla="*/ 721 w 763"/>
                <a:gd name="T123" fmla="*/ 49 h 111"/>
                <a:gd name="T124" fmla="*/ 754 w 763"/>
                <a:gd name="T125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111">
                  <a:moveTo>
                    <a:pt x="50" y="18"/>
                  </a:moveTo>
                  <a:cubicBezTo>
                    <a:pt x="40" y="18"/>
                    <a:pt x="32" y="21"/>
                    <a:pt x="27" y="28"/>
                  </a:cubicBezTo>
                  <a:cubicBezTo>
                    <a:pt x="21" y="35"/>
                    <a:pt x="18" y="45"/>
                    <a:pt x="18" y="57"/>
                  </a:cubicBezTo>
                  <a:cubicBezTo>
                    <a:pt x="18" y="70"/>
                    <a:pt x="21" y="80"/>
                    <a:pt x="26" y="87"/>
                  </a:cubicBezTo>
                  <a:cubicBezTo>
                    <a:pt x="32" y="93"/>
                    <a:pt x="40" y="96"/>
                    <a:pt x="50" y="96"/>
                  </a:cubicBezTo>
                  <a:cubicBezTo>
                    <a:pt x="54" y="96"/>
                    <a:pt x="59" y="96"/>
                    <a:pt x="63" y="95"/>
                  </a:cubicBezTo>
                  <a:cubicBezTo>
                    <a:pt x="67" y="94"/>
                    <a:pt x="71" y="93"/>
                    <a:pt x="76" y="92"/>
                  </a:cubicBezTo>
                  <a:lnTo>
                    <a:pt x="76" y="106"/>
                  </a:lnTo>
                  <a:cubicBezTo>
                    <a:pt x="68" y="110"/>
                    <a:pt x="58" y="111"/>
                    <a:pt x="48" y="111"/>
                  </a:cubicBezTo>
                  <a:cubicBezTo>
                    <a:pt x="32" y="111"/>
                    <a:pt x="21" y="106"/>
                    <a:pt x="12" y="97"/>
                  </a:cubicBezTo>
                  <a:cubicBezTo>
                    <a:pt x="4" y="88"/>
                    <a:pt x="0" y="74"/>
                    <a:pt x="0" y="57"/>
                  </a:cubicBezTo>
                  <a:cubicBezTo>
                    <a:pt x="0" y="46"/>
                    <a:pt x="2" y="37"/>
                    <a:pt x="6" y="29"/>
                  </a:cubicBezTo>
                  <a:cubicBezTo>
                    <a:pt x="10" y="20"/>
                    <a:pt x="16" y="14"/>
                    <a:pt x="23" y="10"/>
                  </a:cubicBezTo>
                  <a:cubicBezTo>
                    <a:pt x="31" y="5"/>
                    <a:pt x="40" y="3"/>
                    <a:pt x="50" y="3"/>
                  </a:cubicBezTo>
                  <a:cubicBezTo>
                    <a:pt x="61" y="3"/>
                    <a:pt x="71" y="5"/>
                    <a:pt x="80" y="10"/>
                  </a:cubicBezTo>
                  <a:lnTo>
                    <a:pt x="74" y="24"/>
                  </a:lnTo>
                  <a:cubicBezTo>
                    <a:pt x="70" y="23"/>
                    <a:pt x="66" y="21"/>
                    <a:pt x="62" y="20"/>
                  </a:cubicBezTo>
                  <a:cubicBezTo>
                    <a:pt x="58" y="19"/>
                    <a:pt x="54" y="18"/>
                    <a:pt x="50" y="18"/>
                  </a:cubicBezTo>
                  <a:close/>
                  <a:moveTo>
                    <a:pt x="168" y="70"/>
                  </a:moveTo>
                  <a:cubicBezTo>
                    <a:pt x="168" y="83"/>
                    <a:pt x="164" y="93"/>
                    <a:pt x="158" y="100"/>
                  </a:cubicBezTo>
                  <a:cubicBezTo>
                    <a:pt x="151" y="107"/>
                    <a:pt x="142" y="111"/>
                    <a:pt x="130" y="111"/>
                  </a:cubicBezTo>
                  <a:cubicBezTo>
                    <a:pt x="122" y="111"/>
                    <a:pt x="116" y="109"/>
                    <a:pt x="110" y="106"/>
                  </a:cubicBezTo>
                  <a:cubicBezTo>
                    <a:pt x="104" y="103"/>
                    <a:pt x="100" y="98"/>
                    <a:pt x="97" y="92"/>
                  </a:cubicBezTo>
                  <a:cubicBezTo>
                    <a:pt x="94" y="85"/>
                    <a:pt x="92" y="78"/>
                    <a:pt x="92" y="70"/>
                  </a:cubicBezTo>
                  <a:cubicBezTo>
                    <a:pt x="92" y="57"/>
                    <a:pt x="95" y="47"/>
                    <a:pt x="102" y="40"/>
                  </a:cubicBezTo>
                  <a:cubicBezTo>
                    <a:pt x="109" y="32"/>
                    <a:pt x="118" y="29"/>
                    <a:pt x="130" y="29"/>
                  </a:cubicBezTo>
                  <a:cubicBezTo>
                    <a:pt x="142" y="29"/>
                    <a:pt x="151" y="32"/>
                    <a:pt x="158" y="40"/>
                  </a:cubicBezTo>
                  <a:cubicBezTo>
                    <a:pt x="164" y="47"/>
                    <a:pt x="168" y="57"/>
                    <a:pt x="168" y="70"/>
                  </a:cubicBezTo>
                  <a:close/>
                  <a:moveTo>
                    <a:pt x="110" y="70"/>
                  </a:moveTo>
                  <a:cubicBezTo>
                    <a:pt x="110" y="88"/>
                    <a:pt x="116" y="97"/>
                    <a:pt x="130" y="97"/>
                  </a:cubicBezTo>
                  <a:cubicBezTo>
                    <a:pt x="144" y="97"/>
                    <a:pt x="150" y="88"/>
                    <a:pt x="150" y="70"/>
                  </a:cubicBezTo>
                  <a:cubicBezTo>
                    <a:pt x="150" y="52"/>
                    <a:pt x="144" y="43"/>
                    <a:pt x="130" y="43"/>
                  </a:cubicBezTo>
                  <a:cubicBezTo>
                    <a:pt x="123" y="43"/>
                    <a:pt x="118" y="45"/>
                    <a:pt x="114" y="50"/>
                  </a:cubicBezTo>
                  <a:cubicBezTo>
                    <a:pt x="111" y="54"/>
                    <a:pt x="110" y="61"/>
                    <a:pt x="110" y="70"/>
                  </a:cubicBezTo>
                  <a:close/>
                  <a:moveTo>
                    <a:pt x="258" y="110"/>
                  </a:moveTo>
                  <a:lnTo>
                    <a:pt x="241" y="110"/>
                  </a:lnTo>
                  <a:lnTo>
                    <a:pt x="241" y="61"/>
                  </a:lnTo>
                  <a:cubicBezTo>
                    <a:pt x="241" y="55"/>
                    <a:pt x="239" y="50"/>
                    <a:pt x="237" y="47"/>
                  </a:cubicBezTo>
                  <a:cubicBezTo>
                    <a:pt x="234" y="44"/>
                    <a:pt x="230" y="43"/>
                    <a:pt x="225" y="43"/>
                  </a:cubicBezTo>
                  <a:cubicBezTo>
                    <a:pt x="218" y="43"/>
                    <a:pt x="213" y="45"/>
                    <a:pt x="209" y="49"/>
                  </a:cubicBezTo>
                  <a:cubicBezTo>
                    <a:pt x="206" y="53"/>
                    <a:pt x="204" y="60"/>
                    <a:pt x="204" y="70"/>
                  </a:cubicBezTo>
                  <a:lnTo>
                    <a:pt x="204" y="110"/>
                  </a:lnTo>
                  <a:lnTo>
                    <a:pt x="187" y="110"/>
                  </a:lnTo>
                  <a:lnTo>
                    <a:pt x="187" y="30"/>
                  </a:lnTo>
                  <a:lnTo>
                    <a:pt x="201" y="30"/>
                  </a:lnTo>
                  <a:lnTo>
                    <a:pt x="203" y="41"/>
                  </a:lnTo>
                  <a:lnTo>
                    <a:pt x="204" y="41"/>
                  </a:lnTo>
                  <a:cubicBezTo>
                    <a:pt x="206" y="37"/>
                    <a:pt x="210" y="34"/>
                    <a:pt x="214" y="32"/>
                  </a:cubicBezTo>
                  <a:cubicBezTo>
                    <a:pt x="219" y="30"/>
                    <a:pt x="223" y="29"/>
                    <a:pt x="229" y="29"/>
                  </a:cubicBezTo>
                  <a:cubicBezTo>
                    <a:pt x="248" y="29"/>
                    <a:pt x="258" y="38"/>
                    <a:pt x="258" y="58"/>
                  </a:cubicBezTo>
                  <a:lnTo>
                    <a:pt x="258" y="110"/>
                  </a:lnTo>
                  <a:close/>
                  <a:moveTo>
                    <a:pt x="311" y="97"/>
                  </a:moveTo>
                  <a:cubicBezTo>
                    <a:pt x="315" y="97"/>
                    <a:pt x="319" y="97"/>
                    <a:pt x="323" y="96"/>
                  </a:cubicBezTo>
                  <a:lnTo>
                    <a:pt x="323" y="108"/>
                  </a:lnTo>
                  <a:cubicBezTo>
                    <a:pt x="321" y="109"/>
                    <a:pt x="319" y="110"/>
                    <a:pt x="316" y="110"/>
                  </a:cubicBezTo>
                  <a:cubicBezTo>
                    <a:pt x="313" y="111"/>
                    <a:pt x="310" y="111"/>
                    <a:pt x="307" y="111"/>
                  </a:cubicBezTo>
                  <a:cubicBezTo>
                    <a:pt x="291" y="111"/>
                    <a:pt x="283" y="103"/>
                    <a:pt x="283" y="86"/>
                  </a:cubicBezTo>
                  <a:lnTo>
                    <a:pt x="283" y="43"/>
                  </a:lnTo>
                  <a:lnTo>
                    <a:pt x="272" y="43"/>
                  </a:lnTo>
                  <a:lnTo>
                    <a:pt x="272" y="36"/>
                  </a:lnTo>
                  <a:lnTo>
                    <a:pt x="284" y="29"/>
                  </a:lnTo>
                  <a:lnTo>
                    <a:pt x="289" y="13"/>
                  </a:lnTo>
                  <a:lnTo>
                    <a:pt x="300" y="13"/>
                  </a:lnTo>
                  <a:lnTo>
                    <a:pt x="300" y="30"/>
                  </a:lnTo>
                  <a:lnTo>
                    <a:pt x="323" y="30"/>
                  </a:lnTo>
                  <a:lnTo>
                    <a:pt x="323" y="43"/>
                  </a:lnTo>
                  <a:lnTo>
                    <a:pt x="300" y="43"/>
                  </a:lnTo>
                  <a:lnTo>
                    <a:pt x="300" y="86"/>
                  </a:lnTo>
                  <a:cubicBezTo>
                    <a:pt x="300" y="90"/>
                    <a:pt x="301" y="93"/>
                    <a:pt x="303" y="95"/>
                  </a:cubicBezTo>
                  <a:cubicBezTo>
                    <a:pt x="305" y="96"/>
                    <a:pt x="308" y="97"/>
                    <a:pt x="311" y="97"/>
                  </a:cubicBezTo>
                  <a:close/>
                  <a:moveTo>
                    <a:pt x="389" y="110"/>
                  </a:moveTo>
                  <a:lnTo>
                    <a:pt x="386" y="99"/>
                  </a:lnTo>
                  <a:lnTo>
                    <a:pt x="385" y="99"/>
                  </a:lnTo>
                  <a:cubicBezTo>
                    <a:pt x="381" y="103"/>
                    <a:pt x="378" y="107"/>
                    <a:pt x="374" y="108"/>
                  </a:cubicBezTo>
                  <a:cubicBezTo>
                    <a:pt x="370" y="110"/>
                    <a:pt x="365" y="111"/>
                    <a:pt x="359" y="111"/>
                  </a:cubicBezTo>
                  <a:cubicBezTo>
                    <a:pt x="351" y="111"/>
                    <a:pt x="345" y="109"/>
                    <a:pt x="340" y="105"/>
                  </a:cubicBezTo>
                  <a:cubicBezTo>
                    <a:pt x="336" y="101"/>
                    <a:pt x="334" y="95"/>
                    <a:pt x="334" y="87"/>
                  </a:cubicBezTo>
                  <a:cubicBezTo>
                    <a:pt x="334" y="79"/>
                    <a:pt x="337" y="73"/>
                    <a:pt x="343" y="68"/>
                  </a:cubicBezTo>
                  <a:cubicBezTo>
                    <a:pt x="349" y="64"/>
                    <a:pt x="358" y="62"/>
                    <a:pt x="371" y="62"/>
                  </a:cubicBezTo>
                  <a:lnTo>
                    <a:pt x="385" y="61"/>
                  </a:lnTo>
                  <a:lnTo>
                    <a:pt x="385" y="57"/>
                  </a:lnTo>
                  <a:cubicBezTo>
                    <a:pt x="385" y="52"/>
                    <a:pt x="383" y="48"/>
                    <a:pt x="381" y="45"/>
                  </a:cubicBezTo>
                  <a:cubicBezTo>
                    <a:pt x="379" y="43"/>
                    <a:pt x="375" y="42"/>
                    <a:pt x="370" y="42"/>
                  </a:cubicBezTo>
                  <a:cubicBezTo>
                    <a:pt x="366" y="42"/>
                    <a:pt x="362" y="42"/>
                    <a:pt x="358" y="44"/>
                  </a:cubicBezTo>
                  <a:cubicBezTo>
                    <a:pt x="354" y="45"/>
                    <a:pt x="351" y="46"/>
                    <a:pt x="347" y="48"/>
                  </a:cubicBezTo>
                  <a:lnTo>
                    <a:pt x="342" y="36"/>
                  </a:lnTo>
                  <a:cubicBezTo>
                    <a:pt x="346" y="33"/>
                    <a:pt x="351" y="32"/>
                    <a:pt x="356" y="31"/>
                  </a:cubicBezTo>
                  <a:cubicBezTo>
                    <a:pt x="361" y="29"/>
                    <a:pt x="366" y="29"/>
                    <a:pt x="371" y="29"/>
                  </a:cubicBezTo>
                  <a:cubicBezTo>
                    <a:pt x="381" y="29"/>
                    <a:pt x="388" y="31"/>
                    <a:pt x="394" y="35"/>
                  </a:cubicBezTo>
                  <a:cubicBezTo>
                    <a:pt x="399" y="40"/>
                    <a:pt x="401" y="47"/>
                    <a:pt x="401" y="56"/>
                  </a:cubicBezTo>
                  <a:lnTo>
                    <a:pt x="401" y="110"/>
                  </a:lnTo>
                  <a:lnTo>
                    <a:pt x="389" y="110"/>
                  </a:lnTo>
                  <a:close/>
                  <a:moveTo>
                    <a:pt x="364" y="98"/>
                  </a:moveTo>
                  <a:cubicBezTo>
                    <a:pt x="370" y="98"/>
                    <a:pt x="375" y="96"/>
                    <a:pt x="379" y="93"/>
                  </a:cubicBezTo>
                  <a:cubicBezTo>
                    <a:pt x="383" y="90"/>
                    <a:pt x="384" y="85"/>
                    <a:pt x="384" y="79"/>
                  </a:cubicBezTo>
                  <a:lnTo>
                    <a:pt x="384" y="72"/>
                  </a:lnTo>
                  <a:lnTo>
                    <a:pt x="374" y="72"/>
                  </a:lnTo>
                  <a:cubicBezTo>
                    <a:pt x="366" y="72"/>
                    <a:pt x="360" y="74"/>
                    <a:pt x="357" y="76"/>
                  </a:cubicBezTo>
                  <a:cubicBezTo>
                    <a:pt x="353" y="79"/>
                    <a:pt x="351" y="82"/>
                    <a:pt x="351" y="87"/>
                  </a:cubicBezTo>
                  <a:cubicBezTo>
                    <a:pt x="351" y="91"/>
                    <a:pt x="352" y="93"/>
                    <a:pt x="354" y="95"/>
                  </a:cubicBezTo>
                  <a:cubicBezTo>
                    <a:pt x="357" y="97"/>
                    <a:pt x="360" y="98"/>
                    <a:pt x="364" y="98"/>
                  </a:cubicBezTo>
                  <a:close/>
                  <a:moveTo>
                    <a:pt x="442" y="110"/>
                  </a:moveTo>
                  <a:lnTo>
                    <a:pt x="425" y="110"/>
                  </a:lnTo>
                  <a:lnTo>
                    <a:pt x="425" y="30"/>
                  </a:lnTo>
                  <a:lnTo>
                    <a:pt x="442" y="30"/>
                  </a:lnTo>
                  <a:lnTo>
                    <a:pt x="442" y="110"/>
                  </a:lnTo>
                  <a:close/>
                  <a:moveTo>
                    <a:pt x="424" y="9"/>
                  </a:moveTo>
                  <a:cubicBezTo>
                    <a:pt x="424" y="6"/>
                    <a:pt x="425" y="4"/>
                    <a:pt x="427" y="2"/>
                  </a:cubicBezTo>
                  <a:cubicBezTo>
                    <a:pt x="428" y="1"/>
                    <a:pt x="431" y="0"/>
                    <a:pt x="434" y="0"/>
                  </a:cubicBezTo>
                  <a:cubicBezTo>
                    <a:pt x="437" y="0"/>
                    <a:pt x="439" y="1"/>
                    <a:pt x="441" y="2"/>
                  </a:cubicBezTo>
                  <a:cubicBezTo>
                    <a:pt x="442" y="4"/>
                    <a:pt x="443" y="6"/>
                    <a:pt x="443" y="9"/>
                  </a:cubicBezTo>
                  <a:cubicBezTo>
                    <a:pt x="443" y="12"/>
                    <a:pt x="442" y="14"/>
                    <a:pt x="441" y="16"/>
                  </a:cubicBezTo>
                  <a:cubicBezTo>
                    <a:pt x="439" y="18"/>
                    <a:pt x="437" y="18"/>
                    <a:pt x="434" y="18"/>
                  </a:cubicBezTo>
                  <a:cubicBezTo>
                    <a:pt x="431" y="18"/>
                    <a:pt x="428" y="18"/>
                    <a:pt x="427" y="16"/>
                  </a:cubicBezTo>
                  <a:cubicBezTo>
                    <a:pt x="425" y="14"/>
                    <a:pt x="424" y="12"/>
                    <a:pt x="424" y="9"/>
                  </a:cubicBezTo>
                  <a:close/>
                  <a:moveTo>
                    <a:pt x="537" y="110"/>
                  </a:moveTo>
                  <a:lnTo>
                    <a:pt x="520" y="110"/>
                  </a:lnTo>
                  <a:lnTo>
                    <a:pt x="520" y="61"/>
                  </a:lnTo>
                  <a:cubicBezTo>
                    <a:pt x="520" y="55"/>
                    <a:pt x="518" y="50"/>
                    <a:pt x="516" y="47"/>
                  </a:cubicBezTo>
                  <a:cubicBezTo>
                    <a:pt x="513" y="44"/>
                    <a:pt x="509" y="43"/>
                    <a:pt x="504" y="43"/>
                  </a:cubicBezTo>
                  <a:cubicBezTo>
                    <a:pt x="497" y="43"/>
                    <a:pt x="492" y="45"/>
                    <a:pt x="488" y="49"/>
                  </a:cubicBezTo>
                  <a:cubicBezTo>
                    <a:pt x="485" y="53"/>
                    <a:pt x="483" y="60"/>
                    <a:pt x="483" y="70"/>
                  </a:cubicBezTo>
                  <a:lnTo>
                    <a:pt x="483" y="110"/>
                  </a:lnTo>
                  <a:lnTo>
                    <a:pt x="466" y="110"/>
                  </a:lnTo>
                  <a:lnTo>
                    <a:pt x="466" y="30"/>
                  </a:lnTo>
                  <a:lnTo>
                    <a:pt x="480" y="30"/>
                  </a:lnTo>
                  <a:lnTo>
                    <a:pt x="482" y="41"/>
                  </a:lnTo>
                  <a:lnTo>
                    <a:pt x="483" y="41"/>
                  </a:lnTo>
                  <a:cubicBezTo>
                    <a:pt x="485" y="37"/>
                    <a:pt x="489" y="34"/>
                    <a:pt x="493" y="32"/>
                  </a:cubicBezTo>
                  <a:cubicBezTo>
                    <a:pt x="498" y="30"/>
                    <a:pt x="502" y="29"/>
                    <a:pt x="508" y="29"/>
                  </a:cubicBezTo>
                  <a:cubicBezTo>
                    <a:pt x="527" y="29"/>
                    <a:pt x="537" y="38"/>
                    <a:pt x="537" y="58"/>
                  </a:cubicBezTo>
                  <a:lnTo>
                    <a:pt x="537" y="110"/>
                  </a:lnTo>
                  <a:close/>
                  <a:moveTo>
                    <a:pt x="595" y="111"/>
                  </a:moveTo>
                  <a:cubicBezTo>
                    <a:pt x="583" y="111"/>
                    <a:pt x="573" y="107"/>
                    <a:pt x="566" y="100"/>
                  </a:cubicBezTo>
                  <a:cubicBezTo>
                    <a:pt x="559" y="93"/>
                    <a:pt x="555" y="83"/>
                    <a:pt x="555" y="71"/>
                  </a:cubicBezTo>
                  <a:cubicBezTo>
                    <a:pt x="555" y="58"/>
                    <a:pt x="559" y="47"/>
                    <a:pt x="565" y="40"/>
                  </a:cubicBezTo>
                  <a:cubicBezTo>
                    <a:pt x="572" y="33"/>
                    <a:pt x="581" y="29"/>
                    <a:pt x="592" y="29"/>
                  </a:cubicBezTo>
                  <a:cubicBezTo>
                    <a:pt x="603" y="29"/>
                    <a:pt x="611" y="32"/>
                    <a:pt x="617" y="38"/>
                  </a:cubicBezTo>
                  <a:cubicBezTo>
                    <a:pt x="623" y="45"/>
                    <a:pt x="626" y="53"/>
                    <a:pt x="626" y="65"/>
                  </a:cubicBezTo>
                  <a:lnTo>
                    <a:pt x="626" y="74"/>
                  </a:lnTo>
                  <a:lnTo>
                    <a:pt x="573" y="74"/>
                  </a:lnTo>
                  <a:cubicBezTo>
                    <a:pt x="573" y="81"/>
                    <a:pt x="575" y="87"/>
                    <a:pt x="579" y="92"/>
                  </a:cubicBezTo>
                  <a:cubicBezTo>
                    <a:pt x="583" y="96"/>
                    <a:pt x="589" y="98"/>
                    <a:pt x="596" y="98"/>
                  </a:cubicBezTo>
                  <a:cubicBezTo>
                    <a:pt x="601" y="98"/>
                    <a:pt x="605" y="97"/>
                    <a:pt x="609" y="96"/>
                  </a:cubicBezTo>
                  <a:cubicBezTo>
                    <a:pt x="613" y="96"/>
                    <a:pt x="618" y="94"/>
                    <a:pt x="622" y="92"/>
                  </a:cubicBezTo>
                  <a:lnTo>
                    <a:pt x="622" y="106"/>
                  </a:lnTo>
                  <a:cubicBezTo>
                    <a:pt x="618" y="108"/>
                    <a:pt x="614" y="109"/>
                    <a:pt x="610" y="110"/>
                  </a:cubicBezTo>
                  <a:cubicBezTo>
                    <a:pt x="605" y="111"/>
                    <a:pt x="601" y="111"/>
                    <a:pt x="595" y="111"/>
                  </a:cubicBezTo>
                  <a:close/>
                  <a:moveTo>
                    <a:pt x="592" y="42"/>
                  </a:moveTo>
                  <a:cubicBezTo>
                    <a:pt x="587" y="42"/>
                    <a:pt x="582" y="43"/>
                    <a:pt x="579" y="47"/>
                  </a:cubicBezTo>
                  <a:cubicBezTo>
                    <a:pt x="576" y="50"/>
                    <a:pt x="574" y="55"/>
                    <a:pt x="573" y="62"/>
                  </a:cubicBezTo>
                  <a:lnTo>
                    <a:pt x="609" y="62"/>
                  </a:lnTo>
                  <a:cubicBezTo>
                    <a:pt x="609" y="55"/>
                    <a:pt x="608" y="50"/>
                    <a:pt x="605" y="47"/>
                  </a:cubicBezTo>
                  <a:cubicBezTo>
                    <a:pt x="602" y="43"/>
                    <a:pt x="597" y="42"/>
                    <a:pt x="592" y="42"/>
                  </a:cubicBezTo>
                  <a:close/>
                  <a:moveTo>
                    <a:pt x="686" y="29"/>
                  </a:moveTo>
                  <a:cubicBezTo>
                    <a:pt x="689" y="29"/>
                    <a:pt x="692" y="29"/>
                    <a:pt x="694" y="30"/>
                  </a:cubicBezTo>
                  <a:lnTo>
                    <a:pt x="693" y="45"/>
                  </a:lnTo>
                  <a:cubicBezTo>
                    <a:pt x="690" y="45"/>
                    <a:pt x="688" y="44"/>
                    <a:pt x="685" y="44"/>
                  </a:cubicBezTo>
                  <a:cubicBezTo>
                    <a:pt x="678" y="44"/>
                    <a:pt x="673" y="47"/>
                    <a:pt x="669" y="51"/>
                  </a:cubicBezTo>
                  <a:cubicBezTo>
                    <a:pt x="665" y="55"/>
                    <a:pt x="662" y="61"/>
                    <a:pt x="662" y="68"/>
                  </a:cubicBezTo>
                  <a:lnTo>
                    <a:pt x="662" y="110"/>
                  </a:lnTo>
                  <a:lnTo>
                    <a:pt x="645" y="110"/>
                  </a:lnTo>
                  <a:lnTo>
                    <a:pt x="645" y="30"/>
                  </a:lnTo>
                  <a:lnTo>
                    <a:pt x="659" y="30"/>
                  </a:lnTo>
                  <a:lnTo>
                    <a:pt x="661" y="44"/>
                  </a:lnTo>
                  <a:lnTo>
                    <a:pt x="662" y="44"/>
                  </a:lnTo>
                  <a:cubicBezTo>
                    <a:pt x="664" y="39"/>
                    <a:pt x="668" y="36"/>
                    <a:pt x="672" y="33"/>
                  </a:cubicBezTo>
                  <a:cubicBezTo>
                    <a:pt x="676" y="30"/>
                    <a:pt x="681" y="29"/>
                    <a:pt x="686" y="29"/>
                  </a:cubicBezTo>
                  <a:close/>
                  <a:moveTo>
                    <a:pt x="763" y="87"/>
                  </a:moveTo>
                  <a:cubicBezTo>
                    <a:pt x="763" y="95"/>
                    <a:pt x="760" y="101"/>
                    <a:pt x="754" y="105"/>
                  </a:cubicBezTo>
                  <a:cubicBezTo>
                    <a:pt x="749" y="109"/>
                    <a:pt x="741" y="111"/>
                    <a:pt x="730" y="111"/>
                  </a:cubicBezTo>
                  <a:cubicBezTo>
                    <a:pt x="719" y="111"/>
                    <a:pt x="711" y="109"/>
                    <a:pt x="704" y="106"/>
                  </a:cubicBezTo>
                  <a:lnTo>
                    <a:pt x="704" y="92"/>
                  </a:lnTo>
                  <a:cubicBezTo>
                    <a:pt x="714" y="96"/>
                    <a:pt x="722" y="98"/>
                    <a:pt x="731" y="98"/>
                  </a:cubicBezTo>
                  <a:cubicBezTo>
                    <a:pt x="741" y="98"/>
                    <a:pt x="746" y="95"/>
                    <a:pt x="746" y="89"/>
                  </a:cubicBezTo>
                  <a:cubicBezTo>
                    <a:pt x="746" y="87"/>
                    <a:pt x="746" y="85"/>
                    <a:pt x="744" y="84"/>
                  </a:cubicBezTo>
                  <a:cubicBezTo>
                    <a:pt x="743" y="82"/>
                    <a:pt x="741" y="81"/>
                    <a:pt x="739" y="80"/>
                  </a:cubicBezTo>
                  <a:cubicBezTo>
                    <a:pt x="736" y="78"/>
                    <a:pt x="732" y="76"/>
                    <a:pt x="728" y="75"/>
                  </a:cubicBezTo>
                  <a:cubicBezTo>
                    <a:pt x="719" y="71"/>
                    <a:pt x="712" y="68"/>
                    <a:pt x="709" y="64"/>
                  </a:cubicBezTo>
                  <a:cubicBezTo>
                    <a:pt x="706" y="61"/>
                    <a:pt x="704" y="56"/>
                    <a:pt x="704" y="50"/>
                  </a:cubicBezTo>
                  <a:cubicBezTo>
                    <a:pt x="704" y="43"/>
                    <a:pt x="707" y="38"/>
                    <a:pt x="712" y="34"/>
                  </a:cubicBezTo>
                  <a:cubicBezTo>
                    <a:pt x="718" y="31"/>
                    <a:pt x="725" y="29"/>
                    <a:pt x="735" y="29"/>
                  </a:cubicBezTo>
                  <a:cubicBezTo>
                    <a:pt x="744" y="29"/>
                    <a:pt x="753" y="31"/>
                    <a:pt x="762" y="34"/>
                  </a:cubicBezTo>
                  <a:lnTo>
                    <a:pt x="756" y="47"/>
                  </a:lnTo>
                  <a:cubicBezTo>
                    <a:pt x="747" y="44"/>
                    <a:pt x="740" y="42"/>
                    <a:pt x="734" y="42"/>
                  </a:cubicBezTo>
                  <a:cubicBezTo>
                    <a:pt x="725" y="42"/>
                    <a:pt x="721" y="44"/>
                    <a:pt x="721" y="49"/>
                  </a:cubicBezTo>
                  <a:cubicBezTo>
                    <a:pt x="721" y="52"/>
                    <a:pt x="722" y="54"/>
                    <a:pt x="724" y="56"/>
                  </a:cubicBezTo>
                  <a:cubicBezTo>
                    <a:pt x="727" y="58"/>
                    <a:pt x="732" y="60"/>
                    <a:pt x="740" y="63"/>
                  </a:cubicBezTo>
                  <a:cubicBezTo>
                    <a:pt x="746" y="65"/>
                    <a:pt x="751" y="68"/>
                    <a:pt x="754" y="70"/>
                  </a:cubicBezTo>
                  <a:cubicBezTo>
                    <a:pt x="757" y="72"/>
                    <a:pt x="759" y="74"/>
                    <a:pt x="761" y="77"/>
                  </a:cubicBezTo>
                  <a:cubicBezTo>
                    <a:pt x="762" y="80"/>
                    <a:pt x="763" y="83"/>
                    <a:pt x="763" y="87"/>
                  </a:cubicBez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7" name="Line 345"/>
            <p:cNvSpPr>
              <a:spLocks noChangeShapeType="1"/>
            </p:cNvSpPr>
            <p:nvPr/>
          </p:nvSpPr>
          <p:spPr bwMode="auto">
            <a:xfrm>
              <a:off x="6366572" y="4714263"/>
              <a:ext cx="4768433" cy="0"/>
            </a:xfrm>
            <a:prstGeom prst="line">
              <a:avLst/>
            </a:prstGeom>
            <a:noFill/>
            <a:ln w="19050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8" name="Freeform 346"/>
            <p:cNvSpPr>
              <a:spLocks noEditPoints="1"/>
            </p:cNvSpPr>
            <p:nvPr/>
          </p:nvSpPr>
          <p:spPr bwMode="auto">
            <a:xfrm>
              <a:off x="6548261" y="1242588"/>
              <a:ext cx="2094761" cy="128251"/>
            </a:xfrm>
            <a:custGeom>
              <a:avLst/>
              <a:gdLst>
                <a:gd name="T0" fmla="*/ 68 w 2450"/>
                <a:gd name="T1" fmla="*/ 59 h 150"/>
                <a:gd name="T2" fmla="*/ 112 w 2450"/>
                <a:gd name="T3" fmla="*/ 42 h 150"/>
                <a:gd name="T4" fmla="*/ 168 w 2450"/>
                <a:gd name="T5" fmla="*/ 95 h 150"/>
                <a:gd name="T6" fmla="*/ 138 w 2450"/>
                <a:gd name="T7" fmla="*/ 44 h 150"/>
                <a:gd name="T8" fmla="*/ 208 w 2450"/>
                <a:gd name="T9" fmla="*/ 43 h 150"/>
                <a:gd name="T10" fmla="*/ 209 w 2450"/>
                <a:gd name="T11" fmla="*/ 70 h 150"/>
                <a:gd name="T12" fmla="*/ 284 w 2450"/>
                <a:gd name="T13" fmla="*/ 113 h 150"/>
                <a:gd name="T14" fmla="*/ 320 w 2450"/>
                <a:gd name="T15" fmla="*/ 73 h 150"/>
                <a:gd name="T16" fmla="*/ 342 w 2450"/>
                <a:gd name="T17" fmla="*/ 52 h 150"/>
                <a:gd name="T18" fmla="*/ 479 w 2450"/>
                <a:gd name="T19" fmla="*/ 32 h 150"/>
                <a:gd name="T20" fmla="*/ 559 w 2450"/>
                <a:gd name="T21" fmla="*/ 101 h 150"/>
                <a:gd name="T22" fmla="*/ 532 w 2450"/>
                <a:gd name="T23" fmla="*/ 32 h 150"/>
                <a:gd name="T24" fmla="*/ 559 w 2450"/>
                <a:gd name="T25" fmla="*/ 101 h 150"/>
                <a:gd name="T26" fmla="*/ 588 w 2450"/>
                <a:gd name="T27" fmla="*/ 113 h 150"/>
                <a:gd name="T28" fmla="*/ 658 w 2450"/>
                <a:gd name="T29" fmla="*/ 113 h 150"/>
                <a:gd name="T30" fmla="*/ 697 w 2450"/>
                <a:gd name="T31" fmla="*/ 4 h 150"/>
                <a:gd name="T32" fmla="*/ 762 w 2450"/>
                <a:gd name="T33" fmla="*/ 47 h 150"/>
                <a:gd name="T34" fmla="*/ 749 w 2450"/>
                <a:gd name="T35" fmla="*/ 35 h 150"/>
                <a:gd name="T36" fmla="*/ 834 w 2450"/>
                <a:gd name="T37" fmla="*/ 29 h 150"/>
                <a:gd name="T38" fmla="*/ 830 w 2450"/>
                <a:gd name="T39" fmla="*/ 95 h 150"/>
                <a:gd name="T40" fmla="*/ 954 w 2450"/>
                <a:gd name="T41" fmla="*/ 115 h 150"/>
                <a:gd name="T42" fmla="*/ 931 w 2450"/>
                <a:gd name="T43" fmla="*/ 43 h 150"/>
                <a:gd name="T44" fmla="*/ 931 w 2450"/>
                <a:gd name="T45" fmla="*/ 73 h 150"/>
                <a:gd name="T46" fmla="*/ 1052 w 2450"/>
                <a:gd name="T47" fmla="*/ 102 h 150"/>
                <a:gd name="T48" fmla="*/ 1047 w 2450"/>
                <a:gd name="T49" fmla="*/ 48 h 150"/>
                <a:gd name="T50" fmla="*/ 1068 w 2450"/>
                <a:gd name="T51" fmla="*/ 113 h 150"/>
                <a:gd name="T52" fmla="*/ 1021 w 2450"/>
                <a:gd name="T53" fmla="*/ 99 h 150"/>
                <a:gd name="T54" fmla="*/ 1091 w 2450"/>
                <a:gd name="T55" fmla="*/ 113 h 150"/>
                <a:gd name="T56" fmla="*/ 1197 w 2450"/>
                <a:gd name="T57" fmla="*/ 112 h 150"/>
                <a:gd name="T58" fmla="*/ 1174 w 2450"/>
                <a:gd name="T59" fmla="*/ 14 h 150"/>
                <a:gd name="T60" fmla="*/ 1219 w 2450"/>
                <a:gd name="T61" fmla="*/ 32 h 150"/>
                <a:gd name="T62" fmla="*/ 1204 w 2450"/>
                <a:gd name="T63" fmla="*/ 148 h 150"/>
                <a:gd name="T64" fmla="*/ 1326 w 2450"/>
                <a:gd name="T65" fmla="*/ 110 h 150"/>
                <a:gd name="T66" fmla="*/ 1334 w 2450"/>
                <a:gd name="T67" fmla="*/ 37 h 150"/>
                <a:gd name="T68" fmla="*/ 1382 w 2450"/>
                <a:gd name="T69" fmla="*/ 80 h 150"/>
                <a:gd name="T70" fmla="*/ 1468 w 2450"/>
                <a:gd name="T71" fmla="*/ 77 h 150"/>
                <a:gd name="T72" fmla="*/ 1434 w 2450"/>
                <a:gd name="T73" fmla="*/ 44 h 150"/>
                <a:gd name="T74" fmla="*/ 1527 w 2450"/>
                <a:gd name="T75" fmla="*/ 47 h 150"/>
                <a:gd name="T76" fmla="*/ 1514 w 2450"/>
                <a:gd name="T77" fmla="*/ 35 h 150"/>
                <a:gd name="T78" fmla="*/ 1600 w 2450"/>
                <a:gd name="T79" fmla="*/ 32 h 150"/>
                <a:gd name="T80" fmla="*/ 1629 w 2450"/>
                <a:gd name="T81" fmla="*/ 11 h 150"/>
                <a:gd name="T82" fmla="*/ 1704 w 2450"/>
                <a:gd name="T83" fmla="*/ 115 h 150"/>
                <a:gd name="T84" fmla="*/ 1689 w 2450"/>
                <a:gd name="T85" fmla="*/ 94 h 150"/>
                <a:gd name="T86" fmla="*/ 1750 w 2450"/>
                <a:gd name="T87" fmla="*/ 42 h 150"/>
                <a:gd name="T88" fmla="*/ 1806 w 2450"/>
                <a:gd name="T89" fmla="*/ 95 h 150"/>
                <a:gd name="T90" fmla="*/ 1776 w 2450"/>
                <a:gd name="T91" fmla="*/ 44 h 150"/>
                <a:gd name="T92" fmla="*/ 1859 w 2450"/>
                <a:gd name="T93" fmla="*/ 83 h 150"/>
                <a:gd name="T94" fmla="*/ 1841 w 2450"/>
                <a:gd name="T95" fmla="*/ 52 h 150"/>
                <a:gd name="T96" fmla="*/ 1935 w 2450"/>
                <a:gd name="T97" fmla="*/ 110 h 150"/>
                <a:gd name="T98" fmla="*/ 1943 w 2450"/>
                <a:gd name="T99" fmla="*/ 37 h 150"/>
                <a:gd name="T100" fmla="*/ 1991 w 2450"/>
                <a:gd name="T101" fmla="*/ 80 h 150"/>
                <a:gd name="T102" fmla="*/ 2011 w 2450"/>
                <a:gd name="T103" fmla="*/ 32 h 150"/>
                <a:gd name="T104" fmla="*/ 2081 w 2450"/>
                <a:gd name="T105" fmla="*/ 113 h 150"/>
                <a:gd name="T106" fmla="*/ 2139 w 2450"/>
                <a:gd name="T107" fmla="*/ 45 h 150"/>
                <a:gd name="T108" fmla="*/ 2232 w 2450"/>
                <a:gd name="T109" fmla="*/ 113 h 150"/>
                <a:gd name="T110" fmla="*/ 2196 w 2450"/>
                <a:gd name="T111" fmla="*/ 0 h 150"/>
                <a:gd name="T112" fmla="*/ 2357 w 2450"/>
                <a:gd name="T113" fmla="*/ 102 h 150"/>
                <a:gd name="T114" fmla="*/ 2356 w 2450"/>
                <a:gd name="T115" fmla="*/ 60 h 150"/>
                <a:gd name="T116" fmla="*/ 2373 w 2450"/>
                <a:gd name="T117" fmla="*/ 59 h 150"/>
                <a:gd name="T118" fmla="*/ 2323 w 2450"/>
                <a:gd name="T119" fmla="*/ 90 h 150"/>
                <a:gd name="T120" fmla="*/ 2433 w 2450"/>
                <a:gd name="T121" fmla="*/ 92 h 150"/>
                <a:gd name="T122" fmla="*/ 2443 w 2450"/>
                <a:gd name="T123" fmla="*/ 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50" h="150">
                  <a:moveTo>
                    <a:pt x="86" y="59"/>
                  </a:moveTo>
                  <a:cubicBezTo>
                    <a:pt x="86" y="77"/>
                    <a:pt x="81" y="90"/>
                    <a:pt x="71" y="99"/>
                  </a:cubicBezTo>
                  <a:cubicBezTo>
                    <a:pt x="62" y="109"/>
                    <a:pt x="48" y="113"/>
                    <a:pt x="29" y="113"/>
                  </a:cubicBezTo>
                  <a:lnTo>
                    <a:pt x="0" y="113"/>
                  </a:lnTo>
                  <a:lnTo>
                    <a:pt x="0" y="6"/>
                  </a:lnTo>
                  <a:lnTo>
                    <a:pt x="33" y="6"/>
                  </a:lnTo>
                  <a:cubicBezTo>
                    <a:pt x="49" y="6"/>
                    <a:pt x="62" y="11"/>
                    <a:pt x="72" y="20"/>
                  </a:cubicBezTo>
                  <a:cubicBezTo>
                    <a:pt x="81" y="29"/>
                    <a:pt x="86" y="42"/>
                    <a:pt x="86" y="59"/>
                  </a:cubicBezTo>
                  <a:close/>
                  <a:moveTo>
                    <a:pt x="68" y="59"/>
                  </a:moveTo>
                  <a:cubicBezTo>
                    <a:pt x="68" y="34"/>
                    <a:pt x="56" y="21"/>
                    <a:pt x="32" y="21"/>
                  </a:cubicBezTo>
                  <a:lnTo>
                    <a:pt x="17" y="21"/>
                  </a:lnTo>
                  <a:lnTo>
                    <a:pt x="17" y="99"/>
                  </a:lnTo>
                  <a:lnTo>
                    <a:pt x="29" y="99"/>
                  </a:lnTo>
                  <a:cubicBezTo>
                    <a:pt x="55" y="99"/>
                    <a:pt x="68" y="86"/>
                    <a:pt x="68" y="59"/>
                  </a:cubicBezTo>
                  <a:close/>
                  <a:moveTo>
                    <a:pt x="141" y="115"/>
                  </a:moveTo>
                  <a:cubicBezTo>
                    <a:pt x="129" y="115"/>
                    <a:pt x="119" y="111"/>
                    <a:pt x="112" y="104"/>
                  </a:cubicBezTo>
                  <a:cubicBezTo>
                    <a:pt x="105" y="97"/>
                    <a:pt x="102" y="86"/>
                    <a:pt x="102" y="74"/>
                  </a:cubicBezTo>
                  <a:cubicBezTo>
                    <a:pt x="102" y="60"/>
                    <a:pt x="105" y="50"/>
                    <a:pt x="112" y="42"/>
                  </a:cubicBezTo>
                  <a:cubicBezTo>
                    <a:pt x="118" y="35"/>
                    <a:pt x="127" y="31"/>
                    <a:pt x="138" y="31"/>
                  </a:cubicBezTo>
                  <a:cubicBezTo>
                    <a:pt x="149" y="31"/>
                    <a:pt x="157" y="34"/>
                    <a:pt x="163" y="41"/>
                  </a:cubicBezTo>
                  <a:cubicBezTo>
                    <a:pt x="169" y="47"/>
                    <a:pt x="172" y="56"/>
                    <a:pt x="172" y="68"/>
                  </a:cubicBezTo>
                  <a:lnTo>
                    <a:pt x="172" y="77"/>
                  </a:lnTo>
                  <a:lnTo>
                    <a:pt x="119" y="77"/>
                  </a:lnTo>
                  <a:cubicBezTo>
                    <a:pt x="120" y="85"/>
                    <a:pt x="122" y="91"/>
                    <a:pt x="126" y="95"/>
                  </a:cubicBezTo>
                  <a:cubicBezTo>
                    <a:pt x="129" y="99"/>
                    <a:pt x="135" y="101"/>
                    <a:pt x="142" y="101"/>
                  </a:cubicBezTo>
                  <a:cubicBezTo>
                    <a:pt x="147" y="101"/>
                    <a:pt x="151" y="101"/>
                    <a:pt x="155" y="100"/>
                  </a:cubicBezTo>
                  <a:cubicBezTo>
                    <a:pt x="159" y="99"/>
                    <a:pt x="164" y="98"/>
                    <a:pt x="168" y="95"/>
                  </a:cubicBezTo>
                  <a:lnTo>
                    <a:pt x="168" y="109"/>
                  </a:lnTo>
                  <a:cubicBezTo>
                    <a:pt x="164" y="111"/>
                    <a:pt x="160" y="113"/>
                    <a:pt x="156" y="114"/>
                  </a:cubicBezTo>
                  <a:cubicBezTo>
                    <a:pt x="152" y="115"/>
                    <a:pt x="147" y="115"/>
                    <a:pt x="141" y="115"/>
                  </a:cubicBezTo>
                  <a:close/>
                  <a:moveTo>
                    <a:pt x="138" y="44"/>
                  </a:moveTo>
                  <a:cubicBezTo>
                    <a:pt x="133" y="44"/>
                    <a:pt x="129" y="46"/>
                    <a:pt x="125" y="49"/>
                  </a:cubicBezTo>
                  <a:cubicBezTo>
                    <a:pt x="122" y="53"/>
                    <a:pt x="120" y="58"/>
                    <a:pt x="120" y="64"/>
                  </a:cubicBezTo>
                  <a:lnTo>
                    <a:pt x="156" y="64"/>
                  </a:lnTo>
                  <a:cubicBezTo>
                    <a:pt x="156" y="58"/>
                    <a:pt x="154" y="53"/>
                    <a:pt x="151" y="49"/>
                  </a:cubicBezTo>
                  <a:cubicBezTo>
                    <a:pt x="148" y="46"/>
                    <a:pt x="144" y="44"/>
                    <a:pt x="138" y="44"/>
                  </a:cubicBezTo>
                  <a:close/>
                  <a:moveTo>
                    <a:pt x="232" y="115"/>
                  </a:moveTo>
                  <a:cubicBezTo>
                    <a:pt x="222" y="115"/>
                    <a:pt x="214" y="111"/>
                    <a:pt x="209" y="104"/>
                  </a:cubicBezTo>
                  <a:lnTo>
                    <a:pt x="208" y="104"/>
                  </a:lnTo>
                  <a:cubicBezTo>
                    <a:pt x="208" y="111"/>
                    <a:pt x="209" y="115"/>
                    <a:pt x="209" y="116"/>
                  </a:cubicBezTo>
                  <a:lnTo>
                    <a:pt x="209" y="150"/>
                  </a:lnTo>
                  <a:lnTo>
                    <a:pt x="192" y="150"/>
                  </a:lnTo>
                  <a:lnTo>
                    <a:pt x="192" y="32"/>
                  </a:lnTo>
                  <a:lnTo>
                    <a:pt x="205" y="32"/>
                  </a:lnTo>
                  <a:cubicBezTo>
                    <a:pt x="206" y="34"/>
                    <a:pt x="207" y="38"/>
                    <a:pt x="208" y="43"/>
                  </a:cubicBezTo>
                  <a:lnTo>
                    <a:pt x="209" y="43"/>
                  </a:lnTo>
                  <a:cubicBezTo>
                    <a:pt x="214" y="35"/>
                    <a:pt x="222" y="31"/>
                    <a:pt x="232" y="31"/>
                  </a:cubicBezTo>
                  <a:cubicBezTo>
                    <a:pt x="242" y="31"/>
                    <a:pt x="250" y="35"/>
                    <a:pt x="256" y="42"/>
                  </a:cubicBezTo>
                  <a:cubicBezTo>
                    <a:pt x="261" y="49"/>
                    <a:pt x="264" y="60"/>
                    <a:pt x="264" y="73"/>
                  </a:cubicBezTo>
                  <a:cubicBezTo>
                    <a:pt x="264" y="86"/>
                    <a:pt x="261" y="96"/>
                    <a:pt x="256" y="104"/>
                  </a:cubicBezTo>
                  <a:cubicBezTo>
                    <a:pt x="250" y="111"/>
                    <a:pt x="242" y="115"/>
                    <a:pt x="232" y="115"/>
                  </a:cubicBezTo>
                  <a:close/>
                  <a:moveTo>
                    <a:pt x="228" y="45"/>
                  </a:moveTo>
                  <a:cubicBezTo>
                    <a:pt x="221" y="45"/>
                    <a:pt x="216" y="47"/>
                    <a:pt x="213" y="51"/>
                  </a:cubicBezTo>
                  <a:cubicBezTo>
                    <a:pt x="210" y="55"/>
                    <a:pt x="209" y="61"/>
                    <a:pt x="209" y="70"/>
                  </a:cubicBezTo>
                  <a:lnTo>
                    <a:pt x="209" y="73"/>
                  </a:lnTo>
                  <a:cubicBezTo>
                    <a:pt x="209" y="83"/>
                    <a:pt x="210" y="90"/>
                    <a:pt x="213" y="94"/>
                  </a:cubicBezTo>
                  <a:cubicBezTo>
                    <a:pt x="216" y="99"/>
                    <a:pt x="221" y="101"/>
                    <a:pt x="228" y="101"/>
                  </a:cubicBezTo>
                  <a:cubicBezTo>
                    <a:pt x="234" y="101"/>
                    <a:pt x="239" y="98"/>
                    <a:pt x="242" y="94"/>
                  </a:cubicBezTo>
                  <a:cubicBezTo>
                    <a:pt x="245" y="89"/>
                    <a:pt x="247" y="82"/>
                    <a:pt x="247" y="73"/>
                  </a:cubicBezTo>
                  <a:cubicBezTo>
                    <a:pt x="247" y="64"/>
                    <a:pt x="245" y="57"/>
                    <a:pt x="242" y="52"/>
                  </a:cubicBezTo>
                  <a:cubicBezTo>
                    <a:pt x="239" y="47"/>
                    <a:pt x="234" y="45"/>
                    <a:pt x="228" y="45"/>
                  </a:cubicBezTo>
                  <a:close/>
                  <a:moveTo>
                    <a:pt x="301" y="113"/>
                  </a:moveTo>
                  <a:lnTo>
                    <a:pt x="284" y="113"/>
                  </a:lnTo>
                  <a:lnTo>
                    <a:pt x="284" y="0"/>
                  </a:lnTo>
                  <a:lnTo>
                    <a:pt x="301" y="0"/>
                  </a:lnTo>
                  <a:lnTo>
                    <a:pt x="301" y="113"/>
                  </a:lnTo>
                  <a:close/>
                  <a:moveTo>
                    <a:pt x="396" y="73"/>
                  </a:moveTo>
                  <a:cubicBezTo>
                    <a:pt x="396" y="86"/>
                    <a:pt x="392" y="96"/>
                    <a:pt x="386" y="104"/>
                  </a:cubicBezTo>
                  <a:cubicBezTo>
                    <a:pt x="379" y="111"/>
                    <a:pt x="370" y="115"/>
                    <a:pt x="358" y="115"/>
                  </a:cubicBezTo>
                  <a:cubicBezTo>
                    <a:pt x="350" y="115"/>
                    <a:pt x="344" y="113"/>
                    <a:pt x="338" y="110"/>
                  </a:cubicBezTo>
                  <a:cubicBezTo>
                    <a:pt x="332" y="106"/>
                    <a:pt x="328" y="101"/>
                    <a:pt x="325" y="95"/>
                  </a:cubicBezTo>
                  <a:cubicBezTo>
                    <a:pt x="322" y="89"/>
                    <a:pt x="320" y="81"/>
                    <a:pt x="320" y="73"/>
                  </a:cubicBezTo>
                  <a:cubicBezTo>
                    <a:pt x="320" y="60"/>
                    <a:pt x="323" y="49"/>
                    <a:pt x="330" y="42"/>
                  </a:cubicBezTo>
                  <a:cubicBezTo>
                    <a:pt x="337" y="35"/>
                    <a:pt x="346" y="31"/>
                    <a:pt x="358" y="31"/>
                  </a:cubicBezTo>
                  <a:cubicBezTo>
                    <a:pt x="370" y="31"/>
                    <a:pt x="379" y="35"/>
                    <a:pt x="385" y="42"/>
                  </a:cubicBezTo>
                  <a:cubicBezTo>
                    <a:pt x="392" y="50"/>
                    <a:pt x="396" y="60"/>
                    <a:pt x="396" y="73"/>
                  </a:cubicBezTo>
                  <a:close/>
                  <a:moveTo>
                    <a:pt x="338" y="73"/>
                  </a:moveTo>
                  <a:cubicBezTo>
                    <a:pt x="338" y="92"/>
                    <a:pt x="344" y="101"/>
                    <a:pt x="358" y="101"/>
                  </a:cubicBezTo>
                  <a:cubicBezTo>
                    <a:pt x="371" y="101"/>
                    <a:pt x="378" y="92"/>
                    <a:pt x="378" y="73"/>
                  </a:cubicBezTo>
                  <a:cubicBezTo>
                    <a:pt x="378" y="54"/>
                    <a:pt x="371" y="45"/>
                    <a:pt x="358" y="45"/>
                  </a:cubicBezTo>
                  <a:cubicBezTo>
                    <a:pt x="351" y="45"/>
                    <a:pt x="346" y="47"/>
                    <a:pt x="342" y="52"/>
                  </a:cubicBezTo>
                  <a:cubicBezTo>
                    <a:pt x="339" y="57"/>
                    <a:pt x="338" y="64"/>
                    <a:pt x="338" y="73"/>
                  </a:cubicBezTo>
                  <a:close/>
                  <a:moveTo>
                    <a:pt x="400" y="32"/>
                  </a:moveTo>
                  <a:lnTo>
                    <a:pt x="418" y="32"/>
                  </a:lnTo>
                  <a:lnTo>
                    <a:pt x="435" y="78"/>
                  </a:lnTo>
                  <a:cubicBezTo>
                    <a:pt x="437" y="85"/>
                    <a:pt x="439" y="91"/>
                    <a:pt x="440" y="97"/>
                  </a:cubicBezTo>
                  <a:lnTo>
                    <a:pt x="440" y="97"/>
                  </a:lnTo>
                  <a:cubicBezTo>
                    <a:pt x="441" y="94"/>
                    <a:pt x="441" y="91"/>
                    <a:pt x="443" y="87"/>
                  </a:cubicBezTo>
                  <a:cubicBezTo>
                    <a:pt x="444" y="83"/>
                    <a:pt x="450" y="65"/>
                    <a:pt x="461" y="32"/>
                  </a:cubicBezTo>
                  <a:lnTo>
                    <a:pt x="479" y="32"/>
                  </a:lnTo>
                  <a:lnTo>
                    <a:pt x="445" y="124"/>
                  </a:lnTo>
                  <a:cubicBezTo>
                    <a:pt x="439" y="141"/>
                    <a:pt x="429" y="150"/>
                    <a:pt x="414" y="150"/>
                  </a:cubicBezTo>
                  <a:cubicBezTo>
                    <a:pt x="410" y="150"/>
                    <a:pt x="407" y="149"/>
                    <a:pt x="403" y="148"/>
                  </a:cubicBezTo>
                  <a:lnTo>
                    <a:pt x="403" y="135"/>
                  </a:lnTo>
                  <a:cubicBezTo>
                    <a:pt x="406" y="135"/>
                    <a:pt x="409" y="136"/>
                    <a:pt x="412" y="136"/>
                  </a:cubicBezTo>
                  <a:cubicBezTo>
                    <a:pt x="420" y="136"/>
                    <a:pt x="426" y="131"/>
                    <a:pt x="429" y="121"/>
                  </a:cubicBezTo>
                  <a:lnTo>
                    <a:pt x="432" y="113"/>
                  </a:lnTo>
                  <a:lnTo>
                    <a:pt x="400" y="32"/>
                  </a:lnTo>
                  <a:close/>
                  <a:moveTo>
                    <a:pt x="559" y="101"/>
                  </a:moveTo>
                  <a:cubicBezTo>
                    <a:pt x="563" y="101"/>
                    <a:pt x="568" y="100"/>
                    <a:pt x="572" y="99"/>
                  </a:cubicBezTo>
                  <a:lnTo>
                    <a:pt x="572" y="112"/>
                  </a:lnTo>
                  <a:cubicBezTo>
                    <a:pt x="570" y="113"/>
                    <a:pt x="567" y="114"/>
                    <a:pt x="564" y="114"/>
                  </a:cubicBezTo>
                  <a:cubicBezTo>
                    <a:pt x="562" y="115"/>
                    <a:pt x="558" y="115"/>
                    <a:pt x="555" y="115"/>
                  </a:cubicBezTo>
                  <a:cubicBezTo>
                    <a:pt x="539" y="115"/>
                    <a:pt x="531" y="106"/>
                    <a:pt x="531" y="89"/>
                  </a:cubicBezTo>
                  <a:lnTo>
                    <a:pt x="531" y="45"/>
                  </a:lnTo>
                  <a:lnTo>
                    <a:pt x="520" y="45"/>
                  </a:lnTo>
                  <a:lnTo>
                    <a:pt x="520" y="38"/>
                  </a:lnTo>
                  <a:lnTo>
                    <a:pt x="532" y="32"/>
                  </a:lnTo>
                  <a:lnTo>
                    <a:pt x="538" y="14"/>
                  </a:lnTo>
                  <a:lnTo>
                    <a:pt x="548" y="14"/>
                  </a:lnTo>
                  <a:lnTo>
                    <a:pt x="548" y="32"/>
                  </a:lnTo>
                  <a:lnTo>
                    <a:pt x="571" y="32"/>
                  </a:lnTo>
                  <a:lnTo>
                    <a:pt x="571" y="45"/>
                  </a:lnTo>
                  <a:lnTo>
                    <a:pt x="548" y="45"/>
                  </a:lnTo>
                  <a:lnTo>
                    <a:pt x="548" y="89"/>
                  </a:lnTo>
                  <a:cubicBezTo>
                    <a:pt x="548" y="93"/>
                    <a:pt x="549" y="96"/>
                    <a:pt x="551" y="98"/>
                  </a:cubicBezTo>
                  <a:cubicBezTo>
                    <a:pt x="553" y="100"/>
                    <a:pt x="556" y="101"/>
                    <a:pt x="559" y="101"/>
                  </a:cubicBezTo>
                  <a:close/>
                  <a:moveTo>
                    <a:pt x="658" y="113"/>
                  </a:moveTo>
                  <a:lnTo>
                    <a:pt x="641" y="113"/>
                  </a:lnTo>
                  <a:lnTo>
                    <a:pt x="641" y="64"/>
                  </a:lnTo>
                  <a:cubicBezTo>
                    <a:pt x="641" y="57"/>
                    <a:pt x="640" y="53"/>
                    <a:pt x="637" y="50"/>
                  </a:cubicBezTo>
                  <a:cubicBezTo>
                    <a:pt x="635" y="47"/>
                    <a:pt x="631" y="45"/>
                    <a:pt x="625" y="45"/>
                  </a:cubicBezTo>
                  <a:cubicBezTo>
                    <a:pt x="618" y="45"/>
                    <a:pt x="613" y="47"/>
                    <a:pt x="610" y="52"/>
                  </a:cubicBezTo>
                  <a:cubicBezTo>
                    <a:pt x="606" y="56"/>
                    <a:pt x="605" y="63"/>
                    <a:pt x="605" y="73"/>
                  </a:cubicBezTo>
                  <a:lnTo>
                    <a:pt x="605" y="113"/>
                  </a:lnTo>
                  <a:lnTo>
                    <a:pt x="588" y="113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05" y="28"/>
                  </a:lnTo>
                  <a:cubicBezTo>
                    <a:pt x="605" y="33"/>
                    <a:pt x="604" y="38"/>
                    <a:pt x="604" y="43"/>
                  </a:cubicBezTo>
                  <a:lnTo>
                    <a:pt x="605" y="43"/>
                  </a:lnTo>
                  <a:cubicBezTo>
                    <a:pt x="607" y="39"/>
                    <a:pt x="610" y="36"/>
                    <a:pt x="614" y="34"/>
                  </a:cubicBezTo>
                  <a:cubicBezTo>
                    <a:pt x="619" y="32"/>
                    <a:pt x="623" y="31"/>
                    <a:pt x="629" y="31"/>
                  </a:cubicBezTo>
                  <a:cubicBezTo>
                    <a:pt x="648" y="31"/>
                    <a:pt x="658" y="41"/>
                    <a:pt x="658" y="61"/>
                  </a:cubicBezTo>
                  <a:lnTo>
                    <a:pt x="658" y="113"/>
                  </a:lnTo>
                  <a:close/>
                  <a:moveTo>
                    <a:pt x="698" y="113"/>
                  </a:moveTo>
                  <a:lnTo>
                    <a:pt x="681" y="113"/>
                  </a:lnTo>
                  <a:lnTo>
                    <a:pt x="681" y="32"/>
                  </a:lnTo>
                  <a:lnTo>
                    <a:pt x="698" y="32"/>
                  </a:lnTo>
                  <a:lnTo>
                    <a:pt x="698" y="113"/>
                  </a:lnTo>
                  <a:close/>
                  <a:moveTo>
                    <a:pt x="680" y="11"/>
                  </a:moveTo>
                  <a:cubicBezTo>
                    <a:pt x="680" y="8"/>
                    <a:pt x="681" y="6"/>
                    <a:pt x="683" y="4"/>
                  </a:cubicBezTo>
                  <a:cubicBezTo>
                    <a:pt x="685" y="2"/>
                    <a:pt x="687" y="1"/>
                    <a:pt x="690" y="1"/>
                  </a:cubicBezTo>
                  <a:cubicBezTo>
                    <a:pt x="693" y="1"/>
                    <a:pt x="695" y="2"/>
                    <a:pt x="697" y="4"/>
                  </a:cubicBezTo>
                  <a:cubicBezTo>
                    <a:pt x="699" y="6"/>
                    <a:pt x="699" y="8"/>
                    <a:pt x="699" y="11"/>
                  </a:cubicBezTo>
                  <a:cubicBezTo>
                    <a:pt x="699" y="14"/>
                    <a:pt x="699" y="16"/>
                    <a:pt x="697" y="18"/>
                  </a:cubicBezTo>
                  <a:cubicBezTo>
                    <a:pt x="695" y="20"/>
                    <a:pt x="693" y="20"/>
                    <a:pt x="690" y="20"/>
                  </a:cubicBezTo>
                  <a:cubicBezTo>
                    <a:pt x="687" y="20"/>
                    <a:pt x="685" y="20"/>
                    <a:pt x="683" y="18"/>
                  </a:cubicBezTo>
                  <a:cubicBezTo>
                    <a:pt x="681" y="16"/>
                    <a:pt x="680" y="14"/>
                    <a:pt x="680" y="11"/>
                  </a:cubicBezTo>
                  <a:close/>
                  <a:moveTo>
                    <a:pt x="763" y="31"/>
                  </a:moveTo>
                  <a:cubicBezTo>
                    <a:pt x="766" y="31"/>
                    <a:pt x="769" y="31"/>
                    <a:pt x="771" y="32"/>
                  </a:cubicBezTo>
                  <a:lnTo>
                    <a:pt x="770" y="48"/>
                  </a:lnTo>
                  <a:cubicBezTo>
                    <a:pt x="767" y="47"/>
                    <a:pt x="765" y="47"/>
                    <a:pt x="762" y="47"/>
                  </a:cubicBezTo>
                  <a:cubicBezTo>
                    <a:pt x="756" y="47"/>
                    <a:pt x="750" y="49"/>
                    <a:pt x="746" y="54"/>
                  </a:cubicBezTo>
                  <a:cubicBezTo>
                    <a:pt x="742" y="58"/>
                    <a:pt x="740" y="64"/>
                    <a:pt x="740" y="71"/>
                  </a:cubicBezTo>
                  <a:lnTo>
                    <a:pt x="740" y="113"/>
                  </a:lnTo>
                  <a:lnTo>
                    <a:pt x="723" y="113"/>
                  </a:lnTo>
                  <a:lnTo>
                    <a:pt x="723" y="32"/>
                  </a:lnTo>
                  <a:lnTo>
                    <a:pt x="736" y="32"/>
                  </a:lnTo>
                  <a:lnTo>
                    <a:pt x="738" y="47"/>
                  </a:lnTo>
                  <a:lnTo>
                    <a:pt x="739" y="47"/>
                  </a:lnTo>
                  <a:cubicBezTo>
                    <a:pt x="742" y="42"/>
                    <a:pt x="745" y="38"/>
                    <a:pt x="749" y="35"/>
                  </a:cubicBezTo>
                  <a:cubicBezTo>
                    <a:pt x="754" y="32"/>
                    <a:pt x="758" y="31"/>
                    <a:pt x="763" y="31"/>
                  </a:cubicBezTo>
                  <a:close/>
                  <a:moveTo>
                    <a:pt x="810" y="115"/>
                  </a:moveTo>
                  <a:cubicBezTo>
                    <a:pt x="800" y="115"/>
                    <a:pt x="792" y="111"/>
                    <a:pt x="787" y="104"/>
                  </a:cubicBezTo>
                  <a:cubicBezTo>
                    <a:pt x="781" y="97"/>
                    <a:pt x="779" y="86"/>
                    <a:pt x="779" y="73"/>
                  </a:cubicBezTo>
                  <a:cubicBezTo>
                    <a:pt x="779" y="60"/>
                    <a:pt x="781" y="49"/>
                    <a:pt x="787" y="42"/>
                  </a:cubicBezTo>
                  <a:cubicBezTo>
                    <a:pt x="793" y="35"/>
                    <a:pt x="800" y="31"/>
                    <a:pt x="810" y="31"/>
                  </a:cubicBezTo>
                  <a:cubicBezTo>
                    <a:pt x="821" y="31"/>
                    <a:pt x="829" y="35"/>
                    <a:pt x="834" y="43"/>
                  </a:cubicBezTo>
                  <a:lnTo>
                    <a:pt x="835" y="43"/>
                  </a:lnTo>
                  <a:cubicBezTo>
                    <a:pt x="834" y="37"/>
                    <a:pt x="834" y="32"/>
                    <a:pt x="834" y="29"/>
                  </a:cubicBezTo>
                  <a:lnTo>
                    <a:pt x="834" y="0"/>
                  </a:lnTo>
                  <a:lnTo>
                    <a:pt x="851" y="0"/>
                  </a:lnTo>
                  <a:lnTo>
                    <a:pt x="851" y="113"/>
                  </a:lnTo>
                  <a:lnTo>
                    <a:pt x="838" y="113"/>
                  </a:lnTo>
                  <a:lnTo>
                    <a:pt x="835" y="103"/>
                  </a:lnTo>
                  <a:lnTo>
                    <a:pt x="834" y="103"/>
                  </a:lnTo>
                  <a:cubicBezTo>
                    <a:pt x="829" y="111"/>
                    <a:pt x="821" y="115"/>
                    <a:pt x="810" y="115"/>
                  </a:cubicBezTo>
                  <a:close/>
                  <a:moveTo>
                    <a:pt x="815" y="101"/>
                  </a:moveTo>
                  <a:cubicBezTo>
                    <a:pt x="822" y="101"/>
                    <a:pt x="827" y="99"/>
                    <a:pt x="830" y="95"/>
                  </a:cubicBezTo>
                  <a:cubicBezTo>
                    <a:pt x="833" y="91"/>
                    <a:pt x="835" y="85"/>
                    <a:pt x="835" y="76"/>
                  </a:cubicBezTo>
                  <a:lnTo>
                    <a:pt x="835" y="73"/>
                  </a:lnTo>
                  <a:cubicBezTo>
                    <a:pt x="835" y="63"/>
                    <a:pt x="833" y="56"/>
                    <a:pt x="830" y="52"/>
                  </a:cubicBezTo>
                  <a:cubicBezTo>
                    <a:pt x="827" y="47"/>
                    <a:pt x="822" y="45"/>
                    <a:pt x="815" y="45"/>
                  </a:cubicBezTo>
                  <a:cubicBezTo>
                    <a:pt x="809" y="45"/>
                    <a:pt x="804" y="48"/>
                    <a:pt x="801" y="52"/>
                  </a:cubicBezTo>
                  <a:cubicBezTo>
                    <a:pt x="798" y="57"/>
                    <a:pt x="796" y="64"/>
                    <a:pt x="796" y="73"/>
                  </a:cubicBezTo>
                  <a:cubicBezTo>
                    <a:pt x="796" y="82"/>
                    <a:pt x="798" y="89"/>
                    <a:pt x="801" y="94"/>
                  </a:cubicBezTo>
                  <a:cubicBezTo>
                    <a:pt x="804" y="99"/>
                    <a:pt x="808" y="101"/>
                    <a:pt x="815" y="101"/>
                  </a:cubicBezTo>
                  <a:close/>
                  <a:moveTo>
                    <a:pt x="954" y="115"/>
                  </a:moveTo>
                  <a:cubicBezTo>
                    <a:pt x="944" y="115"/>
                    <a:pt x="936" y="111"/>
                    <a:pt x="931" y="104"/>
                  </a:cubicBezTo>
                  <a:lnTo>
                    <a:pt x="930" y="104"/>
                  </a:lnTo>
                  <a:cubicBezTo>
                    <a:pt x="930" y="111"/>
                    <a:pt x="931" y="115"/>
                    <a:pt x="931" y="116"/>
                  </a:cubicBezTo>
                  <a:lnTo>
                    <a:pt x="931" y="150"/>
                  </a:lnTo>
                  <a:lnTo>
                    <a:pt x="914" y="150"/>
                  </a:lnTo>
                  <a:lnTo>
                    <a:pt x="914" y="32"/>
                  </a:lnTo>
                  <a:lnTo>
                    <a:pt x="927" y="32"/>
                  </a:lnTo>
                  <a:cubicBezTo>
                    <a:pt x="928" y="34"/>
                    <a:pt x="929" y="38"/>
                    <a:pt x="930" y="43"/>
                  </a:cubicBezTo>
                  <a:lnTo>
                    <a:pt x="931" y="43"/>
                  </a:lnTo>
                  <a:cubicBezTo>
                    <a:pt x="936" y="35"/>
                    <a:pt x="944" y="31"/>
                    <a:pt x="954" y="31"/>
                  </a:cubicBezTo>
                  <a:cubicBezTo>
                    <a:pt x="964" y="31"/>
                    <a:pt x="972" y="35"/>
                    <a:pt x="978" y="42"/>
                  </a:cubicBezTo>
                  <a:cubicBezTo>
                    <a:pt x="983" y="49"/>
                    <a:pt x="986" y="60"/>
                    <a:pt x="986" y="73"/>
                  </a:cubicBezTo>
                  <a:cubicBezTo>
                    <a:pt x="986" y="86"/>
                    <a:pt x="983" y="96"/>
                    <a:pt x="978" y="104"/>
                  </a:cubicBezTo>
                  <a:cubicBezTo>
                    <a:pt x="972" y="111"/>
                    <a:pt x="964" y="115"/>
                    <a:pt x="954" y="115"/>
                  </a:cubicBezTo>
                  <a:close/>
                  <a:moveTo>
                    <a:pt x="950" y="45"/>
                  </a:moveTo>
                  <a:cubicBezTo>
                    <a:pt x="943" y="45"/>
                    <a:pt x="938" y="47"/>
                    <a:pt x="935" y="51"/>
                  </a:cubicBezTo>
                  <a:cubicBezTo>
                    <a:pt x="932" y="55"/>
                    <a:pt x="931" y="61"/>
                    <a:pt x="931" y="70"/>
                  </a:cubicBezTo>
                  <a:lnTo>
                    <a:pt x="931" y="73"/>
                  </a:lnTo>
                  <a:cubicBezTo>
                    <a:pt x="931" y="83"/>
                    <a:pt x="932" y="90"/>
                    <a:pt x="935" y="94"/>
                  </a:cubicBezTo>
                  <a:cubicBezTo>
                    <a:pt x="938" y="99"/>
                    <a:pt x="943" y="101"/>
                    <a:pt x="950" y="101"/>
                  </a:cubicBezTo>
                  <a:cubicBezTo>
                    <a:pt x="956" y="101"/>
                    <a:pt x="961" y="98"/>
                    <a:pt x="964" y="94"/>
                  </a:cubicBezTo>
                  <a:cubicBezTo>
                    <a:pt x="967" y="89"/>
                    <a:pt x="969" y="82"/>
                    <a:pt x="969" y="73"/>
                  </a:cubicBezTo>
                  <a:cubicBezTo>
                    <a:pt x="969" y="64"/>
                    <a:pt x="967" y="57"/>
                    <a:pt x="964" y="52"/>
                  </a:cubicBezTo>
                  <a:cubicBezTo>
                    <a:pt x="961" y="47"/>
                    <a:pt x="956" y="45"/>
                    <a:pt x="950" y="45"/>
                  </a:cubicBezTo>
                  <a:close/>
                  <a:moveTo>
                    <a:pt x="1056" y="113"/>
                  </a:moveTo>
                  <a:lnTo>
                    <a:pt x="1052" y="102"/>
                  </a:lnTo>
                  <a:lnTo>
                    <a:pt x="1052" y="102"/>
                  </a:lnTo>
                  <a:cubicBezTo>
                    <a:pt x="1048" y="107"/>
                    <a:pt x="1044" y="110"/>
                    <a:pt x="1040" y="112"/>
                  </a:cubicBezTo>
                  <a:cubicBezTo>
                    <a:pt x="1036" y="114"/>
                    <a:pt x="1031" y="115"/>
                    <a:pt x="1025" y="115"/>
                  </a:cubicBezTo>
                  <a:cubicBezTo>
                    <a:pt x="1017" y="115"/>
                    <a:pt x="1011" y="113"/>
                    <a:pt x="1007" y="108"/>
                  </a:cubicBezTo>
                  <a:cubicBezTo>
                    <a:pt x="1002" y="104"/>
                    <a:pt x="1000" y="98"/>
                    <a:pt x="1000" y="90"/>
                  </a:cubicBezTo>
                  <a:cubicBezTo>
                    <a:pt x="1000" y="82"/>
                    <a:pt x="1003" y="76"/>
                    <a:pt x="1009" y="71"/>
                  </a:cubicBezTo>
                  <a:cubicBezTo>
                    <a:pt x="1015" y="67"/>
                    <a:pt x="1025" y="65"/>
                    <a:pt x="1037" y="64"/>
                  </a:cubicBezTo>
                  <a:lnTo>
                    <a:pt x="1051" y="64"/>
                  </a:lnTo>
                  <a:lnTo>
                    <a:pt x="1051" y="60"/>
                  </a:lnTo>
                  <a:cubicBezTo>
                    <a:pt x="1051" y="54"/>
                    <a:pt x="1050" y="51"/>
                    <a:pt x="1047" y="48"/>
                  </a:cubicBezTo>
                  <a:cubicBezTo>
                    <a:pt x="1045" y="45"/>
                    <a:pt x="1041" y="44"/>
                    <a:pt x="1036" y="44"/>
                  </a:cubicBezTo>
                  <a:cubicBezTo>
                    <a:pt x="1032" y="44"/>
                    <a:pt x="1028" y="45"/>
                    <a:pt x="1025" y="46"/>
                  </a:cubicBezTo>
                  <a:cubicBezTo>
                    <a:pt x="1021" y="47"/>
                    <a:pt x="1017" y="49"/>
                    <a:pt x="1014" y="50"/>
                  </a:cubicBezTo>
                  <a:lnTo>
                    <a:pt x="1008" y="38"/>
                  </a:lnTo>
                  <a:cubicBezTo>
                    <a:pt x="1013" y="36"/>
                    <a:pt x="1017" y="34"/>
                    <a:pt x="1022" y="33"/>
                  </a:cubicBezTo>
                  <a:cubicBezTo>
                    <a:pt x="1028" y="32"/>
                    <a:pt x="1032" y="31"/>
                    <a:pt x="1037" y="31"/>
                  </a:cubicBezTo>
                  <a:cubicBezTo>
                    <a:pt x="1047" y="31"/>
                    <a:pt x="1055" y="33"/>
                    <a:pt x="1060" y="38"/>
                  </a:cubicBezTo>
                  <a:cubicBezTo>
                    <a:pt x="1065" y="42"/>
                    <a:pt x="1068" y="49"/>
                    <a:pt x="1068" y="59"/>
                  </a:cubicBezTo>
                  <a:lnTo>
                    <a:pt x="1068" y="113"/>
                  </a:lnTo>
                  <a:lnTo>
                    <a:pt x="1056" y="113"/>
                  </a:lnTo>
                  <a:close/>
                  <a:moveTo>
                    <a:pt x="1030" y="102"/>
                  </a:moveTo>
                  <a:cubicBezTo>
                    <a:pt x="1036" y="102"/>
                    <a:pt x="1041" y="100"/>
                    <a:pt x="1045" y="97"/>
                  </a:cubicBezTo>
                  <a:cubicBezTo>
                    <a:pt x="1049" y="93"/>
                    <a:pt x="1051" y="88"/>
                    <a:pt x="1051" y="82"/>
                  </a:cubicBezTo>
                  <a:lnTo>
                    <a:pt x="1051" y="75"/>
                  </a:lnTo>
                  <a:lnTo>
                    <a:pt x="1041" y="75"/>
                  </a:lnTo>
                  <a:cubicBezTo>
                    <a:pt x="1033" y="76"/>
                    <a:pt x="1027" y="77"/>
                    <a:pt x="1023" y="79"/>
                  </a:cubicBezTo>
                  <a:cubicBezTo>
                    <a:pt x="1019" y="82"/>
                    <a:pt x="1018" y="85"/>
                    <a:pt x="1018" y="90"/>
                  </a:cubicBezTo>
                  <a:cubicBezTo>
                    <a:pt x="1018" y="94"/>
                    <a:pt x="1019" y="97"/>
                    <a:pt x="1021" y="99"/>
                  </a:cubicBezTo>
                  <a:cubicBezTo>
                    <a:pt x="1023" y="101"/>
                    <a:pt x="1026" y="102"/>
                    <a:pt x="1030" y="102"/>
                  </a:cubicBezTo>
                  <a:close/>
                  <a:moveTo>
                    <a:pt x="1132" y="31"/>
                  </a:moveTo>
                  <a:cubicBezTo>
                    <a:pt x="1135" y="31"/>
                    <a:pt x="1138" y="31"/>
                    <a:pt x="1140" y="32"/>
                  </a:cubicBezTo>
                  <a:lnTo>
                    <a:pt x="1139" y="48"/>
                  </a:lnTo>
                  <a:cubicBezTo>
                    <a:pt x="1136" y="47"/>
                    <a:pt x="1134" y="47"/>
                    <a:pt x="1131" y="47"/>
                  </a:cubicBezTo>
                  <a:cubicBezTo>
                    <a:pt x="1124" y="47"/>
                    <a:pt x="1119" y="49"/>
                    <a:pt x="1115" y="54"/>
                  </a:cubicBezTo>
                  <a:cubicBezTo>
                    <a:pt x="1110" y="58"/>
                    <a:pt x="1108" y="64"/>
                    <a:pt x="1108" y="71"/>
                  </a:cubicBezTo>
                  <a:lnTo>
                    <a:pt x="1108" y="113"/>
                  </a:lnTo>
                  <a:lnTo>
                    <a:pt x="1091" y="113"/>
                  </a:lnTo>
                  <a:lnTo>
                    <a:pt x="1091" y="32"/>
                  </a:lnTo>
                  <a:lnTo>
                    <a:pt x="1105" y="32"/>
                  </a:lnTo>
                  <a:lnTo>
                    <a:pt x="1107" y="47"/>
                  </a:lnTo>
                  <a:lnTo>
                    <a:pt x="1108" y="47"/>
                  </a:lnTo>
                  <a:cubicBezTo>
                    <a:pt x="1110" y="42"/>
                    <a:pt x="1114" y="38"/>
                    <a:pt x="1118" y="35"/>
                  </a:cubicBezTo>
                  <a:cubicBezTo>
                    <a:pt x="1122" y="32"/>
                    <a:pt x="1127" y="31"/>
                    <a:pt x="1132" y="31"/>
                  </a:cubicBezTo>
                  <a:close/>
                  <a:moveTo>
                    <a:pt x="1185" y="101"/>
                  </a:moveTo>
                  <a:cubicBezTo>
                    <a:pt x="1189" y="101"/>
                    <a:pt x="1193" y="100"/>
                    <a:pt x="1197" y="99"/>
                  </a:cubicBezTo>
                  <a:lnTo>
                    <a:pt x="1197" y="112"/>
                  </a:lnTo>
                  <a:cubicBezTo>
                    <a:pt x="1195" y="113"/>
                    <a:pt x="1193" y="114"/>
                    <a:pt x="1190" y="114"/>
                  </a:cubicBezTo>
                  <a:cubicBezTo>
                    <a:pt x="1187" y="115"/>
                    <a:pt x="1184" y="115"/>
                    <a:pt x="1181" y="115"/>
                  </a:cubicBezTo>
                  <a:cubicBezTo>
                    <a:pt x="1165" y="115"/>
                    <a:pt x="1157" y="106"/>
                    <a:pt x="1157" y="89"/>
                  </a:cubicBezTo>
                  <a:lnTo>
                    <a:pt x="1157" y="45"/>
                  </a:lnTo>
                  <a:lnTo>
                    <a:pt x="1146" y="45"/>
                  </a:lnTo>
                  <a:lnTo>
                    <a:pt x="1146" y="38"/>
                  </a:lnTo>
                  <a:lnTo>
                    <a:pt x="1157" y="32"/>
                  </a:lnTo>
                  <a:lnTo>
                    <a:pt x="1163" y="14"/>
                  </a:lnTo>
                  <a:lnTo>
                    <a:pt x="1174" y="14"/>
                  </a:lnTo>
                  <a:lnTo>
                    <a:pt x="1174" y="32"/>
                  </a:lnTo>
                  <a:lnTo>
                    <a:pt x="1196" y="32"/>
                  </a:lnTo>
                  <a:lnTo>
                    <a:pt x="1196" y="45"/>
                  </a:lnTo>
                  <a:lnTo>
                    <a:pt x="1174" y="45"/>
                  </a:lnTo>
                  <a:lnTo>
                    <a:pt x="1174" y="89"/>
                  </a:lnTo>
                  <a:cubicBezTo>
                    <a:pt x="1174" y="93"/>
                    <a:pt x="1175" y="96"/>
                    <a:pt x="1177" y="98"/>
                  </a:cubicBezTo>
                  <a:cubicBezTo>
                    <a:pt x="1179" y="100"/>
                    <a:pt x="1181" y="101"/>
                    <a:pt x="1185" y="101"/>
                  </a:cubicBezTo>
                  <a:close/>
                  <a:moveTo>
                    <a:pt x="1201" y="32"/>
                  </a:moveTo>
                  <a:lnTo>
                    <a:pt x="1219" y="32"/>
                  </a:lnTo>
                  <a:lnTo>
                    <a:pt x="1236" y="78"/>
                  </a:lnTo>
                  <a:cubicBezTo>
                    <a:pt x="1238" y="85"/>
                    <a:pt x="1240" y="91"/>
                    <a:pt x="1241" y="97"/>
                  </a:cubicBezTo>
                  <a:lnTo>
                    <a:pt x="1241" y="97"/>
                  </a:lnTo>
                  <a:cubicBezTo>
                    <a:pt x="1242" y="94"/>
                    <a:pt x="1242" y="91"/>
                    <a:pt x="1243" y="87"/>
                  </a:cubicBezTo>
                  <a:cubicBezTo>
                    <a:pt x="1245" y="83"/>
                    <a:pt x="1251" y="65"/>
                    <a:pt x="1262" y="32"/>
                  </a:cubicBezTo>
                  <a:lnTo>
                    <a:pt x="1280" y="32"/>
                  </a:lnTo>
                  <a:lnTo>
                    <a:pt x="1246" y="124"/>
                  </a:lnTo>
                  <a:cubicBezTo>
                    <a:pt x="1240" y="141"/>
                    <a:pt x="1229" y="150"/>
                    <a:pt x="1215" y="150"/>
                  </a:cubicBezTo>
                  <a:cubicBezTo>
                    <a:pt x="1211" y="150"/>
                    <a:pt x="1208" y="149"/>
                    <a:pt x="1204" y="148"/>
                  </a:cubicBezTo>
                  <a:lnTo>
                    <a:pt x="1204" y="135"/>
                  </a:lnTo>
                  <a:cubicBezTo>
                    <a:pt x="1207" y="135"/>
                    <a:pt x="1210" y="136"/>
                    <a:pt x="1213" y="136"/>
                  </a:cubicBezTo>
                  <a:cubicBezTo>
                    <a:pt x="1221" y="136"/>
                    <a:pt x="1227" y="131"/>
                    <a:pt x="1230" y="121"/>
                  </a:cubicBezTo>
                  <a:lnTo>
                    <a:pt x="1233" y="113"/>
                  </a:lnTo>
                  <a:lnTo>
                    <a:pt x="1201" y="32"/>
                  </a:lnTo>
                  <a:close/>
                  <a:moveTo>
                    <a:pt x="1384" y="90"/>
                  </a:moveTo>
                  <a:cubicBezTo>
                    <a:pt x="1384" y="98"/>
                    <a:pt x="1381" y="104"/>
                    <a:pt x="1376" y="109"/>
                  </a:cubicBezTo>
                  <a:cubicBezTo>
                    <a:pt x="1370" y="113"/>
                    <a:pt x="1362" y="115"/>
                    <a:pt x="1351" y="115"/>
                  </a:cubicBezTo>
                  <a:cubicBezTo>
                    <a:pt x="1341" y="115"/>
                    <a:pt x="1332" y="113"/>
                    <a:pt x="1326" y="110"/>
                  </a:cubicBezTo>
                  <a:lnTo>
                    <a:pt x="1326" y="95"/>
                  </a:lnTo>
                  <a:cubicBezTo>
                    <a:pt x="1335" y="100"/>
                    <a:pt x="1344" y="102"/>
                    <a:pt x="1352" y="102"/>
                  </a:cubicBezTo>
                  <a:cubicBezTo>
                    <a:pt x="1362" y="102"/>
                    <a:pt x="1368" y="99"/>
                    <a:pt x="1368" y="92"/>
                  </a:cubicBezTo>
                  <a:cubicBezTo>
                    <a:pt x="1368" y="90"/>
                    <a:pt x="1367" y="88"/>
                    <a:pt x="1366" y="87"/>
                  </a:cubicBezTo>
                  <a:cubicBezTo>
                    <a:pt x="1365" y="86"/>
                    <a:pt x="1363" y="84"/>
                    <a:pt x="1360" y="83"/>
                  </a:cubicBezTo>
                  <a:cubicBezTo>
                    <a:pt x="1357" y="81"/>
                    <a:pt x="1354" y="80"/>
                    <a:pt x="1349" y="78"/>
                  </a:cubicBezTo>
                  <a:cubicBezTo>
                    <a:pt x="1340" y="74"/>
                    <a:pt x="1334" y="71"/>
                    <a:pt x="1330" y="67"/>
                  </a:cubicBezTo>
                  <a:cubicBezTo>
                    <a:pt x="1327" y="63"/>
                    <a:pt x="1326" y="59"/>
                    <a:pt x="1326" y="53"/>
                  </a:cubicBezTo>
                  <a:cubicBezTo>
                    <a:pt x="1326" y="46"/>
                    <a:pt x="1328" y="41"/>
                    <a:pt x="1334" y="37"/>
                  </a:cubicBezTo>
                  <a:cubicBezTo>
                    <a:pt x="1339" y="33"/>
                    <a:pt x="1347" y="31"/>
                    <a:pt x="1356" y="31"/>
                  </a:cubicBezTo>
                  <a:cubicBezTo>
                    <a:pt x="1366" y="31"/>
                    <a:pt x="1375" y="33"/>
                    <a:pt x="1383" y="37"/>
                  </a:cubicBezTo>
                  <a:lnTo>
                    <a:pt x="1377" y="50"/>
                  </a:lnTo>
                  <a:cubicBezTo>
                    <a:pt x="1369" y="46"/>
                    <a:pt x="1362" y="44"/>
                    <a:pt x="1356" y="44"/>
                  </a:cubicBezTo>
                  <a:cubicBezTo>
                    <a:pt x="1347" y="44"/>
                    <a:pt x="1342" y="47"/>
                    <a:pt x="1342" y="52"/>
                  </a:cubicBezTo>
                  <a:cubicBezTo>
                    <a:pt x="1342" y="55"/>
                    <a:pt x="1343" y="57"/>
                    <a:pt x="1346" y="59"/>
                  </a:cubicBezTo>
                  <a:cubicBezTo>
                    <a:pt x="1348" y="60"/>
                    <a:pt x="1353" y="63"/>
                    <a:pt x="1361" y="66"/>
                  </a:cubicBezTo>
                  <a:cubicBezTo>
                    <a:pt x="1368" y="68"/>
                    <a:pt x="1372" y="71"/>
                    <a:pt x="1375" y="73"/>
                  </a:cubicBezTo>
                  <a:cubicBezTo>
                    <a:pt x="1378" y="75"/>
                    <a:pt x="1381" y="78"/>
                    <a:pt x="1382" y="80"/>
                  </a:cubicBezTo>
                  <a:cubicBezTo>
                    <a:pt x="1383" y="83"/>
                    <a:pt x="1384" y="86"/>
                    <a:pt x="1384" y="90"/>
                  </a:cubicBezTo>
                  <a:close/>
                  <a:moveTo>
                    <a:pt x="1437" y="115"/>
                  </a:moveTo>
                  <a:cubicBezTo>
                    <a:pt x="1425" y="115"/>
                    <a:pt x="1415" y="111"/>
                    <a:pt x="1408" y="104"/>
                  </a:cubicBezTo>
                  <a:cubicBezTo>
                    <a:pt x="1401" y="97"/>
                    <a:pt x="1398" y="86"/>
                    <a:pt x="1398" y="74"/>
                  </a:cubicBezTo>
                  <a:cubicBezTo>
                    <a:pt x="1398" y="60"/>
                    <a:pt x="1401" y="50"/>
                    <a:pt x="1407" y="42"/>
                  </a:cubicBezTo>
                  <a:cubicBezTo>
                    <a:pt x="1414" y="35"/>
                    <a:pt x="1423" y="31"/>
                    <a:pt x="1434" y="31"/>
                  </a:cubicBezTo>
                  <a:cubicBezTo>
                    <a:pt x="1445" y="31"/>
                    <a:pt x="1453" y="34"/>
                    <a:pt x="1459" y="41"/>
                  </a:cubicBezTo>
                  <a:cubicBezTo>
                    <a:pt x="1465" y="47"/>
                    <a:pt x="1468" y="56"/>
                    <a:pt x="1468" y="68"/>
                  </a:cubicBezTo>
                  <a:lnTo>
                    <a:pt x="1468" y="77"/>
                  </a:lnTo>
                  <a:lnTo>
                    <a:pt x="1415" y="77"/>
                  </a:lnTo>
                  <a:cubicBezTo>
                    <a:pt x="1415" y="85"/>
                    <a:pt x="1418" y="91"/>
                    <a:pt x="1421" y="95"/>
                  </a:cubicBezTo>
                  <a:cubicBezTo>
                    <a:pt x="1425" y="99"/>
                    <a:pt x="1431" y="101"/>
                    <a:pt x="1438" y="101"/>
                  </a:cubicBezTo>
                  <a:cubicBezTo>
                    <a:pt x="1443" y="101"/>
                    <a:pt x="1447" y="101"/>
                    <a:pt x="1451" y="100"/>
                  </a:cubicBezTo>
                  <a:cubicBezTo>
                    <a:pt x="1455" y="99"/>
                    <a:pt x="1460" y="98"/>
                    <a:pt x="1464" y="95"/>
                  </a:cubicBezTo>
                  <a:lnTo>
                    <a:pt x="1464" y="109"/>
                  </a:lnTo>
                  <a:cubicBezTo>
                    <a:pt x="1460" y="111"/>
                    <a:pt x="1456" y="113"/>
                    <a:pt x="1452" y="114"/>
                  </a:cubicBezTo>
                  <a:cubicBezTo>
                    <a:pt x="1448" y="115"/>
                    <a:pt x="1443" y="115"/>
                    <a:pt x="1437" y="115"/>
                  </a:cubicBezTo>
                  <a:close/>
                  <a:moveTo>
                    <a:pt x="1434" y="44"/>
                  </a:moveTo>
                  <a:cubicBezTo>
                    <a:pt x="1429" y="44"/>
                    <a:pt x="1425" y="46"/>
                    <a:pt x="1421" y="49"/>
                  </a:cubicBezTo>
                  <a:cubicBezTo>
                    <a:pt x="1418" y="53"/>
                    <a:pt x="1416" y="58"/>
                    <a:pt x="1415" y="64"/>
                  </a:cubicBezTo>
                  <a:lnTo>
                    <a:pt x="1452" y="64"/>
                  </a:lnTo>
                  <a:cubicBezTo>
                    <a:pt x="1452" y="58"/>
                    <a:pt x="1450" y="53"/>
                    <a:pt x="1447" y="49"/>
                  </a:cubicBezTo>
                  <a:cubicBezTo>
                    <a:pt x="1444" y="46"/>
                    <a:pt x="1440" y="44"/>
                    <a:pt x="1434" y="44"/>
                  </a:cubicBezTo>
                  <a:close/>
                  <a:moveTo>
                    <a:pt x="1528" y="31"/>
                  </a:moveTo>
                  <a:cubicBezTo>
                    <a:pt x="1531" y="31"/>
                    <a:pt x="1534" y="31"/>
                    <a:pt x="1536" y="32"/>
                  </a:cubicBezTo>
                  <a:lnTo>
                    <a:pt x="1535" y="48"/>
                  </a:lnTo>
                  <a:cubicBezTo>
                    <a:pt x="1532" y="47"/>
                    <a:pt x="1530" y="47"/>
                    <a:pt x="1527" y="47"/>
                  </a:cubicBezTo>
                  <a:cubicBezTo>
                    <a:pt x="1521" y="47"/>
                    <a:pt x="1515" y="49"/>
                    <a:pt x="1511" y="54"/>
                  </a:cubicBezTo>
                  <a:cubicBezTo>
                    <a:pt x="1507" y="58"/>
                    <a:pt x="1505" y="64"/>
                    <a:pt x="1505" y="71"/>
                  </a:cubicBezTo>
                  <a:lnTo>
                    <a:pt x="1505" y="113"/>
                  </a:lnTo>
                  <a:lnTo>
                    <a:pt x="1488" y="113"/>
                  </a:lnTo>
                  <a:lnTo>
                    <a:pt x="1488" y="32"/>
                  </a:lnTo>
                  <a:lnTo>
                    <a:pt x="1501" y="32"/>
                  </a:lnTo>
                  <a:lnTo>
                    <a:pt x="1503" y="47"/>
                  </a:lnTo>
                  <a:lnTo>
                    <a:pt x="1504" y="47"/>
                  </a:lnTo>
                  <a:cubicBezTo>
                    <a:pt x="1507" y="42"/>
                    <a:pt x="1510" y="38"/>
                    <a:pt x="1514" y="35"/>
                  </a:cubicBezTo>
                  <a:cubicBezTo>
                    <a:pt x="1519" y="32"/>
                    <a:pt x="1523" y="31"/>
                    <a:pt x="1528" y="31"/>
                  </a:cubicBezTo>
                  <a:close/>
                  <a:moveTo>
                    <a:pt x="1569" y="113"/>
                  </a:moveTo>
                  <a:lnTo>
                    <a:pt x="1539" y="32"/>
                  </a:lnTo>
                  <a:lnTo>
                    <a:pt x="1557" y="32"/>
                  </a:lnTo>
                  <a:lnTo>
                    <a:pt x="1573" y="80"/>
                  </a:lnTo>
                  <a:cubicBezTo>
                    <a:pt x="1576" y="87"/>
                    <a:pt x="1578" y="94"/>
                    <a:pt x="1578" y="99"/>
                  </a:cubicBezTo>
                  <a:lnTo>
                    <a:pt x="1579" y="99"/>
                  </a:lnTo>
                  <a:cubicBezTo>
                    <a:pt x="1579" y="95"/>
                    <a:pt x="1581" y="89"/>
                    <a:pt x="1584" y="80"/>
                  </a:cubicBezTo>
                  <a:lnTo>
                    <a:pt x="1600" y="32"/>
                  </a:lnTo>
                  <a:lnTo>
                    <a:pt x="1618" y="32"/>
                  </a:lnTo>
                  <a:lnTo>
                    <a:pt x="1588" y="113"/>
                  </a:lnTo>
                  <a:lnTo>
                    <a:pt x="1569" y="113"/>
                  </a:lnTo>
                  <a:close/>
                  <a:moveTo>
                    <a:pt x="1647" y="113"/>
                  </a:moveTo>
                  <a:lnTo>
                    <a:pt x="1630" y="113"/>
                  </a:lnTo>
                  <a:lnTo>
                    <a:pt x="1630" y="32"/>
                  </a:lnTo>
                  <a:lnTo>
                    <a:pt x="1647" y="32"/>
                  </a:lnTo>
                  <a:lnTo>
                    <a:pt x="1647" y="113"/>
                  </a:lnTo>
                  <a:close/>
                  <a:moveTo>
                    <a:pt x="1629" y="11"/>
                  </a:moveTo>
                  <a:cubicBezTo>
                    <a:pt x="1629" y="8"/>
                    <a:pt x="1630" y="6"/>
                    <a:pt x="1632" y="4"/>
                  </a:cubicBezTo>
                  <a:cubicBezTo>
                    <a:pt x="1633" y="2"/>
                    <a:pt x="1636" y="1"/>
                    <a:pt x="1639" y="1"/>
                  </a:cubicBezTo>
                  <a:cubicBezTo>
                    <a:pt x="1642" y="1"/>
                    <a:pt x="1644" y="2"/>
                    <a:pt x="1646" y="4"/>
                  </a:cubicBezTo>
                  <a:cubicBezTo>
                    <a:pt x="1647" y="6"/>
                    <a:pt x="1648" y="8"/>
                    <a:pt x="1648" y="11"/>
                  </a:cubicBezTo>
                  <a:cubicBezTo>
                    <a:pt x="1648" y="14"/>
                    <a:pt x="1647" y="16"/>
                    <a:pt x="1646" y="18"/>
                  </a:cubicBezTo>
                  <a:cubicBezTo>
                    <a:pt x="1644" y="20"/>
                    <a:pt x="1642" y="20"/>
                    <a:pt x="1639" y="20"/>
                  </a:cubicBezTo>
                  <a:cubicBezTo>
                    <a:pt x="1636" y="20"/>
                    <a:pt x="1633" y="20"/>
                    <a:pt x="1632" y="18"/>
                  </a:cubicBezTo>
                  <a:cubicBezTo>
                    <a:pt x="1630" y="16"/>
                    <a:pt x="1629" y="14"/>
                    <a:pt x="1629" y="11"/>
                  </a:cubicBezTo>
                  <a:close/>
                  <a:moveTo>
                    <a:pt x="1704" y="115"/>
                  </a:moveTo>
                  <a:cubicBezTo>
                    <a:pt x="1692" y="115"/>
                    <a:pt x="1682" y="111"/>
                    <a:pt x="1676" y="104"/>
                  </a:cubicBezTo>
                  <a:cubicBezTo>
                    <a:pt x="1670" y="97"/>
                    <a:pt x="1667" y="87"/>
                    <a:pt x="1667" y="73"/>
                  </a:cubicBezTo>
                  <a:cubicBezTo>
                    <a:pt x="1667" y="60"/>
                    <a:pt x="1670" y="49"/>
                    <a:pt x="1677" y="42"/>
                  </a:cubicBezTo>
                  <a:cubicBezTo>
                    <a:pt x="1683" y="35"/>
                    <a:pt x="1693" y="31"/>
                    <a:pt x="1705" y="31"/>
                  </a:cubicBezTo>
                  <a:cubicBezTo>
                    <a:pt x="1713" y="31"/>
                    <a:pt x="1721" y="33"/>
                    <a:pt x="1728" y="36"/>
                  </a:cubicBezTo>
                  <a:lnTo>
                    <a:pt x="1723" y="50"/>
                  </a:lnTo>
                  <a:cubicBezTo>
                    <a:pt x="1715" y="47"/>
                    <a:pt x="1710" y="45"/>
                    <a:pt x="1705" y="45"/>
                  </a:cubicBezTo>
                  <a:cubicBezTo>
                    <a:pt x="1691" y="45"/>
                    <a:pt x="1684" y="55"/>
                    <a:pt x="1684" y="73"/>
                  </a:cubicBezTo>
                  <a:cubicBezTo>
                    <a:pt x="1684" y="82"/>
                    <a:pt x="1686" y="89"/>
                    <a:pt x="1689" y="94"/>
                  </a:cubicBezTo>
                  <a:cubicBezTo>
                    <a:pt x="1693" y="98"/>
                    <a:pt x="1698" y="101"/>
                    <a:pt x="1704" y="101"/>
                  </a:cubicBezTo>
                  <a:cubicBezTo>
                    <a:pt x="1712" y="101"/>
                    <a:pt x="1719" y="99"/>
                    <a:pt x="1726" y="95"/>
                  </a:cubicBezTo>
                  <a:lnTo>
                    <a:pt x="1726" y="110"/>
                  </a:lnTo>
                  <a:cubicBezTo>
                    <a:pt x="1723" y="112"/>
                    <a:pt x="1720" y="113"/>
                    <a:pt x="1716" y="114"/>
                  </a:cubicBezTo>
                  <a:cubicBezTo>
                    <a:pt x="1713" y="115"/>
                    <a:pt x="1709" y="115"/>
                    <a:pt x="1704" y="115"/>
                  </a:cubicBezTo>
                  <a:close/>
                  <a:moveTo>
                    <a:pt x="1779" y="115"/>
                  </a:moveTo>
                  <a:cubicBezTo>
                    <a:pt x="1767" y="115"/>
                    <a:pt x="1757" y="111"/>
                    <a:pt x="1750" y="104"/>
                  </a:cubicBezTo>
                  <a:cubicBezTo>
                    <a:pt x="1743" y="97"/>
                    <a:pt x="1740" y="86"/>
                    <a:pt x="1740" y="74"/>
                  </a:cubicBezTo>
                  <a:cubicBezTo>
                    <a:pt x="1740" y="60"/>
                    <a:pt x="1743" y="50"/>
                    <a:pt x="1750" y="42"/>
                  </a:cubicBezTo>
                  <a:cubicBezTo>
                    <a:pt x="1756" y="35"/>
                    <a:pt x="1765" y="31"/>
                    <a:pt x="1776" y="31"/>
                  </a:cubicBezTo>
                  <a:cubicBezTo>
                    <a:pt x="1787" y="31"/>
                    <a:pt x="1795" y="34"/>
                    <a:pt x="1801" y="41"/>
                  </a:cubicBezTo>
                  <a:cubicBezTo>
                    <a:pt x="1807" y="47"/>
                    <a:pt x="1810" y="56"/>
                    <a:pt x="1810" y="68"/>
                  </a:cubicBezTo>
                  <a:lnTo>
                    <a:pt x="1810" y="77"/>
                  </a:lnTo>
                  <a:lnTo>
                    <a:pt x="1757" y="77"/>
                  </a:lnTo>
                  <a:cubicBezTo>
                    <a:pt x="1758" y="85"/>
                    <a:pt x="1760" y="91"/>
                    <a:pt x="1764" y="95"/>
                  </a:cubicBezTo>
                  <a:cubicBezTo>
                    <a:pt x="1767" y="99"/>
                    <a:pt x="1773" y="101"/>
                    <a:pt x="1780" y="101"/>
                  </a:cubicBezTo>
                  <a:cubicBezTo>
                    <a:pt x="1785" y="101"/>
                    <a:pt x="1789" y="101"/>
                    <a:pt x="1793" y="100"/>
                  </a:cubicBezTo>
                  <a:cubicBezTo>
                    <a:pt x="1797" y="99"/>
                    <a:pt x="1802" y="98"/>
                    <a:pt x="1806" y="95"/>
                  </a:cubicBezTo>
                  <a:lnTo>
                    <a:pt x="1806" y="109"/>
                  </a:lnTo>
                  <a:cubicBezTo>
                    <a:pt x="1802" y="111"/>
                    <a:pt x="1798" y="113"/>
                    <a:pt x="1794" y="114"/>
                  </a:cubicBezTo>
                  <a:cubicBezTo>
                    <a:pt x="1790" y="115"/>
                    <a:pt x="1785" y="115"/>
                    <a:pt x="1779" y="115"/>
                  </a:cubicBezTo>
                  <a:close/>
                  <a:moveTo>
                    <a:pt x="1776" y="44"/>
                  </a:moveTo>
                  <a:cubicBezTo>
                    <a:pt x="1771" y="44"/>
                    <a:pt x="1767" y="46"/>
                    <a:pt x="1763" y="49"/>
                  </a:cubicBezTo>
                  <a:cubicBezTo>
                    <a:pt x="1760" y="53"/>
                    <a:pt x="1758" y="58"/>
                    <a:pt x="1758" y="64"/>
                  </a:cubicBezTo>
                  <a:lnTo>
                    <a:pt x="1794" y="64"/>
                  </a:lnTo>
                  <a:cubicBezTo>
                    <a:pt x="1794" y="58"/>
                    <a:pt x="1792" y="53"/>
                    <a:pt x="1789" y="49"/>
                  </a:cubicBezTo>
                  <a:cubicBezTo>
                    <a:pt x="1786" y="46"/>
                    <a:pt x="1782" y="44"/>
                    <a:pt x="1776" y="44"/>
                  </a:cubicBezTo>
                  <a:close/>
                  <a:moveTo>
                    <a:pt x="1883" y="90"/>
                  </a:moveTo>
                  <a:cubicBezTo>
                    <a:pt x="1883" y="98"/>
                    <a:pt x="1880" y="104"/>
                    <a:pt x="1875" y="109"/>
                  </a:cubicBezTo>
                  <a:cubicBezTo>
                    <a:pt x="1869" y="113"/>
                    <a:pt x="1861" y="115"/>
                    <a:pt x="1850" y="115"/>
                  </a:cubicBezTo>
                  <a:cubicBezTo>
                    <a:pt x="1840" y="115"/>
                    <a:pt x="1831" y="113"/>
                    <a:pt x="1825" y="110"/>
                  </a:cubicBezTo>
                  <a:lnTo>
                    <a:pt x="1825" y="95"/>
                  </a:lnTo>
                  <a:cubicBezTo>
                    <a:pt x="1834" y="100"/>
                    <a:pt x="1843" y="102"/>
                    <a:pt x="1851" y="102"/>
                  </a:cubicBezTo>
                  <a:cubicBezTo>
                    <a:pt x="1861" y="102"/>
                    <a:pt x="1867" y="99"/>
                    <a:pt x="1867" y="92"/>
                  </a:cubicBezTo>
                  <a:cubicBezTo>
                    <a:pt x="1867" y="90"/>
                    <a:pt x="1866" y="88"/>
                    <a:pt x="1865" y="87"/>
                  </a:cubicBezTo>
                  <a:cubicBezTo>
                    <a:pt x="1864" y="86"/>
                    <a:pt x="1862" y="84"/>
                    <a:pt x="1859" y="83"/>
                  </a:cubicBezTo>
                  <a:cubicBezTo>
                    <a:pt x="1857" y="81"/>
                    <a:pt x="1853" y="80"/>
                    <a:pt x="1848" y="78"/>
                  </a:cubicBezTo>
                  <a:cubicBezTo>
                    <a:pt x="1839" y="74"/>
                    <a:pt x="1833" y="71"/>
                    <a:pt x="1829" y="67"/>
                  </a:cubicBezTo>
                  <a:cubicBezTo>
                    <a:pt x="1826" y="63"/>
                    <a:pt x="1825" y="59"/>
                    <a:pt x="1825" y="53"/>
                  </a:cubicBezTo>
                  <a:cubicBezTo>
                    <a:pt x="1825" y="46"/>
                    <a:pt x="1827" y="41"/>
                    <a:pt x="1833" y="37"/>
                  </a:cubicBezTo>
                  <a:cubicBezTo>
                    <a:pt x="1838" y="33"/>
                    <a:pt x="1846" y="31"/>
                    <a:pt x="1855" y="31"/>
                  </a:cubicBezTo>
                  <a:cubicBezTo>
                    <a:pt x="1865" y="31"/>
                    <a:pt x="1874" y="33"/>
                    <a:pt x="1882" y="37"/>
                  </a:cubicBezTo>
                  <a:lnTo>
                    <a:pt x="1876" y="50"/>
                  </a:lnTo>
                  <a:cubicBezTo>
                    <a:pt x="1868" y="46"/>
                    <a:pt x="1861" y="44"/>
                    <a:pt x="1855" y="44"/>
                  </a:cubicBezTo>
                  <a:cubicBezTo>
                    <a:pt x="1846" y="44"/>
                    <a:pt x="1841" y="47"/>
                    <a:pt x="1841" y="52"/>
                  </a:cubicBezTo>
                  <a:cubicBezTo>
                    <a:pt x="1841" y="55"/>
                    <a:pt x="1843" y="57"/>
                    <a:pt x="1845" y="59"/>
                  </a:cubicBezTo>
                  <a:cubicBezTo>
                    <a:pt x="1847" y="60"/>
                    <a:pt x="1852" y="63"/>
                    <a:pt x="1860" y="66"/>
                  </a:cubicBezTo>
                  <a:cubicBezTo>
                    <a:pt x="1867" y="68"/>
                    <a:pt x="1871" y="71"/>
                    <a:pt x="1874" y="73"/>
                  </a:cubicBezTo>
                  <a:cubicBezTo>
                    <a:pt x="1877" y="75"/>
                    <a:pt x="1880" y="78"/>
                    <a:pt x="1881" y="80"/>
                  </a:cubicBezTo>
                  <a:cubicBezTo>
                    <a:pt x="1883" y="83"/>
                    <a:pt x="1883" y="86"/>
                    <a:pt x="1883" y="90"/>
                  </a:cubicBezTo>
                  <a:close/>
                  <a:moveTo>
                    <a:pt x="1993" y="90"/>
                  </a:moveTo>
                  <a:cubicBezTo>
                    <a:pt x="1993" y="98"/>
                    <a:pt x="1991" y="104"/>
                    <a:pt x="1985" y="109"/>
                  </a:cubicBezTo>
                  <a:cubicBezTo>
                    <a:pt x="1979" y="113"/>
                    <a:pt x="1971" y="115"/>
                    <a:pt x="1961" y="115"/>
                  </a:cubicBezTo>
                  <a:cubicBezTo>
                    <a:pt x="1950" y="115"/>
                    <a:pt x="1941" y="113"/>
                    <a:pt x="1935" y="110"/>
                  </a:cubicBezTo>
                  <a:lnTo>
                    <a:pt x="1935" y="95"/>
                  </a:lnTo>
                  <a:cubicBezTo>
                    <a:pt x="1944" y="100"/>
                    <a:pt x="1953" y="102"/>
                    <a:pt x="1961" y="102"/>
                  </a:cubicBezTo>
                  <a:cubicBezTo>
                    <a:pt x="1972" y="102"/>
                    <a:pt x="1977" y="99"/>
                    <a:pt x="1977" y="92"/>
                  </a:cubicBezTo>
                  <a:cubicBezTo>
                    <a:pt x="1977" y="90"/>
                    <a:pt x="1976" y="88"/>
                    <a:pt x="1975" y="87"/>
                  </a:cubicBezTo>
                  <a:cubicBezTo>
                    <a:pt x="1974" y="86"/>
                    <a:pt x="1972" y="84"/>
                    <a:pt x="1969" y="83"/>
                  </a:cubicBezTo>
                  <a:cubicBezTo>
                    <a:pt x="1967" y="81"/>
                    <a:pt x="1963" y="80"/>
                    <a:pt x="1958" y="78"/>
                  </a:cubicBezTo>
                  <a:cubicBezTo>
                    <a:pt x="1949" y="74"/>
                    <a:pt x="1943" y="71"/>
                    <a:pt x="1940" y="67"/>
                  </a:cubicBezTo>
                  <a:cubicBezTo>
                    <a:pt x="1936" y="63"/>
                    <a:pt x="1935" y="59"/>
                    <a:pt x="1935" y="53"/>
                  </a:cubicBezTo>
                  <a:cubicBezTo>
                    <a:pt x="1935" y="46"/>
                    <a:pt x="1938" y="41"/>
                    <a:pt x="1943" y="37"/>
                  </a:cubicBezTo>
                  <a:cubicBezTo>
                    <a:pt x="1949" y="33"/>
                    <a:pt x="1956" y="31"/>
                    <a:pt x="1966" y="31"/>
                  </a:cubicBezTo>
                  <a:cubicBezTo>
                    <a:pt x="1975" y="31"/>
                    <a:pt x="1984" y="33"/>
                    <a:pt x="1992" y="37"/>
                  </a:cubicBezTo>
                  <a:lnTo>
                    <a:pt x="1987" y="50"/>
                  </a:lnTo>
                  <a:cubicBezTo>
                    <a:pt x="1978" y="46"/>
                    <a:pt x="1971" y="44"/>
                    <a:pt x="1965" y="44"/>
                  </a:cubicBezTo>
                  <a:cubicBezTo>
                    <a:pt x="1956" y="44"/>
                    <a:pt x="1952" y="47"/>
                    <a:pt x="1952" y="52"/>
                  </a:cubicBezTo>
                  <a:cubicBezTo>
                    <a:pt x="1952" y="55"/>
                    <a:pt x="1953" y="57"/>
                    <a:pt x="1955" y="59"/>
                  </a:cubicBezTo>
                  <a:cubicBezTo>
                    <a:pt x="1957" y="60"/>
                    <a:pt x="1963" y="63"/>
                    <a:pt x="1970" y="66"/>
                  </a:cubicBezTo>
                  <a:cubicBezTo>
                    <a:pt x="1977" y="68"/>
                    <a:pt x="1982" y="71"/>
                    <a:pt x="1985" y="73"/>
                  </a:cubicBezTo>
                  <a:cubicBezTo>
                    <a:pt x="1988" y="75"/>
                    <a:pt x="1990" y="78"/>
                    <a:pt x="1991" y="80"/>
                  </a:cubicBezTo>
                  <a:cubicBezTo>
                    <a:pt x="1993" y="83"/>
                    <a:pt x="1993" y="86"/>
                    <a:pt x="1993" y="90"/>
                  </a:cubicBezTo>
                  <a:close/>
                  <a:moveTo>
                    <a:pt x="2068" y="113"/>
                  </a:moveTo>
                  <a:lnTo>
                    <a:pt x="2066" y="103"/>
                  </a:lnTo>
                  <a:lnTo>
                    <a:pt x="2065" y="103"/>
                  </a:lnTo>
                  <a:cubicBezTo>
                    <a:pt x="2062" y="107"/>
                    <a:pt x="2059" y="110"/>
                    <a:pt x="2055" y="112"/>
                  </a:cubicBezTo>
                  <a:cubicBezTo>
                    <a:pt x="2050" y="114"/>
                    <a:pt x="2045" y="115"/>
                    <a:pt x="2040" y="115"/>
                  </a:cubicBezTo>
                  <a:cubicBezTo>
                    <a:pt x="2030" y="115"/>
                    <a:pt x="2023" y="112"/>
                    <a:pt x="2018" y="108"/>
                  </a:cubicBezTo>
                  <a:cubicBezTo>
                    <a:pt x="2013" y="103"/>
                    <a:pt x="2011" y="95"/>
                    <a:pt x="2011" y="85"/>
                  </a:cubicBezTo>
                  <a:lnTo>
                    <a:pt x="2011" y="32"/>
                  </a:lnTo>
                  <a:lnTo>
                    <a:pt x="2028" y="32"/>
                  </a:lnTo>
                  <a:lnTo>
                    <a:pt x="2028" y="82"/>
                  </a:lnTo>
                  <a:cubicBezTo>
                    <a:pt x="2028" y="89"/>
                    <a:pt x="2029" y="93"/>
                    <a:pt x="2032" y="96"/>
                  </a:cubicBezTo>
                  <a:cubicBezTo>
                    <a:pt x="2034" y="99"/>
                    <a:pt x="2038" y="101"/>
                    <a:pt x="2044" y="101"/>
                  </a:cubicBezTo>
                  <a:cubicBezTo>
                    <a:pt x="2051" y="101"/>
                    <a:pt x="2056" y="99"/>
                    <a:pt x="2059" y="95"/>
                  </a:cubicBezTo>
                  <a:cubicBezTo>
                    <a:pt x="2063" y="90"/>
                    <a:pt x="2064" y="83"/>
                    <a:pt x="2064" y="73"/>
                  </a:cubicBezTo>
                  <a:lnTo>
                    <a:pt x="2064" y="32"/>
                  </a:lnTo>
                  <a:lnTo>
                    <a:pt x="2081" y="32"/>
                  </a:lnTo>
                  <a:lnTo>
                    <a:pt x="2081" y="113"/>
                  </a:lnTo>
                  <a:lnTo>
                    <a:pt x="2068" y="113"/>
                  </a:lnTo>
                  <a:close/>
                  <a:moveTo>
                    <a:pt x="2138" y="115"/>
                  </a:moveTo>
                  <a:cubicBezTo>
                    <a:pt x="2126" y="115"/>
                    <a:pt x="2116" y="111"/>
                    <a:pt x="2110" y="104"/>
                  </a:cubicBezTo>
                  <a:cubicBezTo>
                    <a:pt x="2104" y="97"/>
                    <a:pt x="2101" y="87"/>
                    <a:pt x="2101" y="73"/>
                  </a:cubicBezTo>
                  <a:cubicBezTo>
                    <a:pt x="2101" y="60"/>
                    <a:pt x="2104" y="49"/>
                    <a:pt x="2111" y="42"/>
                  </a:cubicBezTo>
                  <a:cubicBezTo>
                    <a:pt x="2117" y="35"/>
                    <a:pt x="2127" y="31"/>
                    <a:pt x="2139" y="31"/>
                  </a:cubicBezTo>
                  <a:cubicBezTo>
                    <a:pt x="2147" y="31"/>
                    <a:pt x="2155" y="33"/>
                    <a:pt x="2162" y="36"/>
                  </a:cubicBezTo>
                  <a:lnTo>
                    <a:pt x="2157" y="50"/>
                  </a:lnTo>
                  <a:cubicBezTo>
                    <a:pt x="2150" y="47"/>
                    <a:pt x="2144" y="45"/>
                    <a:pt x="2139" y="45"/>
                  </a:cubicBezTo>
                  <a:cubicBezTo>
                    <a:pt x="2125" y="45"/>
                    <a:pt x="2118" y="55"/>
                    <a:pt x="2118" y="73"/>
                  </a:cubicBezTo>
                  <a:cubicBezTo>
                    <a:pt x="2118" y="82"/>
                    <a:pt x="2120" y="89"/>
                    <a:pt x="2123" y="94"/>
                  </a:cubicBezTo>
                  <a:cubicBezTo>
                    <a:pt x="2127" y="98"/>
                    <a:pt x="2132" y="101"/>
                    <a:pt x="2138" y="101"/>
                  </a:cubicBezTo>
                  <a:cubicBezTo>
                    <a:pt x="2146" y="101"/>
                    <a:pt x="2153" y="99"/>
                    <a:pt x="2160" y="95"/>
                  </a:cubicBezTo>
                  <a:lnTo>
                    <a:pt x="2160" y="110"/>
                  </a:lnTo>
                  <a:cubicBezTo>
                    <a:pt x="2157" y="112"/>
                    <a:pt x="2154" y="113"/>
                    <a:pt x="2150" y="114"/>
                  </a:cubicBezTo>
                  <a:cubicBezTo>
                    <a:pt x="2147" y="115"/>
                    <a:pt x="2143" y="115"/>
                    <a:pt x="2138" y="115"/>
                  </a:cubicBezTo>
                  <a:close/>
                  <a:moveTo>
                    <a:pt x="2249" y="113"/>
                  </a:moveTo>
                  <a:lnTo>
                    <a:pt x="2232" y="113"/>
                  </a:lnTo>
                  <a:lnTo>
                    <a:pt x="2232" y="64"/>
                  </a:lnTo>
                  <a:cubicBezTo>
                    <a:pt x="2232" y="57"/>
                    <a:pt x="2231" y="53"/>
                    <a:pt x="2228" y="50"/>
                  </a:cubicBezTo>
                  <a:cubicBezTo>
                    <a:pt x="2226" y="47"/>
                    <a:pt x="2222" y="45"/>
                    <a:pt x="2216" y="45"/>
                  </a:cubicBezTo>
                  <a:cubicBezTo>
                    <a:pt x="2209" y="45"/>
                    <a:pt x="2204" y="47"/>
                    <a:pt x="2201" y="52"/>
                  </a:cubicBezTo>
                  <a:cubicBezTo>
                    <a:pt x="2197" y="56"/>
                    <a:pt x="2196" y="63"/>
                    <a:pt x="2196" y="73"/>
                  </a:cubicBezTo>
                  <a:lnTo>
                    <a:pt x="2196" y="113"/>
                  </a:lnTo>
                  <a:lnTo>
                    <a:pt x="2179" y="113"/>
                  </a:lnTo>
                  <a:lnTo>
                    <a:pt x="2179" y="0"/>
                  </a:lnTo>
                  <a:lnTo>
                    <a:pt x="2196" y="0"/>
                  </a:lnTo>
                  <a:lnTo>
                    <a:pt x="2196" y="28"/>
                  </a:lnTo>
                  <a:cubicBezTo>
                    <a:pt x="2196" y="33"/>
                    <a:pt x="2195" y="38"/>
                    <a:pt x="2195" y="43"/>
                  </a:cubicBezTo>
                  <a:lnTo>
                    <a:pt x="2196" y="43"/>
                  </a:lnTo>
                  <a:cubicBezTo>
                    <a:pt x="2198" y="39"/>
                    <a:pt x="2201" y="36"/>
                    <a:pt x="2205" y="34"/>
                  </a:cubicBezTo>
                  <a:cubicBezTo>
                    <a:pt x="2210" y="32"/>
                    <a:pt x="2214" y="31"/>
                    <a:pt x="2220" y="31"/>
                  </a:cubicBezTo>
                  <a:cubicBezTo>
                    <a:pt x="2239" y="31"/>
                    <a:pt x="2249" y="41"/>
                    <a:pt x="2249" y="61"/>
                  </a:cubicBezTo>
                  <a:lnTo>
                    <a:pt x="2249" y="113"/>
                  </a:lnTo>
                  <a:close/>
                  <a:moveTo>
                    <a:pt x="2361" y="113"/>
                  </a:moveTo>
                  <a:lnTo>
                    <a:pt x="2357" y="102"/>
                  </a:lnTo>
                  <a:lnTo>
                    <a:pt x="2357" y="102"/>
                  </a:lnTo>
                  <a:cubicBezTo>
                    <a:pt x="2353" y="107"/>
                    <a:pt x="2349" y="110"/>
                    <a:pt x="2345" y="112"/>
                  </a:cubicBezTo>
                  <a:cubicBezTo>
                    <a:pt x="2341" y="114"/>
                    <a:pt x="2336" y="115"/>
                    <a:pt x="2330" y="115"/>
                  </a:cubicBezTo>
                  <a:cubicBezTo>
                    <a:pt x="2322" y="115"/>
                    <a:pt x="2316" y="113"/>
                    <a:pt x="2312" y="108"/>
                  </a:cubicBezTo>
                  <a:cubicBezTo>
                    <a:pt x="2307" y="104"/>
                    <a:pt x="2305" y="98"/>
                    <a:pt x="2305" y="90"/>
                  </a:cubicBezTo>
                  <a:cubicBezTo>
                    <a:pt x="2305" y="82"/>
                    <a:pt x="2308" y="76"/>
                    <a:pt x="2314" y="71"/>
                  </a:cubicBezTo>
                  <a:cubicBezTo>
                    <a:pt x="2320" y="67"/>
                    <a:pt x="2330" y="65"/>
                    <a:pt x="2342" y="64"/>
                  </a:cubicBezTo>
                  <a:lnTo>
                    <a:pt x="2356" y="64"/>
                  </a:lnTo>
                  <a:lnTo>
                    <a:pt x="2356" y="60"/>
                  </a:lnTo>
                  <a:cubicBezTo>
                    <a:pt x="2356" y="54"/>
                    <a:pt x="2355" y="51"/>
                    <a:pt x="2352" y="48"/>
                  </a:cubicBezTo>
                  <a:cubicBezTo>
                    <a:pt x="2350" y="45"/>
                    <a:pt x="2346" y="44"/>
                    <a:pt x="2341" y="44"/>
                  </a:cubicBezTo>
                  <a:cubicBezTo>
                    <a:pt x="2337" y="44"/>
                    <a:pt x="2333" y="45"/>
                    <a:pt x="2330" y="46"/>
                  </a:cubicBezTo>
                  <a:cubicBezTo>
                    <a:pt x="2326" y="47"/>
                    <a:pt x="2322" y="49"/>
                    <a:pt x="2319" y="50"/>
                  </a:cubicBezTo>
                  <a:lnTo>
                    <a:pt x="2313" y="38"/>
                  </a:lnTo>
                  <a:cubicBezTo>
                    <a:pt x="2318" y="36"/>
                    <a:pt x="2322" y="34"/>
                    <a:pt x="2327" y="33"/>
                  </a:cubicBezTo>
                  <a:cubicBezTo>
                    <a:pt x="2333" y="32"/>
                    <a:pt x="2337" y="31"/>
                    <a:pt x="2342" y="31"/>
                  </a:cubicBezTo>
                  <a:cubicBezTo>
                    <a:pt x="2352" y="31"/>
                    <a:pt x="2360" y="33"/>
                    <a:pt x="2365" y="38"/>
                  </a:cubicBezTo>
                  <a:cubicBezTo>
                    <a:pt x="2370" y="42"/>
                    <a:pt x="2373" y="49"/>
                    <a:pt x="2373" y="59"/>
                  </a:cubicBezTo>
                  <a:lnTo>
                    <a:pt x="2373" y="113"/>
                  </a:lnTo>
                  <a:lnTo>
                    <a:pt x="2361" y="113"/>
                  </a:lnTo>
                  <a:close/>
                  <a:moveTo>
                    <a:pt x="2335" y="102"/>
                  </a:moveTo>
                  <a:cubicBezTo>
                    <a:pt x="2342" y="102"/>
                    <a:pt x="2347" y="100"/>
                    <a:pt x="2350" y="97"/>
                  </a:cubicBezTo>
                  <a:cubicBezTo>
                    <a:pt x="2354" y="93"/>
                    <a:pt x="2356" y="88"/>
                    <a:pt x="2356" y="82"/>
                  </a:cubicBezTo>
                  <a:lnTo>
                    <a:pt x="2356" y="75"/>
                  </a:lnTo>
                  <a:lnTo>
                    <a:pt x="2346" y="75"/>
                  </a:lnTo>
                  <a:cubicBezTo>
                    <a:pt x="2338" y="76"/>
                    <a:pt x="2332" y="77"/>
                    <a:pt x="2328" y="79"/>
                  </a:cubicBezTo>
                  <a:cubicBezTo>
                    <a:pt x="2325" y="82"/>
                    <a:pt x="2323" y="85"/>
                    <a:pt x="2323" y="90"/>
                  </a:cubicBezTo>
                  <a:cubicBezTo>
                    <a:pt x="2323" y="94"/>
                    <a:pt x="2324" y="97"/>
                    <a:pt x="2326" y="99"/>
                  </a:cubicBezTo>
                  <a:cubicBezTo>
                    <a:pt x="2328" y="101"/>
                    <a:pt x="2331" y="102"/>
                    <a:pt x="2335" y="102"/>
                  </a:cubicBezTo>
                  <a:close/>
                  <a:moveTo>
                    <a:pt x="2450" y="90"/>
                  </a:moveTo>
                  <a:cubicBezTo>
                    <a:pt x="2450" y="98"/>
                    <a:pt x="2447" y="104"/>
                    <a:pt x="2441" y="109"/>
                  </a:cubicBezTo>
                  <a:cubicBezTo>
                    <a:pt x="2436" y="113"/>
                    <a:pt x="2428" y="115"/>
                    <a:pt x="2417" y="115"/>
                  </a:cubicBezTo>
                  <a:cubicBezTo>
                    <a:pt x="2406" y="115"/>
                    <a:pt x="2398" y="113"/>
                    <a:pt x="2392" y="110"/>
                  </a:cubicBezTo>
                  <a:lnTo>
                    <a:pt x="2392" y="95"/>
                  </a:lnTo>
                  <a:cubicBezTo>
                    <a:pt x="2401" y="100"/>
                    <a:pt x="2410" y="102"/>
                    <a:pt x="2418" y="102"/>
                  </a:cubicBezTo>
                  <a:cubicBezTo>
                    <a:pt x="2428" y="102"/>
                    <a:pt x="2433" y="99"/>
                    <a:pt x="2433" y="92"/>
                  </a:cubicBezTo>
                  <a:cubicBezTo>
                    <a:pt x="2433" y="90"/>
                    <a:pt x="2433" y="88"/>
                    <a:pt x="2432" y="87"/>
                  </a:cubicBezTo>
                  <a:cubicBezTo>
                    <a:pt x="2430" y="86"/>
                    <a:pt x="2429" y="84"/>
                    <a:pt x="2426" y="83"/>
                  </a:cubicBezTo>
                  <a:cubicBezTo>
                    <a:pt x="2423" y="81"/>
                    <a:pt x="2420" y="80"/>
                    <a:pt x="2415" y="78"/>
                  </a:cubicBezTo>
                  <a:cubicBezTo>
                    <a:pt x="2406" y="74"/>
                    <a:pt x="2399" y="71"/>
                    <a:pt x="2396" y="67"/>
                  </a:cubicBezTo>
                  <a:cubicBezTo>
                    <a:pt x="2393" y="63"/>
                    <a:pt x="2391" y="59"/>
                    <a:pt x="2391" y="53"/>
                  </a:cubicBezTo>
                  <a:cubicBezTo>
                    <a:pt x="2391" y="46"/>
                    <a:pt x="2394" y="41"/>
                    <a:pt x="2400" y="37"/>
                  </a:cubicBezTo>
                  <a:cubicBezTo>
                    <a:pt x="2405" y="33"/>
                    <a:pt x="2413" y="31"/>
                    <a:pt x="2422" y="31"/>
                  </a:cubicBezTo>
                  <a:cubicBezTo>
                    <a:pt x="2431" y="31"/>
                    <a:pt x="2440" y="33"/>
                    <a:pt x="2449" y="37"/>
                  </a:cubicBezTo>
                  <a:lnTo>
                    <a:pt x="2443" y="50"/>
                  </a:lnTo>
                  <a:cubicBezTo>
                    <a:pt x="2435" y="46"/>
                    <a:pt x="2427" y="44"/>
                    <a:pt x="2422" y="44"/>
                  </a:cubicBezTo>
                  <a:cubicBezTo>
                    <a:pt x="2413" y="44"/>
                    <a:pt x="2408" y="47"/>
                    <a:pt x="2408" y="52"/>
                  </a:cubicBezTo>
                  <a:cubicBezTo>
                    <a:pt x="2408" y="55"/>
                    <a:pt x="2409" y="57"/>
                    <a:pt x="2412" y="59"/>
                  </a:cubicBezTo>
                  <a:cubicBezTo>
                    <a:pt x="2414" y="60"/>
                    <a:pt x="2419" y="63"/>
                    <a:pt x="2427" y="66"/>
                  </a:cubicBezTo>
                  <a:cubicBezTo>
                    <a:pt x="2433" y="68"/>
                    <a:pt x="2438" y="71"/>
                    <a:pt x="2441" y="73"/>
                  </a:cubicBezTo>
                  <a:cubicBezTo>
                    <a:pt x="2444" y="75"/>
                    <a:pt x="2446" y="78"/>
                    <a:pt x="2448" y="80"/>
                  </a:cubicBezTo>
                  <a:cubicBezTo>
                    <a:pt x="2449" y="83"/>
                    <a:pt x="2450" y="86"/>
                    <a:pt x="2450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9" name="Freeform 347"/>
            <p:cNvSpPr>
              <a:spLocks noEditPoints="1"/>
            </p:cNvSpPr>
            <p:nvPr/>
          </p:nvSpPr>
          <p:spPr bwMode="auto">
            <a:xfrm>
              <a:off x="6548261" y="1242588"/>
              <a:ext cx="2094761" cy="128251"/>
            </a:xfrm>
            <a:custGeom>
              <a:avLst/>
              <a:gdLst>
                <a:gd name="T0" fmla="*/ 68 w 2450"/>
                <a:gd name="T1" fmla="*/ 59 h 150"/>
                <a:gd name="T2" fmla="*/ 112 w 2450"/>
                <a:gd name="T3" fmla="*/ 42 h 150"/>
                <a:gd name="T4" fmla="*/ 168 w 2450"/>
                <a:gd name="T5" fmla="*/ 95 h 150"/>
                <a:gd name="T6" fmla="*/ 138 w 2450"/>
                <a:gd name="T7" fmla="*/ 44 h 150"/>
                <a:gd name="T8" fmla="*/ 208 w 2450"/>
                <a:gd name="T9" fmla="*/ 43 h 150"/>
                <a:gd name="T10" fmla="*/ 209 w 2450"/>
                <a:gd name="T11" fmla="*/ 70 h 150"/>
                <a:gd name="T12" fmla="*/ 284 w 2450"/>
                <a:gd name="T13" fmla="*/ 113 h 150"/>
                <a:gd name="T14" fmla="*/ 320 w 2450"/>
                <a:gd name="T15" fmla="*/ 73 h 150"/>
                <a:gd name="T16" fmla="*/ 342 w 2450"/>
                <a:gd name="T17" fmla="*/ 52 h 150"/>
                <a:gd name="T18" fmla="*/ 479 w 2450"/>
                <a:gd name="T19" fmla="*/ 32 h 150"/>
                <a:gd name="T20" fmla="*/ 559 w 2450"/>
                <a:gd name="T21" fmla="*/ 101 h 150"/>
                <a:gd name="T22" fmla="*/ 532 w 2450"/>
                <a:gd name="T23" fmla="*/ 32 h 150"/>
                <a:gd name="T24" fmla="*/ 559 w 2450"/>
                <a:gd name="T25" fmla="*/ 101 h 150"/>
                <a:gd name="T26" fmla="*/ 588 w 2450"/>
                <a:gd name="T27" fmla="*/ 113 h 150"/>
                <a:gd name="T28" fmla="*/ 658 w 2450"/>
                <a:gd name="T29" fmla="*/ 113 h 150"/>
                <a:gd name="T30" fmla="*/ 697 w 2450"/>
                <a:gd name="T31" fmla="*/ 4 h 150"/>
                <a:gd name="T32" fmla="*/ 762 w 2450"/>
                <a:gd name="T33" fmla="*/ 47 h 150"/>
                <a:gd name="T34" fmla="*/ 749 w 2450"/>
                <a:gd name="T35" fmla="*/ 35 h 150"/>
                <a:gd name="T36" fmla="*/ 834 w 2450"/>
                <a:gd name="T37" fmla="*/ 29 h 150"/>
                <a:gd name="T38" fmla="*/ 830 w 2450"/>
                <a:gd name="T39" fmla="*/ 95 h 150"/>
                <a:gd name="T40" fmla="*/ 954 w 2450"/>
                <a:gd name="T41" fmla="*/ 115 h 150"/>
                <a:gd name="T42" fmla="*/ 931 w 2450"/>
                <a:gd name="T43" fmla="*/ 43 h 150"/>
                <a:gd name="T44" fmla="*/ 931 w 2450"/>
                <a:gd name="T45" fmla="*/ 73 h 150"/>
                <a:gd name="T46" fmla="*/ 1052 w 2450"/>
                <a:gd name="T47" fmla="*/ 102 h 150"/>
                <a:gd name="T48" fmla="*/ 1047 w 2450"/>
                <a:gd name="T49" fmla="*/ 48 h 150"/>
                <a:gd name="T50" fmla="*/ 1068 w 2450"/>
                <a:gd name="T51" fmla="*/ 113 h 150"/>
                <a:gd name="T52" fmla="*/ 1021 w 2450"/>
                <a:gd name="T53" fmla="*/ 99 h 150"/>
                <a:gd name="T54" fmla="*/ 1091 w 2450"/>
                <a:gd name="T55" fmla="*/ 113 h 150"/>
                <a:gd name="T56" fmla="*/ 1197 w 2450"/>
                <a:gd name="T57" fmla="*/ 112 h 150"/>
                <a:gd name="T58" fmla="*/ 1174 w 2450"/>
                <a:gd name="T59" fmla="*/ 14 h 150"/>
                <a:gd name="T60" fmla="*/ 1219 w 2450"/>
                <a:gd name="T61" fmla="*/ 32 h 150"/>
                <a:gd name="T62" fmla="*/ 1204 w 2450"/>
                <a:gd name="T63" fmla="*/ 148 h 150"/>
                <a:gd name="T64" fmla="*/ 1326 w 2450"/>
                <a:gd name="T65" fmla="*/ 110 h 150"/>
                <a:gd name="T66" fmla="*/ 1334 w 2450"/>
                <a:gd name="T67" fmla="*/ 37 h 150"/>
                <a:gd name="T68" fmla="*/ 1382 w 2450"/>
                <a:gd name="T69" fmla="*/ 80 h 150"/>
                <a:gd name="T70" fmla="*/ 1468 w 2450"/>
                <a:gd name="T71" fmla="*/ 77 h 150"/>
                <a:gd name="T72" fmla="*/ 1434 w 2450"/>
                <a:gd name="T73" fmla="*/ 44 h 150"/>
                <a:gd name="T74" fmla="*/ 1527 w 2450"/>
                <a:gd name="T75" fmla="*/ 47 h 150"/>
                <a:gd name="T76" fmla="*/ 1514 w 2450"/>
                <a:gd name="T77" fmla="*/ 35 h 150"/>
                <a:gd name="T78" fmla="*/ 1600 w 2450"/>
                <a:gd name="T79" fmla="*/ 32 h 150"/>
                <a:gd name="T80" fmla="*/ 1629 w 2450"/>
                <a:gd name="T81" fmla="*/ 11 h 150"/>
                <a:gd name="T82" fmla="*/ 1704 w 2450"/>
                <a:gd name="T83" fmla="*/ 115 h 150"/>
                <a:gd name="T84" fmla="*/ 1689 w 2450"/>
                <a:gd name="T85" fmla="*/ 94 h 150"/>
                <a:gd name="T86" fmla="*/ 1750 w 2450"/>
                <a:gd name="T87" fmla="*/ 42 h 150"/>
                <a:gd name="T88" fmla="*/ 1806 w 2450"/>
                <a:gd name="T89" fmla="*/ 95 h 150"/>
                <a:gd name="T90" fmla="*/ 1776 w 2450"/>
                <a:gd name="T91" fmla="*/ 44 h 150"/>
                <a:gd name="T92" fmla="*/ 1859 w 2450"/>
                <a:gd name="T93" fmla="*/ 83 h 150"/>
                <a:gd name="T94" fmla="*/ 1841 w 2450"/>
                <a:gd name="T95" fmla="*/ 52 h 150"/>
                <a:gd name="T96" fmla="*/ 1935 w 2450"/>
                <a:gd name="T97" fmla="*/ 110 h 150"/>
                <a:gd name="T98" fmla="*/ 1943 w 2450"/>
                <a:gd name="T99" fmla="*/ 37 h 150"/>
                <a:gd name="T100" fmla="*/ 1991 w 2450"/>
                <a:gd name="T101" fmla="*/ 80 h 150"/>
                <a:gd name="T102" fmla="*/ 2011 w 2450"/>
                <a:gd name="T103" fmla="*/ 32 h 150"/>
                <a:gd name="T104" fmla="*/ 2081 w 2450"/>
                <a:gd name="T105" fmla="*/ 113 h 150"/>
                <a:gd name="T106" fmla="*/ 2139 w 2450"/>
                <a:gd name="T107" fmla="*/ 45 h 150"/>
                <a:gd name="T108" fmla="*/ 2232 w 2450"/>
                <a:gd name="T109" fmla="*/ 113 h 150"/>
                <a:gd name="T110" fmla="*/ 2196 w 2450"/>
                <a:gd name="T111" fmla="*/ 0 h 150"/>
                <a:gd name="T112" fmla="*/ 2357 w 2450"/>
                <a:gd name="T113" fmla="*/ 102 h 150"/>
                <a:gd name="T114" fmla="*/ 2356 w 2450"/>
                <a:gd name="T115" fmla="*/ 60 h 150"/>
                <a:gd name="T116" fmla="*/ 2373 w 2450"/>
                <a:gd name="T117" fmla="*/ 59 h 150"/>
                <a:gd name="T118" fmla="*/ 2323 w 2450"/>
                <a:gd name="T119" fmla="*/ 90 h 150"/>
                <a:gd name="T120" fmla="*/ 2433 w 2450"/>
                <a:gd name="T121" fmla="*/ 92 h 150"/>
                <a:gd name="T122" fmla="*/ 2443 w 2450"/>
                <a:gd name="T123" fmla="*/ 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50" h="150">
                  <a:moveTo>
                    <a:pt x="86" y="59"/>
                  </a:moveTo>
                  <a:cubicBezTo>
                    <a:pt x="86" y="77"/>
                    <a:pt x="81" y="90"/>
                    <a:pt x="71" y="99"/>
                  </a:cubicBezTo>
                  <a:cubicBezTo>
                    <a:pt x="62" y="109"/>
                    <a:pt x="48" y="113"/>
                    <a:pt x="29" y="113"/>
                  </a:cubicBezTo>
                  <a:lnTo>
                    <a:pt x="0" y="113"/>
                  </a:lnTo>
                  <a:lnTo>
                    <a:pt x="0" y="6"/>
                  </a:lnTo>
                  <a:lnTo>
                    <a:pt x="33" y="6"/>
                  </a:lnTo>
                  <a:cubicBezTo>
                    <a:pt x="49" y="6"/>
                    <a:pt x="62" y="11"/>
                    <a:pt x="72" y="20"/>
                  </a:cubicBezTo>
                  <a:cubicBezTo>
                    <a:pt x="81" y="29"/>
                    <a:pt x="86" y="42"/>
                    <a:pt x="86" y="59"/>
                  </a:cubicBezTo>
                  <a:close/>
                  <a:moveTo>
                    <a:pt x="68" y="59"/>
                  </a:moveTo>
                  <a:cubicBezTo>
                    <a:pt x="68" y="34"/>
                    <a:pt x="56" y="21"/>
                    <a:pt x="32" y="21"/>
                  </a:cubicBezTo>
                  <a:lnTo>
                    <a:pt x="17" y="21"/>
                  </a:lnTo>
                  <a:lnTo>
                    <a:pt x="17" y="99"/>
                  </a:lnTo>
                  <a:lnTo>
                    <a:pt x="29" y="99"/>
                  </a:lnTo>
                  <a:cubicBezTo>
                    <a:pt x="55" y="99"/>
                    <a:pt x="68" y="86"/>
                    <a:pt x="68" y="59"/>
                  </a:cubicBezTo>
                  <a:close/>
                  <a:moveTo>
                    <a:pt x="141" y="115"/>
                  </a:moveTo>
                  <a:cubicBezTo>
                    <a:pt x="129" y="115"/>
                    <a:pt x="119" y="111"/>
                    <a:pt x="112" y="104"/>
                  </a:cubicBezTo>
                  <a:cubicBezTo>
                    <a:pt x="105" y="97"/>
                    <a:pt x="102" y="86"/>
                    <a:pt x="102" y="74"/>
                  </a:cubicBezTo>
                  <a:cubicBezTo>
                    <a:pt x="102" y="60"/>
                    <a:pt x="105" y="50"/>
                    <a:pt x="112" y="42"/>
                  </a:cubicBezTo>
                  <a:cubicBezTo>
                    <a:pt x="118" y="35"/>
                    <a:pt x="127" y="31"/>
                    <a:pt x="138" y="31"/>
                  </a:cubicBezTo>
                  <a:cubicBezTo>
                    <a:pt x="149" y="31"/>
                    <a:pt x="157" y="34"/>
                    <a:pt x="163" y="41"/>
                  </a:cubicBezTo>
                  <a:cubicBezTo>
                    <a:pt x="169" y="47"/>
                    <a:pt x="172" y="56"/>
                    <a:pt x="172" y="68"/>
                  </a:cubicBezTo>
                  <a:lnTo>
                    <a:pt x="172" y="77"/>
                  </a:lnTo>
                  <a:lnTo>
                    <a:pt x="119" y="77"/>
                  </a:lnTo>
                  <a:cubicBezTo>
                    <a:pt x="120" y="85"/>
                    <a:pt x="122" y="91"/>
                    <a:pt x="126" y="95"/>
                  </a:cubicBezTo>
                  <a:cubicBezTo>
                    <a:pt x="129" y="99"/>
                    <a:pt x="135" y="101"/>
                    <a:pt x="142" y="101"/>
                  </a:cubicBezTo>
                  <a:cubicBezTo>
                    <a:pt x="147" y="101"/>
                    <a:pt x="151" y="101"/>
                    <a:pt x="155" y="100"/>
                  </a:cubicBezTo>
                  <a:cubicBezTo>
                    <a:pt x="159" y="99"/>
                    <a:pt x="164" y="98"/>
                    <a:pt x="168" y="95"/>
                  </a:cubicBezTo>
                  <a:lnTo>
                    <a:pt x="168" y="109"/>
                  </a:lnTo>
                  <a:cubicBezTo>
                    <a:pt x="164" y="111"/>
                    <a:pt x="160" y="113"/>
                    <a:pt x="156" y="114"/>
                  </a:cubicBezTo>
                  <a:cubicBezTo>
                    <a:pt x="152" y="115"/>
                    <a:pt x="147" y="115"/>
                    <a:pt x="141" y="115"/>
                  </a:cubicBezTo>
                  <a:close/>
                  <a:moveTo>
                    <a:pt x="138" y="44"/>
                  </a:moveTo>
                  <a:cubicBezTo>
                    <a:pt x="133" y="44"/>
                    <a:pt x="129" y="46"/>
                    <a:pt x="125" y="49"/>
                  </a:cubicBezTo>
                  <a:cubicBezTo>
                    <a:pt x="122" y="53"/>
                    <a:pt x="120" y="58"/>
                    <a:pt x="120" y="64"/>
                  </a:cubicBezTo>
                  <a:lnTo>
                    <a:pt x="156" y="64"/>
                  </a:lnTo>
                  <a:cubicBezTo>
                    <a:pt x="156" y="58"/>
                    <a:pt x="154" y="53"/>
                    <a:pt x="151" y="49"/>
                  </a:cubicBezTo>
                  <a:cubicBezTo>
                    <a:pt x="148" y="46"/>
                    <a:pt x="144" y="44"/>
                    <a:pt x="138" y="44"/>
                  </a:cubicBezTo>
                  <a:close/>
                  <a:moveTo>
                    <a:pt x="232" y="115"/>
                  </a:moveTo>
                  <a:cubicBezTo>
                    <a:pt x="222" y="115"/>
                    <a:pt x="214" y="111"/>
                    <a:pt x="209" y="104"/>
                  </a:cubicBezTo>
                  <a:lnTo>
                    <a:pt x="208" y="104"/>
                  </a:lnTo>
                  <a:cubicBezTo>
                    <a:pt x="208" y="111"/>
                    <a:pt x="209" y="115"/>
                    <a:pt x="209" y="116"/>
                  </a:cubicBezTo>
                  <a:lnTo>
                    <a:pt x="209" y="150"/>
                  </a:lnTo>
                  <a:lnTo>
                    <a:pt x="192" y="150"/>
                  </a:lnTo>
                  <a:lnTo>
                    <a:pt x="192" y="32"/>
                  </a:lnTo>
                  <a:lnTo>
                    <a:pt x="205" y="32"/>
                  </a:lnTo>
                  <a:cubicBezTo>
                    <a:pt x="206" y="34"/>
                    <a:pt x="207" y="38"/>
                    <a:pt x="208" y="43"/>
                  </a:cubicBezTo>
                  <a:lnTo>
                    <a:pt x="209" y="43"/>
                  </a:lnTo>
                  <a:cubicBezTo>
                    <a:pt x="214" y="35"/>
                    <a:pt x="222" y="31"/>
                    <a:pt x="232" y="31"/>
                  </a:cubicBezTo>
                  <a:cubicBezTo>
                    <a:pt x="242" y="31"/>
                    <a:pt x="250" y="35"/>
                    <a:pt x="256" y="42"/>
                  </a:cubicBezTo>
                  <a:cubicBezTo>
                    <a:pt x="261" y="49"/>
                    <a:pt x="264" y="60"/>
                    <a:pt x="264" y="73"/>
                  </a:cubicBezTo>
                  <a:cubicBezTo>
                    <a:pt x="264" y="86"/>
                    <a:pt x="261" y="96"/>
                    <a:pt x="256" y="104"/>
                  </a:cubicBezTo>
                  <a:cubicBezTo>
                    <a:pt x="250" y="111"/>
                    <a:pt x="242" y="115"/>
                    <a:pt x="232" y="115"/>
                  </a:cubicBezTo>
                  <a:close/>
                  <a:moveTo>
                    <a:pt x="228" y="45"/>
                  </a:moveTo>
                  <a:cubicBezTo>
                    <a:pt x="221" y="45"/>
                    <a:pt x="216" y="47"/>
                    <a:pt x="213" y="51"/>
                  </a:cubicBezTo>
                  <a:cubicBezTo>
                    <a:pt x="210" y="55"/>
                    <a:pt x="209" y="61"/>
                    <a:pt x="209" y="70"/>
                  </a:cubicBezTo>
                  <a:lnTo>
                    <a:pt x="209" y="73"/>
                  </a:lnTo>
                  <a:cubicBezTo>
                    <a:pt x="209" y="83"/>
                    <a:pt x="210" y="90"/>
                    <a:pt x="213" y="94"/>
                  </a:cubicBezTo>
                  <a:cubicBezTo>
                    <a:pt x="216" y="99"/>
                    <a:pt x="221" y="101"/>
                    <a:pt x="228" y="101"/>
                  </a:cubicBezTo>
                  <a:cubicBezTo>
                    <a:pt x="234" y="101"/>
                    <a:pt x="239" y="98"/>
                    <a:pt x="242" y="94"/>
                  </a:cubicBezTo>
                  <a:cubicBezTo>
                    <a:pt x="245" y="89"/>
                    <a:pt x="247" y="82"/>
                    <a:pt x="247" y="73"/>
                  </a:cubicBezTo>
                  <a:cubicBezTo>
                    <a:pt x="247" y="64"/>
                    <a:pt x="245" y="57"/>
                    <a:pt x="242" y="52"/>
                  </a:cubicBezTo>
                  <a:cubicBezTo>
                    <a:pt x="239" y="47"/>
                    <a:pt x="234" y="45"/>
                    <a:pt x="228" y="45"/>
                  </a:cubicBezTo>
                  <a:close/>
                  <a:moveTo>
                    <a:pt x="301" y="113"/>
                  </a:moveTo>
                  <a:lnTo>
                    <a:pt x="284" y="113"/>
                  </a:lnTo>
                  <a:lnTo>
                    <a:pt x="284" y="0"/>
                  </a:lnTo>
                  <a:lnTo>
                    <a:pt x="301" y="0"/>
                  </a:lnTo>
                  <a:lnTo>
                    <a:pt x="301" y="113"/>
                  </a:lnTo>
                  <a:close/>
                  <a:moveTo>
                    <a:pt x="396" y="73"/>
                  </a:moveTo>
                  <a:cubicBezTo>
                    <a:pt x="396" y="86"/>
                    <a:pt x="392" y="96"/>
                    <a:pt x="386" y="104"/>
                  </a:cubicBezTo>
                  <a:cubicBezTo>
                    <a:pt x="379" y="111"/>
                    <a:pt x="370" y="115"/>
                    <a:pt x="358" y="115"/>
                  </a:cubicBezTo>
                  <a:cubicBezTo>
                    <a:pt x="350" y="115"/>
                    <a:pt x="344" y="113"/>
                    <a:pt x="338" y="110"/>
                  </a:cubicBezTo>
                  <a:cubicBezTo>
                    <a:pt x="332" y="106"/>
                    <a:pt x="328" y="101"/>
                    <a:pt x="325" y="95"/>
                  </a:cubicBezTo>
                  <a:cubicBezTo>
                    <a:pt x="322" y="89"/>
                    <a:pt x="320" y="81"/>
                    <a:pt x="320" y="73"/>
                  </a:cubicBezTo>
                  <a:cubicBezTo>
                    <a:pt x="320" y="60"/>
                    <a:pt x="323" y="49"/>
                    <a:pt x="330" y="42"/>
                  </a:cubicBezTo>
                  <a:cubicBezTo>
                    <a:pt x="337" y="35"/>
                    <a:pt x="346" y="31"/>
                    <a:pt x="358" y="31"/>
                  </a:cubicBezTo>
                  <a:cubicBezTo>
                    <a:pt x="370" y="31"/>
                    <a:pt x="379" y="35"/>
                    <a:pt x="385" y="42"/>
                  </a:cubicBezTo>
                  <a:cubicBezTo>
                    <a:pt x="392" y="50"/>
                    <a:pt x="396" y="60"/>
                    <a:pt x="396" y="73"/>
                  </a:cubicBezTo>
                  <a:close/>
                  <a:moveTo>
                    <a:pt x="338" y="73"/>
                  </a:moveTo>
                  <a:cubicBezTo>
                    <a:pt x="338" y="92"/>
                    <a:pt x="344" y="101"/>
                    <a:pt x="358" y="101"/>
                  </a:cubicBezTo>
                  <a:cubicBezTo>
                    <a:pt x="371" y="101"/>
                    <a:pt x="378" y="92"/>
                    <a:pt x="378" y="73"/>
                  </a:cubicBezTo>
                  <a:cubicBezTo>
                    <a:pt x="378" y="54"/>
                    <a:pt x="371" y="45"/>
                    <a:pt x="358" y="45"/>
                  </a:cubicBezTo>
                  <a:cubicBezTo>
                    <a:pt x="351" y="45"/>
                    <a:pt x="346" y="47"/>
                    <a:pt x="342" y="52"/>
                  </a:cubicBezTo>
                  <a:cubicBezTo>
                    <a:pt x="339" y="57"/>
                    <a:pt x="338" y="64"/>
                    <a:pt x="338" y="73"/>
                  </a:cubicBezTo>
                  <a:close/>
                  <a:moveTo>
                    <a:pt x="400" y="32"/>
                  </a:moveTo>
                  <a:lnTo>
                    <a:pt x="418" y="32"/>
                  </a:lnTo>
                  <a:lnTo>
                    <a:pt x="435" y="78"/>
                  </a:lnTo>
                  <a:cubicBezTo>
                    <a:pt x="437" y="85"/>
                    <a:pt x="439" y="91"/>
                    <a:pt x="440" y="97"/>
                  </a:cubicBezTo>
                  <a:lnTo>
                    <a:pt x="440" y="97"/>
                  </a:lnTo>
                  <a:cubicBezTo>
                    <a:pt x="441" y="94"/>
                    <a:pt x="441" y="91"/>
                    <a:pt x="443" y="87"/>
                  </a:cubicBezTo>
                  <a:cubicBezTo>
                    <a:pt x="444" y="83"/>
                    <a:pt x="450" y="65"/>
                    <a:pt x="461" y="32"/>
                  </a:cubicBezTo>
                  <a:lnTo>
                    <a:pt x="479" y="32"/>
                  </a:lnTo>
                  <a:lnTo>
                    <a:pt x="445" y="124"/>
                  </a:lnTo>
                  <a:cubicBezTo>
                    <a:pt x="439" y="141"/>
                    <a:pt x="429" y="150"/>
                    <a:pt x="414" y="150"/>
                  </a:cubicBezTo>
                  <a:cubicBezTo>
                    <a:pt x="410" y="150"/>
                    <a:pt x="407" y="149"/>
                    <a:pt x="403" y="148"/>
                  </a:cubicBezTo>
                  <a:lnTo>
                    <a:pt x="403" y="135"/>
                  </a:lnTo>
                  <a:cubicBezTo>
                    <a:pt x="406" y="135"/>
                    <a:pt x="409" y="136"/>
                    <a:pt x="412" y="136"/>
                  </a:cubicBezTo>
                  <a:cubicBezTo>
                    <a:pt x="420" y="136"/>
                    <a:pt x="426" y="131"/>
                    <a:pt x="429" y="121"/>
                  </a:cubicBezTo>
                  <a:lnTo>
                    <a:pt x="432" y="113"/>
                  </a:lnTo>
                  <a:lnTo>
                    <a:pt x="400" y="32"/>
                  </a:lnTo>
                  <a:close/>
                  <a:moveTo>
                    <a:pt x="559" y="101"/>
                  </a:moveTo>
                  <a:cubicBezTo>
                    <a:pt x="563" y="101"/>
                    <a:pt x="568" y="100"/>
                    <a:pt x="572" y="99"/>
                  </a:cubicBezTo>
                  <a:lnTo>
                    <a:pt x="572" y="112"/>
                  </a:lnTo>
                  <a:cubicBezTo>
                    <a:pt x="570" y="113"/>
                    <a:pt x="567" y="114"/>
                    <a:pt x="564" y="114"/>
                  </a:cubicBezTo>
                  <a:cubicBezTo>
                    <a:pt x="562" y="115"/>
                    <a:pt x="558" y="115"/>
                    <a:pt x="555" y="115"/>
                  </a:cubicBezTo>
                  <a:cubicBezTo>
                    <a:pt x="539" y="115"/>
                    <a:pt x="531" y="106"/>
                    <a:pt x="531" y="89"/>
                  </a:cubicBezTo>
                  <a:lnTo>
                    <a:pt x="531" y="45"/>
                  </a:lnTo>
                  <a:lnTo>
                    <a:pt x="520" y="45"/>
                  </a:lnTo>
                  <a:lnTo>
                    <a:pt x="520" y="38"/>
                  </a:lnTo>
                  <a:lnTo>
                    <a:pt x="532" y="32"/>
                  </a:lnTo>
                  <a:lnTo>
                    <a:pt x="538" y="14"/>
                  </a:lnTo>
                  <a:lnTo>
                    <a:pt x="548" y="14"/>
                  </a:lnTo>
                  <a:lnTo>
                    <a:pt x="548" y="32"/>
                  </a:lnTo>
                  <a:lnTo>
                    <a:pt x="571" y="32"/>
                  </a:lnTo>
                  <a:lnTo>
                    <a:pt x="571" y="45"/>
                  </a:lnTo>
                  <a:lnTo>
                    <a:pt x="548" y="45"/>
                  </a:lnTo>
                  <a:lnTo>
                    <a:pt x="548" y="89"/>
                  </a:lnTo>
                  <a:cubicBezTo>
                    <a:pt x="548" y="93"/>
                    <a:pt x="549" y="96"/>
                    <a:pt x="551" y="98"/>
                  </a:cubicBezTo>
                  <a:cubicBezTo>
                    <a:pt x="553" y="100"/>
                    <a:pt x="556" y="101"/>
                    <a:pt x="559" y="101"/>
                  </a:cubicBezTo>
                  <a:close/>
                  <a:moveTo>
                    <a:pt x="658" y="113"/>
                  </a:moveTo>
                  <a:lnTo>
                    <a:pt x="641" y="113"/>
                  </a:lnTo>
                  <a:lnTo>
                    <a:pt x="641" y="64"/>
                  </a:lnTo>
                  <a:cubicBezTo>
                    <a:pt x="641" y="57"/>
                    <a:pt x="640" y="53"/>
                    <a:pt x="637" y="50"/>
                  </a:cubicBezTo>
                  <a:cubicBezTo>
                    <a:pt x="635" y="47"/>
                    <a:pt x="631" y="45"/>
                    <a:pt x="625" y="45"/>
                  </a:cubicBezTo>
                  <a:cubicBezTo>
                    <a:pt x="618" y="45"/>
                    <a:pt x="613" y="47"/>
                    <a:pt x="610" y="52"/>
                  </a:cubicBezTo>
                  <a:cubicBezTo>
                    <a:pt x="606" y="56"/>
                    <a:pt x="605" y="63"/>
                    <a:pt x="605" y="73"/>
                  </a:cubicBezTo>
                  <a:lnTo>
                    <a:pt x="605" y="113"/>
                  </a:lnTo>
                  <a:lnTo>
                    <a:pt x="588" y="113"/>
                  </a:lnTo>
                  <a:lnTo>
                    <a:pt x="588" y="0"/>
                  </a:lnTo>
                  <a:lnTo>
                    <a:pt x="605" y="0"/>
                  </a:lnTo>
                  <a:lnTo>
                    <a:pt x="605" y="28"/>
                  </a:lnTo>
                  <a:cubicBezTo>
                    <a:pt x="605" y="33"/>
                    <a:pt x="604" y="38"/>
                    <a:pt x="604" y="43"/>
                  </a:cubicBezTo>
                  <a:lnTo>
                    <a:pt x="605" y="43"/>
                  </a:lnTo>
                  <a:cubicBezTo>
                    <a:pt x="607" y="39"/>
                    <a:pt x="610" y="36"/>
                    <a:pt x="614" y="34"/>
                  </a:cubicBezTo>
                  <a:cubicBezTo>
                    <a:pt x="619" y="32"/>
                    <a:pt x="623" y="31"/>
                    <a:pt x="629" y="31"/>
                  </a:cubicBezTo>
                  <a:cubicBezTo>
                    <a:pt x="648" y="31"/>
                    <a:pt x="658" y="41"/>
                    <a:pt x="658" y="61"/>
                  </a:cubicBezTo>
                  <a:lnTo>
                    <a:pt x="658" y="113"/>
                  </a:lnTo>
                  <a:close/>
                  <a:moveTo>
                    <a:pt x="698" y="113"/>
                  </a:moveTo>
                  <a:lnTo>
                    <a:pt x="681" y="113"/>
                  </a:lnTo>
                  <a:lnTo>
                    <a:pt x="681" y="32"/>
                  </a:lnTo>
                  <a:lnTo>
                    <a:pt x="698" y="32"/>
                  </a:lnTo>
                  <a:lnTo>
                    <a:pt x="698" y="113"/>
                  </a:lnTo>
                  <a:close/>
                  <a:moveTo>
                    <a:pt x="680" y="11"/>
                  </a:moveTo>
                  <a:cubicBezTo>
                    <a:pt x="680" y="8"/>
                    <a:pt x="681" y="6"/>
                    <a:pt x="683" y="4"/>
                  </a:cubicBezTo>
                  <a:cubicBezTo>
                    <a:pt x="685" y="2"/>
                    <a:pt x="687" y="1"/>
                    <a:pt x="690" y="1"/>
                  </a:cubicBezTo>
                  <a:cubicBezTo>
                    <a:pt x="693" y="1"/>
                    <a:pt x="695" y="2"/>
                    <a:pt x="697" y="4"/>
                  </a:cubicBezTo>
                  <a:cubicBezTo>
                    <a:pt x="699" y="6"/>
                    <a:pt x="699" y="8"/>
                    <a:pt x="699" y="11"/>
                  </a:cubicBezTo>
                  <a:cubicBezTo>
                    <a:pt x="699" y="14"/>
                    <a:pt x="699" y="16"/>
                    <a:pt x="697" y="18"/>
                  </a:cubicBezTo>
                  <a:cubicBezTo>
                    <a:pt x="695" y="20"/>
                    <a:pt x="693" y="20"/>
                    <a:pt x="690" y="20"/>
                  </a:cubicBezTo>
                  <a:cubicBezTo>
                    <a:pt x="687" y="20"/>
                    <a:pt x="685" y="20"/>
                    <a:pt x="683" y="18"/>
                  </a:cubicBezTo>
                  <a:cubicBezTo>
                    <a:pt x="681" y="16"/>
                    <a:pt x="680" y="14"/>
                    <a:pt x="680" y="11"/>
                  </a:cubicBezTo>
                  <a:close/>
                  <a:moveTo>
                    <a:pt x="763" y="31"/>
                  </a:moveTo>
                  <a:cubicBezTo>
                    <a:pt x="766" y="31"/>
                    <a:pt x="769" y="31"/>
                    <a:pt x="771" y="32"/>
                  </a:cubicBezTo>
                  <a:lnTo>
                    <a:pt x="770" y="48"/>
                  </a:lnTo>
                  <a:cubicBezTo>
                    <a:pt x="767" y="47"/>
                    <a:pt x="765" y="47"/>
                    <a:pt x="762" y="47"/>
                  </a:cubicBezTo>
                  <a:cubicBezTo>
                    <a:pt x="756" y="47"/>
                    <a:pt x="750" y="49"/>
                    <a:pt x="746" y="54"/>
                  </a:cubicBezTo>
                  <a:cubicBezTo>
                    <a:pt x="742" y="58"/>
                    <a:pt x="740" y="64"/>
                    <a:pt x="740" y="71"/>
                  </a:cubicBezTo>
                  <a:lnTo>
                    <a:pt x="740" y="113"/>
                  </a:lnTo>
                  <a:lnTo>
                    <a:pt x="723" y="113"/>
                  </a:lnTo>
                  <a:lnTo>
                    <a:pt x="723" y="32"/>
                  </a:lnTo>
                  <a:lnTo>
                    <a:pt x="736" y="32"/>
                  </a:lnTo>
                  <a:lnTo>
                    <a:pt x="738" y="47"/>
                  </a:lnTo>
                  <a:lnTo>
                    <a:pt x="739" y="47"/>
                  </a:lnTo>
                  <a:cubicBezTo>
                    <a:pt x="742" y="42"/>
                    <a:pt x="745" y="38"/>
                    <a:pt x="749" y="35"/>
                  </a:cubicBezTo>
                  <a:cubicBezTo>
                    <a:pt x="754" y="32"/>
                    <a:pt x="758" y="31"/>
                    <a:pt x="763" y="31"/>
                  </a:cubicBezTo>
                  <a:close/>
                  <a:moveTo>
                    <a:pt x="810" y="115"/>
                  </a:moveTo>
                  <a:cubicBezTo>
                    <a:pt x="800" y="115"/>
                    <a:pt x="792" y="111"/>
                    <a:pt x="787" y="104"/>
                  </a:cubicBezTo>
                  <a:cubicBezTo>
                    <a:pt x="781" y="97"/>
                    <a:pt x="779" y="86"/>
                    <a:pt x="779" y="73"/>
                  </a:cubicBezTo>
                  <a:cubicBezTo>
                    <a:pt x="779" y="60"/>
                    <a:pt x="781" y="49"/>
                    <a:pt x="787" y="42"/>
                  </a:cubicBezTo>
                  <a:cubicBezTo>
                    <a:pt x="793" y="35"/>
                    <a:pt x="800" y="31"/>
                    <a:pt x="810" y="31"/>
                  </a:cubicBezTo>
                  <a:cubicBezTo>
                    <a:pt x="821" y="31"/>
                    <a:pt x="829" y="35"/>
                    <a:pt x="834" y="43"/>
                  </a:cubicBezTo>
                  <a:lnTo>
                    <a:pt x="835" y="43"/>
                  </a:lnTo>
                  <a:cubicBezTo>
                    <a:pt x="834" y="37"/>
                    <a:pt x="834" y="32"/>
                    <a:pt x="834" y="29"/>
                  </a:cubicBezTo>
                  <a:lnTo>
                    <a:pt x="834" y="0"/>
                  </a:lnTo>
                  <a:lnTo>
                    <a:pt x="851" y="0"/>
                  </a:lnTo>
                  <a:lnTo>
                    <a:pt x="851" y="113"/>
                  </a:lnTo>
                  <a:lnTo>
                    <a:pt x="838" y="113"/>
                  </a:lnTo>
                  <a:lnTo>
                    <a:pt x="835" y="103"/>
                  </a:lnTo>
                  <a:lnTo>
                    <a:pt x="834" y="103"/>
                  </a:lnTo>
                  <a:cubicBezTo>
                    <a:pt x="829" y="111"/>
                    <a:pt x="821" y="115"/>
                    <a:pt x="810" y="115"/>
                  </a:cubicBezTo>
                  <a:close/>
                  <a:moveTo>
                    <a:pt x="815" y="101"/>
                  </a:moveTo>
                  <a:cubicBezTo>
                    <a:pt x="822" y="101"/>
                    <a:pt x="827" y="99"/>
                    <a:pt x="830" y="95"/>
                  </a:cubicBezTo>
                  <a:cubicBezTo>
                    <a:pt x="833" y="91"/>
                    <a:pt x="835" y="85"/>
                    <a:pt x="835" y="76"/>
                  </a:cubicBezTo>
                  <a:lnTo>
                    <a:pt x="835" y="73"/>
                  </a:lnTo>
                  <a:cubicBezTo>
                    <a:pt x="835" y="63"/>
                    <a:pt x="833" y="56"/>
                    <a:pt x="830" y="52"/>
                  </a:cubicBezTo>
                  <a:cubicBezTo>
                    <a:pt x="827" y="47"/>
                    <a:pt x="822" y="45"/>
                    <a:pt x="815" y="45"/>
                  </a:cubicBezTo>
                  <a:cubicBezTo>
                    <a:pt x="809" y="45"/>
                    <a:pt x="804" y="48"/>
                    <a:pt x="801" y="52"/>
                  </a:cubicBezTo>
                  <a:cubicBezTo>
                    <a:pt x="798" y="57"/>
                    <a:pt x="796" y="64"/>
                    <a:pt x="796" y="73"/>
                  </a:cubicBezTo>
                  <a:cubicBezTo>
                    <a:pt x="796" y="82"/>
                    <a:pt x="798" y="89"/>
                    <a:pt x="801" y="94"/>
                  </a:cubicBezTo>
                  <a:cubicBezTo>
                    <a:pt x="804" y="99"/>
                    <a:pt x="808" y="101"/>
                    <a:pt x="815" y="101"/>
                  </a:cubicBezTo>
                  <a:close/>
                  <a:moveTo>
                    <a:pt x="954" y="115"/>
                  </a:moveTo>
                  <a:cubicBezTo>
                    <a:pt x="944" y="115"/>
                    <a:pt x="936" y="111"/>
                    <a:pt x="931" y="104"/>
                  </a:cubicBezTo>
                  <a:lnTo>
                    <a:pt x="930" y="104"/>
                  </a:lnTo>
                  <a:cubicBezTo>
                    <a:pt x="930" y="111"/>
                    <a:pt x="931" y="115"/>
                    <a:pt x="931" y="116"/>
                  </a:cubicBezTo>
                  <a:lnTo>
                    <a:pt x="931" y="150"/>
                  </a:lnTo>
                  <a:lnTo>
                    <a:pt x="914" y="150"/>
                  </a:lnTo>
                  <a:lnTo>
                    <a:pt x="914" y="32"/>
                  </a:lnTo>
                  <a:lnTo>
                    <a:pt x="927" y="32"/>
                  </a:lnTo>
                  <a:cubicBezTo>
                    <a:pt x="928" y="34"/>
                    <a:pt x="929" y="38"/>
                    <a:pt x="930" y="43"/>
                  </a:cubicBezTo>
                  <a:lnTo>
                    <a:pt x="931" y="43"/>
                  </a:lnTo>
                  <a:cubicBezTo>
                    <a:pt x="936" y="35"/>
                    <a:pt x="944" y="31"/>
                    <a:pt x="954" y="31"/>
                  </a:cubicBezTo>
                  <a:cubicBezTo>
                    <a:pt x="964" y="31"/>
                    <a:pt x="972" y="35"/>
                    <a:pt x="978" y="42"/>
                  </a:cubicBezTo>
                  <a:cubicBezTo>
                    <a:pt x="983" y="49"/>
                    <a:pt x="986" y="60"/>
                    <a:pt x="986" y="73"/>
                  </a:cubicBezTo>
                  <a:cubicBezTo>
                    <a:pt x="986" y="86"/>
                    <a:pt x="983" y="96"/>
                    <a:pt x="978" y="104"/>
                  </a:cubicBezTo>
                  <a:cubicBezTo>
                    <a:pt x="972" y="111"/>
                    <a:pt x="964" y="115"/>
                    <a:pt x="954" y="115"/>
                  </a:cubicBezTo>
                  <a:close/>
                  <a:moveTo>
                    <a:pt x="950" y="45"/>
                  </a:moveTo>
                  <a:cubicBezTo>
                    <a:pt x="943" y="45"/>
                    <a:pt x="938" y="47"/>
                    <a:pt x="935" y="51"/>
                  </a:cubicBezTo>
                  <a:cubicBezTo>
                    <a:pt x="932" y="55"/>
                    <a:pt x="931" y="61"/>
                    <a:pt x="931" y="70"/>
                  </a:cubicBezTo>
                  <a:lnTo>
                    <a:pt x="931" y="73"/>
                  </a:lnTo>
                  <a:cubicBezTo>
                    <a:pt x="931" y="83"/>
                    <a:pt x="932" y="90"/>
                    <a:pt x="935" y="94"/>
                  </a:cubicBezTo>
                  <a:cubicBezTo>
                    <a:pt x="938" y="99"/>
                    <a:pt x="943" y="101"/>
                    <a:pt x="950" y="101"/>
                  </a:cubicBezTo>
                  <a:cubicBezTo>
                    <a:pt x="956" y="101"/>
                    <a:pt x="961" y="98"/>
                    <a:pt x="964" y="94"/>
                  </a:cubicBezTo>
                  <a:cubicBezTo>
                    <a:pt x="967" y="89"/>
                    <a:pt x="969" y="82"/>
                    <a:pt x="969" y="73"/>
                  </a:cubicBezTo>
                  <a:cubicBezTo>
                    <a:pt x="969" y="64"/>
                    <a:pt x="967" y="57"/>
                    <a:pt x="964" y="52"/>
                  </a:cubicBezTo>
                  <a:cubicBezTo>
                    <a:pt x="961" y="47"/>
                    <a:pt x="956" y="45"/>
                    <a:pt x="950" y="45"/>
                  </a:cubicBezTo>
                  <a:close/>
                  <a:moveTo>
                    <a:pt x="1056" y="113"/>
                  </a:moveTo>
                  <a:lnTo>
                    <a:pt x="1052" y="102"/>
                  </a:lnTo>
                  <a:lnTo>
                    <a:pt x="1052" y="102"/>
                  </a:lnTo>
                  <a:cubicBezTo>
                    <a:pt x="1048" y="107"/>
                    <a:pt x="1044" y="110"/>
                    <a:pt x="1040" y="112"/>
                  </a:cubicBezTo>
                  <a:cubicBezTo>
                    <a:pt x="1036" y="114"/>
                    <a:pt x="1031" y="115"/>
                    <a:pt x="1025" y="115"/>
                  </a:cubicBezTo>
                  <a:cubicBezTo>
                    <a:pt x="1017" y="115"/>
                    <a:pt x="1011" y="113"/>
                    <a:pt x="1007" y="108"/>
                  </a:cubicBezTo>
                  <a:cubicBezTo>
                    <a:pt x="1002" y="104"/>
                    <a:pt x="1000" y="98"/>
                    <a:pt x="1000" y="90"/>
                  </a:cubicBezTo>
                  <a:cubicBezTo>
                    <a:pt x="1000" y="82"/>
                    <a:pt x="1003" y="76"/>
                    <a:pt x="1009" y="71"/>
                  </a:cubicBezTo>
                  <a:cubicBezTo>
                    <a:pt x="1015" y="67"/>
                    <a:pt x="1025" y="65"/>
                    <a:pt x="1037" y="64"/>
                  </a:cubicBezTo>
                  <a:lnTo>
                    <a:pt x="1051" y="64"/>
                  </a:lnTo>
                  <a:lnTo>
                    <a:pt x="1051" y="60"/>
                  </a:lnTo>
                  <a:cubicBezTo>
                    <a:pt x="1051" y="54"/>
                    <a:pt x="1050" y="51"/>
                    <a:pt x="1047" y="48"/>
                  </a:cubicBezTo>
                  <a:cubicBezTo>
                    <a:pt x="1045" y="45"/>
                    <a:pt x="1041" y="44"/>
                    <a:pt x="1036" y="44"/>
                  </a:cubicBezTo>
                  <a:cubicBezTo>
                    <a:pt x="1032" y="44"/>
                    <a:pt x="1028" y="45"/>
                    <a:pt x="1025" y="46"/>
                  </a:cubicBezTo>
                  <a:cubicBezTo>
                    <a:pt x="1021" y="47"/>
                    <a:pt x="1017" y="49"/>
                    <a:pt x="1014" y="50"/>
                  </a:cubicBezTo>
                  <a:lnTo>
                    <a:pt x="1008" y="38"/>
                  </a:lnTo>
                  <a:cubicBezTo>
                    <a:pt x="1013" y="36"/>
                    <a:pt x="1017" y="34"/>
                    <a:pt x="1022" y="33"/>
                  </a:cubicBezTo>
                  <a:cubicBezTo>
                    <a:pt x="1028" y="32"/>
                    <a:pt x="1032" y="31"/>
                    <a:pt x="1037" y="31"/>
                  </a:cubicBezTo>
                  <a:cubicBezTo>
                    <a:pt x="1047" y="31"/>
                    <a:pt x="1055" y="33"/>
                    <a:pt x="1060" y="38"/>
                  </a:cubicBezTo>
                  <a:cubicBezTo>
                    <a:pt x="1065" y="42"/>
                    <a:pt x="1068" y="49"/>
                    <a:pt x="1068" y="59"/>
                  </a:cubicBezTo>
                  <a:lnTo>
                    <a:pt x="1068" y="113"/>
                  </a:lnTo>
                  <a:lnTo>
                    <a:pt x="1056" y="113"/>
                  </a:lnTo>
                  <a:close/>
                  <a:moveTo>
                    <a:pt x="1030" y="102"/>
                  </a:moveTo>
                  <a:cubicBezTo>
                    <a:pt x="1036" y="102"/>
                    <a:pt x="1041" y="100"/>
                    <a:pt x="1045" y="97"/>
                  </a:cubicBezTo>
                  <a:cubicBezTo>
                    <a:pt x="1049" y="93"/>
                    <a:pt x="1051" y="88"/>
                    <a:pt x="1051" y="82"/>
                  </a:cubicBezTo>
                  <a:lnTo>
                    <a:pt x="1051" y="75"/>
                  </a:lnTo>
                  <a:lnTo>
                    <a:pt x="1041" y="75"/>
                  </a:lnTo>
                  <a:cubicBezTo>
                    <a:pt x="1033" y="76"/>
                    <a:pt x="1027" y="77"/>
                    <a:pt x="1023" y="79"/>
                  </a:cubicBezTo>
                  <a:cubicBezTo>
                    <a:pt x="1019" y="82"/>
                    <a:pt x="1018" y="85"/>
                    <a:pt x="1018" y="90"/>
                  </a:cubicBezTo>
                  <a:cubicBezTo>
                    <a:pt x="1018" y="94"/>
                    <a:pt x="1019" y="97"/>
                    <a:pt x="1021" y="99"/>
                  </a:cubicBezTo>
                  <a:cubicBezTo>
                    <a:pt x="1023" y="101"/>
                    <a:pt x="1026" y="102"/>
                    <a:pt x="1030" y="102"/>
                  </a:cubicBezTo>
                  <a:close/>
                  <a:moveTo>
                    <a:pt x="1132" y="31"/>
                  </a:moveTo>
                  <a:cubicBezTo>
                    <a:pt x="1135" y="31"/>
                    <a:pt x="1138" y="31"/>
                    <a:pt x="1140" y="32"/>
                  </a:cubicBezTo>
                  <a:lnTo>
                    <a:pt x="1139" y="48"/>
                  </a:lnTo>
                  <a:cubicBezTo>
                    <a:pt x="1136" y="47"/>
                    <a:pt x="1134" y="47"/>
                    <a:pt x="1131" y="47"/>
                  </a:cubicBezTo>
                  <a:cubicBezTo>
                    <a:pt x="1124" y="47"/>
                    <a:pt x="1119" y="49"/>
                    <a:pt x="1115" y="54"/>
                  </a:cubicBezTo>
                  <a:cubicBezTo>
                    <a:pt x="1110" y="58"/>
                    <a:pt x="1108" y="64"/>
                    <a:pt x="1108" y="71"/>
                  </a:cubicBezTo>
                  <a:lnTo>
                    <a:pt x="1108" y="113"/>
                  </a:lnTo>
                  <a:lnTo>
                    <a:pt x="1091" y="113"/>
                  </a:lnTo>
                  <a:lnTo>
                    <a:pt x="1091" y="32"/>
                  </a:lnTo>
                  <a:lnTo>
                    <a:pt x="1105" y="32"/>
                  </a:lnTo>
                  <a:lnTo>
                    <a:pt x="1107" y="47"/>
                  </a:lnTo>
                  <a:lnTo>
                    <a:pt x="1108" y="47"/>
                  </a:lnTo>
                  <a:cubicBezTo>
                    <a:pt x="1110" y="42"/>
                    <a:pt x="1114" y="38"/>
                    <a:pt x="1118" y="35"/>
                  </a:cubicBezTo>
                  <a:cubicBezTo>
                    <a:pt x="1122" y="32"/>
                    <a:pt x="1127" y="31"/>
                    <a:pt x="1132" y="31"/>
                  </a:cubicBezTo>
                  <a:close/>
                  <a:moveTo>
                    <a:pt x="1185" y="101"/>
                  </a:moveTo>
                  <a:cubicBezTo>
                    <a:pt x="1189" y="101"/>
                    <a:pt x="1193" y="100"/>
                    <a:pt x="1197" y="99"/>
                  </a:cubicBezTo>
                  <a:lnTo>
                    <a:pt x="1197" y="112"/>
                  </a:lnTo>
                  <a:cubicBezTo>
                    <a:pt x="1195" y="113"/>
                    <a:pt x="1193" y="114"/>
                    <a:pt x="1190" y="114"/>
                  </a:cubicBezTo>
                  <a:cubicBezTo>
                    <a:pt x="1187" y="115"/>
                    <a:pt x="1184" y="115"/>
                    <a:pt x="1181" y="115"/>
                  </a:cubicBezTo>
                  <a:cubicBezTo>
                    <a:pt x="1165" y="115"/>
                    <a:pt x="1157" y="106"/>
                    <a:pt x="1157" y="89"/>
                  </a:cubicBezTo>
                  <a:lnTo>
                    <a:pt x="1157" y="45"/>
                  </a:lnTo>
                  <a:lnTo>
                    <a:pt x="1146" y="45"/>
                  </a:lnTo>
                  <a:lnTo>
                    <a:pt x="1146" y="38"/>
                  </a:lnTo>
                  <a:lnTo>
                    <a:pt x="1157" y="32"/>
                  </a:lnTo>
                  <a:lnTo>
                    <a:pt x="1163" y="14"/>
                  </a:lnTo>
                  <a:lnTo>
                    <a:pt x="1174" y="14"/>
                  </a:lnTo>
                  <a:lnTo>
                    <a:pt x="1174" y="32"/>
                  </a:lnTo>
                  <a:lnTo>
                    <a:pt x="1196" y="32"/>
                  </a:lnTo>
                  <a:lnTo>
                    <a:pt x="1196" y="45"/>
                  </a:lnTo>
                  <a:lnTo>
                    <a:pt x="1174" y="45"/>
                  </a:lnTo>
                  <a:lnTo>
                    <a:pt x="1174" y="89"/>
                  </a:lnTo>
                  <a:cubicBezTo>
                    <a:pt x="1174" y="93"/>
                    <a:pt x="1175" y="96"/>
                    <a:pt x="1177" y="98"/>
                  </a:cubicBezTo>
                  <a:cubicBezTo>
                    <a:pt x="1179" y="100"/>
                    <a:pt x="1181" y="101"/>
                    <a:pt x="1185" y="101"/>
                  </a:cubicBezTo>
                  <a:close/>
                  <a:moveTo>
                    <a:pt x="1201" y="32"/>
                  </a:moveTo>
                  <a:lnTo>
                    <a:pt x="1219" y="32"/>
                  </a:lnTo>
                  <a:lnTo>
                    <a:pt x="1236" y="78"/>
                  </a:lnTo>
                  <a:cubicBezTo>
                    <a:pt x="1238" y="85"/>
                    <a:pt x="1240" y="91"/>
                    <a:pt x="1241" y="97"/>
                  </a:cubicBezTo>
                  <a:lnTo>
                    <a:pt x="1241" y="97"/>
                  </a:lnTo>
                  <a:cubicBezTo>
                    <a:pt x="1242" y="94"/>
                    <a:pt x="1242" y="91"/>
                    <a:pt x="1243" y="87"/>
                  </a:cubicBezTo>
                  <a:cubicBezTo>
                    <a:pt x="1245" y="83"/>
                    <a:pt x="1251" y="65"/>
                    <a:pt x="1262" y="32"/>
                  </a:cubicBezTo>
                  <a:lnTo>
                    <a:pt x="1280" y="32"/>
                  </a:lnTo>
                  <a:lnTo>
                    <a:pt x="1246" y="124"/>
                  </a:lnTo>
                  <a:cubicBezTo>
                    <a:pt x="1240" y="141"/>
                    <a:pt x="1229" y="150"/>
                    <a:pt x="1215" y="150"/>
                  </a:cubicBezTo>
                  <a:cubicBezTo>
                    <a:pt x="1211" y="150"/>
                    <a:pt x="1208" y="149"/>
                    <a:pt x="1204" y="148"/>
                  </a:cubicBezTo>
                  <a:lnTo>
                    <a:pt x="1204" y="135"/>
                  </a:lnTo>
                  <a:cubicBezTo>
                    <a:pt x="1207" y="135"/>
                    <a:pt x="1210" y="136"/>
                    <a:pt x="1213" y="136"/>
                  </a:cubicBezTo>
                  <a:cubicBezTo>
                    <a:pt x="1221" y="136"/>
                    <a:pt x="1227" y="131"/>
                    <a:pt x="1230" y="121"/>
                  </a:cubicBezTo>
                  <a:lnTo>
                    <a:pt x="1233" y="113"/>
                  </a:lnTo>
                  <a:lnTo>
                    <a:pt x="1201" y="32"/>
                  </a:lnTo>
                  <a:close/>
                  <a:moveTo>
                    <a:pt x="1384" y="90"/>
                  </a:moveTo>
                  <a:cubicBezTo>
                    <a:pt x="1384" y="98"/>
                    <a:pt x="1381" y="104"/>
                    <a:pt x="1376" y="109"/>
                  </a:cubicBezTo>
                  <a:cubicBezTo>
                    <a:pt x="1370" y="113"/>
                    <a:pt x="1362" y="115"/>
                    <a:pt x="1351" y="115"/>
                  </a:cubicBezTo>
                  <a:cubicBezTo>
                    <a:pt x="1341" y="115"/>
                    <a:pt x="1332" y="113"/>
                    <a:pt x="1326" y="110"/>
                  </a:cubicBezTo>
                  <a:lnTo>
                    <a:pt x="1326" y="95"/>
                  </a:lnTo>
                  <a:cubicBezTo>
                    <a:pt x="1335" y="100"/>
                    <a:pt x="1344" y="102"/>
                    <a:pt x="1352" y="102"/>
                  </a:cubicBezTo>
                  <a:cubicBezTo>
                    <a:pt x="1362" y="102"/>
                    <a:pt x="1368" y="99"/>
                    <a:pt x="1368" y="92"/>
                  </a:cubicBezTo>
                  <a:cubicBezTo>
                    <a:pt x="1368" y="90"/>
                    <a:pt x="1367" y="88"/>
                    <a:pt x="1366" y="87"/>
                  </a:cubicBezTo>
                  <a:cubicBezTo>
                    <a:pt x="1365" y="86"/>
                    <a:pt x="1363" y="84"/>
                    <a:pt x="1360" y="83"/>
                  </a:cubicBezTo>
                  <a:cubicBezTo>
                    <a:pt x="1357" y="81"/>
                    <a:pt x="1354" y="80"/>
                    <a:pt x="1349" y="78"/>
                  </a:cubicBezTo>
                  <a:cubicBezTo>
                    <a:pt x="1340" y="74"/>
                    <a:pt x="1334" y="71"/>
                    <a:pt x="1330" y="67"/>
                  </a:cubicBezTo>
                  <a:cubicBezTo>
                    <a:pt x="1327" y="63"/>
                    <a:pt x="1326" y="59"/>
                    <a:pt x="1326" y="53"/>
                  </a:cubicBezTo>
                  <a:cubicBezTo>
                    <a:pt x="1326" y="46"/>
                    <a:pt x="1328" y="41"/>
                    <a:pt x="1334" y="37"/>
                  </a:cubicBezTo>
                  <a:cubicBezTo>
                    <a:pt x="1339" y="33"/>
                    <a:pt x="1347" y="31"/>
                    <a:pt x="1356" y="31"/>
                  </a:cubicBezTo>
                  <a:cubicBezTo>
                    <a:pt x="1366" y="31"/>
                    <a:pt x="1375" y="33"/>
                    <a:pt x="1383" y="37"/>
                  </a:cubicBezTo>
                  <a:lnTo>
                    <a:pt x="1377" y="50"/>
                  </a:lnTo>
                  <a:cubicBezTo>
                    <a:pt x="1369" y="46"/>
                    <a:pt x="1362" y="44"/>
                    <a:pt x="1356" y="44"/>
                  </a:cubicBezTo>
                  <a:cubicBezTo>
                    <a:pt x="1347" y="44"/>
                    <a:pt x="1342" y="47"/>
                    <a:pt x="1342" y="52"/>
                  </a:cubicBezTo>
                  <a:cubicBezTo>
                    <a:pt x="1342" y="55"/>
                    <a:pt x="1343" y="57"/>
                    <a:pt x="1346" y="59"/>
                  </a:cubicBezTo>
                  <a:cubicBezTo>
                    <a:pt x="1348" y="60"/>
                    <a:pt x="1353" y="63"/>
                    <a:pt x="1361" y="66"/>
                  </a:cubicBezTo>
                  <a:cubicBezTo>
                    <a:pt x="1368" y="68"/>
                    <a:pt x="1372" y="71"/>
                    <a:pt x="1375" y="73"/>
                  </a:cubicBezTo>
                  <a:cubicBezTo>
                    <a:pt x="1378" y="75"/>
                    <a:pt x="1381" y="78"/>
                    <a:pt x="1382" y="80"/>
                  </a:cubicBezTo>
                  <a:cubicBezTo>
                    <a:pt x="1383" y="83"/>
                    <a:pt x="1384" y="86"/>
                    <a:pt x="1384" y="90"/>
                  </a:cubicBezTo>
                  <a:close/>
                  <a:moveTo>
                    <a:pt x="1437" y="115"/>
                  </a:moveTo>
                  <a:cubicBezTo>
                    <a:pt x="1425" y="115"/>
                    <a:pt x="1415" y="111"/>
                    <a:pt x="1408" y="104"/>
                  </a:cubicBezTo>
                  <a:cubicBezTo>
                    <a:pt x="1401" y="97"/>
                    <a:pt x="1398" y="86"/>
                    <a:pt x="1398" y="74"/>
                  </a:cubicBezTo>
                  <a:cubicBezTo>
                    <a:pt x="1398" y="60"/>
                    <a:pt x="1401" y="50"/>
                    <a:pt x="1407" y="42"/>
                  </a:cubicBezTo>
                  <a:cubicBezTo>
                    <a:pt x="1414" y="35"/>
                    <a:pt x="1423" y="31"/>
                    <a:pt x="1434" y="31"/>
                  </a:cubicBezTo>
                  <a:cubicBezTo>
                    <a:pt x="1445" y="31"/>
                    <a:pt x="1453" y="34"/>
                    <a:pt x="1459" y="41"/>
                  </a:cubicBezTo>
                  <a:cubicBezTo>
                    <a:pt x="1465" y="47"/>
                    <a:pt x="1468" y="56"/>
                    <a:pt x="1468" y="68"/>
                  </a:cubicBezTo>
                  <a:lnTo>
                    <a:pt x="1468" y="77"/>
                  </a:lnTo>
                  <a:lnTo>
                    <a:pt x="1415" y="77"/>
                  </a:lnTo>
                  <a:cubicBezTo>
                    <a:pt x="1415" y="85"/>
                    <a:pt x="1418" y="91"/>
                    <a:pt x="1421" y="95"/>
                  </a:cubicBezTo>
                  <a:cubicBezTo>
                    <a:pt x="1425" y="99"/>
                    <a:pt x="1431" y="101"/>
                    <a:pt x="1438" y="101"/>
                  </a:cubicBezTo>
                  <a:cubicBezTo>
                    <a:pt x="1443" y="101"/>
                    <a:pt x="1447" y="101"/>
                    <a:pt x="1451" y="100"/>
                  </a:cubicBezTo>
                  <a:cubicBezTo>
                    <a:pt x="1455" y="99"/>
                    <a:pt x="1460" y="98"/>
                    <a:pt x="1464" y="95"/>
                  </a:cubicBezTo>
                  <a:lnTo>
                    <a:pt x="1464" y="109"/>
                  </a:lnTo>
                  <a:cubicBezTo>
                    <a:pt x="1460" y="111"/>
                    <a:pt x="1456" y="113"/>
                    <a:pt x="1452" y="114"/>
                  </a:cubicBezTo>
                  <a:cubicBezTo>
                    <a:pt x="1448" y="115"/>
                    <a:pt x="1443" y="115"/>
                    <a:pt x="1437" y="115"/>
                  </a:cubicBezTo>
                  <a:close/>
                  <a:moveTo>
                    <a:pt x="1434" y="44"/>
                  </a:moveTo>
                  <a:cubicBezTo>
                    <a:pt x="1429" y="44"/>
                    <a:pt x="1425" y="46"/>
                    <a:pt x="1421" y="49"/>
                  </a:cubicBezTo>
                  <a:cubicBezTo>
                    <a:pt x="1418" y="53"/>
                    <a:pt x="1416" y="58"/>
                    <a:pt x="1415" y="64"/>
                  </a:cubicBezTo>
                  <a:lnTo>
                    <a:pt x="1452" y="64"/>
                  </a:lnTo>
                  <a:cubicBezTo>
                    <a:pt x="1452" y="58"/>
                    <a:pt x="1450" y="53"/>
                    <a:pt x="1447" y="49"/>
                  </a:cubicBezTo>
                  <a:cubicBezTo>
                    <a:pt x="1444" y="46"/>
                    <a:pt x="1440" y="44"/>
                    <a:pt x="1434" y="44"/>
                  </a:cubicBezTo>
                  <a:close/>
                  <a:moveTo>
                    <a:pt x="1528" y="31"/>
                  </a:moveTo>
                  <a:cubicBezTo>
                    <a:pt x="1531" y="31"/>
                    <a:pt x="1534" y="31"/>
                    <a:pt x="1536" y="32"/>
                  </a:cubicBezTo>
                  <a:lnTo>
                    <a:pt x="1535" y="48"/>
                  </a:lnTo>
                  <a:cubicBezTo>
                    <a:pt x="1532" y="47"/>
                    <a:pt x="1530" y="47"/>
                    <a:pt x="1527" y="47"/>
                  </a:cubicBezTo>
                  <a:cubicBezTo>
                    <a:pt x="1521" y="47"/>
                    <a:pt x="1515" y="49"/>
                    <a:pt x="1511" y="54"/>
                  </a:cubicBezTo>
                  <a:cubicBezTo>
                    <a:pt x="1507" y="58"/>
                    <a:pt x="1505" y="64"/>
                    <a:pt x="1505" y="71"/>
                  </a:cubicBezTo>
                  <a:lnTo>
                    <a:pt x="1505" y="113"/>
                  </a:lnTo>
                  <a:lnTo>
                    <a:pt x="1488" y="113"/>
                  </a:lnTo>
                  <a:lnTo>
                    <a:pt x="1488" y="32"/>
                  </a:lnTo>
                  <a:lnTo>
                    <a:pt x="1501" y="32"/>
                  </a:lnTo>
                  <a:lnTo>
                    <a:pt x="1503" y="47"/>
                  </a:lnTo>
                  <a:lnTo>
                    <a:pt x="1504" y="47"/>
                  </a:lnTo>
                  <a:cubicBezTo>
                    <a:pt x="1507" y="42"/>
                    <a:pt x="1510" y="38"/>
                    <a:pt x="1514" y="35"/>
                  </a:cubicBezTo>
                  <a:cubicBezTo>
                    <a:pt x="1519" y="32"/>
                    <a:pt x="1523" y="31"/>
                    <a:pt x="1528" y="31"/>
                  </a:cubicBezTo>
                  <a:close/>
                  <a:moveTo>
                    <a:pt x="1569" y="113"/>
                  </a:moveTo>
                  <a:lnTo>
                    <a:pt x="1539" y="32"/>
                  </a:lnTo>
                  <a:lnTo>
                    <a:pt x="1557" y="32"/>
                  </a:lnTo>
                  <a:lnTo>
                    <a:pt x="1573" y="80"/>
                  </a:lnTo>
                  <a:cubicBezTo>
                    <a:pt x="1576" y="87"/>
                    <a:pt x="1578" y="94"/>
                    <a:pt x="1578" y="99"/>
                  </a:cubicBezTo>
                  <a:lnTo>
                    <a:pt x="1579" y="99"/>
                  </a:lnTo>
                  <a:cubicBezTo>
                    <a:pt x="1579" y="95"/>
                    <a:pt x="1581" y="89"/>
                    <a:pt x="1584" y="80"/>
                  </a:cubicBezTo>
                  <a:lnTo>
                    <a:pt x="1600" y="32"/>
                  </a:lnTo>
                  <a:lnTo>
                    <a:pt x="1618" y="32"/>
                  </a:lnTo>
                  <a:lnTo>
                    <a:pt x="1588" y="113"/>
                  </a:lnTo>
                  <a:lnTo>
                    <a:pt x="1569" y="113"/>
                  </a:lnTo>
                  <a:close/>
                  <a:moveTo>
                    <a:pt x="1647" y="113"/>
                  </a:moveTo>
                  <a:lnTo>
                    <a:pt x="1630" y="113"/>
                  </a:lnTo>
                  <a:lnTo>
                    <a:pt x="1630" y="32"/>
                  </a:lnTo>
                  <a:lnTo>
                    <a:pt x="1647" y="32"/>
                  </a:lnTo>
                  <a:lnTo>
                    <a:pt x="1647" y="113"/>
                  </a:lnTo>
                  <a:close/>
                  <a:moveTo>
                    <a:pt x="1629" y="11"/>
                  </a:moveTo>
                  <a:cubicBezTo>
                    <a:pt x="1629" y="8"/>
                    <a:pt x="1630" y="6"/>
                    <a:pt x="1632" y="4"/>
                  </a:cubicBezTo>
                  <a:cubicBezTo>
                    <a:pt x="1633" y="2"/>
                    <a:pt x="1636" y="1"/>
                    <a:pt x="1639" y="1"/>
                  </a:cubicBezTo>
                  <a:cubicBezTo>
                    <a:pt x="1642" y="1"/>
                    <a:pt x="1644" y="2"/>
                    <a:pt x="1646" y="4"/>
                  </a:cubicBezTo>
                  <a:cubicBezTo>
                    <a:pt x="1647" y="6"/>
                    <a:pt x="1648" y="8"/>
                    <a:pt x="1648" y="11"/>
                  </a:cubicBezTo>
                  <a:cubicBezTo>
                    <a:pt x="1648" y="14"/>
                    <a:pt x="1647" y="16"/>
                    <a:pt x="1646" y="18"/>
                  </a:cubicBezTo>
                  <a:cubicBezTo>
                    <a:pt x="1644" y="20"/>
                    <a:pt x="1642" y="20"/>
                    <a:pt x="1639" y="20"/>
                  </a:cubicBezTo>
                  <a:cubicBezTo>
                    <a:pt x="1636" y="20"/>
                    <a:pt x="1633" y="20"/>
                    <a:pt x="1632" y="18"/>
                  </a:cubicBezTo>
                  <a:cubicBezTo>
                    <a:pt x="1630" y="16"/>
                    <a:pt x="1629" y="14"/>
                    <a:pt x="1629" y="11"/>
                  </a:cubicBezTo>
                  <a:close/>
                  <a:moveTo>
                    <a:pt x="1704" y="115"/>
                  </a:moveTo>
                  <a:cubicBezTo>
                    <a:pt x="1692" y="115"/>
                    <a:pt x="1682" y="111"/>
                    <a:pt x="1676" y="104"/>
                  </a:cubicBezTo>
                  <a:cubicBezTo>
                    <a:pt x="1670" y="97"/>
                    <a:pt x="1667" y="87"/>
                    <a:pt x="1667" y="73"/>
                  </a:cubicBezTo>
                  <a:cubicBezTo>
                    <a:pt x="1667" y="60"/>
                    <a:pt x="1670" y="49"/>
                    <a:pt x="1677" y="42"/>
                  </a:cubicBezTo>
                  <a:cubicBezTo>
                    <a:pt x="1683" y="35"/>
                    <a:pt x="1693" y="31"/>
                    <a:pt x="1705" y="31"/>
                  </a:cubicBezTo>
                  <a:cubicBezTo>
                    <a:pt x="1713" y="31"/>
                    <a:pt x="1721" y="33"/>
                    <a:pt x="1728" y="36"/>
                  </a:cubicBezTo>
                  <a:lnTo>
                    <a:pt x="1723" y="50"/>
                  </a:lnTo>
                  <a:cubicBezTo>
                    <a:pt x="1715" y="47"/>
                    <a:pt x="1710" y="45"/>
                    <a:pt x="1705" y="45"/>
                  </a:cubicBezTo>
                  <a:cubicBezTo>
                    <a:pt x="1691" y="45"/>
                    <a:pt x="1684" y="55"/>
                    <a:pt x="1684" y="73"/>
                  </a:cubicBezTo>
                  <a:cubicBezTo>
                    <a:pt x="1684" y="82"/>
                    <a:pt x="1686" y="89"/>
                    <a:pt x="1689" y="94"/>
                  </a:cubicBezTo>
                  <a:cubicBezTo>
                    <a:pt x="1693" y="98"/>
                    <a:pt x="1698" y="101"/>
                    <a:pt x="1704" y="101"/>
                  </a:cubicBezTo>
                  <a:cubicBezTo>
                    <a:pt x="1712" y="101"/>
                    <a:pt x="1719" y="99"/>
                    <a:pt x="1726" y="95"/>
                  </a:cubicBezTo>
                  <a:lnTo>
                    <a:pt x="1726" y="110"/>
                  </a:lnTo>
                  <a:cubicBezTo>
                    <a:pt x="1723" y="112"/>
                    <a:pt x="1720" y="113"/>
                    <a:pt x="1716" y="114"/>
                  </a:cubicBezTo>
                  <a:cubicBezTo>
                    <a:pt x="1713" y="115"/>
                    <a:pt x="1709" y="115"/>
                    <a:pt x="1704" y="115"/>
                  </a:cubicBezTo>
                  <a:close/>
                  <a:moveTo>
                    <a:pt x="1779" y="115"/>
                  </a:moveTo>
                  <a:cubicBezTo>
                    <a:pt x="1767" y="115"/>
                    <a:pt x="1757" y="111"/>
                    <a:pt x="1750" y="104"/>
                  </a:cubicBezTo>
                  <a:cubicBezTo>
                    <a:pt x="1743" y="97"/>
                    <a:pt x="1740" y="86"/>
                    <a:pt x="1740" y="74"/>
                  </a:cubicBezTo>
                  <a:cubicBezTo>
                    <a:pt x="1740" y="60"/>
                    <a:pt x="1743" y="50"/>
                    <a:pt x="1750" y="42"/>
                  </a:cubicBezTo>
                  <a:cubicBezTo>
                    <a:pt x="1756" y="35"/>
                    <a:pt x="1765" y="31"/>
                    <a:pt x="1776" y="31"/>
                  </a:cubicBezTo>
                  <a:cubicBezTo>
                    <a:pt x="1787" y="31"/>
                    <a:pt x="1795" y="34"/>
                    <a:pt x="1801" y="41"/>
                  </a:cubicBezTo>
                  <a:cubicBezTo>
                    <a:pt x="1807" y="47"/>
                    <a:pt x="1810" y="56"/>
                    <a:pt x="1810" y="68"/>
                  </a:cubicBezTo>
                  <a:lnTo>
                    <a:pt x="1810" y="77"/>
                  </a:lnTo>
                  <a:lnTo>
                    <a:pt x="1757" y="77"/>
                  </a:lnTo>
                  <a:cubicBezTo>
                    <a:pt x="1758" y="85"/>
                    <a:pt x="1760" y="91"/>
                    <a:pt x="1764" y="95"/>
                  </a:cubicBezTo>
                  <a:cubicBezTo>
                    <a:pt x="1767" y="99"/>
                    <a:pt x="1773" y="101"/>
                    <a:pt x="1780" y="101"/>
                  </a:cubicBezTo>
                  <a:cubicBezTo>
                    <a:pt x="1785" y="101"/>
                    <a:pt x="1789" y="101"/>
                    <a:pt x="1793" y="100"/>
                  </a:cubicBezTo>
                  <a:cubicBezTo>
                    <a:pt x="1797" y="99"/>
                    <a:pt x="1802" y="98"/>
                    <a:pt x="1806" y="95"/>
                  </a:cubicBezTo>
                  <a:lnTo>
                    <a:pt x="1806" y="109"/>
                  </a:lnTo>
                  <a:cubicBezTo>
                    <a:pt x="1802" y="111"/>
                    <a:pt x="1798" y="113"/>
                    <a:pt x="1794" y="114"/>
                  </a:cubicBezTo>
                  <a:cubicBezTo>
                    <a:pt x="1790" y="115"/>
                    <a:pt x="1785" y="115"/>
                    <a:pt x="1779" y="115"/>
                  </a:cubicBezTo>
                  <a:close/>
                  <a:moveTo>
                    <a:pt x="1776" y="44"/>
                  </a:moveTo>
                  <a:cubicBezTo>
                    <a:pt x="1771" y="44"/>
                    <a:pt x="1767" y="46"/>
                    <a:pt x="1763" y="49"/>
                  </a:cubicBezTo>
                  <a:cubicBezTo>
                    <a:pt x="1760" y="53"/>
                    <a:pt x="1758" y="58"/>
                    <a:pt x="1758" y="64"/>
                  </a:cubicBezTo>
                  <a:lnTo>
                    <a:pt x="1794" y="64"/>
                  </a:lnTo>
                  <a:cubicBezTo>
                    <a:pt x="1794" y="58"/>
                    <a:pt x="1792" y="53"/>
                    <a:pt x="1789" y="49"/>
                  </a:cubicBezTo>
                  <a:cubicBezTo>
                    <a:pt x="1786" y="46"/>
                    <a:pt x="1782" y="44"/>
                    <a:pt x="1776" y="44"/>
                  </a:cubicBezTo>
                  <a:close/>
                  <a:moveTo>
                    <a:pt x="1883" y="90"/>
                  </a:moveTo>
                  <a:cubicBezTo>
                    <a:pt x="1883" y="98"/>
                    <a:pt x="1880" y="104"/>
                    <a:pt x="1875" y="109"/>
                  </a:cubicBezTo>
                  <a:cubicBezTo>
                    <a:pt x="1869" y="113"/>
                    <a:pt x="1861" y="115"/>
                    <a:pt x="1850" y="115"/>
                  </a:cubicBezTo>
                  <a:cubicBezTo>
                    <a:pt x="1840" y="115"/>
                    <a:pt x="1831" y="113"/>
                    <a:pt x="1825" y="110"/>
                  </a:cubicBezTo>
                  <a:lnTo>
                    <a:pt x="1825" y="95"/>
                  </a:lnTo>
                  <a:cubicBezTo>
                    <a:pt x="1834" y="100"/>
                    <a:pt x="1843" y="102"/>
                    <a:pt x="1851" y="102"/>
                  </a:cubicBezTo>
                  <a:cubicBezTo>
                    <a:pt x="1861" y="102"/>
                    <a:pt x="1867" y="99"/>
                    <a:pt x="1867" y="92"/>
                  </a:cubicBezTo>
                  <a:cubicBezTo>
                    <a:pt x="1867" y="90"/>
                    <a:pt x="1866" y="88"/>
                    <a:pt x="1865" y="87"/>
                  </a:cubicBezTo>
                  <a:cubicBezTo>
                    <a:pt x="1864" y="86"/>
                    <a:pt x="1862" y="84"/>
                    <a:pt x="1859" y="83"/>
                  </a:cubicBezTo>
                  <a:cubicBezTo>
                    <a:pt x="1857" y="81"/>
                    <a:pt x="1853" y="80"/>
                    <a:pt x="1848" y="78"/>
                  </a:cubicBezTo>
                  <a:cubicBezTo>
                    <a:pt x="1839" y="74"/>
                    <a:pt x="1833" y="71"/>
                    <a:pt x="1829" y="67"/>
                  </a:cubicBezTo>
                  <a:cubicBezTo>
                    <a:pt x="1826" y="63"/>
                    <a:pt x="1825" y="59"/>
                    <a:pt x="1825" y="53"/>
                  </a:cubicBezTo>
                  <a:cubicBezTo>
                    <a:pt x="1825" y="46"/>
                    <a:pt x="1827" y="41"/>
                    <a:pt x="1833" y="37"/>
                  </a:cubicBezTo>
                  <a:cubicBezTo>
                    <a:pt x="1838" y="33"/>
                    <a:pt x="1846" y="31"/>
                    <a:pt x="1855" y="31"/>
                  </a:cubicBezTo>
                  <a:cubicBezTo>
                    <a:pt x="1865" y="31"/>
                    <a:pt x="1874" y="33"/>
                    <a:pt x="1882" y="37"/>
                  </a:cubicBezTo>
                  <a:lnTo>
                    <a:pt x="1876" y="50"/>
                  </a:lnTo>
                  <a:cubicBezTo>
                    <a:pt x="1868" y="46"/>
                    <a:pt x="1861" y="44"/>
                    <a:pt x="1855" y="44"/>
                  </a:cubicBezTo>
                  <a:cubicBezTo>
                    <a:pt x="1846" y="44"/>
                    <a:pt x="1841" y="47"/>
                    <a:pt x="1841" y="52"/>
                  </a:cubicBezTo>
                  <a:cubicBezTo>
                    <a:pt x="1841" y="55"/>
                    <a:pt x="1843" y="57"/>
                    <a:pt x="1845" y="59"/>
                  </a:cubicBezTo>
                  <a:cubicBezTo>
                    <a:pt x="1847" y="60"/>
                    <a:pt x="1852" y="63"/>
                    <a:pt x="1860" y="66"/>
                  </a:cubicBezTo>
                  <a:cubicBezTo>
                    <a:pt x="1867" y="68"/>
                    <a:pt x="1871" y="71"/>
                    <a:pt x="1874" y="73"/>
                  </a:cubicBezTo>
                  <a:cubicBezTo>
                    <a:pt x="1877" y="75"/>
                    <a:pt x="1880" y="78"/>
                    <a:pt x="1881" y="80"/>
                  </a:cubicBezTo>
                  <a:cubicBezTo>
                    <a:pt x="1883" y="83"/>
                    <a:pt x="1883" y="86"/>
                    <a:pt x="1883" y="90"/>
                  </a:cubicBezTo>
                  <a:close/>
                  <a:moveTo>
                    <a:pt x="1993" y="90"/>
                  </a:moveTo>
                  <a:cubicBezTo>
                    <a:pt x="1993" y="98"/>
                    <a:pt x="1991" y="104"/>
                    <a:pt x="1985" y="109"/>
                  </a:cubicBezTo>
                  <a:cubicBezTo>
                    <a:pt x="1979" y="113"/>
                    <a:pt x="1971" y="115"/>
                    <a:pt x="1961" y="115"/>
                  </a:cubicBezTo>
                  <a:cubicBezTo>
                    <a:pt x="1950" y="115"/>
                    <a:pt x="1941" y="113"/>
                    <a:pt x="1935" y="110"/>
                  </a:cubicBezTo>
                  <a:lnTo>
                    <a:pt x="1935" y="95"/>
                  </a:lnTo>
                  <a:cubicBezTo>
                    <a:pt x="1944" y="100"/>
                    <a:pt x="1953" y="102"/>
                    <a:pt x="1961" y="102"/>
                  </a:cubicBezTo>
                  <a:cubicBezTo>
                    <a:pt x="1972" y="102"/>
                    <a:pt x="1977" y="99"/>
                    <a:pt x="1977" y="92"/>
                  </a:cubicBezTo>
                  <a:cubicBezTo>
                    <a:pt x="1977" y="90"/>
                    <a:pt x="1976" y="88"/>
                    <a:pt x="1975" y="87"/>
                  </a:cubicBezTo>
                  <a:cubicBezTo>
                    <a:pt x="1974" y="86"/>
                    <a:pt x="1972" y="84"/>
                    <a:pt x="1969" y="83"/>
                  </a:cubicBezTo>
                  <a:cubicBezTo>
                    <a:pt x="1967" y="81"/>
                    <a:pt x="1963" y="80"/>
                    <a:pt x="1958" y="78"/>
                  </a:cubicBezTo>
                  <a:cubicBezTo>
                    <a:pt x="1949" y="74"/>
                    <a:pt x="1943" y="71"/>
                    <a:pt x="1940" y="67"/>
                  </a:cubicBezTo>
                  <a:cubicBezTo>
                    <a:pt x="1936" y="63"/>
                    <a:pt x="1935" y="59"/>
                    <a:pt x="1935" y="53"/>
                  </a:cubicBezTo>
                  <a:cubicBezTo>
                    <a:pt x="1935" y="46"/>
                    <a:pt x="1938" y="41"/>
                    <a:pt x="1943" y="37"/>
                  </a:cubicBezTo>
                  <a:cubicBezTo>
                    <a:pt x="1949" y="33"/>
                    <a:pt x="1956" y="31"/>
                    <a:pt x="1966" y="31"/>
                  </a:cubicBezTo>
                  <a:cubicBezTo>
                    <a:pt x="1975" y="31"/>
                    <a:pt x="1984" y="33"/>
                    <a:pt x="1992" y="37"/>
                  </a:cubicBezTo>
                  <a:lnTo>
                    <a:pt x="1987" y="50"/>
                  </a:lnTo>
                  <a:cubicBezTo>
                    <a:pt x="1978" y="46"/>
                    <a:pt x="1971" y="44"/>
                    <a:pt x="1965" y="44"/>
                  </a:cubicBezTo>
                  <a:cubicBezTo>
                    <a:pt x="1956" y="44"/>
                    <a:pt x="1952" y="47"/>
                    <a:pt x="1952" y="52"/>
                  </a:cubicBezTo>
                  <a:cubicBezTo>
                    <a:pt x="1952" y="55"/>
                    <a:pt x="1953" y="57"/>
                    <a:pt x="1955" y="59"/>
                  </a:cubicBezTo>
                  <a:cubicBezTo>
                    <a:pt x="1957" y="60"/>
                    <a:pt x="1963" y="63"/>
                    <a:pt x="1970" y="66"/>
                  </a:cubicBezTo>
                  <a:cubicBezTo>
                    <a:pt x="1977" y="68"/>
                    <a:pt x="1982" y="71"/>
                    <a:pt x="1985" y="73"/>
                  </a:cubicBezTo>
                  <a:cubicBezTo>
                    <a:pt x="1988" y="75"/>
                    <a:pt x="1990" y="78"/>
                    <a:pt x="1991" y="80"/>
                  </a:cubicBezTo>
                  <a:cubicBezTo>
                    <a:pt x="1993" y="83"/>
                    <a:pt x="1993" y="86"/>
                    <a:pt x="1993" y="90"/>
                  </a:cubicBezTo>
                  <a:close/>
                  <a:moveTo>
                    <a:pt x="2068" y="113"/>
                  </a:moveTo>
                  <a:lnTo>
                    <a:pt x="2066" y="103"/>
                  </a:lnTo>
                  <a:lnTo>
                    <a:pt x="2065" y="103"/>
                  </a:lnTo>
                  <a:cubicBezTo>
                    <a:pt x="2062" y="107"/>
                    <a:pt x="2059" y="110"/>
                    <a:pt x="2055" y="112"/>
                  </a:cubicBezTo>
                  <a:cubicBezTo>
                    <a:pt x="2050" y="114"/>
                    <a:pt x="2045" y="115"/>
                    <a:pt x="2040" y="115"/>
                  </a:cubicBezTo>
                  <a:cubicBezTo>
                    <a:pt x="2030" y="115"/>
                    <a:pt x="2023" y="112"/>
                    <a:pt x="2018" y="108"/>
                  </a:cubicBezTo>
                  <a:cubicBezTo>
                    <a:pt x="2013" y="103"/>
                    <a:pt x="2011" y="95"/>
                    <a:pt x="2011" y="85"/>
                  </a:cubicBezTo>
                  <a:lnTo>
                    <a:pt x="2011" y="32"/>
                  </a:lnTo>
                  <a:lnTo>
                    <a:pt x="2028" y="32"/>
                  </a:lnTo>
                  <a:lnTo>
                    <a:pt x="2028" y="82"/>
                  </a:lnTo>
                  <a:cubicBezTo>
                    <a:pt x="2028" y="89"/>
                    <a:pt x="2029" y="93"/>
                    <a:pt x="2032" y="96"/>
                  </a:cubicBezTo>
                  <a:cubicBezTo>
                    <a:pt x="2034" y="99"/>
                    <a:pt x="2038" y="101"/>
                    <a:pt x="2044" y="101"/>
                  </a:cubicBezTo>
                  <a:cubicBezTo>
                    <a:pt x="2051" y="101"/>
                    <a:pt x="2056" y="99"/>
                    <a:pt x="2059" y="95"/>
                  </a:cubicBezTo>
                  <a:cubicBezTo>
                    <a:pt x="2063" y="90"/>
                    <a:pt x="2064" y="83"/>
                    <a:pt x="2064" y="73"/>
                  </a:cubicBezTo>
                  <a:lnTo>
                    <a:pt x="2064" y="32"/>
                  </a:lnTo>
                  <a:lnTo>
                    <a:pt x="2081" y="32"/>
                  </a:lnTo>
                  <a:lnTo>
                    <a:pt x="2081" y="113"/>
                  </a:lnTo>
                  <a:lnTo>
                    <a:pt x="2068" y="113"/>
                  </a:lnTo>
                  <a:close/>
                  <a:moveTo>
                    <a:pt x="2138" y="115"/>
                  </a:moveTo>
                  <a:cubicBezTo>
                    <a:pt x="2126" y="115"/>
                    <a:pt x="2116" y="111"/>
                    <a:pt x="2110" y="104"/>
                  </a:cubicBezTo>
                  <a:cubicBezTo>
                    <a:pt x="2104" y="97"/>
                    <a:pt x="2101" y="87"/>
                    <a:pt x="2101" y="73"/>
                  </a:cubicBezTo>
                  <a:cubicBezTo>
                    <a:pt x="2101" y="60"/>
                    <a:pt x="2104" y="49"/>
                    <a:pt x="2111" y="42"/>
                  </a:cubicBezTo>
                  <a:cubicBezTo>
                    <a:pt x="2117" y="35"/>
                    <a:pt x="2127" y="31"/>
                    <a:pt x="2139" y="31"/>
                  </a:cubicBezTo>
                  <a:cubicBezTo>
                    <a:pt x="2147" y="31"/>
                    <a:pt x="2155" y="33"/>
                    <a:pt x="2162" y="36"/>
                  </a:cubicBezTo>
                  <a:lnTo>
                    <a:pt x="2157" y="50"/>
                  </a:lnTo>
                  <a:cubicBezTo>
                    <a:pt x="2150" y="47"/>
                    <a:pt x="2144" y="45"/>
                    <a:pt x="2139" y="45"/>
                  </a:cubicBezTo>
                  <a:cubicBezTo>
                    <a:pt x="2125" y="45"/>
                    <a:pt x="2118" y="55"/>
                    <a:pt x="2118" y="73"/>
                  </a:cubicBezTo>
                  <a:cubicBezTo>
                    <a:pt x="2118" y="82"/>
                    <a:pt x="2120" y="89"/>
                    <a:pt x="2123" y="94"/>
                  </a:cubicBezTo>
                  <a:cubicBezTo>
                    <a:pt x="2127" y="98"/>
                    <a:pt x="2132" y="101"/>
                    <a:pt x="2138" y="101"/>
                  </a:cubicBezTo>
                  <a:cubicBezTo>
                    <a:pt x="2146" y="101"/>
                    <a:pt x="2153" y="99"/>
                    <a:pt x="2160" y="95"/>
                  </a:cubicBezTo>
                  <a:lnTo>
                    <a:pt x="2160" y="110"/>
                  </a:lnTo>
                  <a:cubicBezTo>
                    <a:pt x="2157" y="112"/>
                    <a:pt x="2154" y="113"/>
                    <a:pt x="2150" y="114"/>
                  </a:cubicBezTo>
                  <a:cubicBezTo>
                    <a:pt x="2147" y="115"/>
                    <a:pt x="2143" y="115"/>
                    <a:pt x="2138" y="115"/>
                  </a:cubicBezTo>
                  <a:close/>
                  <a:moveTo>
                    <a:pt x="2249" y="113"/>
                  </a:moveTo>
                  <a:lnTo>
                    <a:pt x="2232" y="113"/>
                  </a:lnTo>
                  <a:lnTo>
                    <a:pt x="2232" y="64"/>
                  </a:lnTo>
                  <a:cubicBezTo>
                    <a:pt x="2232" y="57"/>
                    <a:pt x="2231" y="53"/>
                    <a:pt x="2228" y="50"/>
                  </a:cubicBezTo>
                  <a:cubicBezTo>
                    <a:pt x="2226" y="47"/>
                    <a:pt x="2222" y="45"/>
                    <a:pt x="2216" y="45"/>
                  </a:cubicBezTo>
                  <a:cubicBezTo>
                    <a:pt x="2209" y="45"/>
                    <a:pt x="2204" y="47"/>
                    <a:pt x="2201" y="52"/>
                  </a:cubicBezTo>
                  <a:cubicBezTo>
                    <a:pt x="2197" y="56"/>
                    <a:pt x="2196" y="63"/>
                    <a:pt x="2196" y="73"/>
                  </a:cubicBezTo>
                  <a:lnTo>
                    <a:pt x="2196" y="113"/>
                  </a:lnTo>
                  <a:lnTo>
                    <a:pt x="2179" y="113"/>
                  </a:lnTo>
                  <a:lnTo>
                    <a:pt x="2179" y="0"/>
                  </a:lnTo>
                  <a:lnTo>
                    <a:pt x="2196" y="0"/>
                  </a:lnTo>
                  <a:lnTo>
                    <a:pt x="2196" y="28"/>
                  </a:lnTo>
                  <a:cubicBezTo>
                    <a:pt x="2196" y="33"/>
                    <a:pt x="2195" y="38"/>
                    <a:pt x="2195" y="43"/>
                  </a:cubicBezTo>
                  <a:lnTo>
                    <a:pt x="2196" y="43"/>
                  </a:lnTo>
                  <a:cubicBezTo>
                    <a:pt x="2198" y="39"/>
                    <a:pt x="2201" y="36"/>
                    <a:pt x="2205" y="34"/>
                  </a:cubicBezTo>
                  <a:cubicBezTo>
                    <a:pt x="2210" y="32"/>
                    <a:pt x="2214" y="31"/>
                    <a:pt x="2220" y="31"/>
                  </a:cubicBezTo>
                  <a:cubicBezTo>
                    <a:pt x="2239" y="31"/>
                    <a:pt x="2249" y="41"/>
                    <a:pt x="2249" y="61"/>
                  </a:cubicBezTo>
                  <a:lnTo>
                    <a:pt x="2249" y="113"/>
                  </a:lnTo>
                  <a:close/>
                  <a:moveTo>
                    <a:pt x="2361" y="113"/>
                  </a:moveTo>
                  <a:lnTo>
                    <a:pt x="2357" y="102"/>
                  </a:lnTo>
                  <a:lnTo>
                    <a:pt x="2357" y="102"/>
                  </a:lnTo>
                  <a:cubicBezTo>
                    <a:pt x="2353" y="107"/>
                    <a:pt x="2349" y="110"/>
                    <a:pt x="2345" y="112"/>
                  </a:cubicBezTo>
                  <a:cubicBezTo>
                    <a:pt x="2341" y="114"/>
                    <a:pt x="2336" y="115"/>
                    <a:pt x="2330" y="115"/>
                  </a:cubicBezTo>
                  <a:cubicBezTo>
                    <a:pt x="2322" y="115"/>
                    <a:pt x="2316" y="113"/>
                    <a:pt x="2312" y="108"/>
                  </a:cubicBezTo>
                  <a:cubicBezTo>
                    <a:pt x="2307" y="104"/>
                    <a:pt x="2305" y="98"/>
                    <a:pt x="2305" y="90"/>
                  </a:cubicBezTo>
                  <a:cubicBezTo>
                    <a:pt x="2305" y="82"/>
                    <a:pt x="2308" y="76"/>
                    <a:pt x="2314" y="71"/>
                  </a:cubicBezTo>
                  <a:cubicBezTo>
                    <a:pt x="2320" y="67"/>
                    <a:pt x="2330" y="65"/>
                    <a:pt x="2342" y="64"/>
                  </a:cubicBezTo>
                  <a:lnTo>
                    <a:pt x="2356" y="64"/>
                  </a:lnTo>
                  <a:lnTo>
                    <a:pt x="2356" y="60"/>
                  </a:lnTo>
                  <a:cubicBezTo>
                    <a:pt x="2356" y="54"/>
                    <a:pt x="2355" y="51"/>
                    <a:pt x="2352" y="48"/>
                  </a:cubicBezTo>
                  <a:cubicBezTo>
                    <a:pt x="2350" y="45"/>
                    <a:pt x="2346" y="44"/>
                    <a:pt x="2341" y="44"/>
                  </a:cubicBezTo>
                  <a:cubicBezTo>
                    <a:pt x="2337" y="44"/>
                    <a:pt x="2333" y="45"/>
                    <a:pt x="2330" y="46"/>
                  </a:cubicBezTo>
                  <a:cubicBezTo>
                    <a:pt x="2326" y="47"/>
                    <a:pt x="2322" y="49"/>
                    <a:pt x="2319" y="50"/>
                  </a:cubicBezTo>
                  <a:lnTo>
                    <a:pt x="2313" y="38"/>
                  </a:lnTo>
                  <a:cubicBezTo>
                    <a:pt x="2318" y="36"/>
                    <a:pt x="2322" y="34"/>
                    <a:pt x="2327" y="33"/>
                  </a:cubicBezTo>
                  <a:cubicBezTo>
                    <a:pt x="2333" y="32"/>
                    <a:pt x="2337" y="31"/>
                    <a:pt x="2342" y="31"/>
                  </a:cubicBezTo>
                  <a:cubicBezTo>
                    <a:pt x="2352" y="31"/>
                    <a:pt x="2360" y="33"/>
                    <a:pt x="2365" y="38"/>
                  </a:cubicBezTo>
                  <a:cubicBezTo>
                    <a:pt x="2370" y="42"/>
                    <a:pt x="2373" y="49"/>
                    <a:pt x="2373" y="59"/>
                  </a:cubicBezTo>
                  <a:lnTo>
                    <a:pt x="2373" y="113"/>
                  </a:lnTo>
                  <a:lnTo>
                    <a:pt x="2361" y="113"/>
                  </a:lnTo>
                  <a:close/>
                  <a:moveTo>
                    <a:pt x="2335" y="102"/>
                  </a:moveTo>
                  <a:cubicBezTo>
                    <a:pt x="2342" y="102"/>
                    <a:pt x="2347" y="100"/>
                    <a:pt x="2350" y="97"/>
                  </a:cubicBezTo>
                  <a:cubicBezTo>
                    <a:pt x="2354" y="93"/>
                    <a:pt x="2356" y="88"/>
                    <a:pt x="2356" y="82"/>
                  </a:cubicBezTo>
                  <a:lnTo>
                    <a:pt x="2356" y="75"/>
                  </a:lnTo>
                  <a:lnTo>
                    <a:pt x="2346" y="75"/>
                  </a:lnTo>
                  <a:cubicBezTo>
                    <a:pt x="2338" y="76"/>
                    <a:pt x="2332" y="77"/>
                    <a:pt x="2328" y="79"/>
                  </a:cubicBezTo>
                  <a:cubicBezTo>
                    <a:pt x="2325" y="82"/>
                    <a:pt x="2323" y="85"/>
                    <a:pt x="2323" y="90"/>
                  </a:cubicBezTo>
                  <a:cubicBezTo>
                    <a:pt x="2323" y="94"/>
                    <a:pt x="2324" y="97"/>
                    <a:pt x="2326" y="99"/>
                  </a:cubicBezTo>
                  <a:cubicBezTo>
                    <a:pt x="2328" y="101"/>
                    <a:pt x="2331" y="102"/>
                    <a:pt x="2335" y="102"/>
                  </a:cubicBezTo>
                  <a:close/>
                  <a:moveTo>
                    <a:pt x="2450" y="90"/>
                  </a:moveTo>
                  <a:cubicBezTo>
                    <a:pt x="2450" y="98"/>
                    <a:pt x="2447" y="104"/>
                    <a:pt x="2441" y="109"/>
                  </a:cubicBezTo>
                  <a:cubicBezTo>
                    <a:pt x="2436" y="113"/>
                    <a:pt x="2428" y="115"/>
                    <a:pt x="2417" y="115"/>
                  </a:cubicBezTo>
                  <a:cubicBezTo>
                    <a:pt x="2406" y="115"/>
                    <a:pt x="2398" y="113"/>
                    <a:pt x="2392" y="110"/>
                  </a:cubicBezTo>
                  <a:lnTo>
                    <a:pt x="2392" y="95"/>
                  </a:lnTo>
                  <a:cubicBezTo>
                    <a:pt x="2401" y="100"/>
                    <a:pt x="2410" y="102"/>
                    <a:pt x="2418" y="102"/>
                  </a:cubicBezTo>
                  <a:cubicBezTo>
                    <a:pt x="2428" y="102"/>
                    <a:pt x="2433" y="99"/>
                    <a:pt x="2433" y="92"/>
                  </a:cubicBezTo>
                  <a:cubicBezTo>
                    <a:pt x="2433" y="90"/>
                    <a:pt x="2433" y="88"/>
                    <a:pt x="2432" y="87"/>
                  </a:cubicBezTo>
                  <a:cubicBezTo>
                    <a:pt x="2430" y="86"/>
                    <a:pt x="2429" y="84"/>
                    <a:pt x="2426" y="83"/>
                  </a:cubicBezTo>
                  <a:cubicBezTo>
                    <a:pt x="2423" y="81"/>
                    <a:pt x="2420" y="80"/>
                    <a:pt x="2415" y="78"/>
                  </a:cubicBezTo>
                  <a:cubicBezTo>
                    <a:pt x="2406" y="74"/>
                    <a:pt x="2399" y="71"/>
                    <a:pt x="2396" y="67"/>
                  </a:cubicBezTo>
                  <a:cubicBezTo>
                    <a:pt x="2393" y="63"/>
                    <a:pt x="2391" y="59"/>
                    <a:pt x="2391" y="53"/>
                  </a:cubicBezTo>
                  <a:cubicBezTo>
                    <a:pt x="2391" y="46"/>
                    <a:pt x="2394" y="41"/>
                    <a:pt x="2400" y="37"/>
                  </a:cubicBezTo>
                  <a:cubicBezTo>
                    <a:pt x="2405" y="33"/>
                    <a:pt x="2413" y="31"/>
                    <a:pt x="2422" y="31"/>
                  </a:cubicBezTo>
                  <a:cubicBezTo>
                    <a:pt x="2431" y="31"/>
                    <a:pt x="2440" y="33"/>
                    <a:pt x="2449" y="37"/>
                  </a:cubicBezTo>
                  <a:lnTo>
                    <a:pt x="2443" y="50"/>
                  </a:lnTo>
                  <a:cubicBezTo>
                    <a:pt x="2435" y="46"/>
                    <a:pt x="2427" y="44"/>
                    <a:pt x="2422" y="44"/>
                  </a:cubicBezTo>
                  <a:cubicBezTo>
                    <a:pt x="2413" y="44"/>
                    <a:pt x="2408" y="47"/>
                    <a:pt x="2408" y="52"/>
                  </a:cubicBezTo>
                  <a:cubicBezTo>
                    <a:pt x="2408" y="55"/>
                    <a:pt x="2409" y="57"/>
                    <a:pt x="2412" y="59"/>
                  </a:cubicBezTo>
                  <a:cubicBezTo>
                    <a:pt x="2414" y="60"/>
                    <a:pt x="2419" y="63"/>
                    <a:pt x="2427" y="66"/>
                  </a:cubicBezTo>
                  <a:cubicBezTo>
                    <a:pt x="2433" y="68"/>
                    <a:pt x="2438" y="71"/>
                    <a:pt x="2441" y="73"/>
                  </a:cubicBezTo>
                  <a:cubicBezTo>
                    <a:pt x="2444" y="75"/>
                    <a:pt x="2446" y="78"/>
                    <a:pt x="2448" y="80"/>
                  </a:cubicBezTo>
                  <a:cubicBezTo>
                    <a:pt x="2449" y="83"/>
                    <a:pt x="2450" y="86"/>
                    <a:pt x="2450" y="90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0" name="Line 348"/>
            <p:cNvSpPr>
              <a:spLocks noChangeShapeType="1"/>
            </p:cNvSpPr>
            <p:nvPr/>
          </p:nvSpPr>
          <p:spPr bwMode="auto">
            <a:xfrm flipV="1">
              <a:off x="9921967" y="2058404"/>
              <a:ext cx="0" cy="484503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1" name="Freeform 349"/>
            <p:cNvSpPr>
              <a:spLocks noEditPoints="1"/>
            </p:cNvSpPr>
            <p:nvPr/>
          </p:nvSpPr>
          <p:spPr bwMode="auto">
            <a:xfrm>
              <a:off x="9841811" y="1253275"/>
              <a:ext cx="1175631" cy="96188"/>
            </a:xfrm>
            <a:custGeom>
              <a:avLst/>
              <a:gdLst>
                <a:gd name="T0" fmla="*/ 0 w 1375"/>
                <a:gd name="T1" fmla="*/ 59 h 113"/>
                <a:gd name="T2" fmla="*/ 18 w 1375"/>
                <a:gd name="T3" fmla="*/ 59 h 113"/>
                <a:gd name="T4" fmla="*/ 72 w 1375"/>
                <a:gd name="T5" fmla="*/ 30 h 113"/>
                <a:gd name="T6" fmla="*/ 168 w 1375"/>
                <a:gd name="T7" fmla="*/ 31 h 113"/>
                <a:gd name="T8" fmla="*/ 136 w 1375"/>
                <a:gd name="T9" fmla="*/ 111 h 113"/>
                <a:gd name="T10" fmla="*/ 135 w 1375"/>
                <a:gd name="T11" fmla="*/ 46 h 113"/>
                <a:gd name="T12" fmla="*/ 273 w 1375"/>
                <a:gd name="T13" fmla="*/ 101 h 113"/>
                <a:gd name="T14" fmla="*/ 220 w 1375"/>
                <a:gd name="T15" fmla="*/ 32 h 113"/>
                <a:gd name="T16" fmla="*/ 268 w 1375"/>
                <a:gd name="T17" fmla="*/ 93 h 113"/>
                <a:gd name="T18" fmla="*/ 277 w 1375"/>
                <a:gd name="T19" fmla="*/ 111 h 113"/>
                <a:gd name="T20" fmla="*/ 309 w 1375"/>
                <a:gd name="T21" fmla="*/ 93 h 113"/>
                <a:gd name="T22" fmla="*/ 332 w 1375"/>
                <a:gd name="T23" fmla="*/ 76 h 113"/>
                <a:gd name="T24" fmla="*/ 366 w 1375"/>
                <a:gd name="T25" fmla="*/ 36 h 113"/>
                <a:gd name="T26" fmla="*/ 344 w 1375"/>
                <a:gd name="T27" fmla="*/ 65 h 113"/>
                <a:gd name="T28" fmla="*/ 391 w 1375"/>
                <a:gd name="T29" fmla="*/ 102 h 113"/>
                <a:gd name="T30" fmla="*/ 451 w 1375"/>
                <a:gd name="T31" fmla="*/ 66 h 113"/>
                <a:gd name="T32" fmla="*/ 434 w 1375"/>
                <a:gd name="T33" fmla="*/ 98 h 113"/>
                <a:gd name="T34" fmla="*/ 417 w 1375"/>
                <a:gd name="T35" fmla="*/ 43 h 113"/>
                <a:gd name="T36" fmla="*/ 417 w 1375"/>
                <a:gd name="T37" fmla="*/ 43 h 113"/>
                <a:gd name="T38" fmla="*/ 549 w 1375"/>
                <a:gd name="T39" fmla="*/ 113 h 113"/>
                <a:gd name="T40" fmla="*/ 508 w 1375"/>
                <a:gd name="T41" fmla="*/ 0 h 113"/>
                <a:gd name="T42" fmla="*/ 525 w 1375"/>
                <a:gd name="T43" fmla="*/ 42 h 113"/>
                <a:gd name="T44" fmla="*/ 525 w 1375"/>
                <a:gd name="T45" fmla="*/ 71 h 113"/>
                <a:gd name="T46" fmla="*/ 544 w 1375"/>
                <a:gd name="T47" fmla="*/ 44 h 113"/>
                <a:gd name="T48" fmla="*/ 628 w 1375"/>
                <a:gd name="T49" fmla="*/ 113 h 113"/>
                <a:gd name="T50" fmla="*/ 616 w 1375"/>
                <a:gd name="T51" fmla="*/ 81 h 113"/>
                <a:gd name="T52" fmla="*/ 652 w 1375"/>
                <a:gd name="T53" fmla="*/ 32 h 113"/>
                <a:gd name="T54" fmla="*/ 693 w 1375"/>
                <a:gd name="T55" fmla="*/ 111 h 113"/>
                <a:gd name="T56" fmla="*/ 695 w 1375"/>
                <a:gd name="T57" fmla="*/ 4 h 113"/>
                <a:gd name="T58" fmla="*/ 702 w 1375"/>
                <a:gd name="T59" fmla="*/ 20 h 113"/>
                <a:gd name="T60" fmla="*/ 734 w 1375"/>
                <a:gd name="T61" fmla="*/ 0 h 113"/>
                <a:gd name="T62" fmla="*/ 817 w 1375"/>
                <a:gd name="T63" fmla="*/ 110 h 113"/>
                <a:gd name="T64" fmla="*/ 766 w 1375"/>
                <a:gd name="T65" fmla="*/ 45 h 113"/>
                <a:gd name="T66" fmla="*/ 794 w 1375"/>
                <a:gd name="T67" fmla="*/ 32 h 113"/>
                <a:gd name="T68" fmla="*/ 797 w 1375"/>
                <a:gd name="T69" fmla="*/ 96 h 113"/>
                <a:gd name="T70" fmla="*/ 888 w 1375"/>
                <a:gd name="T71" fmla="*/ 32 h 113"/>
                <a:gd name="T72" fmla="*/ 886 w 1375"/>
                <a:gd name="T73" fmla="*/ 4 h 113"/>
                <a:gd name="T74" fmla="*/ 870 w 1375"/>
                <a:gd name="T75" fmla="*/ 11 h 113"/>
                <a:gd name="T76" fmla="*/ 949 w 1375"/>
                <a:gd name="T77" fmla="*/ 44 h 113"/>
                <a:gd name="T78" fmla="*/ 912 w 1375"/>
                <a:gd name="T79" fmla="*/ 32 h 113"/>
                <a:gd name="T80" fmla="*/ 953 w 1375"/>
                <a:gd name="T81" fmla="*/ 31 h 113"/>
                <a:gd name="T82" fmla="*/ 1085 w 1375"/>
                <a:gd name="T83" fmla="*/ 110 h 113"/>
                <a:gd name="T84" fmla="*/ 1034 w 1375"/>
                <a:gd name="T85" fmla="*/ 45 h 113"/>
                <a:gd name="T86" fmla="*/ 1062 w 1375"/>
                <a:gd name="T87" fmla="*/ 32 h 113"/>
                <a:gd name="T88" fmla="*/ 1065 w 1375"/>
                <a:gd name="T89" fmla="*/ 96 h 113"/>
                <a:gd name="T90" fmla="*/ 1114 w 1375"/>
                <a:gd name="T91" fmla="*/ 108 h 113"/>
                <a:gd name="T92" fmla="*/ 1162 w 1375"/>
                <a:gd name="T93" fmla="*/ 42 h 113"/>
                <a:gd name="T94" fmla="*/ 1134 w 1375"/>
                <a:gd name="T95" fmla="*/ 44 h 113"/>
                <a:gd name="T96" fmla="*/ 1224 w 1375"/>
                <a:gd name="T97" fmla="*/ 113 h 113"/>
                <a:gd name="T98" fmla="*/ 1224 w 1375"/>
                <a:gd name="T99" fmla="*/ 31 h 113"/>
                <a:gd name="T100" fmla="*/ 1244 w 1375"/>
                <a:gd name="T101" fmla="*/ 71 h 113"/>
                <a:gd name="T102" fmla="*/ 1281 w 1375"/>
                <a:gd name="T103" fmla="*/ 111 h 113"/>
                <a:gd name="T104" fmla="*/ 1367 w 1375"/>
                <a:gd name="T105" fmla="*/ 106 h 113"/>
                <a:gd name="T106" fmla="*/ 1358 w 1375"/>
                <a:gd name="T107" fmla="*/ 90 h 113"/>
                <a:gd name="T108" fmla="*/ 1317 w 1375"/>
                <a:gd name="T109" fmla="*/ 52 h 113"/>
                <a:gd name="T110" fmla="*/ 1347 w 1375"/>
                <a:gd name="T111" fmla="*/ 44 h 113"/>
                <a:gd name="T112" fmla="*/ 1373 w 1375"/>
                <a:gd name="T113" fmla="*/ 7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5" h="113">
                  <a:moveTo>
                    <a:pt x="98" y="59"/>
                  </a:moveTo>
                  <a:cubicBezTo>
                    <a:pt x="98" y="76"/>
                    <a:pt x="94" y="89"/>
                    <a:pt x="85" y="98"/>
                  </a:cubicBezTo>
                  <a:cubicBezTo>
                    <a:pt x="77" y="108"/>
                    <a:pt x="65" y="113"/>
                    <a:pt x="49" y="113"/>
                  </a:cubicBezTo>
                  <a:cubicBezTo>
                    <a:pt x="33" y="113"/>
                    <a:pt x="21" y="108"/>
                    <a:pt x="13" y="98"/>
                  </a:cubicBezTo>
                  <a:cubicBezTo>
                    <a:pt x="4" y="89"/>
                    <a:pt x="0" y="76"/>
                    <a:pt x="0" y="59"/>
                  </a:cubicBezTo>
                  <a:cubicBezTo>
                    <a:pt x="0" y="41"/>
                    <a:pt x="4" y="28"/>
                    <a:pt x="13" y="19"/>
                  </a:cubicBezTo>
                  <a:cubicBezTo>
                    <a:pt x="21" y="10"/>
                    <a:pt x="34" y="5"/>
                    <a:pt x="49" y="5"/>
                  </a:cubicBezTo>
                  <a:cubicBezTo>
                    <a:pt x="65" y="5"/>
                    <a:pt x="77" y="10"/>
                    <a:pt x="86" y="19"/>
                  </a:cubicBezTo>
                  <a:cubicBezTo>
                    <a:pt x="94" y="29"/>
                    <a:pt x="98" y="42"/>
                    <a:pt x="98" y="59"/>
                  </a:cubicBezTo>
                  <a:close/>
                  <a:moveTo>
                    <a:pt x="18" y="59"/>
                  </a:moveTo>
                  <a:cubicBezTo>
                    <a:pt x="18" y="72"/>
                    <a:pt x="21" y="81"/>
                    <a:pt x="26" y="88"/>
                  </a:cubicBezTo>
                  <a:cubicBezTo>
                    <a:pt x="31" y="95"/>
                    <a:pt x="39" y="98"/>
                    <a:pt x="49" y="98"/>
                  </a:cubicBezTo>
                  <a:cubicBezTo>
                    <a:pt x="59" y="98"/>
                    <a:pt x="67" y="95"/>
                    <a:pt x="72" y="88"/>
                  </a:cubicBezTo>
                  <a:cubicBezTo>
                    <a:pt x="77" y="82"/>
                    <a:pt x="80" y="72"/>
                    <a:pt x="80" y="59"/>
                  </a:cubicBezTo>
                  <a:cubicBezTo>
                    <a:pt x="80" y="46"/>
                    <a:pt x="78" y="36"/>
                    <a:pt x="72" y="30"/>
                  </a:cubicBezTo>
                  <a:cubicBezTo>
                    <a:pt x="67" y="23"/>
                    <a:pt x="60" y="20"/>
                    <a:pt x="49" y="20"/>
                  </a:cubicBezTo>
                  <a:cubicBezTo>
                    <a:pt x="39" y="20"/>
                    <a:pt x="31" y="23"/>
                    <a:pt x="26" y="30"/>
                  </a:cubicBezTo>
                  <a:cubicBezTo>
                    <a:pt x="21" y="36"/>
                    <a:pt x="18" y="46"/>
                    <a:pt x="18" y="59"/>
                  </a:cubicBezTo>
                  <a:close/>
                  <a:moveTo>
                    <a:pt x="159" y="31"/>
                  </a:moveTo>
                  <a:cubicBezTo>
                    <a:pt x="163" y="31"/>
                    <a:pt x="165" y="31"/>
                    <a:pt x="168" y="31"/>
                  </a:cubicBezTo>
                  <a:lnTo>
                    <a:pt x="166" y="47"/>
                  </a:lnTo>
                  <a:cubicBezTo>
                    <a:pt x="164" y="46"/>
                    <a:pt x="161" y="46"/>
                    <a:pt x="159" y="46"/>
                  </a:cubicBezTo>
                  <a:cubicBezTo>
                    <a:pt x="152" y="46"/>
                    <a:pt x="146" y="48"/>
                    <a:pt x="142" y="53"/>
                  </a:cubicBezTo>
                  <a:cubicBezTo>
                    <a:pt x="138" y="57"/>
                    <a:pt x="136" y="63"/>
                    <a:pt x="136" y="70"/>
                  </a:cubicBezTo>
                  <a:lnTo>
                    <a:pt x="136" y="111"/>
                  </a:lnTo>
                  <a:lnTo>
                    <a:pt x="119" y="111"/>
                  </a:lnTo>
                  <a:lnTo>
                    <a:pt x="119" y="32"/>
                  </a:lnTo>
                  <a:lnTo>
                    <a:pt x="132" y="32"/>
                  </a:lnTo>
                  <a:lnTo>
                    <a:pt x="134" y="46"/>
                  </a:lnTo>
                  <a:lnTo>
                    <a:pt x="135" y="46"/>
                  </a:lnTo>
                  <a:cubicBezTo>
                    <a:pt x="138" y="41"/>
                    <a:pt x="141" y="38"/>
                    <a:pt x="146" y="35"/>
                  </a:cubicBezTo>
                  <a:cubicBezTo>
                    <a:pt x="150" y="32"/>
                    <a:pt x="154" y="31"/>
                    <a:pt x="159" y="31"/>
                  </a:cubicBezTo>
                  <a:close/>
                  <a:moveTo>
                    <a:pt x="277" y="111"/>
                  </a:moveTo>
                  <a:lnTo>
                    <a:pt x="274" y="101"/>
                  </a:lnTo>
                  <a:lnTo>
                    <a:pt x="273" y="101"/>
                  </a:lnTo>
                  <a:cubicBezTo>
                    <a:pt x="271" y="104"/>
                    <a:pt x="268" y="107"/>
                    <a:pt x="263" y="109"/>
                  </a:cubicBezTo>
                  <a:cubicBezTo>
                    <a:pt x="259" y="111"/>
                    <a:pt x="254" y="113"/>
                    <a:pt x="248" y="113"/>
                  </a:cubicBezTo>
                  <a:cubicBezTo>
                    <a:pt x="239" y="113"/>
                    <a:pt x="232" y="110"/>
                    <a:pt x="227" y="105"/>
                  </a:cubicBezTo>
                  <a:cubicBezTo>
                    <a:pt x="222" y="101"/>
                    <a:pt x="220" y="93"/>
                    <a:pt x="220" y="84"/>
                  </a:cubicBezTo>
                  <a:lnTo>
                    <a:pt x="220" y="32"/>
                  </a:lnTo>
                  <a:lnTo>
                    <a:pt x="237" y="32"/>
                  </a:lnTo>
                  <a:lnTo>
                    <a:pt x="237" y="81"/>
                  </a:lnTo>
                  <a:cubicBezTo>
                    <a:pt x="237" y="87"/>
                    <a:pt x="238" y="91"/>
                    <a:pt x="241" y="94"/>
                  </a:cubicBezTo>
                  <a:cubicBezTo>
                    <a:pt x="243" y="97"/>
                    <a:pt x="247" y="99"/>
                    <a:pt x="252" y="99"/>
                  </a:cubicBezTo>
                  <a:cubicBezTo>
                    <a:pt x="259" y="99"/>
                    <a:pt x="265" y="97"/>
                    <a:pt x="268" y="93"/>
                  </a:cubicBezTo>
                  <a:cubicBezTo>
                    <a:pt x="271" y="88"/>
                    <a:pt x="273" y="81"/>
                    <a:pt x="273" y="71"/>
                  </a:cubicBezTo>
                  <a:lnTo>
                    <a:pt x="273" y="32"/>
                  </a:lnTo>
                  <a:lnTo>
                    <a:pt x="290" y="32"/>
                  </a:lnTo>
                  <a:lnTo>
                    <a:pt x="290" y="111"/>
                  </a:lnTo>
                  <a:lnTo>
                    <a:pt x="277" y="111"/>
                  </a:lnTo>
                  <a:close/>
                  <a:moveTo>
                    <a:pt x="367" y="89"/>
                  </a:moveTo>
                  <a:cubicBezTo>
                    <a:pt x="367" y="96"/>
                    <a:pt x="364" y="102"/>
                    <a:pt x="359" y="106"/>
                  </a:cubicBezTo>
                  <a:cubicBezTo>
                    <a:pt x="353" y="110"/>
                    <a:pt x="345" y="113"/>
                    <a:pt x="334" y="113"/>
                  </a:cubicBezTo>
                  <a:cubicBezTo>
                    <a:pt x="324" y="113"/>
                    <a:pt x="315" y="111"/>
                    <a:pt x="309" y="108"/>
                  </a:cubicBezTo>
                  <a:lnTo>
                    <a:pt x="309" y="93"/>
                  </a:lnTo>
                  <a:cubicBezTo>
                    <a:pt x="318" y="98"/>
                    <a:pt x="327" y="100"/>
                    <a:pt x="335" y="100"/>
                  </a:cubicBezTo>
                  <a:cubicBezTo>
                    <a:pt x="345" y="100"/>
                    <a:pt x="351" y="97"/>
                    <a:pt x="351" y="90"/>
                  </a:cubicBezTo>
                  <a:cubicBezTo>
                    <a:pt x="351" y="88"/>
                    <a:pt x="350" y="87"/>
                    <a:pt x="349" y="85"/>
                  </a:cubicBezTo>
                  <a:cubicBezTo>
                    <a:pt x="348" y="84"/>
                    <a:pt x="346" y="83"/>
                    <a:pt x="343" y="81"/>
                  </a:cubicBezTo>
                  <a:cubicBezTo>
                    <a:pt x="341" y="80"/>
                    <a:pt x="337" y="78"/>
                    <a:pt x="332" y="76"/>
                  </a:cubicBezTo>
                  <a:cubicBezTo>
                    <a:pt x="323" y="73"/>
                    <a:pt x="317" y="69"/>
                    <a:pt x="314" y="66"/>
                  </a:cubicBezTo>
                  <a:cubicBezTo>
                    <a:pt x="310" y="62"/>
                    <a:pt x="309" y="58"/>
                    <a:pt x="309" y="52"/>
                  </a:cubicBezTo>
                  <a:cubicBezTo>
                    <a:pt x="309" y="45"/>
                    <a:pt x="312" y="40"/>
                    <a:pt x="317" y="36"/>
                  </a:cubicBezTo>
                  <a:cubicBezTo>
                    <a:pt x="323" y="33"/>
                    <a:pt x="330" y="31"/>
                    <a:pt x="339" y="31"/>
                  </a:cubicBezTo>
                  <a:cubicBezTo>
                    <a:pt x="349" y="31"/>
                    <a:pt x="358" y="33"/>
                    <a:pt x="366" y="36"/>
                  </a:cubicBezTo>
                  <a:lnTo>
                    <a:pt x="360" y="49"/>
                  </a:lnTo>
                  <a:cubicBezTo>
                    <a:pt x="352" y="45"/>
                    <a:pt x="345" y="44"/>
                    <a:pt x="339" y="44"/>
                  </a:cubicBezTo>
                  <a:cubicBezTo>
                    <a:pt x="330" y="44"/>
                    <a:pt x="325" y="46"/>
                    <a:pt x="325" y="51"/>
                  </a:cubicBezTo>
                  <a:cubicBezTo>
                    <a:pt x="325" y="54"/>
                    <a:pt x="327" y="56"/>
                    <a:pt x="329" y="58"/>
                  </a:cubicBezTo>
                  <a:cubicBezTo>
                    <a:pt x="331" y="59"/>
                    <a:pt x="336" y="62"/>
                    <a:pt x="344" y="65"/>
                  </a:cubicBezTo>
                  <a:cubicBezTo>
                    <a:pt x="351" y="67"/>
                    <a:pt x="355" y="69"/>
                    <a:pt x="358" y="72"/>
                  </a:cubicBezTo>
                  <a:cubicBezTo>
                    <a:pt x="361" y="74"/>
                    <a:pt x="364" y="76"/>
                    <a:pt x="365" y="79"/>
                  </a:cubicBezTo>
                  <a:cubicBezTo>
                    <a:pt x="366" y="82"/>
                    <a:pt x="367" y="85"/>
                    <a:pt x="367" y="89"/>
                  </a:cubicBezTo>
                  <a:close/>
                  <a:moveTo>
                    <a:pt x="420" y="113"/>
                  </a:moveTo>
                  <a:cubicBezTo>
                    <a:pt x="408" y="113"/>
                    <a:pt x="398" y="109"/>
                    <a:pt x="391" y="102"/>
                  </a:cubicBezTo>
                  <a:cubicBezTo>
                    <a:pt x="384" y="95"/>
                    <a:pt x="381" y="85"/>
                    <a:pt x="381" y="72"/>
                  </a:cubicBezTo>
                  <a:cubicBezTo>
                    <a:pt x="381" y="59"/>
                    <a:pt x="384" y="49"/>
                    <a:pt x="390" y="42"/>
                  </a:cubicBezTo>
                  <a:cubicBezTo>
                    <a:pt x="397" y="34"/>
                    <a:pt x="406" y="31"/>
                    <a:pt x="417" y="31"/>
                  </a:cubicBezTo>
                  <a:cubicBezTo>
                    <a:pt x="427" y="31"/>
                    <a:pt x="436" y="34"/>
                    <a:pt x="442" y="40"/>
                  </a:cubicBezTo>
                  <a:cubicBezTo>
                    <a:pt x="448" y="47"/>
                    <a:pt x="451" y="55"/>
                    <a:pt x="451" y="66"/>
                  </a:cubicBezTo>
                  <a:lnTo>
                    <a:pt x="451" y="75"/>
                  </a:lnTo>
                  <a:lnTo>
                    <a:pt x="398" y="75"/>
                  </a:lnTo>
                  <a:cubicBezTo>
                    <a:pt x="398" y="83"/>
                    <a:pt x="400" y="89"/>
                    <a:pt x="404" y="93"/>
                  </a:cubicBezTo>
                  <a:cubicBezTo>
                    <a:pt x="408" y="97"/>
                    <a:pt x="414" y="99"/>
                    <a:pt x="421" y="99"/>
                  </a:cubicBezTo>
                  <a:cubicBezTo>
                    <a:pt x="426" y="99"/>
                    <a:pt x="430" y="99"/>
                    <a:pt x="434" y="98"/>
                  </a:cubicBezTo>
                  <a:cubicBezTo>
                    <a:pt x="438" y="97"/>
                    <a:pt x="442" y="96"/>
                    <a:pt x="447" y="94"/>
                  </a:cubicBezTo>
                  <a:lnTo>
                    <a:pt x="447" y="107"/>
                  </a:lnTo>
                  <a:cubicBezTo>
                    <a:pt x="443" y="109"/>
                    <a:pt x="439" y="110"/>
                    <a:pt x="434" y="111"/>
                  </a:cubicBezTo>
                  <a:cubicBezTo>
                    <a:pt x="430" y="112"/>
                    <a:pt x="425" y="113"/>
                    <a:pt x="420" y="113"/>
                  </a:cubicBezTo>
                  <a:close/>
                  <a:moveTo>
                    <a:pt x="417" y="43"/>
                  </a:moveTo>
                  <a:cubicBezTo>
                    <a:pt x="412" y="43"/>
                    <a:pt x="407" y="45"/>
                    <a:pt x="404" y="48"/>
                  </a:cubicBezTo>
                  <a:cubicBezTo>
                    <a:pt x="401" y="52"/>
                    <a:pt x="399" y="57"/>
                    <a:pt x="398" y="63"/>
                  </a:cubicBezTo>
                  <a:lnTo>
                    <a:pt x="434" y="63"/>
                  </a:lnTo>
                  <a:cubicBezTo>
                    <a:pt x="434" y="57"/>
                    <a:pt x="433" y="52"/>
                    <a:pt x="430" y="48"/>
                  </a:cubicBezTo>
                  <a:cubicBezTo>
                    <a:pt x="427" y="45"/>
                    <a:pt x="422" y="43"/>
                    <a:pt x="417" y="43"/>
                  </a:cubicBezTo>
                  <a:close/>
                  <a:moveTo>
                    <a:pt x="549" y="31"/>
                  </a:moveTo>
                  <a:cubicBezTo>
                    <a:pt x="559" y="31"/>
                    <a:pt x="566" y="34"/>
                    <a:pt x="572" y="41"/>
                  </a:cubicBezTo>
                  <a:cubicBezTo>
                    <a:pt x="577" y="49"/>
                    <a:pt x="580" y="59"/>
                    <a:pt x="580" y="71"/>
                  </a:cubicBezTo>
                  <a:cubicBezTo>
                    <a:pt x="580" y="84"/>
                    <a:pt x="577" y="94"/>
                    <a:pt x="572" y="102"/>
                  </a:cubicBezTo>
                  <a:cubicBezTo>
                    <a:pt x="566" y="109"/>
                    <a:pt x="558" y="113"/>
                    <a:pt x="549" y="113"/>
                  </a:cubicBezTo>
                  <a:cubicBezTo>
                    <a:pt x="538" y="113"/>
                    <a:pt x="531" y="109"/>
                    <a:pt x="525" y="102"/>
                  </a:cubicBezTo>
                  <a:lnTo>
                    <a:pt x="524" y="102"/>
                  </a:lnTo>
                  <a:lnTo>
                    <a:pt x="521" y="111"/>
                  </a:lnTo>
                  <a:lnTo>
                    <a:pt x="508" y="111"/>
                  </a:lnTo>
                  <a:lnTo>
                    <a:pt x="508" y="0"/>
                  </a:lnTo>
                  <a:lnTo>
                    <a:pt x="525" y="0"/>
                  </a:lnTo>
                  <a:lnTo>
                    <a:pt x="525" y="26"/>
                  </a:lnTo>
                  <a:cubicBezTo>
                    <a:pt x="525" y="28"/>
                    <a:pt x="525" y="31"/>
                    <a:pt x="525" y="35"/>
                  </a:cubicBezTo>
                  <a:cubicBezTo>
                    <a:pt x="525" y="39"/>
                    <a:pt x="524" y="41"/>
                    <a:pt x="524" y="42"/>
                  </a:cubicBezTo>
                  <a:lnTo>
                    <a:pt x="525" y="42"/>
                  </a:lnTo>
                  <a:cubicBezTo>
                    <a:pt x="530" y="35"/>
                    <a:pt x="538" y="31"/>
                    <a:pt x="549" y="31"/>
                  </a:cubicBezTo>
                  <a:close/>
                  <a:moveTo>
                    <a:pt x="544" y="44"/>
                  </a:moveTo>
                  <a:cubicBezTo>
                    <a:pt x="538" y="44"/>
                    <a:pt x="533" y="46"/>
                    <a:pt x="530" y="50"/>
                  </a:cubicBezTo>
                  <a:cubicBezTo>
                    <a:pt x="527" y="54"/>
                    <a:pt x="525" y="61"/>
                    <a:pt x="525" y="70"/>
                  </a:cubicBezTo>
                  <a:lnTo>
                    <a:pt x="525" y="71"/>
                  </a:lnTo>
                  <a:cubicBezTo>
                    <a:pt x="525" y="81"/>
                    <a:pt x="527" y="88"/>
                    <a:pt x="530" y="92"/>
                  </a:cubicBezTo>
                  <a:cubicBezTo>
                    <a:pt x="533" y="97"/>
                    <a:pt x="538" y="99"/>
                    <a:pt x="545" y="99"/>
                  </a:cubicBezTo>
                  <a:cubicBezTo>
                    <a:pt x="551" y="99"/>
                    <a:pt x="555" y="96"/>
                    <a:pt x="558" y="92"/>
                  </a:cubicBezTo>
                  <a:cubicBezTo>
                    <a:pt x="561" y="87"/>
                    <a:pt x="563" y="80"/>
                    <a:pt x="563" y="71"/>
                  </a:cubicBezTo>
                  <a:cubicBezTo>
                    <a:pt x="563" y="53"/>
                    <a:pt x="557" y="44"/>
                    <a:pt x="544" y="44"/>
                  </a:cubicBezTo>
                  <a:close/>
                  <a:moveTo>
                    <a:pt x="656" y="111"/>
                  </a:moveTo>
                  <a:lnTo>
                    <a:pt x="653" y="101"/>
                  </a:lnTo>
                  <a:lnTo>
                    <a:pt x="653" y="101"/>
                  </a:lnTo>
                  <a:cubicBezTo>
                    <a:pt x="650" y="104"/>
                    <a:pt x="647" y="107"/>
                    <a:pt x="643" y="109"/>
                  </a:cubicBezTo>
                  <a:cubicBezTo>
                    <a:pt x="638" y="111"/>
                    <a:pt x="633" y="113"/>
                    <a:pt x="628" y="113"/>
                  </a:cubicBezTo>
                  <a:cubicBezTo>
                    <a:pt x="618" y="113"/>
                    <a:pt x="611" y="110"/>
                    <a:pt x="606" y="105"/>
                  </a:cubicBezTo>
                  <a:cubicBezTo>
                    <a:pt x="601" y="101"/>
                    <a:pt x="599" y="93"/>
                    <a:pt x="599" y="84"/>
                  </a:cubicBezTo>
                  <a:lnTo>
                    <a:pt x="599" y="32"/>
                  </a:lnTo>
                  <a:lnTo>
                    <a:pt x="616" y="32"/>
                  </a:lnTo>
                  <a:lnTo>
                    <a:pt x="616" y="81"/>
                  </a:lnTo>
                  <a:cubicBezTo>
                    <a:pt x="616" y="87"/>
                    <a:pt x="617" y="91"/>
                    <a:pt x="620" y="94"/>
                  </a:cubicBezTo>
                  <a:cubicBezTo>
                    <a:pt x="622" y="97"/>
                    <a:pt x="626" y="99"/>
                    <a:pt x="632" y="99"/>
                  </a:cubicBezTo>
                  <a:cubicBezTo>
                    <a:pt x="639" y="99"/>
                    <a:pt x="644" y="97"/>
                    <a:pt x="647" y="93"/>
                  </a:cubicBezTo>
                  <a:cubicBezTo>
                    <a:pt x="650" y="88"/>
                    <a:pt x="652" y="81"/>
                    <a:pt x="652" y="71"/>
                  </a:cubicBezTo>
                  <a:lnTo>
                    <a:pt x="652" y="32"/>
                  </a:lnTo>
                  <a:lnTo>
                    <a:pt x="669" y="32"/>
                  </a:lnTo>
                  <a:lnTo>
                    <a:pt x="669" y="111"/>
                  </a:lnTo>
                  <a:lnTo>
                    <a:pt x="656" y="111"/>
                  </a:lnTo>
                  <a:close/>
                  <a:moveTo>
                    <a:pt x="710" y="111"/>
                  </a:moveTo>
                  <a:lnTo>
                    <a:pt x="693" y="111"/>
                  </a:lnTo>
                  <a:lnTo>
                    <a:pt x="693" y="32"/>
                  </a:lnTo>
                  <a:lnTo>
                    <a:pt x="710" y="32"/>
                  </a:lnTo>
                  <a:lnTo>
                    <a:pt x="710" y="111"/>
                  </a:lnTo>
                  <a:close/>
                  <a:moveTo>
                    <a:pt x="692" y="11"/>
                  </a:moveTo>
                  <a:cubicBezTo>
                    <a:pt x="692" y="8"/>
                    <a:pt x="693" y="6"/>
                    <a:pt x="695" y="4"/>
                  </a:cubicBezTo>
                  <a:cubicBezTo>
                    <a:pt x="696" y="3"/>
                    <a:pt x="699" y="2"/>
                    <a:pt x="702" y="2"/>
                  </a:cubicBezTo>
                  <a:cubicBezTo>
                    <a:pt x="705" y="2"/>
                    <a:pt x="707" y="3"/>
                    <a:pt x="709" y="4"/>
                  </a:cubicBezTo>
                  <a:cubicBezTo>
                    <a:pt x="710" y="6"/>
                    <a:pt x="711" y="8"/>
                    <a:pt x="711" y="11"/>
                  </a:cubicBezTo>
                  <a:cubicBezTo>
                    <a:pt x="711" y="14"/>
                    <a:pt x="710" y="16"/>
                    <a:pt x="709" y="18"/>
                  </a:cubicBezTo>
                  <a:cubicBezTo>
                    <a:pt x="707" y="20"/>
                    <a:pt x="705" y="20"/>
                    <a:pt x="702" y="20"/>
                  </a:cubicBezTo>
                  <a:cubicBezTo>
                    <a:pt x="699" y="20"/>
                    <a:pt x="696" y="20"/>
                    <a:pt x="695" y="18"/>
                  </a:cubicBezTo>
                  <a:cubicBezTo>
                    <a:pt x="693" y="16"/>
                    <a:pt x="692" y="14"/>
                    <a:pt x="692" y="11"/>
                  </a:cubicBezTo>
                  <a:close/>
                  <a:moveTo>
                    <a:pt x="751" y="111"/>
                  </a:moveTo>
                  <a:lnTo>
                    <a:pt x="734" y="111"/>
                  </a:lnTo>
                  <a:lnTo>
                    <a:pt x="734" y="0"/>
                  </a:lnTo>
                  <a:lnTo>
                    <a:pt x="751" y="0"/>
                  </a:lnTo>
                  <a:lnTo>
                    <a:pt x="751" y="111"/>
                  </a:lnTo>
                  <a:close/>
                  <a:moveTo>
                    <a:pt x="805" y="99"/>
                  </a:moveTo>
                  <a:cubicBezTo>
                    <a:pt x="809" y="99"/>
                    <a:pt x="813" y="98"/>
                    <a:pt x="817" y="97"/>
                  </a:cubicBezTo>
                  <a:lnTo>
                    <a:pt x="817" y="110"/>
                  </a:lnTo>
                  <a:cubicBezTo>
                    <a:pt x="815" y="110"/>
                    <a:pt x="813" y="111"/>
                    <a:pt x="810" y="112"/>
                  </a:cubicBezTo>
                  <a:cubicBezTo>
                    <a:pt x="807" y="112"/>
                    <a:pt x="804" y="113"/>
                    <a:pt x="801" y="113"/>
                  </a:cubicBezTo>
                  <a:cubicBezTo>
                    <a:pt x="785" y="113"/>
                    <a:pt x="777" y="104"/>
                    <a:pt x="777" y="87"/>
                  </a:cubicBezTo>
                  <a:lnTo>
                    <a:pt x="777" y="45"/>
                  </a:lnTo>
                  <a:lnTo>
                    <a:pt x="766" y="45"/>
                  </a:lnTo>
                  <a:lnTo>
                    <a:pt x="766" y="37"/>
                  </a:lnTo>
                  <a:lnTo>
                    <a:pt x="777" y="31"/>
                  </a:lnTo>
                  <a:lnTo>
                    <a:pt x="783" y="15"/>
                  </a:lnTo>
                  <a:lnTo>
                    <a:pt x="794" y="15"/>
                  </a:lnTo>
                  <a:lnTo>
                    <a:pt x="794" y="32"/>
                  </a:lnTo>
                  <a:lnTo>
                    <a:pt x="816" y="32"/>
                  </a:lnTo>
                  <a:lnTo>
                    <a:pt x="816" y="45"/>
                  </a:lnTo>
                  <a:lnTo>
                    <a:pt x="794" y="45"/>
                  </a:lnTo>
                  <a:lnTo>
                    <a:pt x="794" y="87"/>
                  </a:lnTo>
                  <a:cubicBezTo>
                    <a:pt x="794" y="91"/>
                    <a:pt x="795" y="94"/>
                    <a:pt x="797" y="96"/>
                  </a:cubicBezTo>
                  <a:cubicBezTo>
                    <a:pt x="799" y="98"/>
                    <a:pt x="801" y="99"/>
                    <a:pt x="805" y="99"/>
                  </a:cubicBezTo>
                  <a:close/>
                  <a:moveTo>
                    <a:pt x="888" y="111"/>
                  </a:moveTo>
                  <a:lnTo>
                    <a:pt x="871" y="111"/>
                  </a:lnTo>
                  <a:lnTo>
                    <a:pt x="871" y="32"/>
                  </a:lnTo>
                  <a:lnTo>
                    <a:pt x="888" y="32"/>
                  </a:lnTo>
                  <a:lnTo>
                    <a:pt x="888" y="111"/>
                  </a:lnTo>
                  <a:close/>
                  <a:moveTo>
                    <a:pt x="870" y="11"/>
                  </a:moveTo>
                  <a:cubicBezTo>
                    <a:pt x="870" y="8"/>
                    <a:pt x="871" y="6"/>
                    <a:pt x="872" y="4"/>
                  </a:cubicBezTo>
                  <a:cubicBezTo>
                    <a:pt x="874" y="3"/>
                    <a:pt x="876" y="2"/>
                    <a:pt x="880" y="2"/>
                  </a:cubicBezTo>
                  <a:cubicBezTo>
                    <a:pt x="882" y="2"/>
                    <a:pt x="885" y="3"/>
                    <a:pt x="886" y="4"/>
                  </a:cubicBezTo>
                  <a:cubicBezTo>
                    <a:pt x="888" y="6"/>
                    <a:pt x="889" y="8"/>
                    <a:pt x="889" y="11"/>
                  </a:cubicBezTo>
                  <a:cubicBezTo>
                    <a:pt x="889" y="14"/>
                    <a:pt x="888" y="16"/>
                    <a:pt x="886" y="18"/>
                  </a:cubicBezTo>
                  <a:cubicBezTo>
                    <a:pt x="885" y="20"/>
                    <a:pt x="882" y="20"/>
                    <a:pt x="880" y="20"/>
                  </a:cubicBezTo>
                  <a:cubicBezTo>
                    <a:pt x="876" y="20"/>
                    <a:pt x="874" y="20"/>
                    <a:pt x="872" y="18"/>
                  </a:cubicBezTo>
                  <a:cubicBezTo>
                    <a:pt x="871" y="16"/>
                    <a:pt x="870" y="14"/>
                    <a:pt x="870" y="11"/>
                  </a:cubicBezTo>
                  <a:close/>
                  <a:moveTo>
                    <a:pt x="982" y="111"/>
                  </a:moveTo>
                  <a:lnTo>
                    <a:pt x="965" y="111"/>
                  </a:lnTo>
                  <a:lnTo>
                    <a:pt x="965" y="63"/>
                  </a:lnTo>
                  <a:cubicBezTo>
                    <a:pt x="965" y="56"/>
                    <a:pt x="964" y="52"/>
                    <a:pt x="961" y="49"/>
                  </a:cubicBezTo>
                  <a:cubicBezTo>
                    <a:pt x="959" y="46"/>
                    <a:pt x="955" y="44"/>
                    <a:pt x="949" y="44"/>
                  </a:cubicBezTo>
                  <a:cubicBezTo>
                    <a:pt x="942" y="44"/>
                    <a:pt x="937" y="46"/>
                    <a:pt x="934" y="51"/>
                  </a:cubicBezTo>
                  <a:cubicBezTo>
                    <a:pt x="930" y="55"/>
                    <a:pt x="929" y="62"/>
                    <a:pt x="929" y="72"/>
                  </a:cubicBezTo>
                  <a:lnTo>
                    <a:pt x="929" y="111"/>
                  </a:lnTo>
                  <a:lnTo>
                    <a:pt x="912" y="111"/>
                  </a:lnTo>
                  <a:lnTo>
                    <a:pt x="912" y="32"/>
                  </a:lnTo>
                  <a:lnTo>
                    <a:pt x="925" y="32"/>
                  </a:lnTo>
                  <a:lnTo>
                    <a:pt x="928" y="42"/>
                  </a:lnTo>
                  <a:lnTo>
                    <a:pt x="928" y="42"/>
                  </a:lnTo>
                  <a:cubicBezTo>
                    <a:pt x="931" y="39"/>
                    <a:pt x="934" y="36"/>
                    <a:pt x="939" y="34"/>
                  </a:cubicBezTo>
                  <a:cubicBezTo>
                    <a:pt x="943" y="32"/>
                    <a:pt x="948" y="31"/>
                    <a:pt x="953" y="31"/>
                  </a:cubicBezTo>
                  <a:cubicBezTo>
                    <a:pt x="972" y="31"/>
                    <a:pt x="982" y="40"/>
                    <a:pt x="982" y="60"/>
                  </a:cubicBezTo>
                  <a:lnTo>
                    <a:pt x="982" y="111"/>
                  </a:lnTo>
                  <a:close/>
                  <a:moveTo>
                    <a:pt x="1073" y="99"/>
                  </a:moveTo>
                  <a:cubicBezTo>
                    <a:pt x="1077" y="99"/>
                    <a:pt x="1081" y="98"/>
                    <a:pt x="1085" y="97"/>
                  </a:cubicBezTo>
                  <a:lnTo>
                    <a:pt x="1085" y="110"/>
                  </a:lnTo>
                  <a:cubicBezTo>
                    <a:pt x="1083" y="110"/>
                    <a:pt x="1081" y="111"/>
                    <a:pt x="1078" y="112"/>
                  </a:cubicBezTo>
                  <a:cubicBezTo>
                    <a:pt x="1075" y="112"/>
                    <a:pt x="1072" y="113"/>
                    <a:pt x="1069" y="113"/>
                  </a:cubicBezTo>
                  <a:cubicBezTo>
                    <a:pt x="1053" y="113"/>
                    <a:pt x="1045" y="104"/>
                    <a:pt x="1045" y="87"/>
                  </a:cubicBezTo>
                  <a:lnTo>
                    <a:pt x="1045" y="45"/>
                  </a:lnTo>
                  <a:lnTo>
                    <a:pt x="1034" y="45"/>
                  </a:lnTo>
                  <a:lnTo>
                    <a:pt x="1034" y="37"/>
                  </a:lnTo>
                  <a:lnTo>
                    <a:pt x="1046" y="31"/>
                  </a:lnTo>
                  <a:lnTo>
                    <a:pt x="1052" y="15"/>
                  </a:lnTo>
                  <a:lnTo>
                    <a:pt x="1062" y="15"/>
                  </a:lnTo>
                  <a:lnTo>
                    <a:pt x="1062" y="32"/>
                  </a:lnTo>
                  <a:lnTo>
                    <a:pt x="1085" y="32"/>
                  </a:lnTo>
                  <a:lnTo>
                    <a:pt x="1085" y="45"/>
                  </a:lnTo>
                  <a:lnTo>
                    <a:pt x="1062" y="45"/>
                  </a:lnTo>
                  <a:lnTo>
                    <a:pt x="1062" y="87"/>
                  </a:lnTo>
                  <a:cubicBezTo>
                    <a:pt x="1062" y="91"/>
                    <a:pt x="1063" y="94"/>
                    <a:pt x="1065" y="96"/>
                  </a:cubicBezTo>
                  <a:cubicBezTo>
                    <a:pt x="1067" y="98"/>
                    <a:pt x="1070" y="99"/>
                    <a:pt x="1073" y="99"/>
                  </a:cubicBezTo>
                  <a:close/>
                  <a:moveTo>
                    <a:pt x="1172" y="71"/>
                  </a:moveTo>
                  <a:cubicBezTo>
                    <a:pt x="1172" y="84"/>
                    <a:pt x="1168" y="94"/>
                    <a:pt x="1162" y="102"/>
                  </a:cubicBezTo>
                  <a:cubicBezTo>
                    <a:pt x="1155" y="109"/>
                    <a:pt x="1146" y="113"/>
                    <a:pt x="1134" y="113"/>
                  </a:cubicBezTo>
                  <a:cubicBezTo>
                    <a:pt x="1126" y="113"/>
                    <a:pt x="1120" y="111"/>
                    <a:pt x="1114" y="108"/>
                  </a:cubicBezTo>
                  <a:cubicBezTo>
                    <a:pt x="1108" y="104"/>
                    <a:pt x="1104" y="99"/>
                    <a:pt x="1101" y="93"/>
                  </a:cubicBezTo>
                  <a:cubicBezTo>
                    <a:pt x="1098" y="87"/>
                    <a:pt x="1096" y="80"/>
                    <a:pt x="1096" y="71"/>
                  </a:cubicBezTo>
                  <a:cubicBezTo>
                    <a:pt x="1096" y="59"/>
                    <a:pt x="1100" y="49"/>
                    <a:pt x="1106" y="41"/>
                  </a:cubicBezTo>
                  <a:cubicBezTo>
                    <a:pt x="1113" y="34"/>
                    <a:pt x="1122" y="31"/>
                    <a:pt x="1134" y="31"/>
                  </a:cubicBezTo>
                  <a:cubicBezTo>
                    <a:pt x="1146" y="31"/>
                    <a:pt x="1155" y="34"/>
                    <a:pt x="1162" y="42"/>
                  </a:cubicBezTo>
                  <a:cubicBezTo>
                    <a:pt x="1168" y="49"/>
                    <a:pt x="1172" y="59"/>
                    <a:pt x="1172" y="71"/>
                  </a:cubicBezTo>
                  <a:close/>
                  <a:moveTo>
                    <a:pt x="1114" y="71"/>
                  </a:moveTo>
                  <a:cubicBezTo>
                    <a:pt x="1114" y="90"/>
                    <a:pt x="1121" y="99"/>
                    <a:pt x="1134" y="99"/>
                  </a:cubicBezTo>
                  <a:cubicBezTo>
                    <a:pt x="1148" y="99"/>
                    <a:pt x="1154" y="90"/>
                    <a:pt x="1154" y="71"/>
                  </a:cubicBezTo>
                  <a:cubicBezTo>
                    <a:pt x="1154" y="53"/>
                    <a:pt x="1147" y="44"/>
                    <a:pt x="1134" y="44"/>
                  </a:cubicBezTo>
                  <a:cubicBezTo>
                    <a:pt x="1127" y="44"/>
                    <a:pt x="1122" y="47"/>
                    <a:pt x="1119" y="51"/>
                  </a:cubicBezTo>
                  <a:cubicBezTo>
                    <a:pt x="1115" y="56"/>
                    <a:pt x="1114" y="63"/>
                    <a:pt x="1114" y="71"/>
                  </a:cubicBezTo>
                  <a:close/>
                  <a:moveTo>
                    <a:pt x="1261" y="71"/>
                  </a:moveTo>
                  <a:cubicBezTo>
                    <a:pt x="1261" y="84"/>
                    <a:pt x="1258" y="94"/>
                    <a:pt x="1251" y="102"/>
                  </a:cubicBezTo>
                  <a:cubicBezTo>
                    <a:pt x="1245" y="109"/>
                    <a:pt x="1235" y="113"/>
                    <a:pt x="1224" y="113"/>
                  </a:cubicBezTo>
                  <a:cubicBezTo>
                    <a:pt x="1216" y="113"/>
                    <a:pt x="1210" y="111"/>
                    <a:pt x="1204" y="108"/>
                  </a:cubicBezTo>
                  <a:cubicBezTo>
                    <a:pt x="1198" y="104"/>
                    <a:pt x="1194" y="99"/>
                    <a:pt x="1191" y="93"/>
                  </a:cubicBezTo>
                  <a:cubicBezTo>
                    <a:pt x="1188" y="87"/>
                    <a:pt x="1186" y="80"/>
                    <a:pt x="1186" y="71"/>
                  </a:cubicBezTo>
                  <a:cubicBezTo>
                    <a:pt x="1186" y="59"/>
                    <a:pt x="1190" y="49"/>
                    <a:pt x="1196" y="41"/>
                  </a:cubicBezTo>
                  <a:cubicBezTo>
                    <a:pt x="1203" y="34"/>
                    <a:pt x="1212" y="31"/>
                    <a:pt x="1224" y="31"/>
                  </a:cubicBezTo>
                  <a:cubicBezTo>
                    <a:pt x="1236" y="31"/>
                    <a:pt x="1245" y="34"/>
                    <a:pt x="1251" y="42"/>
                  </a:cubicBezTo>
                  <a:cubicBezTo>
                    <a:pt x="1258" y="49"/>
                    <a:pt x="1261" y="59"/>
                    <a:pt x="1261" y="71"/>
                  </a:cubicBezTo>
                  <a:close/>
                  <a:moveTo>
                    <a:pt x="1204" y="71"/>
                  </a:moveTo>
                  <a:cubicBezTo>
                    <a:pt x="1204" y="90"/>
                    <a:pt x="1210" y="99"/>
                    <a:pt x="1224" y="99"/>
                  </a:cubicBezTo>
                  <a:cubicBezTo>
                    <a:pt x="1237" y="99"/>
                    <a:pt x="1244" y="90"/>
                    <a:pt x="1244" y="71"/>
                  </a:cubicBezTo>
                  <a:cubicBezTo>
                    <a:pt x="1244" y="53"/>
                    <a:pt x="1237" y="44"/>
                    <a:pt x="1224" y="44"/>
                  </a:cubicBezTo>
                  <a:cubicBezTo>
                    <a:pt x="1217" y="44"/>
                    <a:pt x="1212" y="47"/>
                    <a:pt x="1208" y="51"/>
                  </a:cubicBezTo>
                  <a:cubicBezTo>
                    <a:pt x="1205" y="56"/>
                    <a:pt x="1204" y="63"/>
                    <a:pt x="1204" y="71"/>
                  </a:cubicBezTo>
                  <a:close/>
                  <a:moveTo>
                    <a:pt x="1298" y="111"/>
                  </a:moveTo>
                  <a:lnTo>
                    <a:pt x="1281" y="111"/>
                  </a:lnTo>
                  <a:lnTo>
                    <a:pt x="1281" y="0"/>
                  </a:lnTo>
                  <a:lnTo>
                    <a:pt x="1298" y="0"/>
                  </a:lnTo>
                  <a:lnTo>
                    <a:pt x="1298" y="111"/>
                  </a:lnTo>
                  <a:close/>
                  <a:moveTo>
                    <a:pt x="1375" y="89"/>
                  </a:moveTo>
                  <a:cubicBezTo>
                    <a:pt x="1375" y="96"/>
                    <a:pt x="1372" y="102"/>
                    <a:pt x="1367" y="106"/>
                  </a:cubicBezTo>
                  <a:cubicBezTo>
                    <a:pt x="1361" y="110"/>
                    <a:pt x="1353" y="113"/>
                    <a:pt x="1342" y="113"/>
                  </a:cubicBezTo>
                  <a:cubicBezTo>
                    <a:pt x="1332" y="113"/>
                    <a:pt x="1323" y="111"/>
                    <a:pt x="1317" y="108"/>
                  </a:cubicBezTo>
                  <a:lnTo>
                    <a:pt x="1317" y="93"/>
                  </a:lnTo>
                  <a:cubicBezTo>
                    <a:pt x="1326" y="98"/>
                    <a:pt x="1335" y="100"/>
                    <a:pt x="1343" y="100"/>
                  </a:cubicBezTo>
                  <a:cubicBezTo>
                    <a:pt x="1353" y="100"/>
                    <a:pt x="1358" y="97"/>
                    <a:pt x="1358" y="90"/>
                  </a:cubicBezTo>
                  <a:cubicBezTo>
                    <a:pt x="1358" y="88"/>
                    <a:pt x="1358" y="87"/>
                    <a:pt x="1357" y="85"/>
                  </a:cubicBezTo>
                  <a:cubicBezTo>
                    <a:pt x="1356" y="84"/>
                    <a:pt x="1354" y="83"/>
                    <a:pt x="1351" y="81"/>
                  </a:cubicBezTo>
                  <a:cubicBezTo>
                    <a:pt x="1348" y="80"/>
                    <a:pt x="1345" y="78"/>
                    <a:pt x="1340" y="76"/>
                  </a:cubicBezTo>
                  <a:cubicBezTo>
                    <a:pt x="1331" y="73"/>
                    <a:pt x="1325" y="69"/>
                    <a:pt x="1322" y="66"/>
                  </a:cubicBezTo>
                  <a:cubicBezTo>
                    <a:pt x="1318" y="62"/>
                    <a:pt x="1317" y="58"/>
                    <a:pt x="1317" y="52"/>
                  </a:cubicBezTo>
                  <a:cubicBezTo>
                    <a:pt x="1317" y="45"/>
                    <a:pt x="1319" y="40"/>
                    <a:pt x="1325" y="36"/>
                  </a:cubicBezTo>
                  <a:cubicBezTo>
                    <a:pt x="1330" y="33"/>
                    <a:pt x="1338" y="31"/>
                    <a:pt x="1347" y="31"/>
                  </a:cubicBezTo>
                  <a:cubicBezTo>
                    <a:pt x="1357" y="31"/>
                    <a:pt x="1365" y="33"/>
                    <a:pt x="1374" y="36"/>
                  </a:cubicBezTo>
                  <a:lnTo>
                    <a:pt x="1368" y="49"/>
                  </a:lnTo>
                  <a:cubicBezTo>
                    <a:pt x="1360" y="45"/>
                    <a:pt x="1352" y="44"/>
                    <a:pt x="1347" y="44"/>
                  </a:cubicBezTo>
                  <a:cubicBezTo>
                    <a:pt x="1338" y="44"/>
                    <a:pt x="1333" y="46"/>
                    <a:pt x="1333" y="51"/>
                  </a:cubicBezTo>
                  <a:cubicBezTo>
                    <a:pt x="1333" y="54"/>
                    <a:pt x="1334" y="56"/>
                    <a:pt x="1337" y="58"/>
                  </a:cubicBezTo>
                  <a:cubicBezTo>
                    <a:pt x="1339" y="59"/>
                    <a:pt x="1344" y="62"/>
                    <a:pt x="1352" y="65"/>
                  </a:cubicBezTo>
                  <a:cubicBezTo>
                    <a:pt x="1359" y="67"/>
                    <a:pt x="1363" y="69"/>
                    <a:pt x="1366" y="72"/>
                  </a:cubicBezTo>
                  <a:cubicBezTo>
                    <a:pt x="1369" y="74"/>
                    <a:pt x="1371" y="76"/>
                    <a:pt x="1373" y="79"/>
                  </a:cubicBezTo>
                  <a:cubicBezTo>
                    <a:pt x="1374" y="82"/>
                    <a:pt x="1375" y="85"/>
                    <a:pt x="1375" y="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2" name="Freeform 350"/>
            <p:cNvSpPr>
              <a:spLocks noEditPoints="1"/>
            </p:cNvSpPr>
            <p:nvPr/>
          </p:nvSpPr>
          <p:spPr bwMode="auto">
            <a:xfrm>
              <a:off x="9841811" y="1253275"/>
              <a:ext cx="1175631" cy="96188"/>
            </a:xfrm>
            <a:custGeom>
              <a:avLst/>
              <a:gdLst>
                <a:gd name="T0" fmla="*/ 0 w 1375"/>
                <a:gd name="T1" fmla="*/ 59 h 113"/>
                <a:gd name="T2" fmla="*/ 18 w 1375"/>
                <a:gd name="T3" fmla="*/ 59 h 113"/>
                <a:gd name="T4" fmla="*/ 72 w 1375"/>
                <a:gd name="T5" fmla="*/ 30 h 113"/>
                <a:gd name="T6" fmla="*/ 168 w 1375"/>
                <a:gd name="T7" fmla="*/ 31 h 113"/>
                <a:gd name="T8" fmla="*/ 136 w 1375"/>
                <a:gd name="T9" fmla="*/ 111 h 113"/>
                <a:gd name="T10" fmla="*/ 135 w 1375"/>
                <a:gd name="T11" fmla="*/ 46 h 113"/>
                <a:gd name="T12" fmla="*/ 273 w 1375"/>
                <a:gd name="T13" fmla="*/ 101 h 113"/>
                <a:gd name="T14" fmla="*/ 220 w 1375"/>
                <a:gd name="T15" fmla="*/ 32 h 113"/>
                <a:gd name="T16" fmla="*/ 268 w 1375"/>
                <a:gd name="T17" fmla="*/ 93 h 113"/>
                <a:gd name="T18" fmla="*/ 277 w 1375"/>
                <a:gd name="T19" fmla="*/ 111 h 113"/>
                <a:gd name="T20" fmla="*/ 309 w 1375"/>
                <a:gd name="T21" fmla="*/ 93 h 113"/>
                <a:gd name="T22" fmla="*/ 332 w 1375"/>
                <a:gd name="T23" fmla="*/ 76 h 113"/>
                <a:gd name="T24" fmla="*/ 366 w 1375"/>
                <a:gd name="T25" fmla="*/ 36 h 113"/>
                <a:gd name="T26" fmla="*/ 344 w 1375"/>
                <a:gd name="T27" fmla="*/ 65 h 113"/>
                <a:gd name="T28" fmla="*/ 391 w 1375"/>
                <a:gd name="T29" fmla="*/ 102 h 113"/>
                <a:gd name="T30" fmla="*/ 451 w 1375"/>
                <a:gd name="T31" fmla="*/ 66 h 113"/>
                <a:gd name="T32" fmla="*/ 434 w 1375"/>
                <a:gd name="T33" fmla="*/ 98 h 113"/>
                <a:gd name="T34" fmla="*/ 417 w 1375"/>
                <a:gd name="T35" fmla="*/ 43 h 113"/>
                <a:gd name="T36" fmla="*/ 417 w 1375"/>
                <a:gd name="T37" fmla="*/ 43 h 113"/>
                <a:gd name="T38" fmla="*/ 549 w 1375"/>
                <a:gd name="T39" fmla="*/ 113 h 113"/>
                <a:gd name="T40" fmla="*/ 508 w 1375"/>
                <a:gd name="T41" fmla="*/ 0 h 113"/>
                <a:gd name="T42" fmla="*/ 525 w 1375"/>
                <a:gd name="T43" fmla="*/ 42 h 113"/>
                <a:gd name="T44" fmla="*/ 525 w 1375"/>
                <a:gd name="T45" fmla="*/ 71 h 113"/>
                <a:gd name="T46" fmla="*/ 544 w 1375"/>
                <a:gd name="T47" fmla="*/ 44 h 113"/>
                <a:gd name="T48" fmla="*/ 628 w 1375"/>
                <a:gd name="T49" fmla="*/ 113 h 113"/>
                <a:gd name="T50" fmla="*/ 616 w 1375"/>
                <a:gd name="T51" fmla="*/ 81 h 113"/>
                <a:gd name="T52" fmla="*/ 652 w 1375"/>
                <a:gd name="T53" fmla="*/ 32 h 113"/>
                <a:gd name="T54" fmla="*/ 693 w 1375"/>
                <a:gd name="T55" fmla="*/ 111 h 113"/>
                <a:gd name="T56" fmla="*/ 695 w 1375"/>
                <a:gd name="T57" fmla="*/ 4 h 113"/>
                <a:gd name="T58" fmla="*/ 702 w 1375"/>
                <a:gd name="T59" fmla="*/ 20 h 113"/>
                <a:gd name="T60" fmla="*/ 734 w 1375"/>
                <a:gd name="T61" fmla="*/ 0 h 113"/>
                <a:gd name="T62" fmla="*/ 817 w 1375"/>
                <a:gd name="T63" fmla="*/ 110 h 113"/>
                <a:gd name="T64" fmla="*/ 766 w 1375"/>
                <a:gd name="T65" fmla="*/ 45 h 113"/>
                <a:gd name="T66" fmla="*/ 794 w 1375"/>
                <a:gd name="T67" fmla="*/ 32 h 113"/>
                <a:gd name="T68" fmla="*/ 797 w 1375"/>
                <a:gd name="T69" fmla="*/ 96 h 113"/>
                <a:gd name="T70" fmla="*/ 888 w 1375"/>
                <a:gd name="T71" fmla="*/ 32 h 113"/>
                <a:gd name="T72" fmla="*/ 886 w 1375"/>
                <a:gd name="T73" fmla="*/ 4 h 113"/>
                <a:gd name="T74" fmla="*/ 870 w 1375"/>
                <a:gd name="T75" fmla="*/ 11 h 113"/>
                <a:gd name="T76" fmla="*/ 949 w 1375"/>
                <a:gd name="T77" fmla="*/ 44 h 113"/>
                <a:gd name="T78" fmla="*/ 912 w 1375"/>
                <a:gd name="T79" fmla="*/ 32 h 113"/>
                <a:gd name="T80" fmla="*/ 953 w 1375"/>
                <a:gd name="T81" fmla="*/ 31 h 113"/>
                <a:gd name="T82" fmla="*/ 1085 w 1375"/>
                <a:gd name="T83" fmla="*/ 110 h 113"/>
                <a:gd name="T84" fmla="*/ 1034 w 1375"/>
                <a:gd name="T85" fmla="*/ 45 h 113"/>
                <a:gd name="T86" fmla="*/ 1062 w 1375"/>
                <a:gd name="T87" fmla="*/ 32 h 113"/>
                <a:gd name="T88" fmla="*/ 1065 w 1375"/>
                <a:gd name="T89" fmla="*/ 96 h 113"/>
                <a:gd name="T90" fmla="*/ 1114 w 1375"/>
                <a:gd name="T91" fmla="*/ 108 h 113"/>
                <a:gd name="T92" fmla="*/ 1162 w 1375"/>
                <a:gd name="T93" fmla="*/ 42 h 113"/>
                <a:gd name="T94" fmla="*/ 1134 w 1375"/>
                <a:gd name="T95" fmla="*/ 44 h 113"/>
                <a:gd name="T96" fmla="*/ 1224 w 1375"/>
                <a:gd name="T97" fmla="*/ 113 h 113"/>
                <a:gd name="T98" fmla="*/ 1224 w 1375"/>
                <a:gd name="T99" fmla="*/ 31 h 113"/>
                <a:gd name="T100" fmla="*/ 1244 w 1375"/>
                <a:gd name="T101" fmla="*/ 71 h 113"/>
                <a:gd name="T102" fmla="*/ 1281 w 1375"/>
                <a:gd name="T103" fmla="*/ 111 h 113"/>
                <a:gd name="T104" fmla="*/ 1367 w 1375"/>
                <a:gd name="T105" fmla="*/ 106 h 113"/>
                <a:gd name="T106" fmla="*/ 1358 w 1375"/>
                <a:gd name="T107" fmla="*/ 90 h 113"/>
                <a:gd name="T108" fmla="*/ 1317 w 1375"/>
                <a:gd name="T109" fmla="*/ 52 h 113"/>
                <a:gd name="T110" fmla="*/ 1347 w 1375"/>
                <a:gd name="T111" fmla="*/ 44 h 113"/>
                <a:gd name="T112" fmla="*/ 1373 w 1375"/>
                <a:gd name="T113" fmla="*/ 7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75" h="113">
                  <a:moveTo>
                    <a:pt x="98" y="59"/>
                  </a:moveTo>
                  <a:cubicBezTo>
                    <a:pt x="98" y="76"/>
                    <a:pt x="94" y="89"/>
                    <a:pt x="85" y="98"/>
                  </a:cubicBezTo>
                  <a:cubicBezTo>
                    <a:pt x="77" y="108"/>
                    <a:pt x="65" y="113"/>
                    <a:pt x="49" y="113"/>
                  </a:cubicBezTo>
                  <a:cubicBezTo>
                    <a:pt x="33" y="113"/>
                    <a:pt x="21" y="108"/>
                    <a:pt x="13" y="98"/>
                  </a:cubicBezTo>
                  <a:cubicBezTo>
                    <a:pt x="4" y="89"/>
                    <a:pt x="0" y="76"/>
                    <a:pt x="0" y="59"/>
                  </a:cubicBezTo>
                  <a:cubicBezTo>
                    <a:pt x="0" y="41"/>
                    <a:pt x="4" y="28"/>
                    <a:pt x="13" y="19"/>
                  </a:cubicBezTo>
                  <a:cubicBezTo>
                    <a:pt x="21" y="10"/>
                    <a:pt x="34" y="5"/>
                    <a:pt x="49" y="5"/>
                  </a:cubicBezTo>
                  <a:cubicBezTo>
                    <a:pt x="65" y="5"/>
                    <a:pt x="77" y="10"/>
                    <a:pt x="86" y="19"/>
                  </a:cubicBezTo>
                  <a:cubicBezTo>
                    <a:pt x="94" y="29"/>
                    <a:pt x="98" y="42"/>
                    <a:pt x="98" y="59"/>
                  </a:cubicBezTo>
                  <a:close/>
                  <a:moveTo>
                    <a:pt x="18" y="59"/>
                  </a:moveTo>
                  <a:cubicBezTo>
                    <a:pt x="18" y="72"/>
                    <a:pt x="21" y="81"/>
                    <a:pt x="26" y="88"/>
                  </a:cubicBezTo>
                  <a:cubicBezTo>
                    <a:pt x="31" y="95"/>
                    <a:pt x="39" y="98"/>
                    <a:pt x="49" y="98"/>
                  </a:cubicBezTo>
                  <a:cubicBezTo>
                    <a:pt x="59" y="98"/>
                    <a:pt x="67" y="95"/>
                    <a:pt x="72" y="88"/>
                  </a:cubicBezTo>
                  <a:cubicBezTo>
                    <a:pt x="77" y="82"/>
                    <a:pt x="80" y="72"/>
                    <a:pt x="80" y="59"/>
                  </a:cubicBezTo>
                  <a:cubicBezTo>
                    <a:pt x="80" y="46"/>
                    <a:pt x="78" y="36"/>
                    <a:pt x="72" y="30"/>
                  </a:cubicBezTo>
                  <a:cubicBezTo>
                    <a:pt x="67" y="23"/>
                    <a:pt x="60" y="20"/>
                    <a:pt x="49" y="20"/>
                  </a:cubicBezTo>
                  <a:cubicBezTo>
                    <a:pt x="39" y="20"/>
                    <a:pt x="31" y="23"/>
                    <a:pt x="26" y="30"/>
                  </a:cubicBezTo>
                  <a:cubicBezTo>
                    <a:pt x="21" y="36"/>
                    <a:pt x="18" y="46"/>
                    <a:pt x="18" y="59"/>
                  </a:cubicBezTo>
                  <a:close/>
                  <a:moveTo>
                    <a:pt x="159" y="31"/>
                  </a:moveTo>
                  <a:cubicBezTo>
                    <a:pt x="163" y="31"/>
                    <a:pt x="165" y="31"/>
                    <a:pt x="168" y="31"/>
                  </a:cubicBezTo>
                  <a:lnTo>
                    <a:pt x="166" y="47"/>
                  </a:lnTo>
                  <a:cubicBezTo>
                    <a:pt x="164" y="46"/>
                    <a:pt x="161" y="46"/>
                    <a:pt x="159" y="46"/>
                  </a:cubicBezTo>
                  <a:cubicBezTo>
                    <a:pt x="152" y="46"/>
                    <a:pt x="146" y="48"/>
                    <a:pt x="142" y="53"/>
                  </a:cubicBezTo>
                  <a:cubicBezTo>
                    <a:pt x="138" y="57"/>
                    <a:pt x="136" y="63"/>
                    <a:pt x="136" y="70"/>
                  </a:cubicBezTo>
                  <a:lnTo>
                    <a:pt x="136" y="111"/>
                  </a:lnTo>
                  <a:lnTo>
                    <a:pt x="119" y="111"/>
                  </a:lnTo>
                  <a:lnTo>
                    <a:pt x="119" y="32"/>
                  </a:lnTo>
                  <a:lnTo>
                    <a:pt x="132" y="32"/>
                  </a:lnTo>
                  <a:lnTo>
                    <a:pt x="134" y="46"/>
                  </a:lnTo>
                  <a:lnTo>
                    <a:pt x="135" y="46"/>
                  </a:lnTo>
                  <a:cubicBezTo>
                    <a:pt x="138" y="41"/>
                    <a:pt x="141" y="38"/>
                    <a:pt x="146" y="35"/>
                  </a:cubicBezTo>
                  <a:cubicBezTo>
                    <a:pt x="150" y="32"/>
                    <a:pt x="154" y="31"/>
                    <a:pt x="159" y="31"/>
                  </a:cubicBezTo>
                  <a:close/>
                  <a:moveTo>
                    <a:pt x="277" y="111"/>
                  </a:moveTo>
                  <a:lnTo>
                    <a:pt x="274" y="101"/>
                  </a:lnTo>
                  <a:lnTo>
                    <a:pt x="273" y="101"/>
                  </a:lnTo>
                  <a:cubicBezTo>
                    <a:pt x="271" y="104"/>
                    <a:pt x="268" y="107"/>
                    <a:pt x="263" y="109"/>
                  </a:cubicBezTo>
                  <a:cubicBezTo>
                    <a:pt x="259" y="111"/>
                    <a:pt x="254" y="113"/>
                    <a:pt x="248" y="113"/>
                  </a:cubicBezTo>
                  <a:cubicBezTo>
                    <a:pt x="239" y="113"/>
                    <a:pt x="232" y="110"/>
                    <a:pt x="227" y="105"/>
                  </a:cubicBezTo>
                  <a:cubicBezTo>
                    <a:pt x="222" y="101"/>
                    <a:pt x="220" y="93"/>
                    <a:pt x="220" y="84"/>
                  </a:cubicBezTo>
                  <a:lnTo>
                    <a:pt x="220" y="32"/>
                  </a:lnTo>
                  <a:lnTo>
                    <a:pt x="237" y="32"/>
                  </a:lnTo>
                  <a:lnTo>
                    <a:pt x="237" y="81"/>
                  </a:lnTo>
                  <a:cubicBezTo>
                    <a:pt x="237" y="87"/>
                    <a:pt x="238" y="91"/>
                    <a:pt x="241" y="94"/>
                  </a:cubicBezTo>
                  <a:cubicBezTo>
                    <a:pt x="243" y="97"/>
                    <a:pt x="247" y="99"/>
                    <a:pt x="252" y="99"/>
                  </a:cubicBezTo>
                  <a:cubicBezTo>
                    <a:pt x="259" y="99"/>
                    <a:pt x="265" y="97"/>
                    <a:pt x="268" y="93"/>
                  </a:cubicBezTo>
                  <a:cubicBezTo>
                    <a:pt x="271" y="88"/>
                    <a:pt x="273" y="81"/>
                    <a:pt x="273" y="71"/>
                  </a:cubicBezTo>
                  <a:lnTo>
                    <a:pt x="273" y="32"/>
                  </a:lnTo>
                  <a:lnTo>
                    <a:pt x="290" y="32"/>
                  </a:lnTo>
                  <a:lnTo>
                    <a:pt x="290" y="111"/>
                  </a:lnTo>
                  <a:lnTo>
                    <a:pt x="277" y="111"/>
                  </a:lnTo>
                  <a:close/>
                  <a:moveTo>
                    <a:pt x="367" y="89"/>
                  </a:moveTo>
                  <a:cubicBezTo>
                    <a:pt x="367" y="96"/>
                    <a:pt x="364" y="102"/>
                    <a:pt x="359" y="106"/>
                  </a:cubicBezTo>
                  <a:cubicBezTo>
                    <a:pt x="353" y="110"/>
                    <a:pt x="345" y="113"/>
                    <a:pt x="334" y="113"/>
                  </a:cubicBezTo>
                  <a:cubicBezTo>
                    <a:pt x="324" y="113"/>
                    <a:pt x="315" y="111"/>
                    <a:pt x="309" y="108"/>
                  </a:cubicBezTo>
                  <a:lnTo>
                    <a:pt x="309" y="93"/>
                  </a:lnTo>
                  <a:cubicBezTo>
                    <a:pt x="318" y="98"/>
                    <a:pt x="327" y="100"/>
                    <a:pt x="335" y="100"/>
                  </a:cubicBezTo>
                  <a:cubicBezTo>
                    <a:pt x="345" y="100"/>
                    <a:pt x="351" y="97"/>
                    <a:pt x="351" y="90"/>
                  </a:cubicBezTo>
                  <a:cubicBezTo>
                    <a:pt x="351" y="88"/>
                    <a:pt x="350" y="87"/>
                    <a:pt x="349" y="85"/>
                  </a:cubicBezTo>
                  <a:cubicBezTo>
                    <a:pt x="348" y="84"/>
                    <a:pt x="346" y="83"/>
                    <a:pt x="343" y="81"/>
                  </a:cubicBezTo>
                  <a:cubicBezTo>
                    <a:pt x="341" y="80"/>
                    <a:pt x="337" y="78"/>
                    <a:pt x="332" y="76"/>
                  </a:cubicBezTo>
                  <a:cubicBezTo>
                    <a:pt x="323" y="73"/>
                    <a:pt x="317" y="69"/>
                    <a:pt x="314" y="66"/>
                  </a:cubicBezTo>
                  <a:cubicBezTo>
                    <a:pt x="310" y="62"/>
                    <a:pt x="309" y="58"/>
                    <a:pt x="309" y="52"/>
                  </a:cubicBezTo>
                  <a:cubicBezTo>
                    <a:pt x="309" y="45"/>
                    <a:pt x="312" y="40"/>
                    <a:pt x="317" y="36"/>
                  </a:cubicBezTo>
                  <a:cubicBezTo>
                    <a:pt x="323" y="33"/>
                    <a:pt x="330" y="31"/>
                    <a:pt x="339" y="31"/>
                  </a:cubicBezTo>
                  <a:cubicBezTo>
                    <a:pt x="349" y="31"/>
                    <a:pt x="358" y="33"/>
                    <a:pt x="366" y="36"/>
                  </a:cubicBezTo>
                  <a:lnTo>
                    <a:pt x="360" y="49"/>
                  </a:lnTo>
                  <a:cubicBezTo>
                    <a:pt x="352" y="45"/>
                    <a:pt x="345" y="44"/>
                    <a:pt x="339" y="44"/>
                  </a:cubicBezTo>
                  <a:cubicBezTo>
                    <a:pt x="330" y="44"/>
                    <a:pt x="325" y="46"/>
                    <a:pt x="325" y="51"/>
                  </a:cubicBezTo>
                  <a:cubicBezTo>
                    <a:pt x="325" y="54"/>
                    <a:pt x="327" y="56"/>
                    <a:pt x="329" y="58"/>
                  </a:cubicBezTo>
                  <a:cubicBezTo>
                    <a:pt x="331" y="59"/>
                    <a:pt x="336" y="62"/>
                    <a:pt x="344" y="65"/>
                  </a:cubicBezTo>
                  <a:cubicBezTo>
                    <a:pt x="351" y="67"/>
                    <a:pt x="355" y="69"/>
                    <a:pt x="358" y="72"/>
                  </a:cubicBezTo>
                  <a:cubicBezTo>
                    <a:pt x="361" y="74"/>
                    <a:pt x="364" y="76"/>
                    <a:pt x="365" y="79"/>
                  </a:cubicBezTo>
                  <a:cubicBezTo>
                    <a:pt x="366" y="82"/>
                    <a:pt x="367" y="85"/>
                    <a:pt x="367" y="89"/>
                  </a:cubicBezTo>
                  <a:close/>
                  <a:moveTo>
                    <a:pt x="420" y="113"/>
                  </a:moveTo>
                  <a:cubicBezTo>
                    <a:pt x="408" y="113"/>
                    <a:pt x="398" y="109"/>
                    <a:pt x="391" y="102"/>
                  </a:cubicBezTo>
                  <a:cubicBezTo>
                    <a:pt x="384" y="95"/>
                    <a:pt x="381" y="85"/>
                    <a:pt x="381" y="72"/>
                  </a:cubicBezTo>
                  <a:cubicBezTo>
                    <a:pt x="381" y="59"/>
                    <a:pt x="384" y="49"/>
                    <a:pt x="390" y="42"/>
                  </a:cubicBezTo>
                  <a:cubicBezTo>
                    <a:pt x="397" y="34"/>
                    <a:pt x="406" y="31"/>
                    <a:pt x="417" y="31"/>
                  </a:cubicBezTo>
                  <a:cubicBezTo>
                    <a:pt x="427" y="31"/>
                    <a:pt x="436" y="34"/>
                    <a:pt x="442" y="40"/>
                  </a:cubicBezTo>
                  <a:cubicBezTo>
                    <a:pt x="448" y="47"/>
                    <a:pt x="451" y="55"/>
                    <a:pt x="451" y="66"/>
                  </a:cubicBezTo>
                  <a:lnTo>
                    <a:pt x="451" y="75"/>
                  </a:lnTo>
                  <a:lnTo>
                    <a:pt x="398" y="75"/>
                  </a:lnTo>
                  <a:cubicBezTo>
                    <a:pt x="398" y="83"/>
                    <a:pt x="400" y="89"/>
                    <a:pt x="404" y="93"/>
                  </a:cubicBezTo>
                  <a:cubicBezTo>
                    <a:pt x="408" y="97"/>
                    <a:pt x="414" y="99"/>
                    <a:pt x="421" y="99"/>
                  </a:cubicBezTo>
                  <a:cubicBezTo>
                    <a:pt x="426" y="99"/>
                    <a:pt x="430" y="99"/>
                    <a:pt x="434" y="98"/>
                  </a:cubicBezTo>
                  <a:cubicBezTo>
                    <a:pt x="438" y="97"/>
                    <a:pt x="442" y="96"/>
                    <a:pt x="447" y="94"/>
                  </a:cubicBezTo>
                  <a:lnTo>
                    <a:pt x="447" y="107"/>
                  </a:lnTo>
                  <a:cubicBezTo>
                    <a:pt x="443" y="109"/>
                    <a:pt x="439" y="110"/>
                    <a:pt x="434" y="111"/>
                  </a:cubicBezTo>
                  <a:cubicBezTo>
                    <a:pt x="430" y="112"/>
                    <a:pt x="425" y="113"/>
                    <a:pt x="420" y="113"/>
                  </a:cubicBezTo>
                  <a:close/>
                  <a:moveTo>
                    <a:pt x="417" y="43"/>
                  </a:moveTo>
                  <a:cubicBezTo>
                    <a:pt x="412" y="43"/>
                    <a:pt x="407" y="45"/>
                    <a:pt x="404" y="48"/>
                  </a:cubicBezTo>
                  <a:cubicBezTo>
                    <a:pt x="401" y="52"/>
                    <a:pt x="399" y="57"/>
                    <a:pt x="398" y="63"/>
                  </a:cubicBezTo>
                  <a:lnTo>
                    <a:pt x="434" y="63"/>
                  </a:lnTo>
                  <a:cubicBezTo>
                    <a:pt x="434" y="57"/>
                    <a:pt x="433" y="52"/>
                    <a:pt x="430" y="48"/>
                  </a:cubicBezTo>
                  <a:cubicBezTo>
                    <a:pt x="427" y="45"/>
                    <a:pt x="422" y="43"/>
                    <a:pt x="417" y="43"/>
                  </a:cubicBezTo>
                  <a:close/>
                  <a:moveTo>
                    <a:pt x="549" y="31"/>
                  </a:moveTo>
                  <a:cubicBezTo>
                    <a:pt x="559" y="31"/>
                    <a:pt x="566" y="34"/>
                    <a:pt x="572" y="41"/>
                  </a:cubicBezTo>
                  <a:cubicBezTo>
                    <a:pt x="577" y="49"/>
                    <a:pt x="580" y="59"/>
                    <a:pt x="580" y="71"/>
                  </a:cubicBezTo>
                  <a:cubicBezTo>
                    <a:pt x="580" y="84"/>
                    <a:pt x="577" y="94"/>
                    <a:pt x="572" y="102"/>
                  </a:cubicBezTo>
                  <a:cubicBezTo>
                    <a:pt x="566" y="109"/>
                    <a:pt x="558" y="113"/>
                    <a:pt x="549" y="113"/>
                  </a:cubicBezTo>
                  <a:cubicBezTo>
                    <a:pt x="538" y="113"/>
                    <a:pt x="531" y="109"/>
                    <a:pt x="525" y="102"/>
                  </a:cubicBezTo>
                  <a:lnTo>
                    <a:pt x="524" y="102"/>
                  </a:lnTo>
                  <a:lnTo>
                    <a:pt x="521" y="111"/>
                  </a:lnTo>
                  <a:lnTo>
                    <a:pt x="508" y="111"/>
                  </a:lnTo>
                  <a:lnTo>
                    <a:pt x="508" y="0"/>
                  </a:lnTo>
                  <a:lnTo>
                    <a:pt x="525" y="0"/>
                  </a:lnTo>
                  <a:lnTo>
                    <a:pt x="525" y="26"/>
                  </a:lnTo>
                  <a:cubicBezTo>
                    <a:pt x="525" y="28"/>
                    <a:pt x="525" y="31"/>
                    <a:pt x="525" y="35"/>
                  </a:cubicBezTo>
                  <a:cubicBezTo>
                    <a:pt x="525" y="39"/>
                    <a:pt x="524" y="41"/>
                    <a:pt x="524" y="42"/>
                  </a:cubicBezTo>
                  <a:lnTo>
                    <a:pt x="525" y="42"/>
                  </a:lnTo>
                  <a:cubicBezTo>
                    <a:pt x="530" y="35"/>
                    <a:pt x="538" y="31"/>
                    <a:pt x="549" y="31"/>
                  </a:cubicBezTo>
                  <a:close/>
                  <a:moveTo>
                    <a:pt x="544" y="44"/>
                  </a:moveTo>
                  <a:cubicBezTo>
                    <a:pt x="538" y="44"/>
                    <a:pt x="533" y="46"/>
                    <a:pt x="530" y="50"/>
                  </a:cubicBezTo>
                  <a:cubicBezTo>
                    <a:pt x="527" y="54"/>
                    <a:pt x="525" y="61"/>
                    <a:pt x="525" y="70"/>
                  </a:cubicBezTo>
                  <a:lnTo>
                    <a:pt x="525" y="71"/>
                  </a:lnTo>
                  <a:cubicBezTo>
                    <a:pt x="525" y="81"/>
                    <a:pt x="527" y="88"/>
                    <a:pt x="530" y="92"/>
                  </a:cubicBezTo>
                  <a:cubicBezTo>
                    <a:pt x="533" y="97"/>
                    <a:pt x="538" y="99"/>
                    <a:pt x="545" y="99"/>
                  </a:cubicBezTo>
                  <a:cubicBezTo>
                    <a:pt x="551" y="99"/>
                    <a:pt x="555" y="96"/>
                    <a:pt x="558" y="92"/>
                  </a:cubicBezTo>
                  <a:cubicBezTo>
                    <a:pt x="561" y="87"/>
                    <a:pt x="563" y="80"/>
                    <a:pt x="563" y="71"/>
                  </a:cubicBezTo>
                  <a:cubicBezTo>
                    <a:pt x="563" y="53"/>
                    <a:pt x="557" y="44"/>
                    <a:pt x="544" y="44"/>
                  </a:cubicBezTo>
                  <a:close/>
                  <a:moveTo>
                    <a:pt x="656" y="111"/>
                  </a:moveTo>
                  <a:lnTo>
                    <a:pt x="653" y="101"/>
                  </a:lnTo>
                  <a:lnTo>
                    <a:pt x="653" y="101"/>
                  </a:lnTo>
                  <a:cubicBezTo>
                    <a:pt x="650" y="104"/>
                    <a:pt x="647" y="107"/>
                    <a:pt x="643" y="109"/>
                  </a:cubicBezTo>
                  <a:cubicBezTo>
                    <a:pt x="638" y="111"/>
                    <a:pt x="633" y="113"/>
                    <a:pt x="628" y="113"/>
                  </a:cubicBezTo>
                  <a:cubicBezTo>
                    <a:pt x="618" y="113"/>
                    <a:pt x="611" y="110"/>
                    <a:pt x="606" y="105"/>
                  </a:cubicBezTo>
                  <a:cubicBezTo>
                    <a:pt x="601" y="101"/>
                    <a:pt x="599" y="93"/>
                    <a:pt x="599" y="84"/>
                  </a:cubicBezTo>
                  <a:lnTo>
                    <a:pt x="599" y="32"/>
                  </a:lnTo>
                  <a:lnTo>
                    <a:pt x="616" y="32"/>
                  </a:lnTo>
                  <a:lnTo>
                    <a:pt x="616" y="81"/>
                  </a:lnTo>
                  <a:cubicBezTo>
                    <a:pt x="616" y="87"/>
                    <a:pt x="617" y="91"/>
                    <a:pt x="620" y="94"/>
                  </a:cubicBezTo>
                  <a:cubicBezTo>
                    <a:pt x="622" y="97"/>
                    <a:pt x="626" y="99"/>
                    <a:pt x="632" y="99"/>
                  </a:cubicBezTo>
                  <a:cubicBezTo>
                    <a:pt x="639" y="99"/>
                    <a:pt x="644" y="97"/>
                    <a:pt x="647" y="93"/>
                  </a:cubicBezTo>
                  <a:cubicBezTo>
                    <a:pt x="650" y="88"/>
                    <a:pt x="652" y="81"/>
                    <a:pt x="652" y="71"/>
                  </a:cubicBezTo>
                  <a:lnTo>
                    <a:pt x="652" y="32"/>
                  </a:lnTo>
                  <a:lnTo>
                    <a:pt x="669" y="32"/>
                  </a:lnTo>
                  <a:lnTo>
                    <a:pt x="669" y="111"/>
                  </a:lnTo>
                  <a:lnTo>
                    <a:pt x="656" y="111"/>
                  </a:lnTo>
                  <a:close/>
                  <a:moveTo>
                    <a:pt x="710" y="111"/>
                  </a:moveTo>
                  <a:lnTo>
                    <a:pt x="693" y="111"/>
                  </a:lnTo>
                  <a:lnTo>
                    <a:pt x="693" y="32"/>
                  </a:lnTo>
                  <a:lnTo>
                    <a:pt x="710" y="32"/>
                  </a:lnTo>
                  <a:lnTo>
                    <a:pt x="710" y="111"/>
                  </a:lnTo>
                  <a:close/>
                  <a:moveTo>
                    <a:pt x="692" y="11"/>
                  </a:moveTo>
                  <a:cubicBezTo>
                    <a:pt x="692" y="8"/>
                    <a:pt x="693" y="6"/>
                    <a:pt x="695" y="4"/>
                  </a:cubicBezTo>
                  <a:cubicBezTo>
                    <a:pt x="696" y="3"/>
                    <a:pt x="699" y="2"/>
                    <a:pt x="702" y="2"/>
                  </a:cubicBezTo>
                  <a:cubicBezTo>
                    <a:pt x="705" y="2"/>
                    <a:pt x="707" y="3"/>
                    <a:pt x="709" y="4"/>
                  </a:cubicBezTo>
                  <a:cubicBezTo>
                    <a:pt x="710" y="6"/>
                    <a:pt x="711" y="8"/>
                    <a:pt x="711" y="11"/>
                  </a:cubicBezTo>
                  <a:cubicBezTo>
                    <a:pt x="711" y="14"/>
                    <a:pt x="710" y="16"/>
                    <a:pt x="709" y="18"/>
                  </a:cubicBezTo>
                  <a:cubicBezTo>
                    <a:pt x="707" y="20"/>
                    <a:pt x="705" y="20"/>
                    <a:pt x="702" y="20"/>
                  </a:cubicBezTo>
                  <a:cubicBezTo>
                    <a:pt x="699" y="20"/>
                    <a:pt x="696" y="20"/>
                    <a:pt x="695" y="18"/>
                  </a:cubicBezTo>
                  <a:cubicBezTo>
                    <a:pt x="693" y="16"/>
                    <a:pt x="692" y="14"/>
                    <a:pt x="692" y="11"/>
                  </a:cubicBezTo>
                  <a:close/>
                  <a:moveTo>
                    <a:pt x="751" y="111"/>
                  </a:moveTo>
                  <a:lnTo>
                    <a:pt x="734" y="111"/>
                  </a:lnTo>
                  <a:lnTo>
                    <a:pt x="734" y="0"/>
                  </a:lnTo>
                  <a:lnTo>
                    <a:pt x="751" y="0"/>
                  </a:lnTo>
                  <a:lnTo>
                    <a:pt x="751" y="111"/>
                  </a:lnTo>
                  <a:close/>
                  <a:moveTo>
                    <a:pt x="805" y="99"/>
                  </a:moveTo>
                  <a:cubicBezTo>
                    <a:pt x="809" y="99"/>
                    <a:pt x="813" y="98"/>
                    <a:pt x="817" y="97"/>
                  </a:cubicBezTo>
                  <a:lnTo>
                    <a:pt x="817" y="110"/>
                  </a:lnTo>
                  <a:cubicBezTo>
                    <a:pt x="815" y="110"/>
                    <a:pt x="813" y="111"/>
                    <a:pt x="810" y="112"/>
                  </a:cubicBezTo>
                  <a:cubicBezTo>
                    <a:pt x="807" y="112"/>
                    <a:pt x="804" y="113"/>
                    <a:pt x="801" y="113"/>
                  </a:cubicBezTo>
                  <a:cubicBezTo>
                    <a:pt x="785" y="113"/>
                    <a:pt x="777" y="104"/>
                    <a:pt x="777" y="87"/>
                  </a:cubicBezTo>
                  <a:lnTo>
                    <a:pt x="777" y="45"/>
                  </a:lnTo>
                  <a:lnTo>
                    <a:pt x="766" y="45"/>
                  </a:lnTo>
                  <a:lnTo>
                    <a:pt x="766" y="37"/>
                  </a:lnTo>
                  <a:lnTo>
                    <a:pt x="777" y="31"/>
                  </a:lnTo>
                  <a:lnTo>
                    <a:pt x="783" y="15"/>
                  </a:lnTo>
                  <a:lnTo>
                    <a:pt x="794" y="15"/>
                  </a:lnTo>
                  <a:lnTo>
                    <a:pt x="794" y="32"/>
                  </a:lnTo>
                  <a:lnTo>
                    <a:pt x="816" y="32"/>
                  </a:lnTo>
                  <a:lnTo>
                    <a:pt x="816" y="45"/>
                  </a:lnTo>
                  <a:lnTo>
                    <a:pt x="794" y="45"/>
                  </a:lnTo>
                  <a:lnTo>
                    <a:pt x="794" y="87"/>
                  </a:lnTo>
                  <a:cubicBezTo>
                    <a:pt x="794" y="91"/>
                    <a:pt x="795" y="94"/>
                    <a:pt x="797" y="96"/>
                  </a:cubicBezTo>
                  <a:cubicBezTo>
                    <a:pt x="799" y="98"/>
                    <a:pt x="801" y="99"/>
                    <a:pt x="805" y="99"/>
                  </a:cubicBezTo>
                  <a:close/>
                  <a:moveTo>
                    <a:pt x="888" y="111"/>
                  </a:moveTo>
                  <a:lnTo>
                    <a:pt x="871" y="111"/>
                  </a:lnTo>
                  <a:lnTo>
                    <a:pt x="871" y="32"/>
                  </a:lnTo>
                  <a:lnTo>
                    <a:pt x="888" y="32"/>
                  </a:lnTo>
                  <a:lnTo>
                    <a:pt x="888" y="111"/>
                  </a:lnTo>
                  <a:close/>
                  <a:moveTo>
                    <a:pt x="870" y="11"/>
                  </a:moveTo>
                  <a:cubicBezTo>
                    <a:pt x="870" y="8"/>
                    <a:pt x="871" y="6"/>
                    <a:pt x="872" y="4"/>
                  </a:cubicBezTo>
                  <a:cubicBezTo>
                    <a:pt x="874" y="3"/>
                    <a:pt x="876" y="2"/>
                    <a:pt x="880" y="2"/>
                  </a:cubicBezTo>
                  <a:cubicBezTo>
                    <a:pt x="882" y="2"/>
                    <a:pt x="885" y="3"/>
                    <a:pt x="886" y="4"/>
                  </a:cubicBezTo>
                  <a:cubicBezTo>
                    <a:pt x="888" y="6"/>
                    <a:pt x="889" y="8"/>
                    <a:pt x="889" y="11"/>
                  </a:cubicBezTo>
                  <a:cubicBezTo>
                    <a:pt x="889" y="14"/>
                    <a:pt x="888" y="16"/>
                    <a:pt x="886" y="18"/>
                  </a:cubicBezTo>
                  <a:cubicBezTo>
                    <a:pt x="885" y="20"/>
                    <a:pt x="882" y="20"/>
                    <a:pt x="880" y="20"/>
                  </a:cubicBezTo>
                  <a:cubicBezTo>
                    <a:pt x="876" y="20"/>
                    <a:pt x="874" y="20"/>
                    <a:pt x="872" y="18"/>
                  </a:cubicBezTo>
                  <a:cubicBezTo>
                    <a:pt x="871" y="16"/>
                    <a:pt x="870" y="14"/>
                    <a:pt x="870" y="11"/>
                  </a:cubicBezTo>
                  <a:close/>
                  <a:moveTo>
                    <a:pt x="982" y="111"/>
                  </a:moveTo>
                  <a:lnTo>
                    <a:pt x="965" y="111"/>
                  </a:lnTo>
                  <a:lnTo>
                    <a:pt x="965" y="63"/>
                  </a:lnTo>
                  <a:cubicBezTo>
                    <a:pt x="965" y="56"/>
                    <a:pt x="964" y="52"/>
                    <a:pt x="961" y="49"/>
                  </a:cubicBezTo>
                  <a:cubicBezTo>
                    <a:pt x="959" y="46"/>
                    <a:pt x="955" y="44"/>
                    <a:pt x="949" y="44"/>
                  </a:cubicBezTo>
                  <a:cubicBezTo>
                    <a:pt x="942" y="44"/>
                    <a:pt x="937" y="46"/>
                    <a:pt x="934" y="51"/>
                  </a:cubicBezTo>
                  <a:cubicBezTo>
                    <a:pt x="930" y="55"/>
                    <a:pt x="929" y="62"/>
                    <a:pt x="929" y="72"/>
                  </a:cubicBezTo>
                  <a:lnTo>
                    <a:pt x="929" y="111"/>
                  </a:lnTo>
                  <a:lnTo>
                    <a:pt x="912" y="111"/>
                  </a:lnTo>
                  <a:lnTo>
                    <a:pt x="912" y="32"/>
                  </a:lnTo>
                  <a:lnTo>
                    <a:pt x="925" y="32"/>
                  </a:lnTo>
                  <a:lnTo>
                    <a:pt x="928" y="42"/>
                  </a:lnTo>
                  <a:lnTo>
                    <a:pt x="928" y="42"/>
                  </a:lnTo>
                  <a:cubicBezTo>
                    <a:pt x="931" y="39"/>
                    <a:pt x="934" y="36"/>
                    <a:pt x="939" y="34"/>
                  </a:cubicBezTo>
                  <a:cubicBezTo>
                    <a:pt x="943" y="32"/>
                    <a:pt x="948" y="31"/>
                    <a:pt x="953" y="31"/>
                  </a:cubicBezTo>
                  <a:cubicBezTo>
                    <a:pt x="972" y="31"/>
                    <a:pt x="982" y="40"/>
                    <a:pt x="982" y="60"/>
                  </a:cubicBezTo>
                  <a:lnTo>
                    <a:pt x="982" y="111"/>
                  </a:lnTo>
                  <a:close/>
                  <a:moveTo>
                    <a:pt x="1073" y="99"/>
                  </a:moveTo>
                  <a:cubicBezTo>
                    <a:pt x="1077" y="99"/>
                    <a:pt x="1081" y="98"/>
                    <a:pt x="1085" y="97"/>
                  </a:cubicBezTo>
                  <a:lnTo>
                    <a:pt x="1085" y="110"/>
                  </a:lnTo>
                  <a:cubicBezTo>
                    <a:pt x="1083" y="110"/>
                    <a:pt x="1081" y="111"/>
                    <a:pt x="1078" y="112"/>
                  </a:cubicBezTo>
                  <a:cubicBezTo>
                    <a:pt x="1075" y="112"/>
                    <a:pt x="1072" y="113"/>
                    <a:pt x="1069" y="113"/>
                  </a:cubicBezTo>
                  <a:cubicBezTo>
                    <a:pt x="1053" y="113"/>
                    <a:pt x="1045" y="104"/>
                    <a:pt x="1045" y="87"/>
                  </a:cubicBezTo>
                  <a:lnTo>
                    <a:pt x="1045" y="45"/>
                  </a:lnTo>
                  <a:lnTo>
                    <a:pt x="1034" y="45"/>
                  </a:lnTo>
                  <a:lnTo>
                    <a:pt x="1034" y="37"/>
                  </a:lnTo>
                  <a:lnTo>
                    <a:pt x="1046" y="31"/>
                  </a:lnTo>
                  <a:lnTo>
                    <a:pt x="1052" y="15"/>
                  </a:lnTo>
                  <a:lnTo>
                    <a:pt x="1062" y="15"/>
                  </a:lnTo>
                  <a:lnTo>
                    <a:pt x="1062" y="32"/>
                  </a:lnTo>
                  <a:lnTo>
                    <a:pt x="1085" y="32"/>
                  </a:lnTo>
                  <a:lnTo>
                    <a:pt x="1085" y="45"/>
                  </a:lnTo>
                  <a:lnTo>
                    <a:pt x="1062" y="45"/>
                  </a:lnTo>
                  <a:lnTo>
                    <a:pt x="1062" y="87"/>
                  </a:lnTo>
                  <a:cubicBezTo>
                    <a:pt x="1062" y="91"/>
                    <a:pt x="1063" y="94"/>
                    <a:pt x="1065" y="96"/>
                  </a:cubicBezTo>
                  <a:cubicBezTo>
                    <a:pt x="1067" y="98"/>
                    <a:pt x="1070" y="99"/>
                    <a:pt x="1073" y="99"/>
                  </a:cubicBezTo>
                  <a:close/>
                  <a:moveTo>
                    <a:pt x="1172" y="71"/>
                  </a:moveTo>
                  <a:cubicBezTo>
                    <a:pt x="1172" y="84"/>
                    <a:pt x="1168" y="94"/>
                    <a:pt x="1162" y="102"/>
                  </a:cubicBezTo>
                  <a:cubicBezTo>
                    <a:pt x="1155" y="109"/>
                    <a:pt x="1146" y="113"/>
                    <a:pt x="1134" y="113"/>
                  </a:cubicBezTo>
                  <a:cubicBezTo>
                    <a:pt x="1126" y="113"/>
                    <a:pt x="1120" y="111"/>
                    <a:pt x="1114" y="108"/>
                  </a:cubicBezTo>
                  <a:cubicBezTo>
                    <a:pt x="1108" y="104"/>
                    <a:pt x="1104" y="99"/>
                    <a:pt x="1101" y="93"/>
                  </a:cubicBezTo>
                  <a:cubicBezTo>
                    <a:pt x="1098" y="87"/>
                    <a:pt x="1096" y="80"/>
                    <a:pt x="1096" y="71"/>
                  </a:cubicBezTo>
                  <a:cubicBezTo>
                    <a:pt x="1096" y="59"/>
                    <a:pt x="1100" y="49"/>
                    <a:pt x="1106" y="41"/>
                  </a:cubicBezTo>
                  <a:cubicBezTo>
                    <a:pt x="1113" y="34"/>
                    <a:pt x="1122" y="31"/>
                    <a:pt x="1134" y="31"/>
                  </a:cubicBezTo>
                  <a:cubicBezTo>
                    <a:pt x="1146" y="31"/>
                    <a:pt x="1155" y="34"/>
                    <a:pt x="1162" y="42"/>
                  </a:cubicBezTo>
                  <a:cubicBezTo>
                    <a:pt x="1168" y="49"/>
                    <a:pt x="1172" y="59"/>
                    <a:pt x="1172" y="71"/>
                  </a:cubicBezTo>
                  <a:close/>
                  <a:moveTo>
                    <a:pt x="1114" y="71"/>
                  </a:moveTo>
                  <a:cubicBezTo>
                    <a:pt x="1114" y="90"/>
                    <a:pt x="1121" y="99"/>
                    <a:pt x="1134" y="99"/>
                  </a:cubicBezTo>
                  <a:cubicBezTo>
                    <a:pt x="1148" y="99"/>
                    <a:pt x="1154" y="90"/>
                    <a:pt x="1154" y="71"/>
                  </a:cubicBezTo>
                  <a:cubicBezTo>
                    <a:pt x="1154" y="53"/>
                    <a:pt x="1147" y="44"/>
                    <a:pt x="1134" y="44"/>
                  </a:cubicBezTo>
                  <a:cubicBezTo>
                    <a:pt x="1127" y="44"/>
                    <a:pt x="1122" y="47"/>
                    <a:pt x="1119" y="51"/>
                  </a:cubicBezTo>
                  <a:cubicBezTo>
                    <a:pt x="1115" y="56"/>
                    <a:pt x="1114" y="63"/>
                    <a:pt x="1114" y="71"/>
                  </a:cubicBezTo>
                  <a:close/>
                  <a:moveTo>
                    <a:pt x="1261" y="71"/>
                  </a:moveTo>
                  <a:cubicBezTo>
                    <a:pt x="1261" y="84"/>
                    <a:pt x="1258" y="94"/>
                    <a:pt x="1251" y="102"/>
                  </a:cubicBezTo>
                  <a:cubicBezTo>
                    <a:pt x="1245" y="109"/>
                    <a:pt x="1235" y="113"/>
                    <a:pt x="1224" y="113"/>
                  </a:cubicBezTo>
                  <a:cubicBezTo>
                    <a:pt x="1216" y="113"/>
                    <a:pt x="1210" y="111"/>
                    <a:pt x="1204" y="108"/>
                  </a:cubicBezTo>
                  <a:cubicBezTo>
                    <a:pt x="1198" y="104"/>
                    <a:pt x="1194" y="99"/>
                    <a:pt x="1191" y="93"/>
                  </a:cubicBezTo>
                  <a:cubicBezTo>
                    <a:pt x="1188" y="87"/>
                    <a:pt x="1186" y="80"/>
                    <a:pt x="1186" y="71"/>
                  </a:cubicBezTo>
                  <a:cubicBezTo>
                    <a:pt x="1186" y="59"/>
                    <a:pt x="1190" y="49"/>
                    <a:pt x="1196" y="41"/>
                  </a:cubicBezTo>
                  <a:cubicBezTo>
                    <a:pt x="1203" y="34"/>
                    <a:pt x="1212" y="31"/>
                    <a:pt x="1224" y="31"/>
                  </a:cubicBezTo>
                  <a:cubicBezTo>
                    <a:pt x="1236" y="31"/>
                    <a:pt x="1245" y="34"/>
                    <a:pt x="1251" y="42"/>
                  </a:cubicBezTo>
                  <a:cubicBezTo>
                    <a:pt x="1258" y="49"/>
                    <a:pt x="1261" y="59"/>
                    <a:pt x="1261" y="71"/>
                  </a:cubicBezTo>
                  <a:close/>
                  <a:moveTo>
                    <a:pt x="1204" y="71"/>
                  </a:moveTo>
                  <a:cubicBezTo>
                    <a:pt x="1204" y="90"/>
                    <a:pt x="1210" y="99"/>
                    <a:pt x="1224" y="99"/>
                  </a:cubicBezTo>
                  <a:cubicBezTo>
                    <a:pt x="1237" y="99"/>
                    <a:pt x="1244" y="90"/>
                    <a:pt x="1244" y="71"/>
                  </a:cubicBezTo>
                  <a:cubicBezTo>
                    <a:pt x="1244" y="53"/>
                    <a:pt x="1237" y="44"/>
                    <a:pt x="1224" y="44"/>
                  </a:cubicBezTo>
                  <a:cubicBezTo>
                    <a:pt x="1217" y="44"/>
                    <a:pt x="1212" y="47"/>
                    <a:pt x="1208" y="51"/>
                  </a:cubicBezTo>
                  <a:cubicBezTo>
                    <a:pt x="1205" y="56"/>
                    <a:pt x="1204" y="63"/>
                    <a:pt x="1204" y="71"/>
                  </a:cubicBezTo>
                  <a:close/>
                  <a:moveTo>
                    <a:pt x="1298" y="111"/>
                  </a:moveTo>
                  <a:lnTo>
                    <a:pt x="1281" y="111"/>
                  </a:lnTo>
                  <a:lnTo>
                    <a:pt x="1281" y="0"/>
                  </a:lnTo>
                  <a:lnTo>
                    <a:pt x="1298" y="0"/>
                  </a:lnTo>
                  <a:lnTo>
                    <a:pt x="1298" y="111"/>
                  </a:lnTo>
                  <a:close/>
                  <a:moveTo>
                    <a:pt x="1375" y="89"/>
                  </a:moveTo>
                  <a:cubicBezTo>
                    <a:pt x="1375" y="96"/>
                    <a:pt x="1372" y="102"/>
                    <a:pt x="1367" y="106"/>
                  </a:cubicBezTo>
                  <a:cubicBezTo>
                    <a:pt x="1361" y="110"/>
                    <a:pt x="1353" y="113"/>
                    <a:pt x="1342" y="113"/>
                  </a:cubicBezTo>
                  <a:cubicBezTo>
                    <a:pt x="1332" y="113"/>
                    <a:pt x="1323" y="111"/>
                    <a:pt x="1317" y="108"/>
                  </a:cubicBezTo>
                  <a:lnTo>
                    <a:pt x="1317" y="93"/>
                  </a:lnTo>
                  <a:cubicBezTo>
                    <a:pt x="1326" y="98"/>
                    <a:pt x="1335" y="100"/>
                    <a:pt x="1343" y="100"/>
                  </a:cubicBezTo>
                  <a:cubicBezTo>
                    <a:pt x="1353" y="100"/>
                    <a:pt x="1358" y="97"/>
                    <a:pt x="1358" y="90"/>
                  </a:cubicBezTo>
                  <a:cubicBezTo>
                    <a:pt x="1358" y="88"/>
                    <a:pt x="1358" y="87"/>
                    <a:pt x="1357" y="85"/>
                  </a:cubicBezTo>
                  <a:cubicBezTo>
                    <a:pt x="1356" y="84"/>
                    <a:pt x="1354" y="83"/>
                    <a:pt x="1351" y="81"/>
                  </a:cubicBezTo>
                  <a:cubicBezTo>
                    <a:pt x="1348" y="80"/>
                    <a:pt x="1345" y="78"/>
                    <a:pt x="1340" y="76"/>
                  </a:cubicBezTo>
                  <a:cubicBezTo>
                    <a:pt x="1331" y="73"/>
                    <a:pt x="1325" y="69"/>
                    <a:pt x="1322" y="66"/>
                  </a:cubicBezTo>
                  <a:cubicBezTo>
                    <a:pt x="1318" y="62"/>
                    <a:pt x="1317" y="58"/>
                    <a:pt x="1317" y="52"/>
                  </a:cubicBezTo>
                  <a:cubicBezTo>
                    <a:pt x="1317" y="45"/>
                    <a:pt x="1319" y="40"/>
                    <a:pt x="1325" y="36"/>
                  </a:cubicBezTo>
                  <a:cubicBezTo>
                    <a:pt x="1330" y="33"/>
                    <a:pt x="1338" y="31"/>
                    <a:pt x="1347" y="31"/>
                  </a:cubicBezTo>
                  <a:cubicBezTo>
                    <a:pt x="1357" y="31"/>
                    <a:pt x="1365" y="33"/>
                    <a:pt x="1374" y="36"/>
                  </a:cubicBezTo>
                  <a:lnTo>
                    <a:pt x="1368" y="49"/>
                  </a:lnTo>
                  <a:cubicBezTo>
                    <a:pt x="1360" y="45"/>
                    <a:pt x="1352" y="44"/>
                    <a:pt x="1347" y="44"/>
                  </a:cubicBezTo>
                  <a:cubicBezTo>
                    <a:pt x="1338" y="44"/>
                    <a:pt x="1333" y="46"/>
                    <a:pt x="1333" y="51"/>
                  </a:cubicBezTo>
                  <a:cubicBezTo>
                    <a:pt x="1333" y="54"/>
                    <a:pt x="1334" y="56"/>
                    <a:pt x="1337" y="58"/>
                  </a:cubicBezTo>
                  <a:cubicBezTo>
                    <a:pt x="1339" y="59"/>
                    <a:pt x="1344" y="62"/>
                    <a:pt x="1352" y="65"/>
                  </a:cubicBezTo>
                  <a:cubicBezTo>
                    <a:pt x="1359" y="67"/>
                    <a:pt x="1363" y="69"/>
                    <a:pt x="1366" y="72"/>
                  </a:cubicBezTo>
                  <a:cubicBezTo>
                    <a:pt x="1369" y="74"/>
                    <a:pt x="1371" y="76"/>
                    <a:pt x="1373" y="79"/>
                  </a:cubicBezTo>
                  <a:cubicBezTo>
                    <a:pt x="1374" y="82"/>
                    <a:pt x="1375" y="85"/>
                    <a:pt x="1375" y="89"/>
                  </a:cubicBez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3" name="Freeform 351"/>
            <p:cNvSpPr>
              <a:spLocks/>
            </p:cNvSpPr>
            <p:nvPr/>
          </p:nvSpPr>
          <p:spPr bwMode="auto">
            <a:xfrm>
              <a:off x="9390695" y="1509777"/>
              <a:ext cx="951193" cy="470253"/>
            </a:xfrm>
            <a:custGeom>
              <a:avLst/>
              <a:gdLst>
                <a:gd name="T0" fmla="*/ 50 w 1112"/>
                <a:gd name="T1" fmla="*/ 0 h 550"/>
                <a:gd name="T2" fmla="*/ 1062 w 1112"/>
                <a:gd name="T3" fmla="*/ 0 h 550"/>
                <a:gd name="T4" fmla="*/ 1112 w 1112"/>
                <a:gd name="T5" fmla="*/ 50 h 550"/>
                <a:gd name="T6" fmla="*/ 1112 w 1112"/>
                <a:gd name="T7" fmla="*/ 500 h 550"/>
                <a:gd name="T8" fmla="*/ 1062 w 1112"/>
                <a:gd name="T9" fmla="*/ 550 h 550"/>
                <a:gd name="T10" fmla="*/ 50 w 1112"/>
                <a:gd name="T11" fmla="*/ 550 h 550"/>
                <a:gd name="T12" fmla="*/ 0 w 1112"/>
                <a:gd name="T13" fmla="*/ 500 h 550"/>
                <a:gd name="T14" fmla="*/ 0 w 1112"/>
                <a:gd name="T15" fmla="*/ 50 h 550"/>
                <a:gd name="T16" fmla="*/ 50 w 111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550">
                  <a:moveTo>
                    <a:pt x="50" y="0"/>
                  </a:moveTo>
                  <a:lnTo>
                    <a:pt x="1062" y="0"/>
                  </a:lnTo>
                  <a:cubicBezTo>
                    <a:pt x="1090" y="0"/>
                    <a:pt x="1112" y="22"/>
                    <a:pt x="1112" y="50"/>
                  </a:cubicBezTo>
                  <a:lnTo>
                    <a:pt x="1112" y="500"/>
                  </a:lnTo>
                  <a:cubicBezTo>
                    <a:pt x="1112" y="528"/>
                    <a:pt x="1090" y="550"/>
                    <a:pt x="1062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4" name="Oval 352"/>
            <p:cNvSpPr>
              <a:spLocks noChangeArrowheads="1"/>
            </p:cNvSpPr>
            <p:nvPr/>
          </p:nvSpPr>
          <p:spPr bwMode="auto">
            <a:xfrm>
              <a:off x="9455277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5" name="Oval 353"/>
            <p:cNvSpPr>
              <a:spLocks noChangeArrowheads="1"/>
            </p:cNvSpPr>
            <p:nvPr/>
          </p:nvSpPr>
          <p:spPr bwMode="auto">
            <a:xfrm>
              <a:off x="9517621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6" name="Line 354"/>
            <p:cNvSpPr>
              <a:spLocks noChangeShapeType="1"/>
            </p:cNvSpPr>
            <p:nvPr/>
          </p:nvSpPr>
          <p:spPr bwMode="auto">
            <a:xfrm>
              <a:off x="9401839" y="1616652"/>
              <a:ext cx="956537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" name="Freeform 356"/>
            <p:cNvSpPr>
              <a:spLocks noEditPoints="1"/>
            </p:cNvSpPr>
            <p:nvPr/>
          </p:nvSpPr>
          <p:spPr bwMode="auto">
            <a:xfrm>
              <a:off x="9451048" y="1692922"/>
              <a:ext cx="844317" cy="117563"/>
            </a:xfrm>
            <a:custGeom>
              <a:avLst/>
              <a:gdLst>
                <a:gd name="T0" fmla="*/ 12 w 987"/>
                <a:gd name="T1" fmla="*/ 92 h 137"/>
                <a:gd name="T2" fmla="*/ 79 w 987"/>
                <a:gd name="T3" fmla="*/ 18 h 137"/>
                <a:gd name="T4" fmla="*/ 45 w 987"/>
                <a:gd name="T5" fmla="*/ 92 h 137"/>
                <a:gd name="T6" fmla="*/ 46 w 987"/>
                <a:gd name="T7" fmla="*/ 18 h 137"/>
                <a:gd name="T8" fmla="*/ 125 w 987"/>
                <a:gd name="T9" fmla="*/ 95 h 137"/>
                <a:gd name="T10" fmla="*/ 109 w 987"/>
                <a:gd name="T11" fmla="*/ 137 h 137"/>
                <a:gd name="T12" fmla="*/ 125 w 987"/>
                <a:gd name="T13" fmla="*/ 40 h 137"/>
                <a:gd name="T14" fmla="*/ 167 w 987"/>
                <a:gd name="T15" fmla="*/ 95 h 137"/>
                <a:gd name="T16" fmla="*/ 125 w 987"/>
                <a:gd name="T17" fmla="*/ 64 h 137"/>
                <a:gd name="T18" fmla="*/ 155 w 987"/>
                <a:gd name="T19" fmla="*/ 86 h 137"/>
                <a:gd name="T20" fmla="*/ 225 w 987"/>
                <a:gd name="T21" fmla="*/ 105 h 137"/>
                <a:gd name="T22" fmla="*/ 222 w 987"/>
                <a:gd name="T23" fmla="*/ 28 h 137"/>
                <a:gd name="T24" fmla="*/ 205 w 987"/>
                <a:gd name="T25" fmla="*/ 70 h 137"/>
                <a:gd name="T26" fmla="*/ 250 w 987"/>
                <a:gd name="T27" fmla="*/ 87 h 137"/>
                <a:gd name="T28" fmla="*/ 222 w 987"/>
                <a:gd name="T29" fmla="*/ 40 h 137"/>
                <a:gd name="T30" fmla="*/ 234 w 987"/>
                <a:gd name="T31" fmla="*/ 45 h 137"/>
                <a:gd name="T32" fmla="*/ 319 w 987"/>
                <a:gd name="T33" fmla="*/ 58 h 137"/>
                <a:gd name="T34" fmla="*/ 286 w 987"/>
                <a:gd name="T35" fmla="*/ 67 h 137"/>
                <a:gd name="T36" fmla="*/ 283 w 987"/>
                <a:gd name="T37" fmla="*/ 30 h 137"/>
                <a:gd name="T38" fmla="*/ 308 w 987"/>
                <a:gd name="T39" fmla="*/ 28 h 137"/>
                <a:gd name="T40" fmla="*/ 404 w 987"/>
                <a:gd name="T41" fmla="*/ 98 h 137"/>
                <a:gd name="T42" fmla="*/ 366 w 987"/>
                <a:gd name="T43" fmla="*/ 90 h 137"/>
                <a:gd name="T44" fmla="*/ 393 w 987"/>
                <a:gd name="T45" fmla="*/ 69 h 137"/>
                <a:gd name="T46" fmla="*/ 361 w 987"/>
                <a:gd name="T47" fmla="*/ 11 h 137"/>
                <a:gd name="T48" fmla="*/ 384 w 987"/>
                <a:gd name="T49" fmla="*/ 18 h 137"/>
                <a:gd name="T50" fmla="*/ 375 w 987"/>
                <a:gd name="T51" fmla="*/ 42 h 137"/>
                <a:gd name="T52" fmla="*/ 413 w 987"/>
                <a:gd name="T53" fmla="*/ 77 h 137"/>
                <a:gd name="T54" fmla="*/ 462 w 987"/>
                <a:gd name="T55" fmla="*/ 105 h 137"/>
                <a:gd name="T56" fmla="*/ 422 w 987"/>
                <a:gd name="T57" fmla="*/ 42 h 137"/>
                <a:gd name="T58" fmla="*/ 447 w 987"/>
                <a:gd name="T59" fmla="*/ 13 h 137"/>
                <a:gd name="T60" fmla="*/ 447 w 987"/>
                <a:gd name="T61" fmla="*/ 42 h 137"/>
                <a:gd name="T62" fmla="*/ 528 w 987"/>
                <a:gd name="T63" fmla="*/ 104 h 137"/>
                <a:gd name="T64" fmla="*/ 501 w 987"/>
                <a:gd name="T65" fmla="*/ 105 h 137"/>
                <a:gd name="T66" fmla="*/ 512 w 987"/>
                <a:gd name="T67" fmla="*/ 59 h 137"/>
                <a:gd name="T68" fmla="*/ 511 w 987"/>
                <a:gd name="T69" fmla="*/ 40 h 137"/>
                <a:gd name="T70" fmla="*/ 498 w 987"/>
                <a:gd name="T71" fmla="*/ 30 h 137"/>
                <a:gd name="T72" fmla="*/ 539 w 987"/>
                <a:gd name="T73" fmla="*/ 104 h 137"/>
                <a:gd name="T74" fmla="*/ 524 w 987"/>
                <a:gd name="T75" fmla="*/ 75 h 137"/>
                <a:gd name="T76" fmla="*/ 494 w 987"/>
                <a:gd name="T77" fmla="*/ 83 h 137"/>
                <a:gd name="T78" fmla="*/ 565 w 987"/>
                <a:gd name="T79" fmla="*/ 96 h 137"/>
                <a:gd name="T80" fmla="*/ 612 w 987"/>
                <a:gd name="T81" fmla="*/ 33 h 137"/>
                <a:gd name="T82" fmla="*/ 577 w 987"/>
                <a:gd name="T83" fmla="*/ 86 h 137"/>
                <a:gd name="T84" fmla="*/ 602 w 987"/>
                <a:gd name="T85" fmla="*/ 104 h 137"/>
                <a:gd name="T86" fmla="*/ 673 w 987"/>
                <a:gd name="T87" fmla="*/ 30 h 137"/>
                <a:gd name="T88" fmla="*/ 675 w 987"/>
                <a:gd name="T89" fmla="*/ 104 h 137"/>
                <a:gd name="T90" fmla="*/ 628 w 987"/>
                <a:gd name="T91" fmla="*/ 104 h 137"/>
                <a:gd name="T92" fmla="*/ 642 w 987"/>
                <a:gd name="T93" fmla="*/ 65 h 137"/>
                <a:gd name="T94" fmla="*/ 735 w 987"/>
                <a:gd name="T95" fmla="*/ 100 h 137"/>
                <a:gd name="T96" fmla="*/ 776 w 987"/>
                <a:gd name="T97" fmla="*/ 88 h 137"/>
                <a:gd name="T98" fmla="*/ 741 w 987"/>
                <a:gd name="T99" fmla="*/ 48 h 137"/>
                <a:gd name="T100" fmla="*/ 795 w 987"/>
                <a:gd name="T101" fmla="*/ 11 h 137"/>
                <a:gd name="T102" fmla="*/ 752 w 987"/>
                <a:gd name="T103" fmla="*/ 31 h 137"/>
                <a:gd name="T104" fmla="*/ 787 w 987"/>
                <a:gd name="T105" fmla="*/ 57 h 137"/>
                <a:gd name="T106" fmla="*/ 880 w 987"/>
                <a:gd name="T107" fmla="*/ 91 h 137"/>
                <a:gd name="T108" fmla="*/ 845 w 987"/>
                <a:gd name="T109" fmla="*/ 6 h 137"/>
                <a:gd name="T110" fmla="*/ 844 w 987"/>
                <a:gd name="T111" fmla="*/ 19 h 137"/>
                <a:gd name="T112" fmla="*/ 877 w 987"/>
                <a:gd name="T113" fmla="*/ 55 h 137"/>
                <a:gd name="T114" fmla="*/ 930 w 987"/>
                <a:gd name="T115" fmla="*/ 67 h 137"/>
                <a:gd name="T116" fmla="*/ 930 w 987"/>
                <a:gd name="T117" fmla="*/ 6 h 137"/>
                <a:gd name="T118" fmla="*/ 986 w 987"/>
                <a:gd name="T119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7" h="137">
                  <a:moveTo>
                    <a:pt x="90" y="55"/>
                  </a:moveTo>
                  <a:cubicBezTo>
                    <a:pt x="90" y="71"/>
                    <a:pt x="86" y="83"/>
                    <a:pt x="79" y="92"/>
                  </a:cubicBezTo>
                  <a:cubicBezTo>
                    <a:pt x="71" y="101"/>
                    <a:pt x="60" y="105"/>
                    <a:pt x="45" y="105"/>
                  </a:cubicBezTo>
                  <a:cubicBezTo>
                    <a:pt x="31" y="105"/>
                    <a:pt x="20" y="101"/>
                    <a:pt x="12" y="92"/>
                  </a:cubicBezTo>
                  <a:cubicBezTo>
                    <a:pt x="4" y="83"/>
                    <a:pt x="0" y="71"/>
                    <a:pt x="0" y="55"/>
                  </a:cubicBezTo>
                  <a:cubicBezTo>
                    <a:pt x="0" y="38"/>
                    <a:pt x="4" y="26"/>
                    <a:pt x="12" y="17"/>
                  </a:cubicBezTo>
                  <a:cubicBezTo>
                    <a:pt x="20" y="9"/>
                    <a:pt x="31" y="4"/>
                    <a:pt x="46" y="4"/>
                  </a:cubicBezTo>
                  <a:cubicBezTo>
                    <a:pt x="60" y="4"/>
                    <a:pt x="71" y="9"/>
                    <a:pt x="79" y="18"/>
                  </a:cubicBezTo>
                  <a:cubicBezTo>
                    <a:pt x="86" y="26"/>
                    <a:pt x="90" y="39"/>
                    <a:pt x="90" y="55"/>
                  </a:cubicBezTo>
                  <a:close/>
                  <a:moveTo>
                    <a:pt x="17" y="55"/>
                  </a:moveTo>
                  <a:cubicBezTo>
                    <a:pt x="17" y="67"/>
                    <a:pt x="19" y="76"/>
                    <a:pt x="24" y="82"/>
                  </a:cubicBezTo>
                  <a:cubicBezTo>
                    <a:pt x="29" y="89"/>
                    <a:pt x="36" y="92"/>
                    <a:pt x="45" y="92"/>
                  </a:cubicBezTo>
                  <a:cubicBezTo>
                    <a:pt x="55" y="92"/>
                    <a:pt x="62" y="89"/>
                    <a:pt x="67" y="82"/>
                  </a:cubicBezTo>
                  <a:cubicBezTo>
                    <a:pt x="71" y="76"/>
                    <a:pt x="74" y="67"/>
                    <a:pt x="74" y="55"/>
                  </a:cubicBezTo>
                  <a:cubicBezTo>
                    <a:pt x="74" y="43"/>
                    <a:pt x="71" y="34"/>
                    <a:pt x="67" y="27"/>
                  </a:cubicBezTo>
                  <a:cubicBezTo>
                    <a:pt x="62" y="21"/>
                    <a:pt x="55" y="18"/>
                    <a:pt x="46" y="18"/>
                  </a:cubicBezTo>
                  <a:cubicBezTo>
                    <a:pt x="36" y="18"/>
                    <a:pt x="29" y="21"/>
                    <a:pt x="24" y="27"/>
                  </a:cubicBezTo>
                  <a:cubicBezTo>
                    <a:pt x="19" y="34"/>
                    <a:pt x="17" y="43"/>
                    <a:pt x="17" y="55"/>
                  </a:cubicBezTo>
                  <a:close/>
                  <a:moveTo>
                    <a:pt x="146" y="105"/>
                  </a:moveTo>
                  <a:cubicBezTo>
                    <a:pt x="137" y="105"/>
                    <a:pt x="130" y="102"/>
                    <a:pt x="125" y="95"/>
                  </a:cubicBezTo>
                  <a:lnTo>
                    <a:pt x="124" y="95"/>
                  </a:lnTo>
                  <a:cubicBezTo>
                    <a:pt x="124" y="101"/>
                    <a:pt x="125" y="105"/>
                    <a:pt x="125" y="107"/>
                  </a:cubicBezTo>
                  <a:lnTo>
                    <a:pt x="125" y="137"/>
                  </a:lnTo>
                  <a:lnTo>
                    <a:pt x="109" y="137"/>
                  </a:lnTo>
                  <a:lnTo>
                    <a:pt x="109" y="30"/>
                  </a:lnTo>
                  <a:lnTo>
                    <a:pt x="122" y="30"/>
                  </a:lnTo>
                  <a:cubicBezTo>
                    <a:pt x="122" y="31"/>
                    <a:pt x="123" y="34"/>
                    <a:pt x="124" y="40"/>
                  </a:cubicBezTo>
                  <a:lnTo>
                    <a:pt x="125" y="40"/>
                  </a:lnTo>
                  <a:cubicBezTo>
                    <a:pt x="130" y="32"/>
                    <a:pt x="137" y="28"/>
                    <a:pt x="146" y="28"/>
                  </a:cubicBezTo>
                  <a:cubicBezTo>
                    <a:pt x="155" y="28"/>
                    <a:pt x="163" y="32"/>
                    <a:pt x="168" y="38"/>
                  </a:cubicBezTo>
                  <a:cubicBezTo>
                    <a:pt x="173" y="45"/>
                    <a:pt x="175" y="55"/>
                    <a:pt x="175" y="67"/>
                  </a:cubicBezTo>
                  <a:cubicBezTo>
                    <a:pt x="175" y="79"/>
                    <a:pt x="173" y="88"/>
                    <a:pt x="167" y="95"/>
                  </a:cubicBezTo>
                  <a:cubicBezTo>
                    <a:pt x="162" y="102"/>
                    <a:pt x="155" y="105"/>
                    <a:pt x="146" y="105"/>
                  </a:cubicBezTo>
                  <a:close/>
                  <a:moveTo>
                    <a:pt x="142" y="41"/>
                  </a:moveTo>
                  <a:cubicBezTo>
                    <a:pt x="136" y="41"/>
                    <a:pt x="132" y="43"/>
                    <a:pt x="129" y="47"/>
                  </a:cubicBezTo>
                  <a:cubicBezTo>
                    <a:pt x="126" y="50"/>
                    <a:pt x="125" y="56"/>
                    <a:pt x="125" y="64"/>
                  </a:cubicBezTo>
                  <a:lnTo>
                    <a:pt x="125" y="67"/>
                  </a:lnTo>
                  <a:cubicBezTo>
                    <a:pt x="125" y="76"/>
                    <a:pt x="126" y="82"/>
                    <a:pt x="129" y="86"/>
                  </a:cubicBezTo>
                  <a:cubicBezTo>
                    <a:pt x="132" y="90"/>
                    <a:pt x="136" y="92"/>
                    <a:pt x="143" y="92"/>
                  </a:cubicBezTo>
                  <a:cubicBezTo>
                    <a:pt x="148" y="92"/>
                    <a:pt x="152" y="90"/>
                    <a:pt x="155" y="86"/>
                  </a:cubicBezTo>
                  <a:cubicBezTo>
                    <a:pt x="158" y="81"/>
                    <a:pt x="159" y="75"/>
                    <a:pt x="159" y="67"/>
                  </a:cubicBezTo>
                  <a:cubicBezTo>
                    <a:pt x="159" y="58"/>
                    <a:pt x="158" y="52"/>
                    <a:pt x="155" y="48"/>
                  </a:cubicBezTo>
                  <a:cubicBezTo>
                    <a:pt x="152" y="43"/>
                    <a:pt x="148" y="41"/>
                    <a:pt x="142" y="41"/>
                  </a:cubicBezTo>
                  <a:close/>
                  <a:moveTo>
                    <a:pt x="225" y="105"/>
                  </a:moveTo>
                  <a:cubicBezTo>
                    <a:pt x="214" y="105"/>
                    <a:pt x="205" y="102"/>
                    <a:pt x="198" y="95"/>
                  </a:cubicBezTo>
                  <a:cubicBezTo>
                    <a:pt x="192" y="89"/>
                    <a:pt x="189" y="79"/>
                    <a:pt x="189" y="67"/>
                  </a:cubicBezTo>
                  <a:cubicBezTo>
                    <a:pt x="189" y="55"/>
                    <a:pt x="192" y="46"/>
                    <a:pt x="198" y="39"/>
                  </a:cubicBezTo>
                  <a:cubicBezTo>
                    <a:pt x="204" y="32"/>
                    <a:pt x="212" y="28"/>
                    <a:pt x="222" y="28"/>
                  </a:cubicBezTo>
                  <a:cubicBezTo>
                    <a:pt x="232" y="28"/>
                    <a:pt x="239" y="31"/>
                    <a:pt x="245" y="37"/>
                  </a:cubicBezTo>
                  <a:cubicBezTo>
                    <a:pt x="250" y="43"/>
                    <a:pt x="253" y="51"/>
                    <a:pt x="253" y="62"/>
                  </a:cubicBezTo>
                  <a:lnTo>
                    <a:pt x="253" y="70"/>
                  </a:lnTo>
                  <a:lnTo>
                    <a:pt x="205" y="70"/>
                  </a:lnTo>
                  <a:cubicBezTo>
                    <a:pt x="205" y="78"/>
                    <a:pt x="207" y="83"/>
                    <a:pt x="210" y="87"/>
                  </a:cubicBezTo>
                  <a:cubicBezTo>
                    <a:pt x="214" y="91"/>
                    <a:pt x="219" y="93"/>
                    <a:pt x="226" y="93"/>
                  </a:cubicBezTo>
                  <a:cubicBezTo>
                    <a:pt x="230" y="93"/>
                    <a:pt x="234" y="92"/>
                    <a:pt x="238" y="92"/>
                  </a:cubicBezTo>
                  <a:cubicBezTo>
                    <a:pt x="241" y="91"/>
                    <a:pt x="245" y="89"/>
                    <a:pt x="250" y="87"/>
                  </a:cubicBezTo>
                  <a:lnTo>
                    <a:pt x="250" y="100"/>
                  </a:lnTo>
                  <a:cubicBezTo>
                    <a:pt x="246" y="102"/>
                    <a:pt x="242" y="103"/>
                    <a:pt x="238" y="104"/>
                  </a:cubicBezTo>
                  <a:cubicBezTo>
                    <a:pt x="234" y="105"/>
                    <a:pt x="230" y="105"/>
                    <a:pt x="225" y="105"/>
                  </a:cubicBezTo>
                  <a:close/>
                  <a:moveTo>
                    <a:pt x="222" y="40"/>
                  </a:moveTo>
                  <a:cubicBezTo>
                    <a:pt x="217" y="40"/>
                    <a:pt x="213" y="42"/>
                    <a:pt x="210" y="45"/>
                  </a:cubicBezTo>
                  <a:cubicBezTo>
                    <a:pt x="207" y="48"/>
                    <a:pt x="206" y="53"/>
                    <a:pt x="205" y="59"/>
                  </a:cubicBezTo>
                  <a:lnTo>
                    <a:pt x="238" y="59"/>
                  </a:lnTo>
                  <a:cubicBezTo>
                    <a:pt x="238" y="53"/>
                    <a:pt x="236" y="48"/>
                    <a:pt x="234" y="45"/>
                  </a:cubicBezTo>
                  <a:cubicBezTo>
                    <a:pt x="231" y="42"/>
                    <a:pt x="227" y="40"/>
                    <a:pt x="222" y="40"/>
                  </a:cubicBezTo>
                  <a:close/>
                  <a:moveTo>
                    <a:pt x="335" y="104"/>
                  </a:moveTo>
                  <a:lnTo>
                    <a:pt x="319" y="104"/>
                  </a:lnTo>
                  <a:lnTo>
                    <a:pt x="319" y="58"/>
                  </a:lnTo>
                  <a:cubicBezTo>
                    <a:pt x="319" y="53"/>
                    <a:pt x="318" y="48"/>
                    <a:pt x="316" y="46"/>
                  </a:cubicBezTo>
                  <a:cubicBezTo>
                    <a:pt x="313" y="43"/>
                    <a:pt x="310" y="41"/>
                    <a:pt x="305" y="41"/>
                  </a:cubicBezTo>
                  <a:cubicBezTo>
                    <a:pt x="298" y="41"/>
                    <a:pt x="294" y="43"/>
                    <a:pt x="291" y="47"/>
                  </a:cubicBezTo>
                  <a:cubicBezTo>
                    <a:pt x="288" y="51"/>
                    <a:pt x="286" y="58"/>
                    <a:pt x="286" y="67"/>
                  </a:cubicBezTo>
                  <a:lnTo>
                    <a:pt x="286" y="104"/>
                  </a:lnTo>
                  <a:lnTo>
                    <a:pt x="271" y="104"/>
                  </a:lnTo>
                  <a:lnTo>
                    <a:pt x="271" y="30"/>
                  </a:lnTo>
                  <a:lnTo>
                    <a:pt x="283" y="30"/>
                  </a:lnTo>
                  <a:lnTo>
                    <a:pt x="285" y="39"/>
                  </a:lnTo>
                  <a:lnTo>
                    <a:pt x="286" y="39"/>
                  </a:lnTo>
                  <a:cubicBezTo>
                    <a:pt x="288" y="36"/>
                    <a:pt x="291" y="33"/>
                    <a:pt x="295" y="31"/>
                  </a:cubicBezTo>
                  <a:cubicBezTo>
                    <a:pt x="299" y="29"/>
                    <a:pt x="304" y="28"/>
                    <a:pt x="308" y="28"/>
                  </a:cubicBezTo>
                  <a:cubicBezTo>
                    <a:pt x="326" y="28"/>
                    <a:pt x="335" y="37"/>
                    <a:pt x="335" y="56"/>
                  </a:cubicBezTo>
                  <a:lnTo>
                    <a:pt x="335" y="104"/>
                  </a:lnTo>
                  <a:close/>
                  <a:moveTo>
                    <a:pt x="413" y="77"/>
                  </a:moveTo>
                  <a:cubicBezTo>
                    <a:pt x="413" y="86"/>
                    <a:pt x="410" y="93"/>
                    <a:pt x="404" y="98"/>
                  </a:cubicBezTo>
                  <a:cubicBezTo>
                    <a:pt x="398" y="103"/>
                    <a:pt x="389" y="105"/>
                    <a:pt x="378" y="105"/>
                  </a:cubicBezTo>
                  <a:cubicBezTo>
                    <a:pt x="367" y="105"/>
                    <a:pt x="359" y="104"/>
                    <a:pt x="352" y="100"/>
                  </a:cubicBezTo>
                  <a:lnTo>
                    <a:pt x="352" y="85"/>
                  </a:lnTo>
                  <a:cubicBezTo>
                    <a:pt x="356" y="87"/>
                    <a:pt x="361" y="89"/>
                    <a:pt x="366" y="90"/>
                  </a:cubicBezTo>
                  <a:cubicBezTo>
                    <a:pt x="370" y="91"/>
                    <a:pt x="375" y="92"/>
                    <a:pt x="379" y="92"/>
                  </a:cubicBezTo>
                  <a:cubicBezTo>
                    <a:pt x="386" y="92"/>
                    <a:pt x="390" y="91"/>
                    <a:pt x="393" y="88"/>
                  </a:cubicBezTo>
                  <a:cubicBezTo>
                    <a:pt x="396" y="86"/>
                    <a:pt x="398" y="82"/>
                    <a:pt x="398" y="78"/>
                  </a:cubicBezTo>
                  <a:cubicBezTo>
                    <a:pt x="398" y="75"/>
                    <a:pt x="396" y="72"/>
                    <a:pt x="393" y="69"/>
                  </a:cubicBezTo>
                  <a:cubicBezTo>
                    <a:pt x="391" y="67"/>
                    <a:pt x="385" y="64"/>
                    <a:pt x="377" y="60"/>
                  </a:cubicBezTo>
                  <a:cubicBezTo>
                    <a:pt x="368" y="56"/>
                    <a:pt x="362" y="52"/>
                    <a:pt x="358" y="48"/>
                  </a:cubicBezTo>
                  <a:cubicBezTo>
                    <a:pt x="355" y="43"/>
                    <a:pt x="353" y="37"/>
                    <a:pt x="353" y="31"/>
                  </a:cubicBezTo>
                  <a:cubicBezTo>
                    <a:pt x="353" y="23"/>
                    <a:pt x="356" y="16"/>
                    <a:pt x="361" y="11"/>
                  </a:cubicBezTo>
                  <a:cubicBezTo>
                    <a:pt x="367" y="7"/>
                    <a:pt x="375" y="4"/>
                    <a:pt x="384" y="4"/>
                  </a:cubicBezTo>
                  <a:cubicBezTo>
                    <a:pt x="393" y="4"/>
                    <a:pt x="403" y="6"/>
                    <a:pt x="412" y="11"/>
                  </a:cubicBezTo>
                  <a:lnTo>
                    <a:pt x="407" y="24"/>
                  </a:lnTo>
                  <a:cubicBezTo>
                    <a:pt x="398" y="20"/>
                    <a:pt x="390" y="18"/>
                    <a:pt x="384" y="18"/>
                  </a:cubicBezTo>
                  <a:cubicBezTo>
                    <a:pt x="379" y="18"/>
                    <a:pt x="375" y="19"/>
                    <a:pt x="372" y="22"/>
                  </a:cubicBezTo>
                  <a:cubicBezTo>
                    <a:pt x="370" y="24"/>
                    <a:pt x="368" y="27"/>
                    <a:pt x="368" y="31"/>
                  </a:cubicBezTo>
                  <a:cubicBezTo>
                    <a:pt x="368" y="33"/>
                    <a:pt x="369" y="35"/>
                    <a:pt x="370" y="37"/>
                  </a:cubicBezTo>
                  <a:cubicBezTo>
                    <a:pt x="371" y="39"/>
                    <a:pt x="373" y="41"/>
                    <a:pt x="375" y="42"/>
                  </a:cubicBezTo>
                  <a:cubicBezTo>
                    <a:pt x="377" y="44"/>
                    <a:pt x="382" y="46"/>
                    <a:pt x="388" y="49"/>
                  </a:cubicBezTo>
                  <a:cubicBezTo>
                    <a:pt x="395" y="52"/>
                    <a:pt x="400" y="54"/>
                    <a:pt x="404" y="57"/>
                  </a:cubicBezTo>
                  <a:cubicBezTo>
                    <a:pt x="407" y="60"/>
                    <a:pt x="409" y="63"/>
                    <a:pt x="411" y="66"/>
                  </a:cubicBezTo>
                  <a:cubicBezTo>
                    <a:pt x="412" y="69"/>
                    <a:pt x="413" y="73"/>
                    <a:pt x="413" y="77"/>
                  </a:cubicBezTo>
                  <a:close/>
                  <a:moveTo>
                    <a:pt x="457" y="93"/>
                  </a:moveTo>
                  <a:cubicBezTo>
                    <a:pt x="461" y="93"/>
                    <a:pt x="465" y="92"/>
                    <a:pt x="468" y="91"/>
                  </a:cubicBezTo>
                  <a:lnTo>
                    <a:pt x="468" y="103"/>
                  </a:lnTo>
                  <a:cubicBezTo>
                    <a:pt x="467" y="103"/>
                    <a:pt x="464" y="104"/>
                    <a:pt x="462" y="105"/>
                  </a:cubicBezTo>
                  <a:cubicBezTo>
                    <a:pt x="459" y="105"/>
                    <a:pt x="456" y="105"/>
                    <a:pt x="453" y="105"/>
                  </a:cubicBezTo>
                  <a:cubicBezTo>
                    <a:pt x="439" y="105"/>
                    <a:pt x="431" y="97"/>
                    <a:pt x="431" y="82"/>
                  </a:cubicBezTo>
                  <a:lnTo>
                    <a:pt x="431" y="42"/>
                  </a:lnTo>
                  <a:lnTo>
                    <a:pt x="422" y="42"/>
                  </a:lnTo>
                  <a:lnTo>
                    <a:pt x="422" y="35"/>
                  </a:lnTo>
                  <a:lnTo>
                    <a:pt x="432" y="29"/>
                  </a:lnTo>
                  <a:lnTo>
                    <a:pt x="437" y="13"/>
                  </a:lnTo>
                  <a:lnTo>
                    <a:pt x="447" y="13"/>
                  </a:lnTo>
                  <a:lnTo>
                    <a:pt x="447" y="30"/>
                  </a:lnTo>
                  <a:lnTo>
                    <a:pt x="468" y="30"/>
                  </a:lnTo>
                  <a:lnTo>
                    <a:pt x="468" y="42"/>
                  </a:lnTo>
                  <a:lnTo>
                    <a:pt x="447" y="42"/>
                  </a:lnTo>
                  <a:lnTo>
                    <a:pt x="447" y="81"/>
                  </a:lnTo>
                  <a:cubicBezTo>
                    <a:pt x="447" y="85"/>
                    <a:pt x="448" y="88"/>
                    <a:pt x="450" y="90"/>
                  </a:cubicBezTo>
                  <a:cubicBezTo>
                    <a:pt x="452" y="92"/>
                    <a:pt x="454" y="93"/>
                    <a:pt x="457" y="93"/>
                  </a:cubicBezTo>
                  <a:close/>
                  <a:moveTo>
                    <a:pt x="528" y="104"/>
                  </a:moveTo>
                  <a:lnTo>
                    <a:pt x="525" y="94"/>
                  </a:lnTo>
                  <a:lnTo>
                    <a:pt x="525" y="94"/>
                  </a:lnTo>
                  <a:cubicBezTo>
                    <a:pt x="521" y="98"/>
                    <a:pt x="518" y="101"/>
                    <a:pt x="514" y="103"/>
                  </a:cubicBezTo>
                  <a:cubicBezTo>
                    <a:pt x="511" y="105"/>
                    <a:pt x="506" y="105"/>
                    <a:pt x="501" y="105"/>
                  </a:cubicBezTo>
                  <a:cubicBezTo>
                    <a:pt x="493" y="105"/>
                    <a:pt x="488" y="103"/>
                    <a:pt x="484" y="99"/>
                  </a:cubicBezTo>
                  <a:cubicBezTo>
                    <a:pt x="480" y="95"/>
                    <a:pt x="478" y="90"/>
                    <a:pt x="478" y="83"/>
                  </a:cubicBezTo>
                  <a:cubicBezTo>
                    <a:pt x="478" y="75"/>
                    <a:pt x="481" y="69"/>
                    <a:pt x="486" y="65"/>
                  </a:cubicBezTo>
                  <a:cubicBezTo>
                    <a:pt x="492" y="62"/>
                    <a:pt x="500" y="59"/>
                    <a:pt x="512" y="59"/>
                  </a:cubicBezTo>
                  <a:lnTo>
                    <a:pt x="524" y="59"/>
                  </a:lnTo>
                  <a:lnTo>
                    <a:pt x="524" y="55"/>
                  </a:lnTo>
                  <a:cubicBezTo>
                    <a:pt x="524" y="50"/>
                    <a:pt x="523" y="46"/>
                    <a:pt x="521" y="44"/>
                  </a:cubicBezTo>
                  <a:cubicBezTo>
                    <a:pt x="519" y="42"/>
                    <a:pt x="515" y="40"/>
                    <a:pt x="511" y="40"/>
                  </a:cubicBezTo>
                  <a:cubicBezTo>
                    <a:pt x="507" y="40"/>
                    <a:pt x="503" y="41"/>
                    <a:pt x="500" y="42"/>
                  </a:cubicBezTo>
                  <a:cubicBezTo>
                    <a:pt x="497" y="43"/>
                    <a:pt x="493" y="45"/>
                    <a:pt x="490" y="46"/>
                  </a:cubicBezTo>
                  <a:lnTo>
                    <a:pt x="485" y="35"/>
                  </a:lnTo>
                  <a:cubicBezTo>
                    <a:pt x="489" y="33"/>
                    <a:pt x="493" y="31"/>
                    <a:pt x="498" y="30"/>
                  </a:cubicBezTo>
                  <a:cubicBezTo>
                    <a:pt x="503" y="29"/>
                    <a:pt x="507" y="28"/>
                    <a:pt x="511" y="28"/>
                  </a:cubicBezTo>
                  <a:cubicBezTo>
                    <a:pt x="521" y="28"/>
                    <a:pt x="528" y="30"/>
                    <a:pt x="532" y="35"/>
                  </a:cubicBezTo>
                  <a:cubicBezTo>
                    <a:pt x="537" y="39"/>
                    <a:pt x="539" y="45"/>
                    <a:pt x="539" y="54"/>
                  </a:cubicBezTo>
                  <a:lnTo>
                    <a:pt x="539" y="104"/>
                  </a:lnTo>
                  <a:lnTo>
                    <a:pt x="528" y="104"/>
                  </a:lnTo>
                  <a:close/>
                  <a:moveTo>
                    <a:pt x="505" y="93"/>
                  </a:moveTo>
                  <a:cubicBezTo>
                    <a:pt x="511" y="93"/>
                    <a:pt x="515" y="92"/>
                    <a:pt x="519" y="88"/>
                  </a:cubicBezTo>
                  <a:cubicBezTo>
                    <a:pt x="522" y="85"/>
                    <a:pt x="524" y="81"/>
                    <a:pt x="524" y="75"/>
                  </a:cubicBezTo>
                  <a:lnTo>
                    <a:pt x="524" y="69"/>
                  </a:lnTo>
                  <a:lnTo>
                    <a:pt x="515" y="69"/>
                  </a:lnTo>
                  <a:cubicBezTo>
                    <a:pt x="507" y="69"/>
                    <a:pt x="502" y="70"/>
                    <a:pt x="499" y="73"/>
                  </a:cubicBezTo>
                  <a:cubicBezTo>
                    <a:pt x="495" y="75"/>
                    <a:pt x="494" y="78"/>
                    <a:pt x="494" y="83"/>
                  </a:cubicBezTo>
                  <a:cubicBezTo>
                    <a:pt x="494" y="86"/>
                    <a:pt x="495" y="89"/>
                    <a:pt x="497" y="91"/>
                  </a:cubicBezTo>
                  <a:cubicBezTo>
                    <a:pt x="499" y="92"/>
                    <a:pt x="502" y="93"/>
                    <a:pt x="505" y="93"/>
                  </a:cubicBezTo>
                  <a:close/>
                  <a:moveTo>
                    <a:pt x="590" y="105"/>
                  </a:moveTo>
                  <a:cubicBezTo>
                    <a:pt x="579" y="105"/>
                    <a:pt x="571" y="102"/>
                    <a:pt x="565" y="96"/>
                  </a:cubicBezTo>
                  <a:cubicBezTo>
                    <a:pt x="559" y="89"/>
                    <a:pt x="557" y="80"/>
                    <a:pt x="557" y="67"/>
                  </a:cubicBezTo>
                  <a:cubicBezTo>
                    <a:pt x="557" y="55"/>
                    <a:pt x="560" y="45"/>
                    <a:pt x="566" y="38"/>
                  </a:cubicBezTo>
                  <a:cubicBezTo>
                    <a:pt x="572" y="32"/>
                    <a:pt x="580" y="28"/>
                    <a:pt x="592" y="28"/>
                  </a:cubicBezTo>
                  <a:cubicBezTo>
                    <a:pt x="599" y="28"/>
                    <a:pt x="606" y="30"/>
                    <a:pt x="612" y="33"/>
                  </a:cubicBezTo>
                  <a:lnTo>
                    <a:pt x="608" y="45"/>
                  </a:lnTo>
                  <a:cubicBezTo>
                    <a:pt x="601" y="43"/>
                    <a:pt x="596" y="42"/>
                    <a:pt x="591" y="42"/>
                  </a:cubicBezTo>
                  <a:cubicBezTo>
                    <a:pt x="579" y="42"/>
                    <a:pt x="573" y="50"/>
                    <a:pt x="573" y="67"/>
                  </a:cubicBezTo>
                  <a:cubicBezTo>
                    <a:pt x="573" y="75"/>
                    <a:pt x="574" y="82"/>
                    <a:pt x="577" y="86"/>
                  </a:cubicBezTo>
                  <a:cubicBezTo>
                    <a:pt x="580" y="90"/>
                    <a:pt x="585" y="92"/>
                    <a:pt x="591" y="92"/>
                  </a:cubicBezTo>
                  <a:cubicBezTo>
                    <a:pt x="598" y="92"/>
                    <a:pt x="604" y="90"/>
                    <a:pt x="610" y="87"/>
                  </a:cubicBezTo>
                  <a:lnTo>
                    <a:pt x="610" y="101"/>
                  </a:lnTo>
                  <a:cubicBezTo>
                    <a:pt x="608" y="102"/>
                    <a:pt x="605" y="104"/>
                    <a:pt x="602" y="104"/>
                  </a:cubicBezTo>
                  <a:cubicBezTo>
                    <a:pt x="599" y="105"/>
                    <a:pt x="595" y="105"/>
                    <a:pt x="590" y="105"/>
                  </a:cubicBezTo>
                  <a:close/>
                  <a:moveTo>
                    <a:pt x="642" y="65"/>
                  </a:moveTo>
                  <a:lnTo>
                    <a:pt x="651" y="54"/>
                  </a:lnTo>
                  <a:lnTo>
                    <a:pt x="673" y="30"/>
                  </a:lnTo>
                  <a:lnTo>
                    <a:pt x="691" y="30"/>
                  </a:lnTo>
                  <a:lnTo>
                    <a:pt x="662" y="62"/>
                  </a:lnTo>
                  <a:lnTo>
                    <a:pt x="693" y="104"/>
                  </a:lnTo>
                  <a:lnTo>
                    <a:pt x="675" y="104"/>
                  </a:lnTo>
                  <a:lnTo>
                    <a:pt x="651" y="71"/>
                  </a:lnTo>
                  <a:lnTo>
                    <a:pt x="643" y="79"/>
                  </a:lnTo>
                  <a:lnTo>
                    <a:pt x="643" y="104"/>
                  </a:lnTo>
                  <a:lnTo>
                    <a:pt x="628" y="104"/>
                  </a:lnTo>
                  <a:lnTo>
                    <a:pt x="628" y="0"/>
                  </a:lnTo>
                  <a:lnTo>
                    <a:pt x="643" y="0"/>
                  </a:lnTo>
                  <a:lnTo>
                    <a:pt x="643" y="50"/>
                  </a:lnTo>
                  <a:lnTo>
                    <a:pt x="642" y="65"/>
                  </a:lnTo>
                  <a:close/>
                  <a:moveTo>
                    <a:pt x="796" y="77"/>
                  </a:moveTo>
                  <a:cubicBezTo>
                    <a:pt x="796" y="86"/>
                    <a:pt x="793" y="93"/>
                    <a:pt x="787" y="98"/>
                  </a:cubicBezTo>
                  <a:cubicBezTo>
                    <a:pt x="781" y="103"/>
                    <a:pt x="773" y="105"/>
                    <a:pt x="762" y="105"/>
                  </a:cubicBezTo>
                  <a:cubicBezTo>
                    <a:pt x="751" y="105"/>
                    <a:pt x="742" y="104"/>
                    <a:pt x="735" y="100"/>
                  </a:cubicBezTo>
                  <a:lnTo>
                    <a:pt x="735" y="85"/>
                  </a:lnTo>
                  <a:cubicBezTo>
                    <a:pt x="739" y="87"/>
                    <a:pt x="744" y="89"/>
                    <a:pt x="749" y="90"/>
                  </a:cubicBezTo>
                  <a:cubicBezTo>
                    <a:pt x="754" y="91"/>
                    <a:pt x="758" y="92"/>
                    <a:pt x="763" y="92"/>
                  </a:cubicBezTo>
                  <a:cubicBezTo>
                    <a:pt x="769" y="92"/>
                    <a:pt x="774" y="91"/>
                    <a:pt x="776" y="88"/>
                  </a:cubicBezTo>
                  <a:cubicBezTo>
                    <a:pt x="779" y="86"/>
                    <a:pt x="781" y="82"/>
                    <a:pt x="781" y="78"/>
                  </a:cubicBezTo>
                  <a:cubicBezTo>
                    <a:pt x="781" y="75"/>
                    <a:pt x="780" y="72"/>
                    <a:pt x="777" y="69"/>
                  </a:cubicBezTo>
                  <a:cubicBezTo>
                    <a:pt x="774" y="67"/>
                    <a:pt x="769" y="64"/>
                    <a:pt x="760" y="60"/>
                  </a:cubicBezTo>
                  <a:cubicBezTo>
                    <a:pt x="751" y="56"/>
                    <a:pt x="745" y="52"/>
                    <a:pt x="741" y="48"/>
                  </a:cubicBezTo>
                  <a:cubicBezTo>
                    <a:pt x="738" y="43"/>
                    <a:pt x="736" y="37"/>
                    <a:pt x="736" y="31"/>
                  </a:cubicBezTo>
                  <a:cubicBezTo>
                    <a:pt x="736" y="23"/>
                    <a:pt x="739" y="16"/>
                    <a:pt x="745" y="11"/>
                  </a:cubicBezTo>
                  <a:cubicBezTo>
                    <a:pt x="750" y="7"/>
                    <a:pt x="758" y="4"/>
                    <a:pt x="768" y="4"/>
                  </a:cubicBezTo>
                  <a:cubicBezTo>
                    <a:pt x="777" y="4"/>
                    <a:pt x="786" y="6"/>
                    <a:pt x="795" y="11"/>
                  </a:cubicBezTo>
                  <a:lnTo>
                    <a:pt x="790" y="24"/>
                  </a:lnTo>
                  <a:cubicBezTo>
                    <a:pt x="782" y="20"/>
                    <a:pt x="774" y="18"/>
                    <a:pt x="767" y="18"/>
                  </a:cubicBezTo>
                  <a:cubicBezTo>
                    <a:pt x="762" y="18"/>
                    <a:pt x="758" y="19"/>
                    <a:pt x="756" y="22"/>
                  </a:cubicBezTo>
                  <a:cubicBezTo>
                    <a:pt x="753" y="24"/>
                    <a:pt x="752" y="27"/>
                    <a:pt x="752" y="31"/>
                  </a:cubicBezTo>
                  <a:cubicBezTo>
                    <a:pt x="752" y="33"/>
                    <a:pt x="752" y="35"/>
                    <a:pt x="753" y="37"/>
                  </a:cubicBezTo>
                  <a:cubicBezTo>
                    <a:pt x="754" y="39"/>
                    <a:pt x="756" y="41"/>
                    <a:pt x="758" y="42"/>
                  </a:cubicBezTo>
                  <a:cubicBezTo>
                    <a:pt x="761" y="44"/>
                    <a:pt x="765" y="46"/>
                    <a:pt x="771" y="49"/>
                  </a:cubicBezTo>
                  <a:cubicBezTo>
                    <a:pt x="779" y="52"/>
                    <a:pt x="784" y="54"/>
                    <a:pt x="787" y="57"/>
                  </a:cubicBezTo>
                  <a:cubicBezTo>
                    <a:pt x="790" y="60"/>
                    <a:pt x="793" y="63"/>
                    <a:pt x="794" y="66"/>
                  </a:cubicBezTo>
                  <a:cubicBezTo>
                    <a:pt x="796" y="69"/>
                    <a:pt x="796" y="73"/>
                    <a:pt x="796" y="77"/>
                  </a:cubicBezTo>
                  <a:close/>
                  <a:moveTo>
                    <a:pt x="893" y="54"/>
                  </a:moveTo>
                  <a:cubicBezTo>
                    <a:pt x="893" y="70"/>
                    <a:pt x="889" y="83"/>
                    <a:pt x="880" y="91"/>
                  </a:cubicBezTo>
                  <a:cubicBezTo>
                    <a:pt x="871" y="100"/>
                    <a:pt x="858" y="104"/>
                    <a:pt x="842" y="104"/>
                  </a:cubicBezTo>
                  <a:lnTo>
                    <a:pt x="815" y="104"/>
                  </a:lnTo>
                  <a:lnTo>
                    <a:pt x="815" y="6"/>
                  </a:lnTo>
                  <a:lnTo>
                    <a:pt x="845" y="6"/>
                  </a:lnTo>
                  <a:cubicBezTo>
                    <a:pt x="860" y="6"/>
                    <a:pt x="872" y="10"/>
                    <a:pt x="880" y="18"/>
                  </a:cubicBezTo>
                  <a:cubicBezTo>
                    <a:pt x="889" y="27"/>
                    <a:pt x="893" y="39"/>
                    <a:pt x="893" y="54"/>
                  </a:cubicBezTo>
                  <a:close/>
                  <a:moveTo>
                    <a:pt x="877" y="55"/>
                  </a:moveTo>
                  <a:cubicBezTo>
                    <a:pt x="877" y="31"/>
                    <a:pt x="866" y="19"/>
                    <a:pt x="844" y="19"/>
                  </a:cubicBezTo>
                  <a:lnTo>
                    <a:pt x="831" y="19"/>
                  </a:lnTo>
                  <a:lnTo>
                    <a:pt x="831" y="91"/>
                  </a:lnTo>
                  <a:lnTo>
                    <a:pt x="842" y="91"/>
                  </a:lnTo>
                  <a:cubicBezTo>
                    <a:pt x="865" y="91"/>
                    <a:pt x="877" y="79"/>
                    <a:pt x="877" y="55"/>
                  </a:cubicBezTo>
                  <a:close/>
                  <a:moveTo>
                    <a:pt x="987" y="104"/>
                  </a:moveTo>
                  <a:lnTo>
                    <a:pt x="969" y="104"/>
                  </a:lnTo>
                  <a:lnTo>
                    <a:pt x="939" y="60"/>
                  </a:lnTo>
                  <a:lnTo>
                    <a:pt x="930" y="67"/>
                  </a:lnTo>
                  <a:lnTo>
                    <a:pt x="930" y="104"/>
                  </a:lnTo>
                  <a:lnTo>
                    <a:pt x="914" y="104"/>
                  </a:lnTo>
                  <a:lnTo>
                    <a:pt x="914" y="6"/>
                  </a:lnTo>
                  <a:lnTo>
                    <a:pt x="930" y="6"/>
                  </a:lnTo>
                  <a:lnTo>
                    <a:pt x="930" y="53"/>
                  </a:lnTo>
                  <a:cubicBezTo>
                    <a:pt x="934" y="47"/>
                    <a:pt x="938" y="42"/>
                    <a:pt x="942" y="37"/>
                  </a:cubicBezTo>
                  <a:lnTo>
                    <a:pt x="968" y="6"/>
                  </a:lnTo>
                  <a:lnTo>
                    <a:pt x="986" y="6"/>
                  </a:lnTo>
                  <a:cubicBezTo>
                    <a:pt x="969" y="26"/>
                    <a:pt x="957" y="40"/>
                    <a:pt x="950" y="49"/>
                  </a:cubicBezTo>
                  <a:lnTo>
                    <a:pt x="987" y="104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9" name="Line 357"/>
            <p:cNvSpPr>
              <a:spLocks noChangeShapeType="1"/>
            </p:cNvSpPr>
            <p:nvPr/>
          </p:nvSpPr>
          <p:spPr bwMode="auto">
            <a:xfrm flipV="1">
              <a:off x="9262901" y="1237244"/>
              <a:ext cx="0" cy="855005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0" name="Freeform 358"/>
            <p:cNvSpPr>
              <a:spLocks/>
            </p:cNvSpPr>
            <p:nvPr/>
          </p:nvSpPr>
          <p:spPr bwMode="auto">
            <a:xfrm>
              <a:off x="10488488" y="1509777"/>
              <a:ext cx="951193" cy="470253"/>
            </a:xfrm>
            <a:custGeom>
              <a:avLst/>
              <a:gdLst>
                <a:gd name="T0" fmla="*/ 50 w 1112"/>
                <a:gd name="T1" fmla="*/ 0 h 550"/>
                <a:gd name="T2" fmla="*/ 1062 w 1112"/>
                <a:gd name="T3" fmla="*/ 0 h 550"/>
                <a:gd name="T4" fmla="*/ 1112 w 1112"/>
                <a:gd name="T5" fmla="*/ 50 h 550"/>
                <a:gd name="T6" fmla="*/ 1112 w 1112"/>
                <a:gd name="T7" fmla="*/ 500 h 550"/>
                <a:gd name="T8" fmla="*/ 1062 w 1112"/>
                <a:gd name="T9" fmla="*/ 550 h 550"/>
                <a:gd name="T10" fmla="*/ 50 w 1112"/>
                <a:gd name="T11" fmla="*/ 550 h 550"/>
                <a:gd name="T12" fmla="*/ 0 w 1112"/>
                <a:gd name="T13" fmla="*/ 500 h 550"/>
                <a:gd name="T14" fmla="*/ 0 w 1112"/>
                <a:gd name="T15" fmla="*/ 50 h 550"/>
                <a:gd name="T16" fmla="*/ 50 w 111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550">
                  <a:moveTo>
                    <a:pt x="50" y="0"/>
                  </a:moveTo>
                  <a:lnTo>
                    <a:pt x="1062" y="0"/>
                  </a:lnTo>
                  <a:cubicBezTo>
                    <a:pt x="1090" y="0"/>
                    <a:pt x="1112" y="22"/>
                    <a:pt x="1112" y="50"/>
                  </a:cubicBezTo>
                  <a:lnTo>
                    <a:pt x="1112" y="500"/>
                  </a:lnTo>
                  <a:cubicBezTo>
                    <a:pt x="1112" y="528"/>
                    <a:pt x="1090" y="550"/>
                    <a:pt x="1062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1" name="Oval 359"/>
            <p:cNvSpPr>
              <a:spLocks noChangeArrowheads="1"/>
            </p:cNvSpPr>
            <p:nvPr/>
          </p:nvSpPr>
          <p:spPr bwMode="auto">
            <a:xfrm>
              <a:off x="10545408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2" name="Oval 360"/>
            <p:cNvSpPr>
              <a:spLocks noChangeArrowheads="1"/>
            </p:cNvSpPr>
            <p:nvPr/>
          </p:nvSpPr>
          <p:spPr bwMode="auto">
            <a:xfrm>
              <a:off x="10607752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3" name="Line 361"/>
            <p:cNvSpPr>
              <a:spLocks noChangeShapeType="1"/>
            </p:cNvSpPr>
            <p:nvPr/>
          </p:nvSpPr>
          <p:spPr bwMode="auto">
            <a:xfrm>
              <a:off x="10491970" y="1616652"/>
              <a:ext cx="958318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5" name="Freeform 363"/>
            <p:cNvSpPr>
              <a:spLocks noEditPoints="1"/>
            </p:cNvSpPr>
            <p:nvPr/>
          </p:nvSpPr>
          <p:spPr bwMode="auto">
            <a:xfrm>
              <a:off x="10565622" y="1692922"/>
              <a:ext cx="840755" cy="89063"/>
            </a:xfrm>
            <a:custGeom>
              <a:avLst/>
              <a:gdLst>
                <a:gd name="T0" fmla="*/ 15 w 982"/>
                <a:gd name="T1" fmla="*/ 60 h 105"/>
                <a:gd name="T2" fmla="*/ 15 w 982"/>
                <a:gd name="T3" fmla="*/ 6 h 105"/>
                <a:gd name="T4" fmla="*/ 75 w 982"/>
                <a:gd name="T5" fmla="*/ 6 h 105"/>
                <a:gd name="T6" fmla="*/ 129 w 982"/>
                <a:gd name="T7" fmla="*/ 105 h 105"/>
                <a:gd name="T8" fmla="*/ 104 w 982"/>
                <a:gd name="T9" fmla="*/ 39 h 105"/>
                <a:gd name="T10" fmla="*/ 111 w 982"/>
                <a:gd name="T11" fmla="*/ 67 h 105"/>
                <a:gd name="T12" fmla="*/ 115 w 982"/>
                <a:gd name="T13" fmla="*/ 48 h 105"/>
                <a:gd name="T14" fmla="*/ 224 w 982"/>
                <a:gd name="T15" fmla="*/ 44 h 105"/>
                <a:gd name="T16" fmla="*/ 197 w 982"/>
                <a:gd name="T17" fmla="*/ 104 h 105"/>
                <a:gd name="T18" fmla="*/ 195 w 982"/>
                <a:gd name="T19" fmla="*/ 43 h 105"/>
                <a:gd name="T20" fmla="*/ 255 w 982"/>
                <a:gd name="T21" fmla="*/ 104 h 105"/>
                <a:gd name="T22" fmla="*/ 255 w 982"/>
                <a:gd name="T23" fmla="*/ 104 h 105"/>
                <a:gd name="T24" fmla="*/ 253 w 982"/>
                <a:gd name="T25" fmla="*/ 4 h 105"/>
                <a:gd name="T26" fmla="*/ 241 w 982"/>
                <a:gd name="T27" fmla="*/ 16 h 105"/>
                <a:gd name="T28" fmla="*/ 270 w 982"/>
                <a:gd name="T29" fmla="*/ 94 h 105"/>
                <a:gd name="T30" fmla="*/ 324 w 982"/>
                <a:gd name="T31" fmla="*/ 30 h 105"/>
                <a:gd name="T32" fmla="*/ 325 w 982"/>
                <a:gd name="T33" fmla="*/ 104 h 105"/>
                <a:gd name="T34" fmla="*/ 353 w 982"/>
                <a:gd name="T35" fmla="*/ 101 h 105"/>
                <a:gd name="T36" fmla="*/ 371 w 982"/>
                <a:gd name="T37" fmla="*/ 28 h 105"/>
                <a:gd name="T38" fmla="*/ 371 w 982"/>
                <a:gd name="T39" fmla="*/ 92 h 105"/>
                <a:gd name="T40" fmla="*/ 353 w 982"/>
                <a:gd name="T41" fmla="*/ 67 h 105"/>
                <a:gd name="T42" fmla="*/ 468 w 982"/>
                <a:gd name="T43" fmla="*/ 46 h 105"/>
                <a:gd name="T44" fmla="*/ 439 w 982"/>
                <a:gd name="T45" fmla="*/ 104 h 105"/>
                <a:gd name="T46" fmla="*/ 438 w 982"/>
                <a:gd name="T47" fmla="*/ 39 h 105"/>
                <a:gd name="T48" fmla="*/ 487 w 982"/>
                <a:gd name="T49" fmla="*/ 56 h 105"/>
                <a:gd name="T50" fmla="*/ 601 w 982"/>
                <a:gd name="T51" fmla="*/ 45 h 105"/>
                <a:gd name="T52" fmla="*/ 591 w 982"/>
                <a:gd name="T53" fmla="*/ 46 h 105"/>
                <a:gd name="T54" fmla="*/ 533 w 982"/>
                <a:gd name="T55" fmla="*/ 6 h 105"/>
                <a:gd name="T56" fmla="*/ 570 w 982"/>
                <a:gd name="T57" fmla="*/ 75 h 105"/>
                <a:gd name="T58" fmla="*/ 620 w 982"/>
                <a:gd name="T59" fmla="*/ 63 h 105"/>
                <a:gd name="T60" fmla="*/ 659 w 982"/>
                <a:gd name="T61" fmla="*/ 6 h 105"/>
                <a:gd name="T62" fmla="*/ 664 w 982"/>
                <a:gd name="T63" fmla="*/ 67 h 105"/>
                <a:gd name="T64" fmla="*/ 728 w 982"/>
                <a:gd name="T65" fmla="*/ 62 h 105"/>
                <a:gd name="T66" fmla="*/ 701 w 982"/>
                <a:gd name="T67" fmla="*/ 93 h 105"/>
                <a:gd name="T68" fmla="*/ 713 w 982"/>
                <a:gd name="T69" fmla="*/ 104 h 105"/>
                <a:gd name="T70" fmla="*/ 680 w 982"/>
                <a:gd name="T71" fmla="*/ 59 h 105"/>
                <a:gd name="T72" fmla="*/ 783 w 982"/>
                <a:gd name="T73" fmla="*/ 28 h 105"/>
                <a:gd name="T74" fmla="*/ 783 w 982"/>
                <a:gd name="T75" fmla="*/ 105 h 105"/>
                <a:gd name="T76" fmla="*/ 746 w 982"/>
                <a:gd name="T77" fmla="*/ 104 h 105"/>
                <a:gd name="T78" fmla="*/ 761 w 982"/>
                <a:gd name="T79" fmla="*/ 33 h 105"/>
                <a:gd name="T80" fmla="*/ 779 w 982"/>
                <a:gd name="T81" fmla="*/ 41 h 105"/>
                <a:gd name="T82" fmla="*/ 765 w 982"/>
                <a:gd name="T83" fmla="*/ 86 h 105"/>
                <a:gd name="T84" fmla="*/ 779 w 982"/>
                <a:gd name="T85" fmla="*/ 41 h 105"/>
                <a:gd name="T86" fmla="*/ 924 w 982"/>
                <a:gd name="T87" fmla="*/ 101 h 105"/>
                <a:gd name="T88" fmla="*/ 865 w 982"/>
                <a:gd name="T89" fmla="*/ 6 h 105"/>
                <a:gd name="T90" fmla="*/ 904 w 982"/>
                <a:gd name="T91" fmla="*/ 92 h 105"/>
                <a:gd name="T92" fmla="*/ 966 w 982"/>
                <a:gd name="T93" fmla="*/ 104 h 105"/>
                <a:gd name="T94" fmla="*/ 966 w 982"/>
                <a:gd name="T9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2" h="105">
                  <a:moveTo>
                    <a:pt x="75" y="104"/>
                  </a:moveTo>
                  <a:lnTo>
                    <a:pt x="60" y="104"/>
                  </a:lnTo>
                  <a:lnTo>
                    <a:pt x="60" y="60"/>
                  </a:lnTo>
                  <a:lnTo>
                    <a:pt x="15" y="60"/>
                  </a:lnTo>
                  <a:lnTo>
                    <a:pt x="15" y="104"/>
                  </a:lnTo>
                  <a:lnTo>
                    <a:pt x="0" y="104"/>
                  </a:lnTo>
                  <a:lnTo>
                    <a:pt x="0" y="6"/>
                  </a:lnTo>
                  <a:lnTo>
                    <a:pt x="15" y="6"/>
                  </a:lnTo>
                  <a:lnTo>
                    <a:pt x="15" y="46"/>
                  </a:lnTo>
                  <a:lnTo>
                    <a:pt x="60" y="46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5" y="104"/>
                  </a:lnTo>
                  <a:close/>
                  <a:moveTo>
                    <a:pt x="164" y="67"/>
                  </a:moveTo>
                  <a:cubicBezTo>
                    <a:pt x="164" y="79"/>
                    <a:pt x="161" y="88"/>
                    <a:pt x="154" y="95"/>
                  </a:cubicBezTo>
                  <a:cubicBezTo>
                    <a:pt x="148" y="102"/>
                    <a:pt x="140" y="105"/>
                    <a:pt x="129" y="105"/>
                  </a:cubicBezTo>
                  <a:cubicBezTo>
                    <a:pt x="122" y="105"/>
                    <a:pt x="116" y="104"/>
                    <a:pt x="111" y="101"/>
                  </a:cubicBezTo>
                  <a:cubicBezTo>
                    <a:pt x="106" y="98"/>
                    <a:pt x="102" y="93"/>
                    <a:pt x="99" y="87"/>
                  </a:cubicBezTo>
                  <a:cubicBezTo>
                    <a:pt x="96" y="81"/>
                    <a:pt x="95" y="74"/>
                    <a:pt x="95" y="67"/>
                  </a:cubicBezTo>
                  <a:cubicBezTo>
                    <a:pt x="95" y="55"/>
                    <a:pt x="98" y="45"/>
                    <a:pt x="104" y="39"/>
                  </a:cubicBezTo>
                  <a:cubicBezTo>
                    <a:pt x="110" y="32"/>
                    <a:pt x="118" y="28"/>
                    <a:pt x="129" y="28"/>
                  </a:cubicBezTo>
                  <a:cubicBezTo>
                    <a:pt x="140" y="28"/>
                    <a:pt x="148" y="32"/>
                    <a:pt x="154" y="39"/>
                  </a:cubicBezTo>
                  <a:cubicBezTo>
                    <a:pt x="161" y="46"/>
                    <a:pt x="164" y="55"/>
                    <a:pt x="164" y="67"/>
                  </a:cubicBezTo>
                  <a:close/>
                  <a:moveTo>
                    <a:pt x="111" y="67"/>
                  </a:moveTo>
                  <a:cubicBezTo>
                    <a:pt x="111" y="84"/>
                    <a:pt x="117" y="92"/>
                    <a:pt x="129" y="92"/>
                  </a:cubicBezTo>
                  <a:cubicBezTo>
                    <a:pt x="142" y="92"/>
                    <a:pt x="148" y="84"/>
                    <a:pt x="148" y="67"/>
                  </a:cubicBezTo>
                  <a:cubicBezTo>
                    <a:pt x="148" y="50"/>
                    <a:pt x="142" y="41"/>
                    <a:pt x="129" y="41"/>
                  </a:cubicBezTo>
                  <a:cubicBezTo>
                    <a:pt x="123" y="41"/>
                    <a:pt x="118" y="43"/>
                    <a:pt x="115" y="48"/>
                  </a:cubicBezTo>
                  <a:cubicBezTo>
                    <a:pt x="112" y="52"/>
                    <a:pt x="111" y="59"/>
                    <a:pt x="111" y="67"/>
                  </a:cubicBezTo>
                  <a:close/>
                  <a:moveTo>
                    <a:pt x="218" y="28"/>
                  </a:moveTo>
                  <a:cubicBezTo>
                    <a:pt x="221" y="28"/>
                    <a:pt x="224" y="29"/>
                    <a:pt x="226" y="29"/>
                  </a:cubicBezTo>
                  <a:lnTo>
                    <a:pt x="224" y="44"/>
                  </a:lnTo>
                  <a:cubicBezTo>
                    <a:pt x="222" y="43"/>
                    <a:pt x="220" y="43"/>
                    <a:pt x="218" y="43"/>
                  </a:cubicBezTo>
                  <a:cubicBezTo>
                    <a:pt x="211" y="43"/>
                    <a:pt x="206" y="45"/>
                    <a:pt x="203" y="49"/>
                  </a:cubicBezTo>
                  <a:cubicBezTo>
                    <a:pt x="199" y="53"/>
                    <a:pt x="197" y="59"/>
                    <a:pt x="197" y="65"/>
                  </a:cubicBezTo>
                  <a:lnTo>
                    <a:pt x="197" y="104"/>
                  </a:lnTo>
                  <a:lnTo>
                    <a:pt x="181" y="104"/>
                  </a:lnTo>
                  <a:lnTo>
                    <a:pt x="181" y="30"/>
                  </a:lnTo>
                  <a:lnTo>
                    <a:pt x="193" y="30"/>
                  </a:lnTo>
                  <a:lnTo>
                    <a:pt x="195" y="43"/>
                  </a:lnTo>
                  <a:lnTo>
                    <a:pt x="196" y="43"/>
                  </a:lnTo>
                  <a:cubicBezTo>
                    <a:pt x="199" y="38"/>
                    <a:pt x="202" y="35"/>
                    <a:pt x="206" y="32"/>
                  </a:cubicBezTo>
                  <a:cubicBezTo>
                    <a:pt x="210" y="30"/>
                    <a:pt x="214" y="28"/>
                    <a:pt x="218" y="28"/>
                  </a:cubicBezTo>
                  <a:close/>
                  <a:moveTo>
                    <a:pt x="255" y="104"/>
                  </a:moveTo>
                  <a:lnTo>
                    <a:pt x="239" y="104"/>
                  </a:lnTo>
                  <a:lnTo>
                    <a:pt x="239" y="30"/>
                  </a:lnTo>
                  <a:lnTo>
                    <a:pt x="255" y="30"/>
                  </a:lnTo>
                  <a:lnTo>
                    <a:pt x="255" y="104"/>
                  </a:lnTo>
                  <a:close/>
                  <a:moveTo>
                    <a:pt x="238" y="10"/>
                  </a:moveTo>
                  <a:cubicBezTo>
                    <a:pt x="238" y="7"/>
                    <a:pt x="239" y="5"/>
                    <a:pt x="241" y="4"/>
                  </a:cubicBezTo>
                  <a:cubicBezTo>
                    <a:pt x="242" y="2"/>
                    <a:pt x="244" y="1"/>
                    <a:pt x="247" y="1"/>
                  </a:cubicBezTo>
                  <a:cubicBezTo>
                    <a:pt x="250" y="1"/>
                    <a:pt x="252" y="2"/>
                    <a:pt x="253" y="4"/>
                  </a:cubicBezTo>
                  <a:cubicBezTo>
                    <a:pt x="255" y="5"/>
                    <a:pt x="256" y="7"/>
                    <a:pt x="256" y="10"/>
                  </a:cubicBezTo>
                  <a:cubicBezTo>
                    <a:pt x="256" y="13"/>
                    <a:pt x="255" y="15"/>
                    <a:pt x="253" y="16"/>
                  </a:cubicBezTo>
                  <a:cubicBezTo>
                    <a:pt x="252" y="18"/>
                    <a:pt x="250" y="19"/>
                    <a:pt x="247" y="19"/>
                  </a:cubicBezTo>
                  <a:cubicBezTo>
                    <a:pt x="244" y="19"/>
                    <a:pt x="242" y="18"/>
                    <a:pt x="241" y="16"/>
                  </a:cubicBezTo>
                  <a:cubicBezTo>
                    <a:pt x="239" y="15"/>
                    <a:pt x="238" y="13"/>
                    <a:pt x="238" y="10"/>
                  </a:cubicBezTo>
                  <a:close/>
                  <a:moveTo>
                    <a:pt x="325" y="104"/>
                  </a:moveTo>
                  <a:lnTo>
                    <a:pt x="270" y="104"/>
                  </a:lnTo>
                  <a:lnTo>
                    <a:pt x="270" y="94"/>
                  </a:lnTo>
                  <a:lnTo>
                    <a:pt x="307" y="42"/>
                  </a:lnTo>
                  <a:lnTo>
                    <a:pt x="273" y="42"/>
                  </a:lnTo>
                  <a:lnTo>
                    <a:pt x="273" y="30"/>
                  </a:lnTo>
                  <a:lnTo>
                    <a:pt x="324" y="30"/>
                  </a:lnTo>
                  <a:lnTo>
                    <a:pt x="324" y="41"/>
                  </a:lnTo>
                  <a:lnTo>
                    <a:pt x="288" y="92"/>
                  </a:lnTo>
                  <a:lnTo>
                    <a:pt x="325" y="92"/>
                  </a:lnTo>
                  <a:lnTo>
                    <a:pt x="325" y="104"/>
                  </a:lnTo>
                  <a:close/>
                  <a:moveTo>
                    <a:pt x="406" y="67"/>
                  </a:moveTo>
                  <a:cubicBezTo>
                    <a:pt x="406" y="79"/>
                    <a:pt x="403" y="88"/>
                    <a:pt x="396" y="95"/>
                  </a:cubicBezTo>
                  <a:cubicBezTo>
                    <a:pt x="390" y="102"/>
                    <a:pt x="382" y="105"/>
                    <a:pt x="371" y="105"/>
                  </a:cubicBezTo>
                  <a:cubicBezTo>
                    <a:pt x="364" y="105"/>
                    <a:pt x="358" y="104"/>
                    <a:pt x="353" y="101"/>
                  </a:cubicBezTo>
                  <a:cubicBezTo>
                    <a:pt x="348" y="98"/>
                    <a:pt x="344" y="93"/>
                    <a:pt x="341" y="87"/>
                  </a:cubicBezTo>
                  <a:cubicBezTo>
                    <a:pt x="338" y="81"/>
                    <a:pt x="337" y="74"/>
                    <a:pt x="337" y="67"/>
                  </a:cubicBezTo>
                  <a:cubicBezTo>
                    <a:pt x="337" y="55"/>
                    <a:pt x="340" y="45"/>
                    <a:pt x="346" y="39"/>
                  </a:cubicBezTo>
                  <a:cubicBezTo>
                    <a:pt x="352" y="32"/>
                    <a:pt x="360" y="28"/>
                    <a:pt x="371" y="28"/>
                  </a:cubicBezTo>
                  <a:cubicBezTo>
                    <a:pt x="382" y="28"/>
                    <a:pt x="390" y="32"/>
                    <a:pt x="396" y="39"/>
                  </a:cubicBezTo>
                  <a:cubicBezTo>
                    <a:pt x="403" y="46"/>
                    <a:pt x="406" y="55"/>
                    <a:pt x="406" y="67"/>
                  </a:cubicBezTo>
                  <a:close/>
                  <a:moveTo>
                    <a:pt x="353" y="67"/>
                  </a:moveTo>
                  <a:cubicBezTo>
                    <a:pt x="353" y="84"/>
                    <a:pt x="359" y="92"/>
                    <a:pt x="371" y="92"/>
                  </a:cubicBezTo>
                  <a:cubicBezTo>
                    <a:pt x="384" y="92"/>
                    <a:pt x="390" y="84"/>
                    <a:pt x="390" y="67"/>
                  </a:cubicBezTo>
                  <a:cubicBezTo>
                    <a:pt x="390" y="50"/>
                    <a:pt x="384" y="41"/>
                    <a:pt x="371" y="41"/>
                  </a:cubicBezTo>
                  <a:cubicBezTo>
                    <a:pt x="365" y="41"/>
                    <a:pt x="360" y="43"/>
                    <a:pt x="357" y="48"/>
                  </a:cubicBezTo>
                  <a:cubicBezTo>
                    <a:pt x="354" y="52"/>
                    <a:pt x="353" y="59"/>
                    <a:pt x="353" y="67"/>
                  </a:cubicBezTo>
                  <a:close/>
                  <a:moveTo>
                    <a:pt x="487" y="104"/>
                  </a:moveTo>
                  <a:lnTo>
                    <a:pt x="472" y="104"/>
                  </a:lnTo>
                  <a:lnTo>
                    <a:pt x="472" y="58"/>
                  </a:lnTo>
                  <a:cubicBezTo>
                    <a:pt x="472" y="53"/>
                    <a:pt x="471" y="48"/>
                    <a:pt x="468" y="46"/>
                  </a:cubicBezTo>
                  <a:cubicBezTo>
                    <a:pt x="466" y="43"/>
                    <a:pt x="463" y="41"/>
                    <a:pt x="458" y="41"/>
                  </a:cubicBezTo>
                  <a:cubicBezTo>
                    <a:pt x="451" y="41"/>
                    <a:pt x="446" y="43"/>
                    <a:pt x="443" y="47"/>
                  </a:cubicBezTo>
                  <a:cubicBezTo>
                    <a:pt x="440" y="51"/>
                    <a:pt x="439" y="58"/>
                    <a:pt x="439" y="67"/>
                  </a:cubicBezTo>
                  <a:lnTo>
                    <a:pt x="439" y="104"/>
                  </a:lnTo>
                  <a:lnTo>
                    <a:pt x="423" y="104"/>
                  </a:lnTo>
                  <a:lnTo>
                    <a:pt x="423" y="30"/>
                  </a:lnTo>
                  <a:lnTo>
                    <a:pt x="435" y="30"/>
                  </a:lnTo>
                  <a:lnTo>
                    <a:pt x="438" y="39"/>
                  </a:lnTo>
                  <a:lnTo>
                    <a:pt x="438" y="39"/>
                  </a:lnTo>
                  <a:cubicBezTo>
                    <a:pt x="441" y="36"/>
                    <a:pt x="444" y="33"/>
                    <a:pt x="448" y="31"/>
                  </a:cubicBezTo>
                  <a:cubicBezTo>
                    <a:pt x="452" y="29"/>
                    <a:pt x="456" y="28"/>
                    <a:pt x="461" y="28"/>
                  </a:cubicBezTo>
                  <a:cubicBezTo>
                    <a:pt x="479" y="28"/>
                    <a:pt x="487" y="37"/>
                    <a:pt x="487" y="56"/>
                  </a:cubicBezTo>
                  <a:lnTo>
                    <a:pt x="487" y="104"/>
                  </a:lnTo>
                  <a:close/>
                  <a:moveTo>
                    <a:pt x="634" y="104"/>
                  </a:moveTo>
                  <a:lnTo>
                    <a:pt x="617" y="104"/>
                  </a:lnTo>
                  <a:lnTo>
                    <a:pt x="601" y="45"/>
                  </a:lnTo>
                  <a:cubicBezTo>
                    <a:pt x="600" y="43"/>
                    <a:pt x="599" y="39"/>
                    <a:pt x="598" y="34"/>
                  </a:cubicBezTo>
                  <a:cubicBezTo>
                    <a:pt x="597" y="30"/>
                    <a:pt x="596" y="26"/>
                    <a:pt x="596" y="24"/>
                  </a:cubicBezTo>
                  <a:cubicBezTo>
                    <a:pt x="596" y="27"/>
                    <a:pt x="595" y="31"/>
                    <a:pt x="594" y="36"/>
                  </a:cubicBezTo>
                  <a:cubicBezTo>
                    <a:pt x="593" y="40"/>
                    <a:pt x="592" y="43"/>
                    <a:pt x="591" y="46"/>
                  </a:cubicBezTo>
                  <a:lnTo>
                    <a:pt x="576" y="104"/>
                  </a:lnTo>
                  <a:lnTo>
                    <a:pt x="558" y="104"/>
                  </a:lnTo>
                  <a:lnTo>
                    <a:pt x="546" y="55"/>
                  </a:lnTo>
                  <a:lnTo>
                    <a:pt x="533" y="6"/>
                  </a:lnTo>
                  <a:lnTo>
                    <a:pt x="549" y="6"/>
                  </a:lnTo>
                  <a:lnTo>
                    <a:pt x="563" y="63"/>
                  </a:lnTo>
                  <a:cubicBezTo>
                    <a:pt x="565" y="72"/>
                    <a:pt x="567" y="80"/>
                    <a:pt x="568" y="87"/>
                  </a:cubicBezTo>
                  <a:cubicBezTo>
                    <a:pt x="568" y="84"/>
                    <a:pt x="569" y="79"/>
                    <a:pt x="570" y="75"/>
                  </a:cubicBezTo>
                  <a:cubicBezTo>
                    <a:pt x="571" y="70"/>
                    <a:pt x="572" y="66"/>
                    <a:pt x="573" y="63"/>
                  </a:cubicBezTo>
                  <a:lnTo>
                    <a:pt x="588" y="6"/>
                  </a:lnTo>
                  <a:lnTo>
                    <a:pt x="604" y="6"/>
                  </a:lnTo>
                  <a:lnTo>
                    <a:pt x="620" y="63"/>
                  </a:lnTo>
                  <a:cubicBezTo>
                    <a:pt x="621" y="69"/>
                    <a:pt x="623" y="77"/>
                    <a:pt x="625" y="87"/>
                  </a:cubicBezTo>
                  <a:cubicBezTo>
                    <a:pt x="625" y="81"/>
                    <a:pt x="627" y="73"/>
                    <a:pt x="629" y="63"/>
                  </a:cubicBezTo>
                  <a:lnTo>
                    <a:pt x="643" y="6"/>
                  </a:lnTo>
                  <a:lnTo>
                    <a:pt x="659" y="6"/>
                  </a:lnTo>
                  <a:lnTo>
                    <a:pt x="634" y="104"/>
                  </a:lnTo>
                  <a:close/>
                  <a:moveTo>
                    <a:pt x="700" y="105"/>
                  </a:moveTo>
                  <a:cubicBezTo>
                    <a:pt x="689" y="105"/>
                    <a:pt x="680" y="102"/>
                    <a:pt x="673" y="95"/>
                  </a:cubicBezTo>
                  <a:cubicBezTo>
                    <a:pt x="667" y="89"/>
                    <a:pt x="664" y="79"/>
                    <a:pt x="664" y="67"/>
                  </a:cubicBezTo>
                  <a:cubicBezTo>
                    <a:pt x="664" y="55"/>
                    <a:pt x="667" y="46"/>
                    <a:pt x="673" y="39"/>
                  </a:cubicBezTo>
                  <a:cubicBezTo>
                    <a:pt x="679" y="32"/>
                    <a:pt x="687" y="28"/>
                    <a:pt x="697" y="28"/>
                  </a:cubicBezTo>
                  <a:cubicBezTo>
                    <a:pt x="707" y="28"/>
                    <a:pt x="714" y="31"/>
                    <a:pt x="720" y="37"/>
                  </a:cubicBezTo>
                  <a:cubicBezTo>
                    <a:pt x="725" y="43"/>
                    <a:pt x="728" y="51"/>
                    <a:pt x="728" y="62"/>
                  </a:cubicBezTo>
                  <a:lnTo>
                    <a:pt x="728" y="70"/>
                  </a:lnTo>
                  <a:lnTo>
                    <a:pt x="680" y="70"/>
                  </a:lnTo>
                  <a:cubicBezTo>
                    <a:pt x="680" y="78"/>
                    <a:pt x="682" y="83"/>
                    <a:pt x="686" y="87"/>
                  </a:cubicBezTo>
                  <a:cubicBezTo>
                    <a:pt x="689" y="91"/>
                    <a:pt x="694" y="93"/>
                    <a:pt x="701" y="93"/>
                  </a:cubicBezTo>
                  <a:cubicBezTo>
                    <a:pt x="705" y="93"/>
                    <a:pt x="709" y="92"/>
                    <a:pt x="713" y="92"/>
                  </a:cubicBezTo>
                  <a:cubicBezTo>
                    <a:pt x="716" y="91"/>
                    <a:pt x="720" y="89"/>
                    <a:pt x="725" y="87"/>
                  </a:cubicBezTo>
                  <a:lnTo>
                    <a:pt x="725" y="100"/>
                  </a:lnTo>
                  <a:cubicBezTo>
                    <a:pt x="721" y="102"/>
                    <a:pt x="717" y="103"/>
                    <a:pt x="713" y="104"/>
                  </a:cubicBezTo>
                  <a:cubicBezTo>
                    <a:pt x="709" y="105"/>
                    <a:pt x="705" y="105"/>
                    <a:pt x="700" y="105"/>
                  </a:cubicBezTo>
                  <a:close/>
                  <a:moveTo>
                    <a:pt x="697" y="40"/>
                  </a:moveTo>
                  <a:cubicBezTo>
                    <a:pt x="692" y="40"/>
                    <a:pt x="688" y="42"/>
                    <a:pt x="685" y="45"/>
                  </a:cubicBezTo>
                  <a:cubicBezTo>
                    <a:pt x="682" y="48"/>
                    <a:pt x="681" y="53"/>
                    <a:pt x="680" y="59"/>
                  </a:cubicBezTo>
                  <a:lnTo>
                    <a:pt x="713" y="59"/>
                  </a:lnTo>
                  <a:cubicBezTo>
                    <a:pt x="713" y="53"/>
                    <a:pt x="712" y="48"/>
                    <a:pt x="709" y="45"/>
                  </a:cubicBezTo>
                  <a:cubicBezTo>
                    <a:pt x="706" y="42"/>
                    <a:pt x="702" y="40"/>
                    <a:pt x="697" y="40"/>
                  </a:cubicBezTo>
                  <a:close/>
                  <a:moveTo>
                    <a:pt x="783" y="28"/>
                  </a:moveTo>
                  <a:cubicBezTo>
                    <a:pt x="792" y="28"/>
                    <a:pt x="799" y="32"/>
                    <a:pt x="804" y="38"/>
                  </a:cubicBezTo>
                  <a:cubicBezTo>
                    <a:pt x="809" y="45"/>
                    <a:pt x="812" y="55"/>
                    <a:pt x="812" y="67"/>
                  </a:cubicBezTo>
                  <a:cubicBezTo>
                    <a:pt x="812" y="79"/>
                    <a:pt x="809" y="88"/>
                    <a:pt x="804" y="95"/>
                  </a:cubicBezTo>
                  <a:cubicBezTo>
                    <a:pt x="799" y="102"/>
                    <a:pt x="792" y="105"/>
                    <a:pt x="783" y="105"/>
                  </a:cubicBezTo>
                  <a:cubicBezTo>
                    <a:pt x="773" y="105"/>
                    <a:pt x="766" y="102"/>
                    <a:pt x="761" y="95"/>
                  </a:cubicBezTo>
                  <a:lnTo>
                    <a:pt x="760" y="95"/>
                  </a:lnTo>
                  <a:lnTo>
                    <a:pt x="757" y="104"/>
                  </a:lnTo>
                  <a:lnTo>
                    <a:pt x="746" y="104"/>
                  </a:lnTo>
                  <a:lnTo>
                    <a:pt x="746" y="0"/>
                  </a:lnTo>
                  <a:lnTo>
                    <a:pt x="761" y="0"/>
                  </a:lnTo>
                  <a:lnTo>
                    <a:pt x="761" y="24"/>
                  </a:lnTo>
                  <a:cubicBezTo>
                    <a:pt x="761" y="26"/>
                    <a:pt x="761" y="29"/>
                    <a:pt x="761" y="33"/>
                  </a:cubicBezTo>
                  <a:cubicBezTo>
                    <a:pt x="761" y="36"/>
                    <a:pt x="761" y="38"/>
                    <a:pt x="761" y="39"/>
                  </a:cubicBezTo>
                  <a:lnTo>
                    <a:pt x="761" y="39"/>
                  </a:lnTo>
                  <a:cubicBezTo>
                    <a:pt x="766" y="32"/>
                    <a:pt x="773" y="28"/>
                    <a:pt x="783" y="28"/>
                  </a:cubicBezTo>
                  <a:close/>
                  <a:moveTo>
                    <a:pt x="779" y="41"/>
                  </a:moveTo>
                  <a:cubicBezTo>
                    <a:pt x="773" y="41"/>
                    <a:pt x="768" y="43"/>
                    <a:pt x="765" y="47"/>
                  </a:cubicBezTo>
                  <a:cubicBezTo>
                    <a:pt x="763" y="51"/>
                    <a:pt x="761" y="57"/>
                    <a:pt x="761" y="66"/>
                  </a:cubicBezTo>
                  <a:lnTo>
                    <a:pt x="761" y="67"/>
                  </a:lnTo>
                  <a:cubicBezTo>
                    <a:pt x="761" y="76"/>
                    <a:pt x="763" y="82"/>
                    <a:pt x="765" y="86"/>
                  </a:cubicBezTo>
                  <a:cubicBezTo>
                    <a:pt x="768" y="90"/>
                    <a:pt x="773" y="92"/>
                    <a:pt x="779" y="92"/>
                  </a:cubicBezTo>
                  <a:cubicBezTo>
                    <a:pt x="785" y="92"/>
                    <a:pt x="789" y="90"/>
                    <a:pt x="792" y="86"/>
                  </a:cubicBezTo>
                  <a:cubicBezTo>
                    <a:pt x="794" y="81"/>
                    <a:pt x="796" y="75"/>
                    <a:pt x="796" y="67"/>
                  </a:cubicBezTo>
                  <a:cubicBezTo>
                    <a:pt x="796" y="50"/>
                    <a:pt x="790" y="41"/>
                    <a:pt x="779" y="41"/>
                  </a:cubicBezTo>
                  <a:close/>
                  <a:moveTo>
                    <a:pt x="941" y="6"/>
                  </a:moveTo>
                  <a:lnTo>
                    <a:pt x="941" y="69"/>
                  </a:lnTo>
                  <a:cubicBezTo>
                    <a:pt x="941" y="77"/>
                    <a:pt x="940" y="83"/>
                    <a:pt x="937" y="88"/>
                  </a:cubicBezTo>
                  <a:cubicBezTo>
                    <a:pt x="934" y="94"/>
                    <a:pt x="929" y="98"/>
                    <a:pt x="924" y="101"/>
                  </a:cubicBezTo>
                  <a:cubicBezTo>
                    <a:pt x="918" y="104"/>
                    <a:pt x="911" y="105"/>
                    <a:pt x="903" y="105"/>
                  </a:cubicBezTo>
                  <a:cubicBezTo>
                    <a:pt x="891" y="105"/>
                    <a:pt x="882" y="102"/>
                    <a:pt x="875" y="96"/>
                  </a:cubicBezTo>
                  <a:cubicBezTo>
                    <a:pt x="869" y="89"/>
                    <a:pt x="865" y="80"/>
                    <a:pt x="865" y="69"/>
                  </a:cubicBezTo>
                  <a:lnTo>
                    <a:pt x="865" y="6"/>
                  </a:lnTo>
                  <a:lnTo>
                    <a:pt x="881" y="6"/>
                  </a:lnTo>
                  <a:lnTo>
                    <a:pt x="881" y="68"/>
                  </a:lnTo>
                  <a:cubicBezTo>
                    <a:pt x="881" y="76"/>
                    <a:pt x="883" y="82"/>
                    <a:pt x="887" y="86"/>
                  </a:cubicBezTo>
                  <a:cubicBezTo>
                    <a:pt x="890" y="90"/>
                    <a:pt x="896" y="92"/>
                    <a:pt x="904" y="92"/>
                  </a:cubicBezTo>
                  <a:cubicBezTo>
                    <a:pt x="918" y="92"/>
                    <a:pt x="926" y="84"/>
                    <a:pt x="926" y="68"/>
                  </a:cubicBezTo>
                  <a:lnTo>
                    <a:pt x="926" y="6"/>
                  </a:lnTo>
                  <a:lnTo>
                    <a:pt x="941" y="6"/>
                  </a:lnTo>
                  <a:close/>
                  <a:moveTo>
                    <a:pt x="966" y="104"/>
                  </a:moveTo>
                  <a:lnTo>
                    <a:pt x="966" y="6"/>
                  </a:lnTo>
                  <a:lnTo>
                    <a:pt x="982" y="6"/>
                  </a:lnTo>
                  <a:lnTo>
                    <a:pt x="982" y="104"/>
                  </a:lnTo>
                  <a:lnTo>
                    <a:pt x="966" y="104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800"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8" name="文本框 367"/>
          <p:cNvSpPr txBox="1"/>
          <p:nvPr/>
        </p:nvSpPr>
        <p:spPr bwMode="auto">
          <a:xfrm>
            <a:off x="7440617" y="6151298"/>
            <a:ext cx="1886120" cy="2425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smtClean="0">
                <a:latin typeface="+mn-lt"/>
                <a:ea typeface="+mn-ea"/>
                <a:cs typeface="+mn-ea"/>
                <a:sym typeface="+mn-lt"/>
              </a:rPr>
              <a:t>source: www.openstack.org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572164" y="1276291"/>
            <a:ext cx="393175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+mn-ea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是开源云操作系统，可控制整个数据中心的大型计算，存储和网络资源池</a:t>
            </a:r>
            <a:r>
              <a:rPr lang="zh-CN" altLang="en-US" sz="2800" dirty="0" smtClean="0">
                <a:latin typeface="+mn-ea"/>
                <a:ea typeface="+mn-ea"/>
                <a:cs typeface="+mn-ea"/>
                <a:sym typeface="+mn-lt"/>
              </a:rPr>
              <a:t>。</a:t>
            </a:r>
            <a:endParaRPr lang="en-US" altLang="zh-CN" sz="2800" dirty="0" smtClean="0">
              <a:latin typeface="+mn-ea"/>
              <a:ea typeface="+mn-ea"/>
              <a:cs typeface="+mn-ea"/>
              <a:sym typeface="+mn-lt"/>
            </a:endParaRPr>
          </a:p>
          <a:p>
            <a:endParaRPr lang="en-US" altLang="zh-CN" sz="2800" dirty="0">
              <a:latin typeface="+mn-ea"/>
              <a:ea typeface="+mn-ea"/>
              <a:cs typeface="+mn-ea"/>
              <a:sym typeface="+mn-lt"/>
            </a:endParaRPr>
          </a:p>
          <a:p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用户能够通过</a:t>
            </a:r>
            <a:r>
              <a:rPr lang="en-US" altLang="zh-CN" sz="2800" dirty="0">
                <a:latin typeface="+mn-ea"/>
                <a:ea typeface="+mn-ea"/>
                <a:cs typeface="+mn-ea"/>
                <a:sym typeface="+mn-lt"/>
              </a:rPr>
              <a:t>Web</a:t>
            </a:r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界面、命令行或</a:t>
            </a:r>
            <a:r>
              <a:rPr lang="en-US" altLang="zh-CN" sz="2800" dirty="0">
                <a:latin typeface="+mn-ea"/>
                <a:ea typeface="+mn-ea"/>
                <a:cs typeface="+mn-ea"/>
                <a:sym typeface="+mn-lt"/>
              </a:rPr>
              <a:t>API</a:t>
            </a:r>
            <a:r>
              <a:rPr lang="zh-CN" altLang="en-US" sz="2800" dirty="0">
                <a:latin typeface="+mn-ea"/>
                <a:ea typeface="+mn-ea"/>
                <a:cs typeface="+mn-ea"/>
                <a:sym typeface="+mn-lt"/>
              </a:rPr>
              <a:t>接口配置资源。</a:t>
            </a:r>
            <a:endParaRPr lang="en-US" altLang="zh-CN" sz="2800" dirty="0">
              <a:latin typeface="+mn-ea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3754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和虚拟化、云计算什么关系？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请花五分钟时间思考或讨论：</a:t>
            </a:r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和虚拟化、云计算什么关系？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726890" y="1880828"/>
            <a:ext cx="6738220" cy="4068452"/>
            <a:chOff x="2852904" y="1736812"/>
            <a:chExt cx="6738220" cy="4068452"/>
          </a:xfrm>
        </p:grpSpPr>
        <p:sp>
          <p:nvSpPr>
            <p:cNvPr id="6" name="íṣļíḍ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208416ED-B2C2-4E26-8E4F-224932C153A4}"/>
                </a:ext>
              </a:extLst>
            </p:cNvPr>
            <p:cNvSpPr/>
            <p:nvPr/>
          </p:nvSpPr>
          <p:spPr bwMode="auto">
            <a:xfrm>
              <a:off x="4624482" y="2213751"/>
              <a:ext cx="3149155" cy="3122141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3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OpenStack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ïŝḻîď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A668AA74-E4CA-4111-8C76-2233EFA567BF}"/>
                </a:ext>
              </a:extLst>
            </p:cNvPr>
            <p:cNvSpPr/>
            <p:nvPr/>
          </p:nvSpPr>
          <p:spPr bwMode="auto">
            <a:xfrm>
              <a:off x="2852904" y="3735455"/>
              <a:ext cx="2090968" cy="2069809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5875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虚拟化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iš1ïḑê">
              <a:extLst>
                <a:ext uri="{FF2B5EF4-FFF2-40B4-BE49-F238E27FC236}">
                  <a16:creationId xmlns:a14="http://schemas.microsoft.com/office/drawing/2010/main" xmlns:p14="http://schemas.microsoft.com/office/powerpoint/2010/main" xmlns:a16="http://schemas.microsoft.com/office/drawing/2014/main" xmlns:lc="http://schemas.openxmlformats.org/drawingml/2006/lockedCanvas" xmlns="" id="{8A2046FD-3157-43BE-800E-7D9EF65299E2}"/>
                </a:ext>
              </a:extLst>
            </p:cNvPr>
            <p:cNvSpPr/>
            <p:nvPr/>
          </p:nvSpPr>
          <p:spPr bwMode="auto">
            <a:xfrm>
              <a:off x="7500156" y="1736812"/>
              <a:ext cx="2090968" cy="2073030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云计算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mtClean="0">
                <a:latin typeface="+mn-lt"/>
                <a:cs typeface="+mn-ea"/>
                <a:sym typeface="+mn-lt"/>
              </a:rPr>
              <a:t>不是虚拟化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的架构定位与技术范畴：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只是系统的控制面。</a:t>
            </a:r>
            <a:endParaRPr lang="en-US" altLang="zh-CN" dirty="0" smtClean="0">
              <a:cs typeface="+mn-ea"/>
              <a:sym typeface="+mn-lt"/>
            </a:endParaRPr>
          </a:p>
          <a:p>
            <a:pPr lvl="1"/>
            <a:r>
              <a:rPr lang="en-US" altLang="zh-CN" dirty="0" smtClean="0">
                <a:cs typeface="+mn-ea"/>
                <a:sym typeface="+mn-lt"/>
              </a:rPr>
              <a:t>OpenStack</a:t>
            </a:r>
            <a:r>
              <a:rPr lang="zh-CN" altLang="en-US" dirty="0" smtClean="0">
                <a:cs typeface="+mn-ea"/>
                <a:sym typeface="+mn-lt"/>
              </a:rPr>
              <a:t>不包括系统的数据面组件，如</a:t>
            </a:r>
            <a:r>
              <a:rPr lang="en-US" altLang="zh-CN" dirty="0" smtClean="0">
                <a:cs typeface="+mn-ea"/>
                <a:sym typeface="+mn-lt"/>
              </a:rPr>
              <a:t>Hypervisor</a:t>
            </a:r>
            <a:r>
              <a:rPr lang="zh-CN" altLang="en-US" dirty="0" smtClean="0">
                <a:cs typeface="+mn-ea"/>
                <a:sym typeface="+mn-lt"/>
              </a:rPr>
              <a:t>、存储和网络设备等。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和虚拟化有着关键的区别</a:t>
            </a:r>
            <a:r>
              <a:rPr lang="zh-CN" altLang="en-US" dirty="0">
                <a:latin typeface="+mn-lt"/>
                <a:cs typeface="+mn-ea"/>
                <a:sym typeface="+mn-lt"/>
              </a:rPr>
              <a:t>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3865" y="5513378"/>
            <a:ext cx="10464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虚拟化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OpenStack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底层的技术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实现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手段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之一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，但并非核心关注点。</a:t>
            </a:r>
            <a:endParaRPr lang="zh-CN" altLang="en-US" sz="24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80332" y="3828684"/>
            <a:ext cx="10886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VS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>
            <a:spLocks/>
          </p:cNvSpPr>
          <p:nvPr/>
        </p:nvSpPr>
        <p:spPr bwMode="auto">
          <a:xfrm>
            <a:off x="1372649" y="4153112"/>
            <a:ext cx="3651383" cy="1017492"/>
          </a:xfrm>
          <a:prstGeom prst="roundRect">
            <a:avLst/>
          </a:prstGeom>
          <a:gradFill flip="none" rotWithShape="1">
            <a:gsLst>
              <a:gs pos="0">
                <a:srgbClr val="15B0E8">
                  <a:shade val="30000"/>
                  <a:satMod val="115000"/>
                </a:srgbClr>
              </a:gs>
              <a:gs pos="50000">
                <a:srgbClr val="15B0E8">
                  <a:shade val="67500"/>
                  <a:satMod val="115000"/>
                </a:srgbClr>
              </a:gs>
              <a:gs pos="100000">
                <a:srgbClr val="15B0E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自身不提供虚拟化技术</a:t>
            </a:r>
            <a:endParaRPr lang="en-US" altLang="zh-CN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调用多种技术实现多资源池管理</a:t>
            </a:r>
            <a:endParaRPr lang="en-US" altLang="zh-CN" sz="1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对外提供统一管理接口</a:t>
            </a:r>
            <a:endParaRPr lang="en-US" altLang="zh-CN" sz="1800" dirty="0" smtClean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 bwMode="auto">
          <a:xfrm>
            <a:off x="1820413" y="3410095"/>
            <a:ext cx="2552969" cy="642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360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dirty="0">
                <a:sym typeface="+mn-lt"/>
              </a:rPr>
              <a:t>OpenStack</a:t>
            </a:r>
            <a:endParaRPr lang="zh-CN" altLang="en-US" dirty="0">
              <a:sym typeface="+mn-lt"/>
            </a:endParaRPr>
          </a:p>
        </p:txBody>
      </p:sp>
      <p:sp>
        <p:nvSpPr>
          <p:cNvPr id="14" name="文本框 13"/>
          <p:cNvSpPr txBox="1">
            <a:spLocks/>
          </p:cNvSpPr>
          <p:nvPr/>
        </p:nvSpPr>
        <p:spPr bwMode="auto">
          <a:xfrm>
            <a:off x="7428148" y="4153112"/>
            <a:ext cx="3448497" cy="1017492"/>
          </a:xfrm>
          <a:prstGeom prst="roundRect">
            <a:avLst/>
          </a:prstGeom>
          <a:gradFill flip="none" rotWithShape="1">
            <a:gsLst>
              <a:gs pos="0">
                <a:srgbClr val="15B0E8">
                  <a:shade val="30000"/>
                  <a:satMod val="115000"/>
                </a:srgbClr>
              </a:gs>
              <a:gs pos="50000">
                <a:srgbClr val="15B0E8">
                  <a:shade val="67500"/>
                  <a:satMod val="115000"/>
                </a:srgbClr>
              </a:gs>
              <a:gs pos="100000">
                <a:srgbClr val="15B0E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400">
                <a:latin typeface="+mn-ea"/>
                <a:ea typeface="+mn-ea"/>
              </a:defRPr>
            </a:lvl1pPr>
          </a:lstStyle>
          <a:p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环境隔离，资源复用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降低隔离损耗，提升运行效率</a:t>
            </a:r>
            <a:endParaRPr lang="en-US" altLang="zh-CN" sz="18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提供高级虚拟化特性</a:t>
            </a:r>
          </a:p>
        </p:txBody>
      </p:sp>
      <p:sp>
        <p:nvSpPr>
          <p:cNvPr id="18" name="文本框 17"/>
          <p:cNvSpPr txBox="1"/>
          <p:nvPr/>
        </p:nvSpPr>
        <p:spPr bwMode="auto">
          <a:xfrm>
            <a:off x="8371240" y="3410095"/>
            <a:ext cx="1562313" cy="6426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360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虚拟化</a:t>
            </a:r>
          </a:p>
        </p:txBody>
      </p:sp>
    </p:spTree>
    <p:extLst>
      <p:ext uri="{BB962C8B-B14F-4D97-AF65-F5344CB8AC3E}">
        <p14:creationId xmlns:p14="http://schemas.microsoft.com/office/powerpoint/2010/main" val="278699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不是云计算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只是构建云计算的关键组件：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  <a:p>
            <a:pPr lvl="1"/>
            <a:r>
              <a:rPr lang="zh-CN" altLang="en-US" dirty="0" smtClean="0">
                <a:cs typeface="+mn-ea"/>
                <a:sym typeface="+mn-lt"/>
              </a:rPr>
              <a:t>内核、骨干、框架、总线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zh-CN" altLang="en-US" dirty="0" smtClean="0">
                <a:latin typeface="+mn-lt"/>
                <a:cs typeface="+mn-ea"/>
                <a:sym typeface="+mn-lt"/>
              </a:rPr>
              <a:t>为了构建云计算，我们还需要很多东西：</a:t>
            </a:r>
            <a:endParaRPr lang="en-US" altLang="zh-CN" dirty="0" smtClean="0">
              <a:latin typeface="+mn-lt"/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1649156" y="5697040"/>
            <a:ext cx="7992888" cy="504268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Hardware and DC infrastructure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9768407" y="2888940"/>
            <a:ext cx="1185338" cy="3312367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Cloud OSS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1649156" y="2888940"/>
            <a:ext cx="7992888" cy="404903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Cloud Console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7869850" y="3392996"/>
            <a:ext cx="1772194" cy="756083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Cloud BSS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649156" y="3392996"/>
            <a:ext cx="6139032" cy="756084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Cloud Services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649156" y="4248232"/>
            <a:ext cx="7992888" cy="1377012"/>
          </a:xfrm>
          <a:prstGeom prst="round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>
                <a:latin typeface="+mn-lt"/>
                <a:ea typeface="+mn-ea"/>
                <a:cs typeface="+mn-ea"/>
                <a:sym typeface="+mn-lt"/>
              </a:rPr>
              <a:t>Cloud Platform</a:t>
            </a:r>
            <a:endParaRPr lang="zh-CN" altLang="en-US" sz="18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920321" y="5139473"/>
            <a:ext cx="2126506" cy="373614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Resources Pool 1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1920321" y="4725144"/>
            <a:ext cx="7450559" cy="315177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OpenStack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 bwMode="auto">
          <a:xfrm>
            <a:off x="6365203" y="5139473"/>
            <a:ext cx="783237" cy="365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800" dirty="0" smtClean="0">
                <a:latin typeface="+mn-lt"/>
                <a:ea typeface="+mn-ea"/>
                <a:cs typeface="+mn-ea"/>
                <a:sym typeface="+mn-lt"/>
              </a:rPr>
              <a:t>…</a:t>
            </a:r>
            <a:endParaRPr lang="zh-CN" altLang="en-US" sz="1800" dirty="0" smtClean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142762" y="5139473"/>
            <a:ext cx="2126506" cy="373614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Resources Pool 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7244374" y="5139473"/>
            <a:ext cx="2126506" cy="373614"/>
          </a:xfrm>
          <a:prstGeom prst="roundRect">
            <a:avLst/>
          </a:prstGeom>
          <a:solidFill>
            <a:srgbClr val="15B0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Resources Pool </a:t>
            </a:r>
            <a:r>
              <a:rPr lang="en-US" altLang="zh-CN" sz="1800" dirty="0" smtClean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endParaRPr lang="zh-CN" altLang="en-US" sz="18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200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 smtClean="0">
                <a:latin typeface="+mn-lt"/>
                <a:cs typeface="+mn-ea"/>
                <a:sym typeface="+mn-lt"/>
              </a:rPr>
              <a:t>的设计思想</a:t>
            </a:r>
            <a:endParaRPr lang="zh-CN" altLang="en-US" dirty="0">
              <a:latin typeface="+mn-lt"/>
              <a:cs typeface="+mn-ea"/>
              <a:sym typeface="+mn-lt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750664750"/>
              </p:ext>
            </p:extLst>
          </p:nvPr>
        </p:nvGraphicFramePr>
        <p:xfrm>
          <a:off x="1092305" y="1772816"/>
          <a:ext cx="10260279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/>
          <p:cNvSpPr txBox="1"/>
          <p:nvPr/>
        </p:nvSpPr>
        <p:spPr bwMode="auto">
          <a:xfrm>
            <a:off x="1003300" y="5020713"/>
            <a:ext cx="10469563" cy="827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Apache 2.0 </a:t>
            </a:r>
            <a:r>
              <a:rPr lang="en-US" altLang="zh-CN" sz="2400" dirty="0" smtClean="0">
                <a:latin typeface="+mn-lt"/>
                <a:ea typeface="+mn-ea"/>
                <a:cs typeface="+mn-ea"/>
                <a:sym typeface="+mn-lt"/>
              </a:rPr>
              <a:t>License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约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70%</a:t>
            </a:r>
            <a:r>
              <a:rPr lang="zh-CN" altLang="en-US" sz="2400" dirty="0">
                <a:latin typeface="+mn-lt"/>
                <a:ea typeface="+mn-ea"/>
                <a:cs typeface="+mn-ea"/>
                <a:sym typeface="+mn-lt"/>
              </a:rPr>
              <a:t>的代码（核心逻辑）使用</a:t>
            </a:r>
            <a:r>
              <a:rPr lang="en-US" altLang="zh-CN" sz="2400" dirty="0">
                <a:latin typeface="+mn-lt"/>
                <a:ea typeface="+mn-ea"/>
                <a:cs typeface="+mn-ea"/>
                <a:sym typeface="+mn-lt"/>
              </a:rPr>
              <a:t>Python</a:t>
            </a:r>
            <a:r>
              <a:rPr lang="zh-CN" altLang="en-US" sz="2400" dirty="0" smtClean="0">
                <a:latin typeface="+mn-lt"/>
                <a:ea typeface="+mn-ea"/>
                <a:cs typeface="+mn-ea"/>
                <a:sym typeface="+mn-lt"/>
              </a:rPr>
              <a:t>开发</a:t>
            </a:r>
            <a:endParaRPr lang="en-US" altLang="zh-CN" sz="240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30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rtffcwdo">
      <a:majorFont>
        <a:latin typeface="Microsoft YaHei"/>
        <a:ea typeface="微软雅黑"/>
        <a:cs typeface=""/>
      </a:majorFont>
      <a:minorFont>
        <a:latin typeface="Microsoft YaHe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rtlCol="0" anchor="ctr" anchorCtr="0" compatLnSpc="1">
        <a:prstTxWarp prst="textNoShape">
          <a:avLst/>
        </a:prstTxWarp>
        <a:spAutoFit/>
      </a:bodyPr>
      <a:lstStyle>
        <a:defPPr>
          <a:defRPr sz="2400" dirty="0" smtClean="0">
            <a:latin typeface="+mn-ea"/>
            <a:ea typeface="+mn-ea"/>
          </a:defRPr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default 6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66681</TotalTime>
  <Words>2184</Words>
  <Application>Microsoft Office PowerPoint</Application>
  <PresentationFormat>宽屏</PresentationFormat>
  <Paragraphs>408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Open Sans</vt:lpstr>
      <vt:lpstr>宋体</vt:lpstr>
      <vt:lpstr>Microsoft YaHei</vt:lpstr>
      <vt:lpstr>Microsoft YaHei</vt:lpstr>
      <vt:lpstr>黑体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OpenStack概览</vt:lpstr>
      <vt:lpstr>PowerPoint 演示文稿</vt:lpstr>
      <vt:lpstr>PowerPoint 演示文稿</vt:lpstr>
      <vt:lpstr>PowerPoint 演示文稿</vt:lpstr>
      <vt:lpstr>OpenStack是什么？</vt:lpstr>
      <vt:lpstr>OpenStack和虚拟化、云计算什么关系？</vt:lpstr>
      <vt:lpstr>OpenStack不是虚拟化</vt:lpstr>
      <vt:lpstr>OpenStack不是云计算</vt:lpstr>
      <vt:lpstr>OpenStack的设计思想</vt:lpstr>
      <vt:lpstr>OpenStack历史版本</vt:lpstr>
      <vt:lpstr>PowerPoint 演示文稿</vt:lpstr>
      <vt:lpstr>OpenStack架构图</vt:lpstr>
      <vt:lpstr>OpenStack生产环境部署架构示例</vt:lpstr>
      <vt:lpstr>PowerPoint 演示文稿</vt:lpstr>
      <vt:lpstr>认证服务Keystone</vt:lpstr>
      <vt:lpstr>操作界面Horizon</vt:lpstr>
      <vt:lpstr>镜像服务Glance</vt:lpstr>
      <vt:lpstr>计算服务Nova</vt:lpstr>
      <vt:lpstr>块存储服务Cinder</vt:lpstr>
      <vt:lpstr>对象存储服务Swift</vt:lpstr>
      <vt:lpstr>网络服务Neutron</vt:lpstr>
      <vt:lpstr>编排服务Heat</vt:lpstr>
      <vt:lpstr>PowerPoint 演示文稿</vt:lpstr>
      <vt:lpstr>提问：创建一个VM需要些什么资源？</vt:lpstr>
      <vt:lpstr>OpenStack创建VM，服务间交互示例</vt:lpstr>
      <vt:lpstr>讨论：OpenStack服务间是如何交互的？</vt:lpstr>
      <vt:lpstr>PowerPoint 演示文稿</vt:lpstr>
      <vt:lpstr>OpenStack实验环境说明</vt:lpstr>
      <vt:lpstr>快速安装OpenStack实验环境</vt:lpstr>
      <vt:lpstr>OpenStack Training Labs环境安装步骤</vt:lpstr>
      <vt:lpstr>OpenStack Training Labs脚本安装流程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yangwenbin (D)</cp:lastModifiedBy>
  <cp:revision>2747</cp:revision>
  <dcterms:created xsi:type="dcterms:W3CDTF">2003-08-21T06:48:56Z</dcterms:created>
  <dcterms:modified xsi:type="dcterms:W3CDTF">2019-08-13T01:33:33Z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(3)mWU8tlDETh6LA4lcuirccHcPXnFsdX/p2UvkPjgm0ESAlRA3G7fjnQX2TBmf/0YAluXCx+gd
ZuUjN3PPxo8dpw2/iSNgo/f6xSGEREvyemyEH65aWR06omt+DrjE3JmLyHbbEnIUnmbs9dyP
EIDOlcyu1qULmNAt5n+R5CbucnVPnXgoLxJi73wpHMU+PATR+DCNmAS4eteiJK31MpwouPBt
AQVYhQvCDLjjzAk/Bi</vt:lpwstr>
  </property>
  <property fmtid="{D5CDD505-2E9C-101B-9397-08002B2CF9AE}" pid="18" name="_2015_ms_pID_7253431">
    <vt:lpwstr>RZsq0oPM+Eah8QSLJ6MV+gqQwhJn9n6uFLoStI2jYxPHniT/GjJyIv
oOWT5IHfjCWLW449yAee4ZKgnaiMb//SPiQioQotKN3U70Msile3vglF1QMaTc1woOo7Nsbt
8k2nxB1ITnnziCjGGr5uovql+APzWeTy6E+djESbzGjOCCRbGAUYFNyZgEjHcWT22gR2kWQR
mabA2kvMKyl892enOHeVUFNncS/FBt16NB+P</vt:lpwstr>
  </property>
  <property fmtid="{D5CDD505-2E9C-101B-9397-08002B2CF9AE}" pid="19" name="_2015_ms_pID_7253432">
    <vt:lpwstr>RleFmMCmllHRpW+lhnjEnRX1F9vBB7rqct3y
8o1WhbIsofElNroRRbvWkq3+udUVTA==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1552611009</vt:lpwstr>
  </property>
</Properties>
</file>