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</p:sldMasterIdLst>
  <p:notesMasterIdLst>
    <p:notesMasterId r:id="rId24"/>
  </p:notesMasterIdLst>
  <p:handoutMasterIdLst>
    <p:handoutMasterId r:id="rId25"/>
  </p:handoutMasterIdLst>
  <p:sldIdLst>
    <p:sldId id="257" r:id="rId5"/>
    <p:sldId id="258" r:id="rId6"/>
    <p:sldId id="259" r:id="rId7"/>
    <p:sldId id="260" r:id="rId8"/>
    <p:sldId id="277" r:id="rId9"/>
    <p:sldId id="279" r:id="rId10"/>
    <p:sldId id="278" r:id="rId11"/>
    <p:sldId id="287" r:id="rId12"/>
    <p:sldId id="280" r:id="rId13"/>
    <p:sldId id="283" r:id="rId14"/>
    <p:sldId id="284" r:id="rId15"/>
    <p:sldId id="286" r:id="rId16"/>
    <p:sldId id="285" r:id="rId17"/>
    <p:sldId id="288" r:id="rId18"/>
    <p:sldId id="281" r:id="rId19"/>
    <p:sldId id="282" r:id="rId20"/>
    <p:sldId id="273" r:id="rId21"/>
    <p:sldId id="275" r:id="rId22"/>
    <p:sldId id="276" r:id="rId23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2" orient="horz" pos="482" userDrawn="1">
          <p15:clr>
            <a:srgbClr val="A4A3A4"/>
          </p15:clr>
        </p15:guide>
        <p15:guide id="3" orient="horz" pos="2908" userDrawn="1">
          <p15:clr>
            <a:srgbClr val="A4A3A4"/>
          </p15:clr>
        </p15:guide>
        <p15:guide id="4" orient="horz" pos="5967">
          <p15:clr>
            <a:srgbClr val="A4A3A4"/>
          </p15:clr>
        </p15:guide>
        <p15:guide id="6" pos="2440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B0E8"/>
    <a:srgbClr val="F7A655"/>
    <a:srgbClr val="D4E4F1"/>
    <a:srgbClr val="F66F6A"/>
    <a:srgbClr val="59C8D5"/>
    <a:srgbClr val="84D0A2"/>
    <a:srgbClr val="D66E49"/>
    <a:srgbClr val="5EBA94"/>
    <a:srgbClr val="CEC54F"/>
    <a:srgbClr val="649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59" autoAdjust="0"/>
    <p:restoredTop sz="93902" autoAdjust="0"/>
  </p:normalViewPr>
  <p:slideViewPr>
    <p:cSldViewPr showGuides="1">
      <p:cViewPr varScale="1">
        <p:scale>
          <a:sx n="104" d="100"/>
          <a:sy n="104" d="100"/>
        </p:scale>
        <p:origin x="2548" y="76"/>
      </p:cViewPr>
      <p:guideLst>
        <p:guide pos="3840"/>
        <p:guide orient="horz" pos="216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75" d="100"/>
          <a:sy n="75" d="100"/>
        </p:scale>
        <p:origin x="5172" y="56"/>
      </p:cViewPr>
      <p:guideLst>
        <p:guide orient="horz" pos="482"/>
        <p:guide orient="horz" pos="2908"/>
        <p:guide orient="horz" pos="5967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26D835-52FA-4F9B-9AF4-834F659EC453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4449E1B9-F66B-40FE-B130-31556831E546}">
      <dgm:prSet custT="1"/>
      <dgm:spPr/>
      <dgm:t>
        <a:bodyPr/>
        <a:lstStyle/>
        <a:p>
          <a:pPr rtl="0"/>
          <a:r>
            <a:rPr lang="zh-CN" altLang="en-US" sz="1800" dirty="0" smtClean="0">
              <a:latin typeface="+mn-lt"/>
              <a:ea typeface="+mn-ea"/>
              <a:cs typeface="+mn-ea"/>
              <a:sym typeface="+mn-lt"/>
            </a:rPr>
            <a:t>核心支持</a:t>
          </a:r>
          <a:endParaRPr lang="zh-CN" altLang="en-US" sz="1800" dirty="0">
            <a:latin typeface="+mn-lt"/>
            <a:ea typeface="+mn-ea"/>
            <a:cs typeface="+mn-ea"/>
            <a:sym typeface="+mn-lt"/>
          </a:endParaRPr>
        </a:p>
      </dgm:t>
    </dgm:pt>
    <dgm:pt modelId="{6D8573A2-DA5B-4A11-9BF1-97E5D56EFC7D}" type="parTrans" cxnId="{0FBA93DC-91DD-4A67-832E-DF6F3EDB3201}">
      <dgm:prSet/>
      <dgm:spPr/>
      <dgm:t>
        <a:bodyPr/>
        <a:lstStyle/>
        <a:p>
          <a:endParaRPr lang="zh-CN" altLang="en-US" sz="2000">
            <a:latin typeface="+mn-ea"/>
            <a:ea typeface="+mn-ea"/>
          </a:endParaRPr>
        </a:p>
      </dgm:t>
    </dgm:pt>
    <dgm:pt modelId="{0C635022-38E8-4205-9F84-E8B09971ED13}" type="sibTrans" cxnId="{0FBA93DC-91DD-4A67-832E-DF6F3EDB3201}">
      <dgm:prSet/>
      <dgm:spPr/>
      <dgm:t>
        <a:bodyPr/>
        <a:lstStyle/>
        <a:p>
          <a:endParaRPr lang="zh-CN" altLang="en-US" sz="2000">
            <a:latin typeface="+mn-ea"/>
            <a:ea typeface="+mn-ea"/>
          </a:endParaRPr>
        </a:p>
      </dgm:t>
    </dgm:pt>
    <dgm:pt modelId="{B7AD823F-5F90-4E75-9D47-7FA4558710C6}">
      <dgm:prSet custT="1"/>
      <dgm:spPr/>
      <dgm:t>
        <a:bodyPr/>
        <a:lstStyle/>
        <a:p>
          <a:pPr rtl="0"/>
          <a:r>
            <a:rPr lang="zh-CN" sz="1400" smtClean="0">
              <a:latin typeface="+mn-lt"/>
              <a:ea typeface="+mn-ea"/>
              <a:cs typeface="+mn-ea"/>
              <a:sym typeface="+mn-lt"/>
            </a:rPr>
            <a:t>对所有核心</a:t>
          </a:r>
          <a:r>
            <a:rPr lang="en-US" sz="1400" smtClean="0">
              <a:latin typeface="+mn-lt"/>
              <a:ea typeface="+mn-ea"/>
              <a:cs typeface="+mn-ea"/>
              <a:sym typeface="+mn-lt"/>
            </a:rPr>
            <a:t>OpenStack</a:t>
          </a:r>
          <a:r>
            <a:rPr lang="zh-CN" sz="1400" smtClean="0">
              <a:latin typeface="+mn-lt"/>
              <a:ea typeface="+mn-ea"/>
              <a:cs typeface="+mn-ea"/>
              <a:sym typeface="+mn-lt"/>
            </a:rPr>
            <a:t>项目提供开箱即用的支持</a:t>
          </a:r>
          <a:endParaRPr lang="zh-CN" sz="1400">
            <a:latin typeface="+mn-lt"/>
            <a:ea typeface="+mn-ea"/>
            <a:cs typeface="+mn-ea"/>
            <a:sym typeface="+mn-lt"/>
          </a:endParaRPr>
        </a:p>
      </dgm:t>
    </dgm:pt>
    <dgm:pt modelId="{9E41413D-4690-4648-A9D3-3759C492791D}" type="parTrans" cxnId="{6C2706A5-EB1A-4C7B-BEF5-F04FB059CE5D}">
      <dgm:prSet/>
      <dgm:spPr/>
      <dgm:t>
        <a:bodyPr/>
        <a:lstStyle/>
        <a:p>
          <a:endParaRPr lang="zh-CN" altLang="en-US" sz="2000">
            <a:latin typeface="+mn-ea"/>
            <a:ea typeface="+mn-ea"/>
          </a:endParaRPr>
        </a:p>
      </dgm:t>
    </dgm:pt>
    <dgm:pt modelId="{E0F9EA1C-E5A4-427F-817A-AF1F12B2F974}" type="sibTrans" cxnId="{6C2706A5-EB1A-4C7B-BEF5-F04FB059CE5D}">
      <dgm:prSet/>
      <dgm:spPr/>
      <dgm:t>
        <a:bodyPr/>
        <a:lstStyle/>
        <a:p>
          <a:endParaRPr lang="zh-CN" altLang="en-US" sz="2000">
            <a:latin typeface="+mn-ea"/>
            <a:ea typeface="+mn-ea"/>
          </a:endParaRPr>
        </a:p>
      </dgm:t>
    </dgm:pt>
    <dgm:pt modelId="{A29D8598-1741-4C9A-98D8-7E8C907F1B2B}">
      <dgm:prSet custT="1"/>
      <dgm:spPr/>
      <dgm:t>
        <a:bodyPr/>
        <a:lstStyle/>
        <a:p>
          <a:pPr rtl="0"/>
          <a:r>
            <a:rPr lang="zh-CN" altLang="en-US" sz="1800" smtClean="0">
              <a:latin typeface="+mn-lt"/>
              <a:ea typeface="+mn-ea"/>
              <a:cs typeface="+mn-ea"/>
              <a:sym typeface="+mn-lt"/>
            </a:rPr>
            <a:t>可扩展</a:t>
          </a:r>
          <a:endParaRPr lang="zh-CN" altLang="en-US" sz="1800">
            <a:latin typeface="+mn-lt"/>
            <a:ea typeface="+mn-ea"/>
            <a:cs typeface="+mn-ea"/>
            <a:sym typeface="+mn-lt"/>
          </a:endParaRPr>
        </a:p>
      </dgm:t>
    </dgm:pt>
    <dgm:pt modelId="{13D14D75-1D65-4342-8C40-93D0C68449E3}" type="parTrans" cxnId="{EFE3D564-83F6-43AE-A7DB-AD63244116C6}">
      <dgm:prSet/>
      <dgm:spPr/>
      <dgm:t>
        <a:bodyPr/>
        <a:lstStyle/>
        <a:p>
          <a:endParaRPr lang="zh-CN" altLang="en-US" sz="2000">
            <a:latin typeface="+mn-ea"/>
            <a:ea typeface="+mn-ea"/>
          </a:endParaRPr>
        </a:p>
      </dgm:t>
    </dgm:pt>
    <dgm:pt modelId="{95AF6F79-5890-446B-AE2A-3F90B12C418C}" type="sibTrans" cxnId="{EFE3D564-83F6-43AE-A7DB-AD63244116C6}">
      <dgm:prSet/>
      <dgm:spPr/>
      <dgm:t>
        <a:bodyPr/>
        <a:lstStyle/>
        <a:p>
          <a:endParaRPr lang="zh-CN" altLang="en-US" sz="2000">
            <a:latin typeface="+mn-ea"/>
            <a:ea typeface="+mn-ea"/>
          </a:endParaRPr>
        </a:p>
      </dgm:t>
    </dgm:pt>
    <dgm:pt modelId="{D0A89E9A-7F01-4748-8043-2B697AE979A2}">
      <dgm:prSet custT="1"/>
      <dgm:spPr/>
      <dgm:t>
        <a:bodyPr/>
        <a:lstStyle/>
        <a:p>
          <a:pPr rtl="0"/>
          <a:r>
            <a:rPr lang="zh-CN" altLang="en-US" sz="1400" smtClean="0">
              <a:latin typeface="+mn-lt"/>
              <a:ea typeface="+mn-ea"/>
              <a:cs typeface="+mn-ea"/>
              <a:sym typeface="+mn-lt"/>
            </a:rPr>
            <a:t>任何人都可以添加新组件</a:t>
          </a:r>
          <a:endParaRPr lang="zh-CN" altLang="en-US" sz="1400">
            <a:latin typeface="+mn-lt"/>
            <a:ea typeface="+mn-ea"/>
            <a:cs typeface="+mn-ea"/>
            <a:sym typeface="+mn-lt"/>
          </a:endParaRPr>
        </a:p>
      </dgm:t>
    </dgm:pt>
    <dgm:pt modelId="{C9FCE4C9-838D-4A32-98A0-44DF7D8D140C}" type="parTrans" cxnId="{5530233D-15A1-462F-A7E1-91CB9167AAE3}">
      <dgm:prSet/>
      <dgm:spPr/>
      <dgm:t>
        <a:bodyPr/>
        <a:lstStyle/>
        <a:p>
          <a:endParaRPr lang="zh-CN" altLang="en-US" sz="2000">
            <a:latin typeface="+mn-ea"/>
            <a:ea typeface="+mn-ea"/>
          </a:endParaRPr>
        </a:p>
      </dgm:t>
    </dgm:pt>
    <dgm:pt modelId="{CFE5B8CA-C984-459E-91E7-1D1DBD0FA8F9}" type="sibTrans" cxnId="{5530233D-15A1-462F-A7E1-91CB9167AAE3}">
      <dgm:prSet/>
      <dgm:spPr/>
      <dgm:t>
        <a:bodyPr/>
        <a:lstStyle/>
        <a:p>
          <a:endParaRPr lang="zh-CN" altLang="en-US" sz="2000">
            <a:latin typeface="+mn-ea"/>
            <a:ea typeface="+mn-ea"/>
          </a:endParaRPr>
        </a:p>
      </dgm:t>
    </dgm:pt>
    <dgm:pt modelId="{838D46E8-3A65-4968-8D14-18BCF35C6F7C}">
      <dgm:prSet custT="1"/>
      <dgm:spPr/>
      <dgm:t>
        <a:bodyPr/>
        <a:lstStyle/>
        <a:p>
          <a:pPr rtl="0"/>
          <a:r>
            <a:rPr lang="zh-CN" altLang="en-US" sz="1800" smtClean="0">
              <a:latin typeface="+mn-lt"/>
              <a:ea typeface="+mn-ea"/>
              <a:cs typeface="+mn-ea"/>
              <a:sym typeface="+mn-lt"/>
            </a:rPr>
            <a:t>可管理</a:t>
          </a:r>
          <a:endParaRPr lang="zh-CN" altLang="en-US" sz="1800">
            <a:latin typeface="+mn-lt"/>
            <a:ea typeface="+mn-ea"/>
            <a:cs typeface="+mn-ea"/>
            <a:sym typeface="+mn-lt"/>
          </a:endParaRPr>
        </a:p>
      </dgm:t>
    </dgm:pt>
    <dgm:pt modelId="{45DAB61C-62F8-44F0-B37F-E09C12EAF749}" type="parTrans" cxnId="{F0082618-1C01-45CC-B43E-D24010D74F6A}">
      <dgm:prSet/>
      <dgm:spPr/>
      <dgm:t>
        <a:bodyPr/>
        <a:lstStyle/>
        <a:p>
          <a:endParaRPr lang="zh-CN" altLang="en-US" sz="2000">
            <a:latin typeface="+mn-ea"/>
            <a:ea typeface="+mn-ea"/>
          </a:endParaRPr>
        </a:p>
      </dgm:t>
    </dgm:pt>
    <dgm:pt modelId="{1195671C-5F87-4F2D-8AA3-C68972622CA3}" type="sibTrans" cxnId="{F0082618-1C01-45CC-B43E-D24010D74F6A}">
      <dgm:prSet/>
      <dgm:spPr/>
      <dgm:t>
        <a:bodyPr/>
        <a:lstStyle/>
        <a:p>
          <a:endParaRPr lang="zh-CN" altLang="en-US" sz="2000">
            <a:latin typeface="+mn-ea"/>
            <a:ea typeface="+mn-ea"/>
          </a:endParaRPr>
        </a:p>
      </dgm:t>
    </dgm:pt>
    <dgm:pt modelId="{5234F306-C296-4852-A243-D159CF6FFF36}">
      <dgm:prSet custT="1"/>
      <dgm:spPr/>
      <dgm:t>
        <a:bodyPr/>
        <a:lstStyle/>
        <a:p>
          <a:pPr rtl="0"/>
          <a:r>
            <a:rPr lang="zh-CN" altLang="en-US" sz="1400" smtClean="0">
              <a:latin typeface="+mn-lt"/>
              <a:ea typeface="+mn-ea"/>
              <a:cs typeface="+mn-ea"/>
              <a:sym typeface="+mn-lt"/>
            </a:rPr>
            <a:t>核心代码库简单易用</a:t>
          </a:r>
          <a:endParaRPr lang="zh-CN" altLang="en-US" sz="1400">
            <a:latin typeface="+mn-lt"/>
            <a:ea typeface="+mn-ea"/>
            <a:cs typeface="+mn-ea"/>
            <a:sym typeface="+mn-lt"/>
          </a:endParaRPr>
        </a:p>
      </dgm:t>
    </dgm:pt>
    <dgm:pt modelId="{A74C7B90-1337-44F1-BDF6-93772D60BCCD}" type="parTrans" cxnId="{49DA6D77-C392-4484-95D4-30193D14BAF6}">
      <dgm:prSet/>
      <dgm:spPr/>
      <dgm:t>
        <a:bodyPr/>
        <a:lstStyle/>
        <a:p>
          <a:endParaRPr lang="zh-CN" altLang="en-US" sz="2000">
            <a:latin typeface="+mn-ea"/>
            <a:ea typeface="+mn-ea"/>
          </a:endParaRPr>
        </a:p>
      </dgm:t>
    </dgm:pt>
    <dgm:pt modelId="{1542190C-1FFC-466D-BF15-880A140882D3}" type="sibTrans" cxnId="{49DA6D77-C392-4484-95D4-30193D14BAF6}">
      <dgm:prSet/>
      <dgm:spPr/>
      <dgm:t>
        <a:bodyPr/>
        <a:lstStyle/>
        <a:p>
          <a:endParaRPr lang="zh-CN" altLang="en-US" sz="2000">
            <a:latin typeface="+mn-ea"/>
            <a:ea typeface="+mn-ea"/>
          </a:endParaRPr>
        </a:p>
      </dgm:t>
    </dgm:pt>
    <dgm:pt modelId="{F7C22C0F-61CC-471F-B08F-19FF040EEF92}">
      <dgm:prSet custT="1"/>
      <dgm:spPr/>
      <dgm:t>
        <a:bodyPr/>
        <a:lstStyle/>
        <a:p>
          <a:pPr rtl="0"/>
          <a:r>
            <a:rPr lang="zh-CN" altLang="en-US" sz="1800" smtClean="0">
              <a:latin typeface="+mn-lt"/>
              <a:ea typeface="+mn-ea"/>
              <a:cs typeface="+mn-ea"/>
              <a:sym typeface="+mn-lt"/>
            </a:rPr>
            <a:t>一致</a:t>
          </a:r>
          <a:endParaRPr lang="zh-CN" altLang="en-US" sz="1800">
            <a:latin typeface="+mn-lt"/>
            <a:ea typeface="+mn-ea"/>
            <a:cs typeface="+mn-ea"/>
            <a:sym typeface="+mn-lt"/>
          </a:endParaRPr>
        </a:p>
      </dgm:t>
    </dgm:pt>
    <dgm:pt modelId="{3219D311-70A3-4385-AA87-3AB70009A634}" type="parTrans" cxnId="{16D0E57D-CCCE-4E9B-9FB1-8CBBCF7C26BF}">
      <dgm:prSet/>
      <dgm:spPr/>
      <dgm:t>
        <a:bodyPr/>
        <a:lstStyle/>
        <a:p>
          <a:endParaRPr lang="zh-CN" altLang="en-US" sz="2000">
            <a:latin typeface="+mn-ea"/>
            <a:ea typeface="+mn-ea"/>
          </a:endParaRPr>
        </a:p>
      </dgm:t>
    </dgm:pt>
    <dgm:pt modelId="{D5635B0A-14A7-4018-A2B1-9C76FDFFF943}" type="sibTrans" cxnId="{16D0E57D-CCCE-4E9B-9FB1-8CBBCF7C26BF}">
      <dgm:prSet/>
      <dgm:spPr/>
      <dgm:t>
        <a:bodyPr/>
        <a:lstStyle/>
        <a:p>
          <a:endParaRPr lang="zh-CN" altLang="en-US" sz="2000">
            <a:latin typeface="+mn-ea"/>
            <a:ea typeface="+mn-ea"/>
          </a:endParaRPr>
        </a:p>
      </dgm:t>
    </dgm:pt>
    <dgm:pt modelId="{177A5445-D71C-4873-98D1-90CC747160EF}">
      <dgm:prSet custT="1"/>
      <dgm:spPr/>
      <dgm:t>
        <a:bodyPr/>
        <a:lstStyle/>
        <a:p>
          <a:pPr rtl="0"/>
          <a:r>
            <a:rPr lang="zh-CN" altLang="en-US" sz="1400" smtClean="0">
              <a:latin typeface="+mn-lt"/>
              <a:ea typeface="+mn-ea"/>
              <a:cs typeface="+mn-ea"/>
              <a:sym typeface="+mn-lt"/>
            </a:rPr>
            <a:t>始终保持视觉和交互范式一致性</a:t>
          </a:r>
          <a:endParaRPr lang="zh-CN" altLang="en-US" sz="1400">
            <a:latin typeface="+mn-lt"/>
            <a:ea typeface="+mn-ea"/>
            <a:cs typeface="+mn-ea"/>
            <a:sym typeface="+mn-lt"/>
          </a:endParaRPr>
        </a:p>
      </dgm:t>
    </dgm:pt>
    <dgm:pt modelId="{F47A679F-CD65-4821-9C23-32EFDCE090B3}" type="parTrans" cxnId="{D98E3490-E627-4C21-9D6F-92C25384CE31}">
      <dgm:prSet/>
      <dgm:spPr/>
      <dgm:t>
        <a:bodyPr/>
        <a:lstStyle/>
        <a:p>
          <a:endParaRPr lang="zh-CN" altLang="en-US" sz="2000">
            <a:latin typeface="+mn-ea"/>
            <a:ea typeface="+mn-ea"/>
          </a:endParaRPr>
        </a:p>
      </dgm:t>
    </dgm:pt>
    <dgm:pt modelId="{1DC39239-EB02-44E7-9BD8-01BA54004ECA}" type="sibTrans" cxnId="{D98E3490-E627-4C21-9D6F-92C25384CE31}">
      <dgm:prSet/>
      <dgm:spPr/>
      <dgm:t>
        <a:bodyPr/>
        <a:lstStyle/>
        <a:p>
          <a:endParaRPr lang="zh-CN" altLang="en-US" sz="2000">
            <a:latin typeface="+mn-ea"/>
            <a:ea typeface="+mn-ea"/>
          </a:endParaRPr>
        </a:p>
      </dgm:t>
    </dgm:pt>
    <dgm:pt modelId="{58A7E77B-716A-4A4E-9D3B-086EC57176BC}">
      <dgm:prSet custT="1"/>
      <dgm:spPr/>
      <dgm:t>
        <a:bodyPr/>
        <a:lstStyle/>
        <a:p>
          <a:pPr rtl="0"/>
          <a:r>
            <a:rPr lang="zh-CN" altLang="en-US" sz="1800" smtClean="0">
              <a:latin typeface="+mn-lt"/>
              <a:ea typeface="+mn-ea"/>
              <a:cs typeface="+mn-ea"/>
              <a:sym typeface="+mn-lt"/>
            </a:rPr>
            <a:t>稳定</a:t>
          </a:r>
          <a:endParaRPr lang="zh-CN" altLang="en-US" sz="1800">
            <a:latin typeface="+mn-lt"/>
            <a:ea typeface="+mn-ea"/>
            <a:cs typeface="+mn-ea"/>
            <a:sym typeface="+mn-lt"/>
          </a:endParaRPr>
        </a:p>
      </dgm:t>
    </dgm:pt>
    <dgm:pt modelId="{F5E804D9-6D7C-4564-9F80-158E6B661CF7}" type="parTrans" cxnId="{2E5862B3-6762-483B-A862-3CD441DA334B}">
      <dgm:prSet/>
      <dgm:spPr/>
      <dgm:t>
        <a:bodyPr/>
        <a:lstStyle/>
        <a:p>
          <a:endParaRPr lang="zh-CN" altLang="en-US" sz="2000">
            <a:latin typeface="+mn-ea"/>
            <a:ea typeface="+mn-ea"/>
          </a:endParaRPr>
        </a:p>
      </dgm:t>
    </dgm:pt>
    <dgm:pt modelId="{715C3F0C-3904-4F93-8177-E0FE511B07C3}" type="sibTrans" cxnId="{2E5862B3-6762-483B-A862-3CD441DA334B}">
      <dgm:prSet/>
      <dgm:spPr/>
      <dgm:t>
        <a:bodyPr/>
        <a:lstStyle/>
        <a:p>
          <a:endParaRPr lang="zh-CN" altLang="en-US" sz="2000">
            <a:latin typeface="+mn-ea"/>
            <a:ea typeface="+mn-ea"/>
          </a:endParaRPr>
        </a:p>
      </dgm:t>
    </dgm:pt>
    <dgm:pt modelId="{617C0D19-ACC3-4C29-AE93-3EF5729D2ADF}">
      <dgm:prSet custT="1"/>
      <dgm:spPr/>
      <dgm:t>
        <a:bodyPr/>
        <a:lstStyle/>
        <a:p>
          <a:pPr rtl="0"/>
          <a:r>
            <a:rPr lang="en-US" sz="1400" smtClean="0">
              <a:latin typeface="+mn-lt"/>
              <a:ea typeface="+mn-ea"/>
              <a:cs typeface="+mn-ea"/>
              <a:sym typeface="+mn-lt"/>
            </a:rPr>
            <a:t>API</a:t>
          </a:r>
          <a:r>
            <a:rPr lang="zh-CN" sz="1400" smtClean="0">
              <a:latin typeface="+mn-lt"/>
              <a:ea typeface="+mn-ea"/>
              <a:cs typeface="+mn-ea"/>
              <a:sym typeface="+mn-lt"/>
            </a:rPr>
            <a:t>强调向后兼容性</a:t>
          </a:r>
          <a:endParaRPr lang="zh-CN" sz="1400">
            <a:latin typeface="+mn-lt"/>
            <a:ea typeface="+mn-ea"/>
            <a:cs typeface="+mn-ea"/>
            <a:sym typeface="+mn-lt"/>
          </a:endParaRPr>
        </a:p>
      </dgm:t>
    </dgm:pt>
    <dgm:pt modelId="{E4E4A04E-CB92-45C5-8C7E-CF72DF22FB4F}" type="parTrans" cxnId="{23338C4E-26C7-4BF1-9AFC-A99B2BA50ABE}">
      <dgm:prSet/>
      <dgm:spPr/>
      <dgm:t>
        <a:bodyPr/>
        <a:lstStyle/>
        <a:p>
          <a:endParaRPr lang="zh-CN" altLang="en-US" sz="2000">
            <a:latin typeface="+mn-ea"/>
            <a:ea typeface="+mn-ea"/>
          </a:endParaRPr>
        </a:p>
      </dgm:t>
    </dgm:pt>
    <dgm:pt modelId="{53035298-9A9D-4802-A1E8-491000155F48}" type="sibTrans" cxnId="{23338C4E-26C7-4BF1-9AFC-A99B2BA50ABE}">
      <dgm:prSet/>
      <dgm:spPr/>
      <dgm:t>
        <a:bodyPr/>
        <a:lstStyle/>
        <a:p>
          <a:endParaRPr lang="zh-CN" altLang="en-US" sz="2000">
            <a:latin typeface="+mn-ea"/>
            <a:ea typeface="+mn-ea"/>
          </a:endParaRPr>
        </a:p>
      </dgm:t>
    </dgm:pt>
    <dgm:pt modelId="{43A60010-6017-449C-8AA9-ADBB20ADBF86}">
      <dgm:prSet custT="1"/>
      <dgm:spPr/>
      <dgm:t>
        <a:bodyPr/>
        <a:lstStyle/>
        <a:p>
          <a:pPr rtl="0"/>
          <a:r>
            <a:rPr lang="zh-CN" altLang="en-US" sz="1800" smtClean="0">
              <a:latin typeface="+mn-lt"/>
              <a:ea typeface="+mn-ea"/>
              <a:cs typeface="+mn-ea"/>
              <a:sym typeface="+mn-lt"/>
            </a:rPr>
            <a:t>可用</a:t>
          </a:r>
          <a:endParaRPr lang="zh-CN" altLang="en-US" sz="1800">
            <a:latin typeface="+mn-lt"/>
            <a:ea typeface="+mn-ea"/>
            <a:cs typeface="+mn-ea"/>
            <a:sym typeface="+mn-lt"/>
          </a:endParaRPr>
        </a:p>
      </dgm:t>
    </dgm:pt>
    <dgm:pt modelId="{B92C9012-E560-420B-9D2F-BCE6ABFBD607}" type="parTrans" cxnId="{7AB6B0E4-4602-4B31-BE38-A7E2814F8DBE}">
      <dgm:prSet/>
      <dgm:spPr/>
      <dgm:t>
        <a:bodyPr/>
        <a:lstStyle/>
        <a:p>
          <a:endParaRPr lang="zh-CN" altLang="en-US" sz="2000">
            <a:latin typeface="+mn-ea"/>
            <a:ea typeface="+mn-ea"/>
          </a:endParaRPr>
        </a:p>
      </dgm:t>
    </dgm:pt>
    <dgm:pt modelId="{29D1AE69-E35C-4E88-8574-B4785EAA2E32}" type="sibTrans" cxnId="{7AB6B0E4-4602-4B31-BE38-A7E2814F8DBE}">
      <dgm:prSet/>
      <dgm:spPr/>
      <dgm:t>
        <a:bodyPr/>
        <a:lstStyle/>
        <a:p>
          <a:endParaRPr lang="zh-CN" altLang="en-US" sz="2000">
            <a:latin typeface="+mn-ea"/>
            <a:ea typeface="+mn-ea"/>
          </a:endParaRPr>
        </a:p>
      </dgm:t>
    </dgm:pt>
    <dgm:pt modelId="{4453C67F-58B4-48D1-A048-A5766DBC2327}">
      <dgm:prSet custT="1"/>
      <dgm:spPr/>
      <dgm:t>
        <a:bodyPr/>
        <a:lstStyle/>
        <a:p>
          <a:pPr rtl="0"/>
          <a:r>
            <a:rPr lang="zh-CN" altLang="en-US" sz="1400" dirty="0" smtClean="0">
              <a:latin typeface="+mn-lt"/>
              <a:ea typeface="+mn-ea"/>
              <a:cs typeface="+mn-ea"/>
              <a:sym typeface="+mn-lt"/>
            </a:rPr>
            <a:t>提供人们想要使用的强大界面</a:t>
          </a:r>
          <a:endParaRPr lang="zh-CN" altLang="en-US" sz="1400" dirty="0">
            <a:latin typeface="+mn-lt"/>
            <a:ea typeface="+mn-ea"/>
            <a:cs typeface="+mn-ea"/>
            <a:sym typeface="+mn-lt"/>
          </a:endParaRPr>
        </a:p>
      </dgm:t>
    </dgm:pt>
    <dgm:pt modelId="{865E905C-2ACE-4F2A-A462-27ECBEEC5E9C}" type="parTrans" cxnId="{E1BCDA54-D5DE-47C8-ABA5-08A3F0A166BD}">
      <dgm:prSet/>
      <dgm:spPr/>
      <dgm:t>
        <a:bodyPr/>
        <a:lstStyle/>
        <a:p>
          <a:endParaRPr lang="zh-CN" altLang="en-US" sz="2000">
            <a:latin typeface="+mn-ea"/>
            <a:ea typeface="+mn-ea"/>
          </a:endParaRPr>
        </a:p>
      </dgm:t>
    </dgm:pt>
    <dgm:pt modelId="{D8A2382D-5187-4D74-892B-69EFC6A63A85}" type="sibTrans" cxnId="{E1BCDA54-D5DE-47C8-ABA5-08A3F0A166BD}">
      <dgm:prSet/>
      <dgm:spPr/>
      <dgm:t>
        <a:bodyPr/>
        <a:lstStyle/>
        <a:p>
          <a:endParaRPr lang="zh-CN" altLang="en-US" sz="2000">
            <a:latin typeface="+mn-ea"/>
            <a:ea typeface="+mn-ea"/>
          </a:endParaRPr>
        </a:p>
      </dgm:t>
    </dgm:pt>
    <dgm:pt modelId="{2D2A0803-5A96-421E-ACFE-B026A9F524CC}" type="pres">
      <dgm:prSet presAssocID="{BD26D835-52FA-4F9B-9AF4-834F659EC45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270990-FDBB-4F32-BEF5-3621F5633268}" type="pres">
      <dgm:prSet presAssocID="{4449E1B9-F66B-40FE-B130-31556831E54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28CE2A-0DC8-47A1-9A76-6D6C980267D4}" type="pres">
      <dgm:prSet presAssocID="{0C635022-38E8-4205-9F84-E8B09971ED13}" presName="sibTrans" presStyleCnt="0"/>
      <dgm:spPr/>
      <dgm:t>
        <a:bodyPr/>
        <a:lstStyle/>
        <a:p>
          <a:endParaRPr lang="zh-CN" altLang="en-US"/>
        </a:p>
      </dgm:t>
    </dgm:pt>
    <dgm:pt modelId="{7EEB014E-5169-4EF3-BE40-131BE7B20F52}" type="pres">
      <dgm:prSet presAssocID="{A29D8598-1741-4C9A-98D8-7E8C907F1B2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2B6D4D-D552-410A-AE31-8B7AD4DB5BF3}" type="pres">
      <dgm:prSet presAssocID="{95AF6F79-5890-446B-AE2A-3F90B12C418C}" presName="sibTrans" presStyleCnt="0"/>
      <dgm:spPr/>
      <dgm:t>
        <a:bodyPr/>
        <a:lstStyle/>
        <a:p>
          <a:endParaRPr lang="zh-CN" altLang="en-US"/>
        </a:p>
      </dgm:t>
    </dgm:pt>
    <dgm:pt modelId="{BA6BAD03-1933-4E96-A867-EF8B47E9D9B6}" type="pres">
      <dgm:prSet presAssocID="{838D46E8-3A65-4968-8D14-18BCF35C6F7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E3155F-28A3-472E-8EC8-4901DE2E9E19}" type="pres">
      <dgm:prSet presAssocID="{1195671C-5F87-4F2D-8AA3-C68972622CA3}" presName="sibTrans" presStyleCnt="0"/>
      <dgm:spPr/>
      <dgm:t>
        <a:bodyPr/>
        <a:lstStyle/>
        <a:p>
          <a:endParaRPr lang="zh-CN" altLang="en-US"/>
        </a:p>
      </dgm:t>
    </dgm:pt>
    <dgm:pt modelId="{0E1602D8-ABAC-415F-A131-BF440556F9FA}" type="pres">
      <dgm:prSet presAssocID="{F7C22C0F-61CC-471F-B08F-19FF040EEF9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27CEE0-7683-4B88-A872-FC4F336D1A96}" type="pres">
      <dgm:prSet presAssocID="{D5635B0A-14A7-4018-A2B1-9C76FDFFF943}" presName="sibTrans" presStyleCnt="0"/>
      <dgm:spPr/>
      <dgm:t>
        <a:bodyPr/>
        <a:lstStyle/>
        <a:p>
          <a:endParaRPr lang="zh-CN" altLang="en-US"/>
        </a:p>
      </dgm:t>
    </dgm:pt>
    <dgm:pt modelId="{C699006F-BEB6-42DE-9EA7-B513BFAF7A61}" type="pres">
      <dgm:prSet presAssocID="{58A7E77B-716A-4A4E-9D3B-086EC57176B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91BC85-9240-41F9-8E04-25F743C303B9}" type="pres">
      <dgm:prSet presAssocID="{715C3F0C-3904-4F93-8177-E0FE511B07C3}" presName="sibTrans" presStyleCnt="0"/>
      <dgm:spPr/>
      <dgm:t>
        <a:bodyPr/>
        <a:lstStyle/>
        <a:p>
          <a:endParaRPr lang="zh-CN" altLang="en-US"/>
        </a:p>
      </dgm:t>
    </dgm:pt>
    <dgm:pt modelId="{C620323F-94C4-4471-AC9E-E31DB538040B}" type="pres">
      <dgm:prSet presAssocID="{43A60010-6017-449C-8AA9-ADBB20ADBF8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FE3D564-83F6-43AE-A7DB-AD63244116C6}" srcId="{BD26D835-52FA-4F9B-9AF4-834F659EC453}" destId="{A29D8598-1741-4C9A-98D8-7E8C907F1B2B}" srcOrd="1" destOrd="0" parTransId="{13D14D75-1D65-4342-8C40-93D0C68449E3}" sibTransId="{95AF6F79-5890-446B-AE2A-3F90B12C418C}"/>
    <dgm:cxn modelId="{87710A5C-0A94-4175-9E5B-A320B601982F}" type="presOf" srcId="{BD26D835-52FA-4F9B-9AF4-834F659EC453}" destId="{2D2A0803-5A96-421E-ACFE-B026A9F524CC}" srcOrd="0" destOrd="0" presId="urn:microsoft.com/office/officeart/2005/8/layout/hList6"/>
    <dgm:cxn modelId="{0E66ED60-84A6-40AF-B6FD-E64FAF90414B}" type="presOf" srcId="{617C0D19-ACC3-4C29-AE93-3EF5729D2ADF}" destId="{C699006F-BEB6-42DE-9EA7-B513BFAF7A61}" srcOrd="0" destOrd="1" presId="urn:microsoft.com/office/officeart/2005/8/layout/hList6"/>
    <dgm:cxn modelId="{6C2706A5-EB1A-4C7B-BEF5-F04FB059CE5D}" srcId="{4449E1B9-F66B-40FE-B130-31556831E546}" destId="{B7AD823F-5F90-4E75-9D47-7FA4558710C6}" srcOrd="0" destOrd="0" parTransId="{9E41413D-4690-4648-A9D3-3759C492791D}" sibTransId="{E0F9EA1C-E5A4-427F-817A-AF1F12B2F974}"/>
    <dgm:cxn modelId="{612C51D3-54C1-4131-A83E-580F5D3E4DCE}" type="presOf" srcId="{A29D8598-1741-4C9A-98D8-7E8C907F1B2B}" destId="{7EEB014E-5169-4EF3-BE40-131BE7B20F52}" srcOrd="0" destOrd="0" presId="urn:microsoft.com/office/officeart/2005/8/layout/hList6"/>
    <dgm:cxn modelId="{D687290F-709C-45F3-909E-F1FFC45BAA70}" type="presOf" srcId="{D0A89E9A-7F01-4748-8043-2B697AE979A2}" destId="{7EEB014E-5169-4EF3-BE40-131BE7B20F52}" srcOrd="0" destOrd="1" presId="urn:microsoft.com/office/officeart/2005/8/layout/hList6"/>
    <dgm:cxn modelId="{1E0A3106-9503-41F9-92F7-A983F2280205}" type="presOf" srcId="{B7AD823F-5F90-4E75-9D47-7FA4558710C6}" destId="{5D270990-FDBB-4F32-BEF5-3621F5633268}" srcOrd="0" destOrd="1" presId="urn:microsoft.com/office/officeart/2005/8/layout/hList6"/>
    <dgm:cxn modelId="{B2AB6D6B-F028-4FB8-98DA-4C0EE0B4A943}" type="presOf" srcId="{5234F306-C296-4852-A243-D159CF6FFF36}" destId="{BA6BAD03-1933-4E96-A867-EF8B47E9D9B6}" srcOrd="0" destOrd="1" presId="urn:microsoft.com/office/officeart/2005/8/layout/hList6"/>
    <dgm:cxn modelId="{5C44FD22-62BA-4582-B838-C4E3AF69DF1A}" type="presOf" srcId="{43A60010-6017-449C-8AA9-ADBB20ADBF86}" destId="{C620323F-94C4-4471-AC9E-E31DB538040B}" srcOrd="0" destOrd="0" presId="urn:microsoft.com/office/officeart/2005/8/layout/hList6"/>
    <dgm:cxn modelId="{2E5862B3-6762-483B-A862-3CD441DA334B}" srcId="{BD26D835-52FA-4F9B-9AF4-834F659EC453}" destId="{58A7E77B-716A-4A4E-9D3B-086EC57176BC}" srcOrd="4" destOrd="0" parTransId="{F5E804D9-6D7C-4564-9F80-158E6B661CF7}" sibTransId="{715C3F0C-3904-4F93-8177-E0FE511B07C3}"/>
    <dgm:cxn modelId="{7E6EBFBB-9C5D-4DE0-AD03-EAADF05CCEC1}" type="presOf" srcId="{4449E1B9-F66B-40FE-B130-31556831E546}" destId="{5D270990-FDBB-4F32-BEF5-3621F5633268}" srcOrd="0" destOrd="0" presId="urn:microsoft.com/office/officeart/2005/8/layout/hList6"/>
    <dgm:cxn modelId="{D542131D-4833-4DA0-ABBC-4CA0CE28506A}" type="presOf" srcId="{177A5445-D71C-4873-98D1-90CC747160EF}" destId="{0E1602D8-ABAC-415F-A131-BF440556F9FA}" srcOrd="0" destOrd="1" presId="urn:microsoft.com/office/officeart/2005/8/layout/hList6"/>
    <dgm:cxn modelId="{2587E130-3D88-48A9-B2D6-85D61B7CA3A5}" type="presOf" srcId="{838D46E8-3A65-4968-8D14-18BCF35C6F7C}" destId="{BA6BAD03-1933-4E96-A867-EF8B47E9D9B6}" srcOrd="0" destOrd="0" presId="urn:microsoft.com/office/officeart/2005/8/layout/hList6"/>
    <dgm:cxn modelId="{7AB6B0E4-4602-4B31-BE38-A7E2814F8DBE}" srcId="{BD26D835-52FA-4F9B-9AF4-834F659EC453}" destId="{43A60010-6017-449C-8AA9-ADBB20ADBF86}" srcOrd="5" destOrd="0" parTransId="{B92C9012-E560-420B-9D2F-BCE6ABFBD607}" sibTransId="{29D1AE69-E35C-4E88-8574-B4785EAA2E32}"/>
    <dgm:cxn modelId="{49DA6D77-C392-4484-95D4-30193D14BAF6}" srcId="{838D46E8-3A65-4968-8D14-18BCF35C6F7C}" destId="{5234F306-C296-4852-A243-D159CF6FFF36}" srcOrd="0" destOrd="0" parTransId="{A74C7B90-1337-44F1-BDF6-93772D60BCCD}" sibTransId="{1542190C-1FFC-466D-BF15-880A140882D3}"/>
    <dgm:cxn modelId="{5530233D-15A1-462F-A7E1-91CB9167AAE3}" srcId="{A29D8598-1741-4C9A-98D8-7E8C907F1B2B}" destId="{D0A89E9A-7F01-4748-8043-2B697AE979A2}" srcOrd="0" destOrd="0" parTransId="{C9FCE4C9-838D-4A32-98A0-44DF7D8D140C}" sibTransId="{CFE5B8CA-C984-459E-91E7-1D1DBD0FA8F9}"/>
    <dgm:cxn modelId="{E1BCDA54-D5DE-47C8-ABA5-08A3F0A166BD}" srcId="{43A60010-6017-449C-8AA9-ADBB20ADBF86}" destId="{4453C67F-58B4-48D1-A048-A5766DBC2327}" srcOrd="0" destOrd="0" parTransId="{865E905C-2ACE-4F2A-A462-27ECBEEC5E9C}" sibTransId="{D8A2382D-5187-4D74-892B-69EFC6A63A85}"/>
    <dgm:cxn modelId="{16D0E57D-CCCE-4E9B-9FB1-8CBBCF7C26BF}" srcId="{BD26D835-52FA-4F9B-9AF4-834F659EC453}" destId="{F7C22C0F-61CC-471F-B08F-19FF040EEF92}" srcOrd="3" destOrd="0" parTransId="{3219D311-70A3-4385-AA87-3AB70009A634}" sibTransId="{D5635B0A-14A7-4018-A2B1-9C76FDFFF943}"/>
    <dgm:cxn modelId="{23338C4E-26C7-4BF1-9AFC-A99B2BA50ABE}" srcId="{58A7E77B-716A-4A4E-9D3B-086EC57176BC}" destId="{617C0D19-ACC3-4C29-AE93-3EF5729D2ADF}" srcOrd="0" destOrd="0" parTransId="{E4E4A04E-CB92-45C5-8C7E-CF72DF22FB4F}" sibTransId="{53035298-9A9D-4802-A1E8-491000155F48}"/>
    <dgm:cxn modelId="{3882E3C1-9109-4890-BF39-E3BE02542950}" type="presOf" srcId="{F7C22C0F-61CC-471F-B08F-19FF040EEF92}" destId="{0E1602D8-ABAC-415F-A131-BF440556F9FA}" srcOrd="0" destOrd="0" presId="urn:microsoft.com/office/officeart/2005/8/layout/hList6"/>
    <dgm:cxn modelId="{71B126AA-FBDA-4526-BFBF-AA2D2A57E529}" type="presOf" srcId="{58A7E77B-716A-4A4E-9D3B-086EC57176BC}" destId="{C699006F-BEB6-42DE-9EA7-B513BFAF7A61}" srcOrd="0" destOrd="0" presId="urn:microsoft.com/office/officeart/2005/8/layout/hList6"/>
    <dgm:cxn modelId="{D98E3490-E627-4C21-9D6F-92C25384CE31}" srcId="{F7C22C0F-61CC-471F-B08F-19FF040EEF92}" destId="{177A5445-D71C-4873-98D1-90CC747160EF}" srcOrd="0" destOrd="0" parTransId="{F47A679F-CD65-4821-9C23-32EFDCE090B3}" sibTransId="{1DC39239-EB02-44E7-9BD8-01BA54004ECA}"/>
    <dgm:cxn modelId="{60E67E04-943B-4A0E-86D5-CBD9B8C14AB8}" type="presOf" srcId="{4453C67F-58B4-48D1-A048-A5766DBC2327}" destId="{C620323F-94C4-4471-AC9E-E31DB538040B}" srcOrd="0" destOrd="1" presId="urn:microsoft.com/office/officeart/2005/8/layout/hList6"/>
    <dgm:cxn modelId="{0FBA93DC-91DD-4A67-832E-DF6F3EDB3201}" srcId="{BD26D835-52FA-4F9B-9AF4-834F659EC453}" destId="{4449E1B9-F66B-40FE-B130-31556831E546}" srcOrd="0" destOrd="0" parTransId="{6D8573A2-DA5B-4A11-9BF1-97E5D56EFC7D}" sibTransId="{0C635022-38E8-4205-9F84-E8B09971ED13}"/>
    <dgm:cxn modelId="{F0082618-1C01-45CC-B43E-D24010D74F6A}" srcId="{BD26D835-52FA-4F9B-9AF4-834F659EC453}" destId="{838D46E8-3A65-4968-8D14-18BCF35C6F7C}" srcOrd="2" destOrd="0" parTransId="{45DAB61C-62F8-44F0-B37F-E09C12EAF749}" sibTransId="{1195671C-5F87-4F2D-8AA3-C68972622CA3}"/>
    <dgm:cxn modelId="{64FD217D-75D7-4561-A9DB-79885708E82A}" type="presParOf" srcId="{2D2A0803-5A96-421E-ACFE-B026A9F524CC}" destId="{5D270990-FDBB-4F32-BEF5-3621F5633268}" srcOrd="0" destOrd="0" presId="urn:microsoft.com/office/officeart/2005/8/layout/hList6"/>
    <dgm:cxn modelId="{5B815221-DB4E-4AF2-A9A2-A90A6374EBCF}" type="presParOf" srcId="{2D2A0803-5A96-421E-ACFE-B026A9F524CC}" destId="{D128CE2A-0DC8-47A1-9A76-6D6C980267D4}" srcOrd="1" destOrd="0" presId="urn:microsoft.com/office/officeart/2005/8/layout/hList6"/>
    <dgm:cxn modelId="{EDBF223B-5BF8-438E-B7A3-70FDC350B9A2}" type="presParOf" srcId="{2D2A0803-5A96-421E-ACFE-B026A9F524CC}" destId="{7EEB014E-5169-4EF3-BE40-131BE7B20F52}" srcOrd="2" destOrd="0" presId="urn:microsoft.com/office/officeart/2005/8/layout/hList6"/>
    <dgm:cxn modelId="{CE147B95-B79F-4EF4-9788-57A38EE9D31D}" type="presParOf" srcId="{2D2A0803-5A96-421E-ACFE-B026A9F524CC}" destId="{842B6D4D-D552-410A-AE31-8B7AD4DB5BF3}" srcOrd="3" destOrd="0" presId="urn:microsoft.com/office/officeart/2005/8/layout/hList6"/>
    <dgm:cxn modelId="{E497EACB-0490-4B42-A802-7FFD60EE69C3}" type="presParOf" srcId="{2D2A0803-5A96-421E-ACFE-B026A9F524CC}" destId="{BA6BAD03-1933-4E96-A867-EF8B47E9D9B6}" srcOrd="4" destOrd="0" presId="urn:microsoft.com/office/officeart/2005/8/layout/hList6"/>
    <dgm:cxn modelId="{B088083C-5E22-4CE6-94E7-CE51F09E6784}" type="presParOf" srcId="{2D2A0803-5A96-421E-ACFE-B026A9F524CC}" destId="{1EE3155F-28A3-472E-8EC8-4901DE2E9E19}" srcOrd="5" destOrd="0" presId="urn:microsoft.com/office/officeart/2005/8/layout/hList6"/>
    <dgm:cxn modelId="{68CFC048-15ED-4B8F-812A-790D6A188F43}" type="presParOf" srcId="{2D2A0803-5A96-421E-ACFE-B026A9F524CC}" destId="{0E1602D8-ABAC-415F-A131-BF440556F9FA}" srcOrd="6" destOrd="0" presId="urn:microsoft.com/office/officeart/2005/8/layout/hList6"/>
    <dgm:cxn modelId="{BA9FAB6C-9E6E-4378-AB92-0496669C077D}" type="presParOf" srcId="{2D2A0803-5A96-421E-ACFE-B026A9F524CC}" destId="{8D27CEE0-7683-4B88-A872-FC4F336D1A96}" srcOrd="7" destOrd="0" presId="urn:microsoft.com/office/officeart/2005/8/layout/hList6"/>
    <dgm:cxn modelId="{A566994E-D305-474A-9087-AC4BD9C377F0}" type="presParOf" srcId="{2D2A0803-5A96-421E-ACFE-B026A9F524CC}" destId="{C699006F-BEB6-42DE-9EA7-B513BFAF7A61}" srcOrd="8" destOrd="0" presId="urn:microsoft.com/office/officeart/2005/8/layout/hList6"/>
    <dgm:cxn modelId="{557E379A-8355-49A1-8552-17DF9725C6EA}" type="presParOf" srcId="{2D2A0803-5A96-421E-ACFE-B026A9F524CC}" destId="{9091BC85-9240-41F9-8E04-25F743C303B9}" srcOrd="9" destOrd="0" presId="urn:microsoft.com/office/officeart/2005/8/layout/hList6"/>
    <dgm:cxn modelId="{A8AA6CE4-9E19-45BD-A8CF-3CF5D3C196F9}" type="presParOf" srcId="{2D2A0803-5A96-421E-ACFE-B026A9F524CC}" destId="{C620323F-94C4-4471-AC9E-E31DB538040B}" srcOrd="1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70990-FDBB-4F32-BEF5-3621F5633268}">
      <dsp:nvSpPr>
        <dsp:cNvPr id="0" name=""/>
        <dsp:cNvSpPr/>
      </dsp:nvSpPr>
      <dsp:spPr>
        <a:xfrm rot="16200000">
          <a:off x="-1224832" y="1228975"/>
          <a:ext cx="4094764" cy="1636812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+mn-lt"/>
              <a:ea typeface="+mn-ea"/>
              <a:cs typeface="+mn-ea"/>
              <a:sym typeface="+mn-lt"/>
            </a:rPr>
            <a:t>核心支持</a:t>
          </a:r>
          <a:endParaRPr lang="zh-CN" altLang="en-US" sz="1800" kern="1200" dirty="0">
            <a:latin typeface="+mn-lt"/>
            <a:ea typeface="+mn-ea"/>
            <a:cs typeface="+mn-ea"/>
            <a:sym typeface="+mn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kern="1200" smtClean="0">
              <a:latin typeface="+mn-lt"/>
              <a:ea typeface="+mn-ea"/>
              <a:cs typeface="+mn-ea"/>
              <a:sym typeface="+mn-lt"/>
            </a:rPr>
            <a:t>对所有核心</a:t>
          </a:r>
          <a:r>
            <a:rPr lang="en-US" sz="1400" kern="1200" smtClean="0">
              <a:latin typeface="+mn-lt"/>
              <a:ea typeface="+mn-ea"/>
              <a:cs typeface="+mn-ea"/>
              <a:sym typeface="+mn-lt"/>
            </a:rPr>
            <a:t>OpenStack</a:t>
          </a:r>
          <a:r>
            <a:rPr lang="zh-CN" sz="1400" kern="1200" smtClean="0">
              <a:latin typeface="+mn-lt"/>
              <a:ea typeface="+mn-ea"/>
              <a:cs typeface="+mn-ea"/>
              <a:sym typeface="+mn-lt"/>
            </a:rPr>
            <a:t>项目提供开箱即用的支持</a:t>
          </a:r>
          <a:endParaRPr lang="zh-CN" sz="1400" kern="1200">
            <a:latin typeface="+mn-lt"/>
            <a:ea typeface="+mn-ea"/>
            <a:cs typeface="+mn-ea"/>
            <a:sym typeface="+mn-lt"/>
          </a:endParaRPr>
        </a:p>
      </dsp:txBody>
      <dsp:txXfrm rot="5400000">
        <a:off x="4144" y="818952"/>
        <a:ext cx="1636812" cy="2456858"/>
      </dsp:txXfrm>
    </dsp:sp>
    <dsp:sp modelId="{7EEB014E-5169-4EF3-BE40-131BE7B20F52}">
      <dsp:nvSpPr>
        <dsp:cNvPr id="0" name=""/>
        <dsp:cNvSpPr/>
      </dsp:nvSpPr>
      <dsp:spPr>
        <a:xfrm rot="16200000">
          <a:off x="534741" y="1228975"/>
          <a:ext cx="4094764" cy="1636812"/>
        </a:xfrm>
        <a:prstGeom prst="flowChartManualOperation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>
              <a:latin typeface="+mn-lt"/>
              <a:ea typeface="+mn-ea"/>
              <a:cs typeface="+mn-ea"/>
              <a:sym typeface="+mn-lt"/>
            </a:rPr>
            <a:t>可扩展</a:t>
          </a:r>
          <a:endParaRPr lang="zh-CN" altLang="en-US" sz="1800" kern="1200">
            <a:latin typeface="+mn-lt"/>
            <a:ea typeface="+mn-ea"/>
            <a:cs typeface="+mn-ea"/>
            <a:sym typeface="+mn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latin typeface="+mn-lt"/>
              <a:ea typeface="+mn-ea"/>
              <a:cs typeface="+mn-ea"/>
              <a:sym typeface="+mn-lt"/>
            </a:rPr>
            <a:t>任何人都可以添加新组件</a:t>
          </a:r>
          <a:endParaRPr lang="zh-CN" altLang="en-US" sz="1400" kern="1200">
            <a:latin typeface="+mn-lt"/>
            <a:ea typeface="+mn-ea"/>
            <a:cs typeface="+mn-ea"/>
            <a:sym typeface="+mn-lt"/>
          </a:endParaRPr>
        </a:p>
      </dsp:txBody>
      <dsp:txXfrm rot="5400000">
        <a:off x="1763717" y="818952"/>
        <a:ext cx="1636812" cy="2456858"/>
      </dsp:txXfrm>
    </dsp:sp>
    <dsp:sp modelId="{BA6BAD03-1933-4E96-A867-EF8B47E9D9B6}">
      <dsp:nvSpPr>
        <dsp:cNvPr id="0" name=""/>
        <dsp:cNvSpPr/>
      </dsp:nvSpPr>
      <dsp:spPr>
        <a:xfrm rot="16200000">
          <a:off x="2294315" y="1228975"/>
          <a:ext cx="4094764" cy="1636812"/>
        </a:xfrm>
        <a:prstGeom prst="flowChartManualOperation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>
              <a:latin typeface="+mn-lt"/>
              <a:ea typeface="+mn-ea"/>
              <a:cs typeface="+mn-ea"/>
              <a:sym typeface="+mn-lt"/>
            </a:rPr>
            <a:t>可管理</a:t>
          </a:r>
          <a:endParaRPr lang="zh-CN" altLang="en-US" sz="1800" kern="1200">
            <a:latin typeface="+mn-lt"/>
            <a:ea typeface="+mn-ea"/>
            <a:cs typeface="+mn-ea"/>
            <a:sym typeface="+mn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latin typeface="+mn-lt"/>
              <a:ea typeface="+mn-ea"/>
              <a:cs typeface="+mn-ea"/>
              <a:sym typeface="+mn-lt"/>
            </a:rPr>
            <a:t>核心代码库简单易用</a:t>
          </a:r>
          <a:endParaRPr lang="zh-CN" altLang="en-US" sz="1400" kern="1200">
            <a:latin typeface="+mn-lt"/>
            <a:ea typeface="+mn-ea"/>
            <a:cs typeface="+mn-ea"/>
            <a:sym typeface="+mn-lt"/>
          </a:endParaRPr>
        </a:p>
      </dsp:txBody>
      <dsp:txXfrm rot="5400000">
        <a:off x="3523291" y="818952"/>
        <a:ext cx="1636812" cy="2456858"/>
      </dsp:txXfrm>
    </dsp:sp>
    <dsp:sp modelId="{0E1602D8-ABAC-415F-A131-BF440556F9FA}">
      <dsp:nvSpPr>
        <dsp:cNvPr id="0" name=""/>
        <dsp:cNvSpPr/>
      </dsp:nvSpPr>
      <dsp:spPr>
        <a:xfrm rot="16200000">
          <a:off x="4053888" y="1228975"/>
          <a:ext cx="4094764" cy="1636812"/>
        </a:xfrm>
        <a:prstGeom prst="flowChartManualOperation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>
              <a:latin typeface="+mn-lt"/>
              <a:ea typeface="+mn-ea"/>
              <a:cs typeface="+mn-ea"/>
              <a:sym typeface="+mn-lt"/>
            </a:rPr>
            <a:t>一致</a:t>
          </a:r>
          <a:endParaRPr lang="zh-CN" altLang="en-US" sz="1800" kern="1200">
            <a:latin typeface="+mn-lt"/>
            <a:ea typeface="+mn-ea"/>
            <a:cs typeface="+mn-ea"/>
            <a:sym typeface="+mn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latin typeface="+mn-lt"/>
              <a:ea typeface="+mn-ea"/>
              <a:cs typeface="+mn-ea"/>
              <a:sym typeface="+mn-lt"/>
            </a:rPr>
            <a:t>始终保持视觉和交互范式一致性</a:t>
          </a:r>
          <a:endParaRPr lang="zh-CN" altLang="en-US" sz="1400" kern="1200">
            <a:latin typeface="+mn-lt"/>
            <a:ea typeface="+mn-ea"/>
            <a:cs typeface="+mn-ea"/>
            <a:sym typeface="+mn-lt"/>
          </a:endParaRPr>
        </a:p>
      </dsp:txBody>
      <dsp:txXfrm rot="5400000">
        <a:off x="5282864" y="818952"/>
        <a:ext cx="1636812" cy="2456858"/>
      </dsp:txXfrm>
    </dsp:sp>
    <dsp:sp modelId="{C699006F-BEB6-42DE-9EA7-B513BFAF7A61}">
      <dsp:nvSpPr>
        <dsp:cNvPr id="0" name=""/>
        <dsp:cNvSpPr/>
      </dsp:nvSpPr>
      <dsp:spPr>
        <a:xfrm rot="16200000">
          <a:off x="5813462" y="1228975"/>
          <a:ext cx="4094764" cy="1636812"/>
        </a:xfrm>
        <a:prstGeom prst="flowChartManualOperation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>
              <a:latin typeface="+mn-lt"/>
              <a:ea typeface="+mn-ea"/>
              <a:cs typeface="+mn-ea"/>
              <a:sym typeface="+mn-lt"/>
            </a:rPr>
            <a:t>稳定</a:t>
          </a:r>
          <a:endParaRPr lang="zh-CN" altLang="en-US" sz="1800" kern="1200">
            <a:latin typeface="+mn-lt"/>
            <a:ea typeface="+mn-ea"/>
            <a:cs typeface="+mn-ea"/>
            <a:sym typeface="+mn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latin typeface="+mn-lt"/>
              <a:ea typeface="+mn-ea"/>
              <a:cs typeface="+mn-ea"/>
              <a:sym typeface="+mn-lt"/>
            </a:rPr>
            <a:t>API</a:t>
          </a:r>
          <a:r>
            <a:rPr lang="zh-CN" sz="1400" kern="1200" smtClean="0">
              <a:latin typeface="+mn-lt"/>
              <a:ea typeface="+mn-ea"/>
              <a:cs typeface="+mn-ea"/>
              <a:sym typeface="+mn-lt"/>
            </a:rPr>
            <a:t>强调向后兼容性</a:t>
          </a:r>
          <a:endParaRPr lang="zh-CN" sz="1400" kern="1200">
            <a:latin typeface="+mn-lt"/>
            <a:ea typeface="+mn-ea"/>
            <a:cs typeface="+mn-ea"/>
            <a:sym typeface="+mn-lt"/>
          </a:endParaRPr>
        </a:p>
      </dsp:txBody>
      <dsp:txXfrm rot="5400000">
        <a:off x="7042438" y="818952"/>
        <a:ext cx="1636812" cy="2456858"/>
      </dsp:txXfrm>
    </dsp:sp>
    <dsp:sp modelId="{C620323F-94C4-4471-AC9E-E31DB538040B}">
      <dsp:nvSpPr>
        <dsp:cNvPr id="0" name=""/>
        <dsp:cNvSpPr/>
      </dsp:nvSpPr>
      <dsp:spPr>
        <a:xfrm rot="16200000">
          <a:off x="7573036" y="1228975"/>
          <a:ext cx="4094764" cy="1636812"/>
        </a:xfrm>
        <a:prstGeom prst="flowChartManualOperati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>
              <a:latin typeface="+mn-lt"/>
              <a:ea typeface="+mn-ea"/>
              <a:cs typeface="+mn-ea"/>
              <a:sym typeface="+mn-lt"/>
            </a:rPr>
            <a:t>可用</a:t>
          </a:r>
          <a:endParaRPr lang="zh-CN" altLang="en-US" sz="1800" kern="1200">
            <a:latin typeface="+mn-lt"/>
            <a:ea typeface="+mn-ea"/>
            <a:cs typeface="+mn-ea"/>
            <a:sym typeface="+mn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+mn-lt"/>
              <a:ea typeface="+mn-ea"/>
              <a:cs typeface="+mn-ea"/>
              <a:sym typeface="+mn-lt"/>
            </a:rPr>
            <a:t>提供人们想要使用的强大界面</a:t>
          </a:r>
          <a:endParaRPr lang="zh-CN" altLang="en-US" sz="1400" kern="1200" dirty="0">
            <a:latin typeface="+mn-lt"/>
            <a:ea typeface="+mn-ea"/>
            <a:cs typeface="+mn-ea"/>
            <a:sym typeface="+mn-lt"/>
          </a:endParaRPr>
        </a:p>
      </dsp:txBody>
      <dsp:txXfrm rot="5400000">
        <a:off x="8802012" y="818952"/>
        <a:ext cx="1636812" cy="2456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here to add content</a:t>
            </a:r>
            <a:endParaRPr lang="en-US" altLang="zh-CN" noProof="0" dirty="0"/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orient="horz" pos="2908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24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图片来自实验截图</a:t>
            </a:r>
            <a:endParaRPr lang="en-US" altLang="zh-CN" dirty="0" smtClean="0"/>
          </a:p>
          <a:p>
            <a:r>
              <a:rPr lang="en-US" altLang="zh-CN" dirty="0" smtClean="0"/>
              <a:t>Project</a:t>
            </a:r>
            <a:r>
              <a:rPr lang="zh-CN" altLang="en-US" dirty="0" smtClean="0"/>
              <a:t>界面提供租户可以管理的资源，例如计算、存储、网络等。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121141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图片来自实验截图</a:t>
            </a:r>
          </a:p>
          <a:p>
            <a:pPr marL="180975" marR="0" lvl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en-US" altLang="zh-CN" dirty="0" smtClean="0"/>
              <a:t>Admin</a:t>
            </a:r>
            <a:r>
              <a:rPr lang="zh-CN" altLang="en-US" dirty="0" smtClean="0"/>
              <a:t>界面提供管理员可以管理的资源，例如计算、存储、网络和系统设置等。</a:t>
            </a:r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1540047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图片来自实验截图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Identity</a:t>
            </a:r>
            <a:r>
              <a:rPr lang="zh-CN" altLang="en-US" dirty="0" smtClean="0"/>
              <a:t>界面提供认证管理功能。</a:t>
            </a:r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1088001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图片来自实验截图</a:t>
            </a:r>
            <a:endParaRPr lang="en-US" altLang="zh-CN" dirty="0" smtClean="0"/>
          </a:p>
          <a:p>
            <a:pPr marL="180975" marR="0" lvl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en-US" altLang="zh-CN" dirty="0" smtClean="0"/>
              <a:t>Settings</a:t>
            </a:r>
            <a:r>
              <a:rPr lang="zh-CN" altLang="en-US" dirty="0" smtClean="0"/>
              <a:t>界面提供操作界面配置功能。</a:t>
            </a:r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3407295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847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289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OpenStack</a:t>
            </a:r>
            <a:r>
              <a:rPr lang="zh-CN" altLang="en-US" dirty="0" smtClean="0"/>
              <a:t>管理员视图支持更多底层配置功能，例如配置规格、安全组、外部网络等，用户视图只能使用管理员预定义的规格、外部网络等。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OpenStack</a:t>
            </a:r>
            <a:r>
              <a:rPr lang="zh-CN" altLang="en-US" dirty="0" smtClean="0"/>
              <a:t>相关变量预先定义好，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变量后，后续执行</a:t>
            </a:r>
            <a:r>
              <a:rPr lang="en-US" altLang="zh-CN" dirty="0" smtClean="0"/>
              <a:t>OpenStack</a:t>
            </a:r>
            <a:r>
              <a:rPr lang="zh-CN" altLang="en-US" dirty="0" smtClean="0"/>
              <a:t>命令不需要每次添加变量参数（例如</a:t>
            </a:r>
            <a:r>
              <a:rPr lang="en-US" altLang="zh-CN" dirty="0" err="1" smtClean="0"/>
              <a:t>os-url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os</a:t>
            </a:r>
            <a:r>
              <a:rPr lang="en-US" altLang="zh-CN" dirty="0" smtClean="0"/>
              <a:t>-user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admin_url</a:t>
            </a:r>
            <a:r>
              <a:rPr lang="zh-CN" altLang="en-US" dirty="0" smtClean="0"/>
              <a:t>等变量）。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2898153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603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975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93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942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450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057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Horizo</a:t>
            </a:r>
            <a:r>
              <a:rPr lang="en-US" altLang="zh-CN" dirty="0" smtClean="0"/>
              <a:t>​​n</a:t>
            </a:r>
            <a:r>
              <a:rPr lang="zh-CN" altLang="en-US" dirty="0" smtClean="0"/>
              <a:t>的后端事实上一个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服务器，默认采用</a:t>
            </a:r>
            <a:r>
              <a:rPr lang="en-US" altLang="zh-CN" dirty="0" smtClean="0"/>
              <a:t>Apache Server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1387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Horizo​​n</a:t>
            </a:r>
            <a:r>
              <a:rPr lang="zh-CN" altLang="en-US" smtClean="0"/>
              <a:t>主要提供基于</a:t>
            </a:r>
            <a:r>
              <a:rPr lang="en-US" altLang="zh-CN" smtClean="0"/>
              <a:t>Web</a:t>
            </a:r>
            <a:r>
              <a:rPr lang="zh-CN" altLang="en-US" smtClean="0"/>
              <a:t>的</a:t>
            </a:r>
            <a:r>
              <a:rPr lang="en-US" altLang="zh-CN" smtClean="0"/>
              <a:t>OpenStack</a:t>
            </a:r>
            <a:r>
              <a:rPr lang="zh-CN" altLang="en-US" smtClean="0"/>
              <a:t>控制界面，使云管理员和用户能够管理各种</a:t>
            </a:r>
            <a:r>
              <a:rPr lang="en-US" altLang="zh-CN" smtClean="0"/>
              <a:t>OpenStack</a:t>
            </a:r>
            <a:r>
              <a:rPr lang="zh-CN" altLang="en-US" smtClean="0"/>
              <a:t>资源和服务。</a:t>
            </a:r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3745485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708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923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体验时，使用不同角色账号登录，简单体验操作界面的功能差异点即可，实际的操作在本章下一个小节会详细介绍。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969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7508034"/>
              </p:ext>
            </p:extLst>
          </p:nvPr>
        </p:nvGraphicFramePr>
        <p:xfrm>
          <a:off x="1007533" y="125448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5112825"/>
              </p:ext>
            </p:extLst>
          </p:nvPr>
        </p:nvGraphicFramePr>
        <p:xfrm>
          <a:off x="1007533" y="2776901"/>
          <a:ext cx="10464800" cy="303847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82569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82569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82569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82569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435" y="337386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7781" y="337386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37386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336" y="333785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368660"/>
            <a:ext cx="2803239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algn="l" defTabSz="1001624" rt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904312" y="296652"/>
            <a:ext cx="277230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435" y="3877918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7781" y="3877918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3877918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336" y="3841914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435" y="434597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7781" y="434597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434597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336" y="434597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435" y="488603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7781" y="488603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488603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20336" y="488603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435" y="535408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7781" y="535408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535408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336" y="5354082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637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思考题</a:t>
            </a: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5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6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1086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本节小结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本章总结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更多信息</a:t>
            </a:r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79376" y="480268"/>
            <a:ext cx="496581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 lang="en-US" altLang="zh-CN" smtClean="0">
                <a:cs typeface="+mn-ea"/>
                <a:sym typeface="+mn-lt"/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endParaRPr lang="zh-CN" altLang="en-US" dirty="0"/>
          </a:p>
        </p:txBody>
      </p:sp>
      <p:sp>
        <p:nvSpPr>
          <p:cNvPr id="8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学习推荐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56929"/>
            <a:ext cx="46196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201207257配图\培训\shutterstock_242224906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96" b="10658"/>
          <a:stretch/>
        </p:blipFill>
        <p:spPr bwMode="auto">
          <a:xfrm>
            <a:off x="0" y="0"/>
            <a:ext cx="121936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 bwMode="auto">
          <a:xfrm>
            <a:off x="1664" y="0"/>
            <a:ext cx="12192000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234241" y="2642208"/>
            <a:ext cx="3971726" cy="1573584"/>
            <a:chOff x="4826327" y="2503488"/>
            <a:chExt cx="3971726" cy="1573584"/>
          </a:xfrm>
        </p:grpSpPr>
        <p:sp>
          <p:nvSpPr>
            <p:cNvPr id="5" name="Text Box 9">
              <a:extLst>
                <a:ext uri="{FF2B5EF4-FFF2-40B4-BE49-F238E27FC236}">
                  <a16:creationId xmlns="" xmlns:a16="http://schemas.microsoft.com/office/drawing/2014/main" id="{9D36E720-0E25-41AB-8346-B547D8B8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6327" y="3443951"/>
              <a:ext cx="3971726" cy="633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hangingPunct="0">
                <a:buSzPct val="100000"/>
                <a:defRPr/>
              </a:pPr>
              <a:r>
                <a:rPr lang="zh-CN" altLang="zh-CN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  <a:sym typeface="FrutigerNext LT Regular" pitchFamily="34" charset="0"/>
                </a:rPr>
                <a:t>www.huawei.com</a:t>
              </a:r>
            </a:p>
          </p:txBody>
        </p:sp>
        <p:sp>
          <p:nvSpPr>
            <p:cNvPr id="6" name="Text Box 8">
              <a:extLst>
                <a:ext uri="{FF2B5EF4-FFF2-40B4-BE49-F238E27FC236}">
                  <a16:creationId xmlns="" xmlns:a16="http://schemas.microsoft.com/office/drawing/2014/main" id="{11ED55EC-FD16-4B98-B04D-4605D3C0D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0286" y="2503488"/>
              <a:ext cx="1735601" cy="91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fontAlgn="base" hangingPunct="0">
                <a:buSzPct val="100000"/>
                <a:defRPr/>
              </a:pPr>
              <a:r>
                <a:rPr lang="zh-CN" altLang="en-US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sym typeface="FrutigerNext LT Regular" pitchFamily="34" charset="0"/>
                </a:rPr>
                <a:t>谢 谢</a:t>
              </a:r>
              <a:endParaRPr lang="zh-CN" altLang="zh-CN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019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84"/>
            <a:ext cx="12192000" cy="710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1295" y="4957156"/>
            <a:ext cx="10441567" cy="831600"/>
          </a:xfrm>
          <a:ln algn="ctr"/>
        </p:spPr>
        <p:txBody>
          <a:bodyPr lIns="87802" tIns="43901" rIns="87802" bIns="43901"/>
          <a:lstStyle>
            <a:lvl1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1295" y="5816120"/>
            <a:ext cx="6912000" cy="493200"/>
          </a:xfrm>
        </p:spPr>
        <p:txBody>
          <a:bodyPr/>
          <a:lstStyle>
            <a:lvl1pPr marL="0" indent="0" algn="l" defTabSz="801688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dirty="0" smtClean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Rectangle 54">
            <a:extLst>
              <a:ext uri="{FF2B5EF4-FFF2-40B4-BE49-F238E27FC236}">
                <a16:creationId xmlns:a16="http://schemas.microsoft.com/office/drawing/2014/main" xmlns="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itchFamily="34" charset="0"/>
              </a:rPr>
              <a:t>© </a:t>
            </a:r>
            <a:r>
              <a:rPr lang="en-US" altLang="zh-CN" sz="1200" baseline="0" dirty="0" smtClean="0">
                <a:latin typeface="+mn-ea"/>
                <a:ea typeface="+mn-ea"/>
                <a:cs typeface="Arial" pitchFamily="34" charset="0"/>
              </a:rPr>
              <a:t>2019 </a:t>
            </a: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华为技术有限公司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889" y="251069"/>
            <a:ext cx="1965600" cy="430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前言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3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目标</a:t>
            </a:r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目录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9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0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9829738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本节概述和学习目标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2309233" y="-386308"/>
            <a:ext cx="321822" cy="325735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2686676" y="-386308"/>
            <a:ext cx="323779" cy="325735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3413791" y="-386308"/>
            <a:ext cx="321822" cy="325735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3791235" y="-386308"/>
            <a:ext cx="323779" cy="325735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4170635" y="-386308"/>
            <a:ext cx="322800" cy="325735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4549056" y="-386308"/>
            <a:ext cx="323779" cy="325735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 userDrawn="1"/>
        </p:nvSpPr>
        <p:spPr bwMode="auto">
          <a:xfrm>
            <a:off x="7699" y="-386308"/>
            <a:ext cx="321822" cy="325735"/>
          </a:xfrm>
          <a:prstGeom prst="rect">
            <a:avLst/>
          </a:prstGeom>
          <a:solidFill>
            <a:srgbClr val="41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38514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762586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9298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基础配色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220854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3340336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 userDrawn="1"/>
        </p:nvSpPr>
        <p:spPr bwMode="auto">
          <a:xfrm>
            <a:off x="1149850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 bwMode="auto">
          <a:xfrm>
            <a:off x="152729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15685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2309233" y="-386308"/>
            <a:ext cx="321822" cy="325735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2686676" y="-386308"/>
            <a:ext cx="323779" cy="325735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3413791" y="-386308"/>
            <a:ext cx="321822" cy="325735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3791235" y="-386308"/>
            <a:ext cx="323779" cy="325735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Rectangle 9"/>
          <p:cNvSpPr>
            <a:spLocks noChangeArrowheads="1"/>
          </p:cNvSpPr>
          <p:nvPr userDrawn="1"/>
        </p:nvSpPr>
        <p:spPr bwMode="auto">
          <a:xfrm>
            <a:off x="4170635" y="-386308"/>
            <a:ext cx="322800" cy="325735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 userDrawn="1"/>
        </p:nvSpPr>
        <p:spPr bwMode="auto">
          <a:xfrm>
            <a:off x="4549056" y="-386308"/>
            <a:ext cx="323779" cy="325735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7699" y="-386308"/>
            <a:ext cx="321822" cy="325735"/>
          </a:xfrm>
          <a:prstGeom prst="rect">
            <a:avLst/>
          </a:prstGeom>
          <a:solidFill>
            <a:srgbClr val="41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38514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auto">
          <a:xfrm>
            <a:off x="762586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9298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基础配色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220854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3340336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 bwMode="auto">
          <a:xfrm>
            <a:off x="1149850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3" name="Rectangle 5"/>
          <p:cNvSpPr>
            <a:spLocks noChangeArrowheads="1"/>
          </p:cNvSpPr>
          <p:nvPr userDrawn="1"/>
        </p:nvSpPr>
        <p:spPr bwMode="auto">
          <a:xfrm>
            <a:off x="152729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6854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 userDrawn="1"/>
        </p:nvSpPr>
        <p:spPr bwMode="auto">
          <a:xfrm>
            <a:off x="2309233" y="-386308"/>
            <a:ext cx="321822" cy="325735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2686676" y="-386308"/>
            <a:ext cx="323779" cy="325735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3413791" y="-386308"/>
            <a:ext cx="321822" cy="325735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3791235" y="-386308"/>
            <a:ext cx="323779" cy="325735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4170635" y="-386308"/>
            <a:ext cx="322800" cy="325735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4549056" y="-386308"/>
            <a:ext cx="323779" cy="325735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auto">
          <a:xfrm>
            <a:off x="7699" y="-386308"/>
            <a:ext cx="321822" cy="325735"/>
          </a:xfrm>
          <a:prstGeom prst="rect">
            <a:avLst/>
          </a:prstGeom>
          <a:solidFill>
            <a:srgbClr val="41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38514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762586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298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基础配色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220854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3340336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auto">
          <a:xfrm>
            <a:off x="1149850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5" name="Rectangle 5"/>
          <p:cNvSpPr>
            <a:spLocks noChangeArrowheads="1"/>
          </p:cNvSpPr>
          <p:nvPr userDrawn="1"/>
        </p:nvSpPr>
        <p:spPr bwMode="auto">
          <a:xfrm>
            <a:off x="152729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>
            <a:extLst>
              <a:ext uri="{FF2B5EF4-FFF2-40B4-BE49-F238E27FC236}">
                <a16:creationId xmlns:a16="http://schemas.microsoft.com/office/drawing/2014/main" xmlns="" id="{6ED2DBAA-9261-44D2-836C-78E5FB250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itchFamily="34" charset="0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黑体" panose="02010609060101010101" pitchFamily="49" charset="-122"/>
                <a:cs typeface="Arial" pitchFamily="34" charset="0"/>
              </a:rPr>
              <a:pPr defTabSz="801668" eaLnBrk="0" fontAlgn="base" hangingPunct="0">
                <a:defRPr/>
              </a:p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3" name="Rectangle 54">
            <a:extLst>
              <a:ext uri="{FF2B5EF4-FFF2-40B4-BE49-F238E27FC236}">
                <a16:creationId xmlns:a16="http://schemas.microsoft.com/office/drawing/2014/main" xmlns="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</a:t>
            </a:r>
            <a:r>
              <a:rPr lang="en-US" altLang="zh-CN" sz="1200" baseline="0" dirty="0" smtClean="0">
                <a:latin typeface="+mn-lt"/>
                <a:ea typeface="+mn-ea"/>
                <a:cs typeface="Arial" panose="020B0604020202020204" pitchFamily="34" charset="0"/>
              </a:rPr>
              <a:t>2019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华为技术有限公司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74" r:id="rId7"/>
    <p:sldLayoutId id="2147483873" r:id="rId8"/>
    <p:sldLayoutId id="2147483863" r:id="rId9"/>
    <p:sldLayoutId id="2147483875" r:id="rId10"/>
    <p:sldLayoutId id="2147483851" r:id="rId11"/>
    <p:sldLayoutId id="2147483852" r:id="rId12"/>
    <p:sldLayoutId id="2147483850" r:id="rId13"/>
    <p:sldLayoutId id="2147483861" r:id="rId14"/>
    <p:sldLayoutId id="214748386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35" userDrawn="1">
          <p15:clr>
            <a:srgbClr val="F26B43"/>
          </p15:clr>
        </p15:guide>
        <p15:guide id="2" pos="7227" userDrawn="1">
          <p15:clr>
            <a:srgbClr val="F26B43"/>
          </p15:clr>
        </p15:guide>
        <p15:guide id="3" orient="horz" pos="77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152400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操作界面管理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2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Horizon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界面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- Project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pic>
        <p:nvPicPr>
          <p:cNvPr id="2050" name="Picture 2" descr="../_images/dashboard_project_tab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956"/>
          <a:stretch/>
        </p:blipFill>
        <p:spPr bwMode="auto">
          <a:xfrm>
            <a:off x="1053144" y="1298024"/>
            <a:ext cx="10407452" cy="37871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65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Horizon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界面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- Admin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pic>
        <p:nvPicPr>
          <p:cNvPr id="4" name="Picture 2" descr="https://docs.openstack.org/horizon/stein/_images/dashboard_admin_tab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11"/>
          <a:stretch/>
        </p:blipFill>
        <p:spPr bwMode="auto">
          <a:xfrm>
            <a:off x="1055440" y="1267904"/>
            <a:ext cx="10370960" cy="331322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56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Horizon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界面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- Identity</a:t>
            </a:r>
            <a:br>
              <a:rPr lang="en-US" altLang="zh-CN" dirty="0" smtClean="0">
                <a:latin typeface="+mn-lt"/>
                <a:cs typeface="+mn-ea"/>
                <a:sym typeface="+mn-lt"/>
              </a:rPr>
            </a:b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pic>
        <p:nvPicPr>
          <p:cNvPr id="3076" name="Picture 4" descr="../_images/dashboard_identity_tab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" b="28465"/>
          <a:stretch/>
        </p:blipFill>
        <p:spPr bwMode="auto">
          <a:xfrm>
            <a:off x="1003300" y="1268760"/>
            <a:ext cx="10468073" cy="345638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67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Horizon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界面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- Settings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pic>
        <p:nvPicPr>
          <p:cNvPr id="4100" name="Picture 4" descr="../_images/dashboard_settings_ta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84" y="1303908"/>
            <a:ext cx="10330204" cy="45373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1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操作界面服务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Horizon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简介</a:t>
            </a: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操作界面服务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Horizon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功能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OpenStack</a:t>
            </a:r>
            <a:r>
              <a:rPr lang="zh-CN" altLang="en-US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动手实验：</a:t>
            </a:r>
            <a:r>
              <a:rPr lang="en-US" altLang="zh-CN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Horizon</a:t>
            </a:r>
            <a:r>
              <a:rPr lang="zh-CN" altLang="en-US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操作</a:t>
            </a:r>
            <a:endParaRPr lang="en-US" altLang="zh-CN" b="1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  <a:p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955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实验：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Horizon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操作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latin typeface="+mn-lt"/>
                <a:cs typeface="+mn-ea"/>
                <a:sym typeface="+mn-lt"/>
              </a:rPr>
              <a:t>快速体验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 </a:t>
            </a:r>
            <a:r>
              <a:rPr lang="en-US" altLang="zh-CN" dirty="0">
                <a:latin typeface="+mn-lt"/>
                <a:cs typeface="+mn-ea"/>
                <a:sym typeface="+mn-lt"/>
              </a:rPr>
              <a:t>Horizon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发放并运行一个简单的虚拟机实例</a:t>
            </a:r>
          </a:p>
          <a:p>
            <a:pPr lvl="0"/>
            <a:r>
              <a:rPr lang="zh-CN" altLang="en-US" dirty="0" smtClean="0">
                <a:latin typeface="+mn-lt"/>
                <a:cs typeface="+mn-ea"/>
                <a:sym typeface="+mn-lt"/>
              </a:rPr>
              <a:t>快速体验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 CLI</a:t>
            </a:r>
          </a:p>
          <a:p>
            <a:pPr lvl="1"/>
            <a:r>
              <a:rPr lang="zh-CN" altLang="en-US" dirty="0">
                <a:cs typeface="+mn-ea"/>
                <a:sym typeface="+mn-lt"/>
              </a:rPr>
              <a:t>登录</a:t>
            </a:r>
            <a:r>
              <a:rPr lang="en-US" altLang="zh-CN" dirty="0" smtClean="0">
                <a:cs typeface="+mn-ea"/>
                <a:sym typeface="+mn-lt"/>
              </a:rPr>
              <a:t>OpenStack Controller</a:t>
            </a:r>
            <a:r>
              <a:rPr lang="zh-CN" altLang="en-US" dirty="0" smtClean="0">
                <a:cs typeface="+mn-ea"/>
                <a:sym typeface="+mn-lt"/>
              </a:rPr>
              <a:t>节点</a:t>
            </a:r>
            <a:endParaRPr lang="en-US" altLang="zh-CN" dirty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编辑</a:t>
            </a:r>
            <a:r>
              <a:rPr lang="en-US" altLang="zh-CN" dirty="0" smtClean="0">
                <a:cs typeface="+mn-ea"/>
                <a:sym typeface="+mn-lt"/>
              </a:rPr>
              <a:t>source</a:t>
            </a:r>
            <a:r>
              <a:rPr lang="zh-CN" altLang="en-US" dirty="0" smtClean="0">
                <a:cs typeface="+mn-ea"/>
                <a:sym typeface="+mn-lt"/>
              </a:rPr>
              <a:t>文件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CLI</a:t>
            </a:r>
            <a:r>
              <a:rPr lang="zh-CN" altLang="en-US" dirty="0" smtClean="0">
                <a:cs typeface="+mn-ea"/>
                <a:sym typeface="+mn-lt"/>
              </a:rPr>
              <a:t>发放并运行一个简单的实例</a:t>
            </a:r>
          </a:p>
        </p:txBody>
      </p:sp>
    </p:spTree>
    <p:extLst>
      <p:ext uri="{BB962C8B-B14F-4D97-AF65-F5344CB8AC3E}">
        <p14:creationId xmlns:p14="http://schemas.microsoft.com/office/powerpoint/2010/main" val="220987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操作界面的管理视图和用户视图有什么区别？</a:t>
            </a:r>
          </a:p>
          <a:p>
            <a:pPr lvl="0"/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使用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CLI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时，为什么要先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source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87855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 Horizon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作用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 Horizon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架构</a:t>
            </a:r>
            <a:endParaRPr lang="zh-CN" altLang="en-US" dirty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 Horizon</a:t>
            </a:r>
            <a:r>
              <a:rPr lang="zh-CN" altLang="en-US" dirty="0">
                <a:latin typeface="+mn-lt"/>
                <a:cs typeface="+mn-ea"/>
                <a:sym typeface="+mn-lt"/>
              </a:rPr>
              <a:t>实践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操作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73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OpenStack</a:t>
            </a:r>
            <a:r>
              <a:rPr lang="zh-CN" altLang="en-US" dirty="0" smtClean="0"/>
              <a:t>社区</a:t>
            </a:r>
            <a:endParaRPr lang="en-US" altLang="zh-CN" dirty="0" smtClean="0"/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https://www.openstack.org/</a:t>
            </a:r>
            <a:endParaRPr lang="zh-CN" altLang="en-US" dirty="0" smtClean="0">
              <a:cs typeface="+mn-ea"/>
              <a:sym typeface="+mn-lt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3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477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操作界面服务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Horizon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提供基于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Web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的控制界面，使云管理员和用户能够管理各种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资源和服务。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从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Horizon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着手学习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，快速了解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全貌，为学习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技术细节打下扎实基础。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本章节分为两个部分：理论和实验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理论部分主要讲解</a:t>
            </a:r>
            <a:r>
              <a:rPr lang="en-US" altLang="zh-CN" dirty="0" smtClean="0">
                <a:cs typeface="+mn-ea"/>
                <a:sym typeface="+mn-lt"/>
              </a:rPr>
              <a:t>Horizon</a:t>
            </a:r>
            <a:r>
              <a:rPr lang="zh-CN" altLang="en-US" dirty="0" smtClean="0">
                <a:cs typeface="+mn-ea"/>
                <a:sym typeface="+mn-lt"/>
              </a:rPr>
              <a:t>定义和功能。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实验部分指导学员进行</a:t>
            </a:r>
            <a:r>
              <a:rPr lang="en-US" altLang="zh-CN" dirty="0" smtClean="0">
                <a:cs typeface="+mn-ea"/>
                <a:sym typeface="+mn-lt"/>
              </a:rPr>
              <a:t>Horizon</a:t>
            </a:r>
            <a:r>
              <a:rPr lang="zh-CN" altLang="en-US" dirty="0" smtClean="0">
                <a:cs typeface="+mn-ea"/>
                <a:sym typeface="+mn-lt"/>
              </a:rPr>
              <a:t>基础操作，帮助学员熟悉</a:t>
            </a:r>
            <a:r>
              <a:rPr lang="en-US" altLang="zh-CN" dirty="0" smtClean="0">
                <a:cs typeface="+mn-ea"/>
                <a:sym typeface="+mn-lt"/>
              </a:rPr>
              <a:t>OpenStack</a:t>
            </a:r>
            <a:r>
              <a:rPr lang="zh-CN" altLang="en-US" dirty="0" smtClean="0">
                <a:cs typeface="+mn-ea"/>
                <a:sym typeface="+mn-lt"/>
              </a:rPr>
              <a:t>全貌。</a:t>
            </a: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843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学完本课程后，您将能够：</a:t>
            </a:r>
          </a:p>
          <a:p>
            <a:pPr lvl="1"/>
            <a:r>
              <a:rPr lang="zh-CN" altLang="en-US" dirty="0" smtClean="0">
                <a:latin typeface="+mn-lt"/>
                <a:cs typeface="+mn-ea"/>
                <a:sym typeface="+mn-lt"/>
              </a:rPr>
              <a:t>描述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操作界面服务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Horizon</a:t>
            </a:r>
            <a:r>
              <a:rPr lang="zh-CN" altLang="en-US" dirty="0">
                <a:latin typeface="+mn-lt"/>
                <a:cs typeface="+mn-ea"/>
                <a:sym typeface="+mn-lt"/>
              </a:rPr>
              <a:t>定义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latin typeface="+mn-lt"/>
                <a:cs typeface="+mn-ea"/>
                <a:sym typeface="+mn-lt"/>
              </a:rPr>
              <a:t>描述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操作界面服务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Horizon</a:t>
            </a:r>
            <a:r>
              <a:rPr lang="zh-CN" altLang="en-US" dirty="0">
                <a:latin typeface="+mn-lt"/>
                <a:cs typeface="+mn-ea"/>
                <a:sym typeface="+mn-lt"/>
              </a:rPr>
              <a:t>功能</a:t>
            </a:r>
            <a:endParaRPr lang="zh-CN" altLang="en-US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latin typeface="+mn-lt"/>
                <a:cs typeface="+mn-ea"/>
                <a:sym typeface="+mn-lt"/>
              </a:rPr>
              <a:t>具备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操作界面服务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Horizon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日常操作能力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470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OpenStack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操作界面服务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Horizon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简介</a:t>
            </a: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操作界面服务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Horizon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功能</a:t>
            </a: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动手实验：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Horizon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操作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709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操作界面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Horizon</a:t>
            </a:r>
            <a:endParaRPr lang="zh-CN" altLang="en-US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71763" y="1351282"/>
            <a:ext cx="45005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HORIZON</a:t>
            </a:r>
          </a:p>
          <a:p>
            <a:pPr lvl="0"/>
            <a:r>
              <a:rPr lang="zh-CN" altLang="en-US" sz="18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操作界面</a:t>
            </a:r>
            <a:endParaRPr lang="en-US" altLang="zh-CN" sz="1800" dirty="0" smtClean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0"/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首次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出现在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的“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Essex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”</a:t>
            </a:r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版本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中</a:t>
            </a:r>
            <a:endParaRPr lang="en-US" altLang="zh-CN" sz="16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67508" y="2875509"/>
            <a:ext cx="97588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简介</a:t>
            </a:r>
            <a:endParaRPr lang="en-US" altLang="zh-CN" sz="2000" dirty="0" smtClean="0">
              <a:solidFill>
                <a:srgbClr val="00B0F0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Horizo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​​</a:t>
            </a:r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提供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基于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Web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的控制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界面，使云管理员和用户能够管理各种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资源和服务。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67507" y="4253026"/>
            <a:ext cx="9805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依赖的</a:t>
            </a:r>
            <a:r>
              <a:rPr lang="en-US" altLang="zh-CN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endParaRPr lang="en-US" altLang="zh-CN" sz="2000" dirty="0" smtClean="0">
              <a:solidFill>
                <a:srgbClr val="00B0F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0" name="Picture 2" descr="https://www.openstack.org/software/images/mascots/horizon.p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508" y="1016732"/>
            <a:ext cx="2051575" cy="171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1955540" y="4709830"/>
            <a:ext cx="1475511" cy="1599490"/>
            <a:chOff x="1811523" y="4805733"/>
            <a:chExt cx="1475511" cy="1599490"/>
          </a:xfrm>
        </p:grpSpPr>
        <p:pic>
          <p:nvPicPr>
            <p:cNvPr id="8" name="Picture 2" descr="https://www.openstack.org/software/images/mascots/keyston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1523" y="4805733"/>
              <a:ext cx="1475511" cy="1233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文本框 8"/>
            <p:cNvSpPr txBox="1"/>
            <p:nvPr/>
          </p:nvSpPr>
          <p:spPr bwMode="auto">
            <a:xfrm>
              <a:off x="1955865" y="6039565"/>
              <a:ext cx="1186826" cy="3656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800" dirty="0" smtClean="0">
                  <a:latin typeface="+mn-lt"/>
                  <a:ea typeface="+mn-ea"/>
                  <a:cs typeface="+mn-ea"/>
                  <a:sym typeface="+mn-lt"/>
                </a:rPr>
                <a:t>Keystone</a:t>
              </a:r>
              <a:endParaRPr lang="zh-CN" altLang="en-US" sz="1800" dirty="0" smtClean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971763" y="5001744"/>
            <a:ext cx="75010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Horizo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​​n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唯一依赖的服务是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Keystone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认证服务。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Horizo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​​n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可以与其他服务结合使用，例如镜像服务，计算服务和网络服务。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Horizo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​​n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还可以在有独立服务（如对象存储）的环境中使用。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9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Horizon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在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中的位置和作用</a:t>
            </a:r>
          </a:p>
        </p:txBody>
      </p:sp>
      <p:grpSp>
        <p:nvGrpSpPr>
          <p:cNvPr id="511" name="组合 510"/>
          <p:cNvGrpSpPr/>
          <p:nvPr/>
        </p:nvGrpSpPr>
        <p:grpSpPr>
          <a:xfrm>
            <a:off x="2495600" y="1514603"/>
            <a:ext cx="7506764" cy="4838054"/>
            <a:chOff x="2189637" y="1274075"/>
            <a:chExt cx="7812727" cy="5035245"/>
          </a:xfrm>
        </p:grpSpPr>
        <p:sp>
          <p:nvSpPr>
            <p:cNvPr id="5" name="Freeform 35"/>
            <p:cNvSpPr>
              <a:spLocks/>
            </p:cNvSpPr>
            <p:nvPr/>
          </p:nvSpPr>
          <p:spPr bwMode="auto">
            <a:xfrm>
              <a:off x="2652864" y="5729344"/>
              <a:ext cx="6842962" cy="572444"/>
            </a:xfrm>
            <a:custGeom>
              <a:avLst/>
              <a:gdLst>
                <a:gd name="T0" fmla="*/ 11317 w 11367"/>
                <a:gd name="T1" fmla="*/ 951 h 951"/>
                <a:gd name="T2" fmla="*/ 50 w 11367"/>
                <a:gd name="T3" fmla="*/ 951 h 951"/>
                <a:gd name="T4" fmla="*/ 0 w 11367"/>
                <a:gd name="T5" fmla="*/ 901 h 951"/>
                <a:gd name="T6" fmla="*/ 0 w 11367"/>
                <a:gd name="T7" fmla="*/ 50 h 951"/>
                <a:gd name="T8" fmla="*/ 50 w 11367"/>
                <a:gd name="T9" fmla="*/ 0 h 951"/>
                <a:gd name="T10" fmla="*/ 11317 w 11367"/>
                <a:gd name="T11" fmla="*/ 0 h 951"/>
                <a:gd name="T12" fmla="*/ 11367 w 11367"/>
                <a:gd name="T13" fmla="*/ 50 h 951"/>
                <a:gd name="T14" fmla="*/ 11367 w 11367"/>
                <a:gd name="T15" fmla="*/ 901 h 951"/>
                <a:gd name="T16" fmla="*/ 11317 w 11367"/>
                <a:gd name="T17" fmla="*/ 951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67" h="951">
                  <a:moveTo>
                    <a:pt x="11317" y="951"/>
                  </a:moveTo>
                  <a:lnTo>
                    <a:pt x="50" y="951"/>
                  </a:lnTo>
                  <a:cubicBezTo>
                    <a:pt x="23" y="951"/>
                    <a:pt x="0" y="929"/>
                    <a:pt x="0" y="901"/>
                  </a:cubicBezTo>
                  <a:lnTo>
                    <a:pt x="0" y="50"/>
                  </a:lnTo>
                  <a:cubicBezTo>
                    <a:pt x="0" y="23"/>
                    <a:pt x="23" y="0"/>
                    <a:pt x="50" y="0"/>
                  </a:cubicBezTo>
                  <a:lnTo>
                    <a:pt x="11317" y="0"/>
                  </a:lnTo>
                  <a:cubicBezTo>
                    <a:pt x="11344" y="0"/>
                    <a:pt x="11367" y="23"/>
                    <a:pt x="11367" y="50"/>
                  </a:cubicBezTo>
                  <a:lnTo>
                    <a:pt x="11367" y="901"/>
                  </a:lnTo>
                  <a:cubicBezTo>
                    <a:pt x="11367" y="929"/>
                    <a:pt x="11345" y="951"/>
                    <a:pt x="11317" y="9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" name="Freeform 36"/>
            <p:cNvSpPr>
              <a:spLocks noEditPoints="1"/>
            </p:cNvSpPr>
            <p:nvPr/>
          </p:nvSpPr>
          <p:spPr bwMode="auto">
            <a:xfrm>
              <a:off x="2645332" y="5721812"/>
              <a:ext cx="6858026" cy="587508"/>
            </a:xfrm>
            <a:custGeom>
              <a:avLst/>
              <a:gdLst>
                <a:gd name="T0" fmla="*/ 11329 w 11391"/>
                <a:gd name="T1" fmla="*/ 976 h 976"/>
                <a:gd name="T2" fmla="*/ 62 w 11391"/>
                <a:gd name="T3" fmla="*/ 976 h 976"/>
                <a:gd name="T4" fmla="*/ 0 w 11391"/>
                <a:gd name="T5" fmla="*/ 913 h 976"/>
                <a:gd name="T6" fmla="*/ 0 w 11391"/>
                <a:gd name="T7" fmla="*/ 62 h 976"/>
                <a:gd name="T8" fmla="*/ 62 w 11391"/>
                <a:gd name="T9" fmla="*/ 0 h 976"/>
                <a:gd name="T10" fmla="*/ 11329 w 11391"/>
                <a:gd name="T11" fmla="*/ 0 h 976"/>
                <a:gd name="T12" fmla="*/ 11391 w 11391"/>
                <a:gd name="T13" fmla="*/ 62 h 976"/>
                <a:gd name="T14" fmla="*/ 11391 w 11391"/>
                <a:gd name="T15" fmla="*/ 913 h 976"/>
                <a:gd name="T16" fmla="*/ 11329 w 11391"/>
                <a:gd name="T17" fmla="*/ 976 h 976"/>
                <a:gd name="T18" fmla="*/ 62 w 11391"/>
                <a:gd name="T19" fmla="*/ 25 h 976"/>
                <a:gd name="T20" fmla="*/ 25 w 11391"/>
                <a:gd name="T21" fmla="*/ 62 h 976"/>
                <a:gd name="T22" fmla="*/ 25 w 11391"/>
                <a:gd name="T23" fmla="*/ 913 h 976"/>
                <a:gd name="T24" fmla="*/ 62 w 11391"/>
                <a:gd name="T25" fmla="*/ 951 h 976"/>
                <a:gd name="T26" fmla="*/ 11329 w 11391"/>
                <a:gd name="T27" fmla="*/ 951 h 976"/>
                <a:gd name="T28" fmla="*/ 11366 w 11391"/>
                <a:gd name="T29" fmla="*/ 913 h 976"/>
                <a:gd name="T30" fmla="*/ 11366 w 11391"/>
                <a:gd name="T31" fmla="*/ 62 h 976"/>
                <a:gd name="T32" fmla="*/ 11329 w 11391"/>
                <a:gd name="T33" fmla="*/ 25 h 976"/>
                <a:gd name="T34" fmla="*/ 62 w 11391"/>
                <a:gd name="T35" fmla="*/ 25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391" h="976">
                  <a:moveTo>
                    <a:pt x="11329" y="976"/>
                  </a:moveTo>
                  <a:lnTo>
                    <a:pt x="62" y="976"/>
                  </a:lnTo>
                  <a:cubicBezTo>
                    <a:pt x="27" y="976"/>
                    <a:pt x="0" y="948"/>
                    <a:pt x="0" y="913"/>
                  </a:cubicBezTo>
                  <a:lnTo>
                    <a:pt x="0" y="62"/>
                  </a:lnTo>
                  <a:cubicBezTo>
                    <a:pt x="0" y="27"/>
                    <a:pt x="27" y="0"/>
                    <a:pt x="62" y="0"/>
                  </a:cubicBezTo>
                  <a:lnTo>
                    <a:pt x="11329" y="0"/>
                  </a:lnTo>
                  <a:cubicBezTo>
                    <a:pt x="11364" y="0"/>
                    <a:pt x="11391" y="27"/>
                    <a:pt x="11391" y="62"/>
                  </a:cubicBezTo>
                  <a:lnTo>
                    <a:pt x="11391" y="913"/>
                  </a:lnTo>
                  <a:cubicBezTo>
                    <a:pt x="11391" y="948"/>
                    <a:pt x="11364" y="976"/>
                    <a:pt x="11329" y="976"/>
                  </a:cubicBezTo>
                  <a:close/>
                  <a:moveTo>
                    <a:pt x="62" y="25"/>
                  </a:moveTo>
                  <a:cubicBezTo>
                    <a:pt x="41" y="25"/>
                    <a:pt x="25" y="41"/>
                    <a:pt x="25" y="62"/>
                  </a:cubicBezTo>
                  <a:lnTo>
                    <a:pt x="25" y="913"/>
                  </a:lnTo>
                  <a:cubicBezTo>
                    <a:pt x="25" y="935"/>
                    <a:pt x="41" y="951"/>
                    <a:pt x="62" y="951"/>
                  </a:cubicBezTo>
                  <a:lnTo>
                    <a:pt x="11329" y="951"/>
                  </a:lnTo>
                  <a:cubicBezTo>
                    <a:pt x="11350" y="951"/>
                    <a:pt x="11366" y="935"/>
                    <a:pt x="11366" y="913"/>
                  </a:cubicBezTo>
                  <a:lnTo>
                    <a:pt x="11366" y="62"/>
                  </a:lnTo>
                  <a:cubicBezTo>
                    <a:pt x="11366" y="41"/>
                    <a:pt x="11350" y="25"/>
                    <a:pt x="11329" y="25"/>
                  </a:cubicBezTo>
                  <a:lnTo>
                    <a:pt x="62" y="25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" name="Freeform 37"/>
            <p:cNvSpPr>
              <a:spLocks noEditPoints="1"/>
            </p:cNvSpPr>
            <p:nvPr/>
          </p:nvSpPr>
          <p:spPr bwMode="auto">
            <a:xfrm>
              <a:off x="6366216" y="5964723"/>
              <a:ext cx="80971" cy="116748"/>
            </a:xfrm>
            <a:custGeom>
              <a:avLst/>
              <a:gdLst>
                <a:gd name="T0" fmla="*/ 1 w 135"/>
                <a:gd name="T1" fmla="*/ 0 h 194"/>
                <a:gd name="T2" fmla="*/ 67 w 135"/>
                <a:gd name="T3" fmla="*/ 0 h 194"/>
                <a:gd name="T4" fmla="*/ 115 w 135"/>
                <a:gd name="T5" fmla="*/ 16 h 194"/>
                <a:gd name="T6" fmla="*/ 127 w 135"/>
                <a:gd name="T7" fmla="*/ 49 h 194"/>
                <a:gd name="T8" fmla="*/ 127 w 135"/>
                <a:gd name="T9" fmla="*/ 49 h 194"/>
                <a:gd name="T10" fmla="*/ 95 w 135"/>
                <a:gd name="T11" fmla="*/ 94 h 194"/>
                <a:gd name="T12" fmla="*/ 135 w 135"/>
                <a:gd name="T13" fmla="*/ 140 h 194"/>
                <a:gd name="T14" fmla="*/ 135 w 135"/>
                <a:gd name="T15" fmla="*/ 142 h 194"/>
                <a:gd name="T16" fmla="*/ 67 w 135"/>
                <a:gd name="T17" fmla="*/ 194 h 194"/>
                <a:gd name="T18" fmla="*/ 0 w 135"/>
                <a:gd name="T19" fmla="*/ 194 h 194"/>
                <a:gd name="T20" fmla="*/ 0 w 135"/>
                <a:gd name="T21" fmla="*/ 0 h 194"/>
                <a:gd name="T22" fmla="*/ 1 w 135"/>
                <a:gd name="T23" fmla="*/ 0 h 194"/>
                <a:gd name="T24" fmla="*/ 106 w 135"/>
                <a:gd name="T25" fmla="*/ 52 h 194"/>
                <a:gd name="T26" fmla="*/ 65 w 135"/>
                <a:gd name="T27" fmla="*/ 19 h 194"/>
                <a:gd name="T28" fmla="*/ 21 w 135"/>
                <a:gd name="T29" fmla="*/ 19 h 194"/>
                <a:gd name="T30" fmla="*/ 21 w 135"/>
                <a:gd name="T31" fmla="*/ 88 h 194"/>
                <a:gd name="T32" fmla="*/ 64 w 135"/>
                <a:gd name="T33" fmla="*/ 88 h 194"/>
                <a:gd name="T34" fmla="*/ 106 w 135"/>
                <a:gd name="T35" fmla="*/ 52 h 194"/>
                <a:gd name="T36" fmla="*/ 67 w 135"/>
                <a:gd name="T37" fmla="*/ 107 h 194"/>
                <a:gd name="T38" fmla="*/ 22 w 135"/>
                <a:gd name="T39" fmla="*/ 107 h 194"/>
                <a:gd name="T40" fmla="*/ 22 w 135"/>
                <a:gd name="T41" fmla="*/ 177 h 194"/>
                <a:gd name="T42" fmla="*/ 70 w 135"/>
                <a:gd name="T43" fmla="*/ 177 h 194"/>
                <a:gd name="T44" fmla="*/ 116 w 135"/>
                <a:gd name="T45" fmla="*/ 142 h 194"/>
                <a:gd name="T46" fmla="*/ 116 w 135"/>
                <a:gd name="T47" fmla="*/ 142 h 194"/>
                <a:gd name="T48" fmla="*/ 67 w 135"/>
                <a:gd name="T49" fmla="*/ 10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94">
                  <a:moveTo>
                    <a:pt x="1" y="0"/>
                  </a:moveTo>
                  <a:lnTo>
                    <a:pt x="67" y="0"/>
                  </a:lnTo>
                  <a:cubicBezTo>
                    <a:pt x="87" y="0"/>
                    <a:pt x="105" y="7"/>
                    <a:pt x="115" y="16"/>
                  </a:cubicBezTo>
                  <a:cubicBezTo>
                    <a:pt x="122" y="24"/>
                    <a:pt x="127" y="35"/>
                    <a:pt x="127" y="49"/>
                  </a:cubicBezTo>
                  <a:lnTo>
                    <a:pt x="127" y="49"/>
                  </a:lnTo>
                  <a:cubicBezTo>
                    <a:pt x="127" y="75"/>
                    <a:pt x="111" y="88"/>
                    <a:pt x="95" y="94"/>
                  </a:cubicBezTo>
                  <a:cubicBezTo>
                    <a:pt x="117" y="100"/>
                    <a:pt x="135" y="114"/>
                    <a:pt x="135" y="140"/>
                  </a:cubicBezTo>
                  <a:lnTo>
                    <a:pt x="135" y="142"/>
                  </a:lnTo>
                  <a:cubicBezTo>
                    <a:pt x="135" y="174"/>
                    <a:pt x="107" y="194"/>
                    <a:pt x="67" y="194"/>
                  </a:cubicBezTo>
                  <a:lnTo>
                    <a:pt x="0" y="194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06" y="52"/>
                  </a:moveTo>
                  <a:cubicBezTo>
                    <a:pt x="106" y="32"/>
                    <a:pt x="91" y="19"/>
                    <a:pt x="65" y="19"/>
                  </a:cubicBezTo>
                  <a:lnTo>
                    <a:pt x="21" y="19"/>
                  </a:lnTo>
                  <a:lnTo>
                    <a:pt x="21" y="88"/>
                  </a:lnTo>
                  <a:lnTo>
                    <a:pt x="64" y="88"/>
                  </a:lnTo>
                  <a:cubicBezTo>
                    <a:pt x="90" y="88"/>
                    <a:pt x="106" y="75"/>
                    <a:pt x="106" y="52"/>
                  </a:cubicBezTo>
                  <a:close/>
                  <a:moveTo>
                    <a:pt x="67" y="107"/>
                  </a:moveTo>
                  <a:lnTo>
                    <a:pt x="22" y="107"/>
                  </a:lnTo>
                  <a:lnTo>
                    <a:pt x="22" y="177"/>
                  </a:lnTo>
                  <a:lnTo>
                    <a:pt x="70" y="177"/>
                  </a:lnTo>
                  <a:cubicBezTo>
                    <a:pt x="97" y="177"/>
                    <a:pt x="116" y="164"/>
                    <a:pt x="116" y="142"/>
                  </a:cubicBezTo>
                  <a:lnTo>
                    <a:pt x="116" y="142"/>
                  </a:lnTo>
                  <a:cubicBezTo>
                    <a:pt x="115" y="119"/>
                    <a:pt x="99" y="107"/>
                    <a:pt x="67" y="1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Freeform 38"/>
            <p:cNvSpPr>
              <a:spLocks noEditPoints="1"/>
            </p:cNvSpPr>
            <p:nvPr/>
          </p:nvSpPr>
          <p:spPr bwMode="auto">
            <a:xfrm>
              <a:off x="6462251" y="5992970"/>
              <a:ext cx="65907" cy="90386"/>
            </a:xfrm>
            <a:custGeom>
              <a:avLst/>
              <a:gdLst>
                <a:gd name="T0" fmla="*/ 0 w 109"/>
                <a:gd name="T1" fmla="*/ 104 h 149"/>
                <a:gd name="T2" fmla="*/ 0 w 109"/>
                <a:gd name="T3" fmla="*/ 104 h 149"/>
                <a:gd name="T4" fmla="*/ 54 w 109"/>
                <a:gd name="T5" fmla="*/ 56 h 149"/>
                <a:gd name="T6" fmla="*/ 91 w 109"/>
                <a:gd name="T7" fmla="*/ 63 h 149"/>
                <a:gd name="T8" fmla="*/ 91 w 109"/>
                <a:gd name="T9" fmla="*/ 54 h 149"/>
                <a:gd name="T10" fmla="*/ 54 w 109"/>
                <a:gd name="T11" fmla="*/ 18 h 149"/>
                <a:gd name="T12" fmla="*/ 16 w 109"/>
                <a:gd name="T13" fmla="*/ 28 h 149"/>
                <a:gd name="T14" fmla="*/ 10 w 109"/>
                <a:gd name="T15" fmla="*/ 11 h 149"/>
                <a:gd name="T16" fmla="*/ 55 w 109"/>
                <a:gd name="T17" fmla="*/ 0 h 149"/>
                <a:gd name="T18" fmla="*/ 95 w 109"/>
                <a:gd name="T19" fmla="*/ 15 h 149"/>
                <a:gd name="T20" fmla="*/ 109 w 109"/>
                <a:gd name="T21" fmla="*/ 54 h 149"/>
                <a:gd name="T22" fmla="*/ 109 w 109"/>
                <a:gd name="T23" fmla="*/ 146 h 149"/>
                <a:gd name="T24" fmla="*/ 89 w 109"/>
                <a:gd name="T25" fmla="*/ 146 h 149"/>
                <a:gd name="T26" fmla="*/ 89 w 109"/>
                <a:gd name="T27" fmla="*/ 125 h 149"/>
                <a:gd name="T28" fmla="*/ 45 w 109"/>
                <a:gd name="T29" fmla="*/ 149 h 149"/>
                <a:gd name="T30" fmla="*/ 0 w 109"/>
                <a:gd name="T31" fmla="*/ 104 h 149"/>
                <a:gd name="T32" fmla="*/ 91 w 109"/>
                <a:gd name="T33" fmla="*/ 95 h 149"/>
                <a:gd name="T34" fmla="*/ 91 w 109"/>
                <a:gd name="T35" fmla="*/ 78 h 149"/>
                <a:gd name="T36" fmla="*/ 56 w 109"/>
                <a:gd name="T37" fmla="*/ 71 h 149"/>
                <a:gd name="T38" fmla="*/ 20 w 109"/>
                <a:gd name="T39" fmla="*/ 101 h 149"/>
                <a:gd name="T40" fmla="*/ 20 w 109"/>
                <a:gd name="T41" fmla="*/ 103 h 149"/>
                <a:gd name="T42" fmla="*/ 51 w 109"/>
                <a:gd name="T43" fmla="*/ 133 h 149"/>
                <a:gd name="T44" fmla="*/ 91 w 109"/>
                <a:gd name="T45" fmla="*/ 9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9">
                  <a:moveTo>
                    <a:pt x="0" y="104"/>
                  </a:moveTo>
                  <a:lnTo>
                    <a:pt x="0" y="104"/>
                  </a:lnTo>
                  <a:cubicBezTo>
                    <a:pt x="0" y="73"/>
                    <a:pt x="21" y="56"/>
                    <a:pt x="54" y="56"/>
                  </a:cubicBezTo>
                  <a:cubicBezTo>
                    <a:pt x="69" y="56"/>
                    <a:pt x="80" y="59"/>
                    <a:pt x="91" y="63"/>
                  </a:cubicBezTo>
                  <a:lnTo>
                    <a:pt x="91" y="54"/>
                  </a:lnTo>
                  <a:cubicBezTo>
                    <a:pt x="91" y="30"/>
                    <a:pt x="78" y="18"/>
                    <a:pt x="54" y="18"/>
                  </a:cubicBezTo>
                  <a:cubicBezTo>
                    <a:pt x="39" y="18"/>
                    <a:pt x="26" y="23"/>
                    <a:pt x="16" y="28"/>
                  </a:cubicBezTo>
                  <a:lnTo>
                    <a:pt x="10" y="11"/>
                  </a:lnTo>
                  <a:cubicBezTo>
                    <a:pt x="24" y="5"/>
                    <a:pt x="38" y="0"/>
                    <a:pt x="55" y="0"/>
                  </a:cubicBezTo>
                  <a:cubicBezTo>
                    <a:pt x="73" y="0"/>
                    <a:pt x="86" y="5"/>
                    <a:pt x="95" y="15"/>
                  </a:cubicBezTo>
                  <a:cubicBezTo>
                    <a:pt x="104" y="24"/>
                    <a:pt x="109" y="38"/>
                    <a:pt x="109" y="54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9"/>
                    <a:pt x="66" y="149"/>
                    <a:pt x="45" y="149"/>
                  </a:cubicBezTo>
                  <a:cubicBezTo>
                    <a:pt x="23" y="149"/>
                    <a:pt x="0" y="133"/>
                    <a:pt x="0" y="104"/>
                  </a:cubicBezTo>
                  <a:close/>
                  <a:moveTo>
                    <a:pt x="91" y="95"/>
                  </a:moveTo>
                  <a:lnTo>
                    <a:pt x="91" y="78"/>
                  </a:lnTo>
                  <a:cubicBezTo>
                    <a:pt x="83" y="74"/>
                    <a:pt x="70" y="71"/>
                    <a:pt x="56" y="71"/>
                  </a:cubicBezTo>
                  <a:cubicBezTo>
                    <a:pt x="34" y="71"/>
                    <a:pt x="20" y="84"/>
                    <a:pt x="20" y="101"/>
                  </a:cubicBezTo>
                  <a:lnTo>
                    <a:pt x="20" y="103"/>
                  </a:lnTo>
                  <a:cubicBezTo>
                    <a:pt x="20" y="120"/>
                    <a:pt x="34" y="133"/>
                    <a:pt x="51" y="133"/>
                  </a:cubicBezTo>
                  <a:cubicBezTo>
                    <a:pt x="74" y="133"/>
                    <a:pt x="91" y="116"/>
                    <a:pt x="91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Freeform 39"/>
            <p:cNvSpPr>
              <a:spLocks/>
            </p:cNvSpPr>
            <p:nvPr/>
          </p:nvSpPr>
          <p:spPr bwMode="auto">
            <a:xfrm>
              <a:off x="6552636" y="5992970"/>
              <a:ext cx="41427" cy="88503"/>
            </a:xfrm>
            <a:custGeom>
              <a:avLst/>
              <a:gdLst>
                <a:gd name="T0" fmla="*/ 0 w 70"/>
                <a:gd name="T1" fmla="*/ 2 h 147"/>
                <a:gd name="T2" fmla="*/ 20 w 70"/>
                <a:gd name="T3" fmla="*/ 2 h 147"/>
                <a:gd name="T4" fmla="*/ 20 w 70"/>
                <a:gd name="T5" fmla="*/ 35 h 147"/>
                <a:gd name="T6" fmla="*/ 70 w 70"/>
                <a:gd name="T7" fmla="*/ 1 h 147"/>
                <a:gd name="T8" fmla="*/ 70 w 70"/>
                <a:gd name="T9" fmla="*/ 22 h 147"/>
                <a:gd name="T10" fmla="*/ 69 w 70"/>
                <a:gd name="T11" fmla="*/ 22 h 147"/>
                <a:gd name="T12" fmla="*/ 20 w 70"/>
                <a:gd name="T13" fmla="*/ 79 h 147"/>
                <a:gd name="T14" fmla="*/ 20 w 70"/>
                <a:gd name="T15" fmla="*/ 147 h 147"/>
                <a:gd name="T16" fmla="*/ 0 w 70"/>
                <a:gd name="T17" fmla="*/ 147 h 147"/>
                <a:gd name="T18" fmla="*/ 0 w 70"/>
                <a:gd name="T1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7">
                  <a:moveTo>
                    <a:pt x="0" y="2"/>
                  </a:moveTo>
                  <a:lnTo>
                    <a:pt x="20" y="2"/>
                  </a:lnTo>
                  <a:lnTo>
                    <a:pt x="20" y="35"/>
                  </a:lnTo>
                  <a:cubicBezTo>
                    <a:pt x="29" y="15"/>
                    <a:pt x="46" y="0"/>
                    <a:pt x="70" y="1"/>
                  </a:cubicBezTo>
                  <a:lnTo>
                    <a:pt x="70" y="22"/>
                  </a:lnTo>
                  <a:lnTo>
                    <a:pt x="69" y="22"/>
                  </a:lnTo>
                  <a:cubicBezTo>
                    <a:pt x="41" y="22"/>
                    <a:pt x="20" y="41"/>
                    <a:pt x="20" y="79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Freeform 40"/>
            <p:cNvSpPr>
              <a:spLocks noEditPoints="1"/>
            </p:cNvSpPr>
            <p:nvPr/>
          </p:nvSpPr>
          <p:spPr bwMode="auto">
            <a:xfrm>
              <a:off x="6611011" y="5960957"/>
              <a:ext cx="75322" cy="122398"/>
            </a:xfrm>
            <a:custGeom>
              <a:avLst/>
              <a:gdLst>
                <a:gd name="T0" fmla="*/ 20 w 124"/>
                <a:gd name="T1" fmla="*/ 173 h 204"/>
                <a:gd name="T2" fmla="*/ 20 w 124"/>
                <a:gd name="T3" fmla="*/ 200 h 204"/>
                <a:gd name="T4" fmla="*/ 0 w 124"/>
                <a:gd name="T5" fmla="*/ 200 h 204"/>
                <a:gd name="T6" fmla="*/ 0 w 124"/>
                <a:gd name="T7" fmla="*/ 0 h 204"/>
                <a:gd name="T8" fmla="*/ 20 w 124"/>
                <a:gd name="T9" fmla="*/ 0 h 204"/>
                <a:gd name="T10" fmla="*/ 20 w 124"/>
                <a:gd name="T11" fmla="*/ 84 h 204"/>
                <a:gd name="T12" fmla="*/ 67 w 124"/>
                <a:gd name="T13" fmla="*/ 54 h 204"/>
                <a:gd name="T14" fmla="*/ 124 w 124"/>
                <a:gd name="T15" fmla="*/ 128 h 204"/>
                <a:gd name="T16" fmla="*/ 124 w 124"/>
                <a:gd name="T17" fmla="*/ 130 h 204"/>
                <a:gd name="T18" fmla="*/ 67 w 124"/>
                <a:gd name="T19" fmla="*/ 204 h 204"/>
                <a:gd name="T20" fmla="*/ 20 w 124"/>
                <a:gd name="T21" fmla="*/ 173 h 204"/>
                <a:gd name="T22" fmla="*/ 104 w 124"/>
                <a:gd name="T23" fmla="*/ 129 h 204"/>
                <a:gd name="T24" fmla="*/ 104 w 124"/>
                <a:gd name="T25" fmla="*/ 127 h 204"/>
                <a:gd name="T26" fmla="*/ 63 w 124"/>
                <a:gd name="T27" fmla="*/ 70 h 204"/>
                <a:gd name="T28" fmla="*/ 19 w 124"/>
                <a:gd name="T29" fmla="*/ 127 h 204"/>
                <a:gd name="T30" fmla="*/ 19 w 124"/>
                <a:gd name="T31" fmla="*/ 129 h 204"/>
                <a:gd name="T32" fmla="*/ 63 w 124"/>
                <a:gd name="T33" fmla="*/ 184 h 204"/>
                <a:gd name="T34" fmla="*/ 104 w 124"/>
                <a:gd name="T35" fmla="*/ 12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04">
                  <a:moveTo>
                    <a:pt x="20" y="173"/>
                  </a:moveTo>
                  <a:lnTo>
                    <a:pt x="20" y="200"/>
                  </a:lnTo>
                  <a:lnTo>
                    <a:pt x="0" y="20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84"/>
                  </a:lnTo>
                  <a:cubicBezTo>
                    <a:pt x="30" y="68"/>
                    <a:pt x="44" y="54"/>
                    <a:pt x="67" y="54"/>
                  </a:cubicBezTo>
                  <a:cubicBezTo>
                    <a:pt x="97" y="54"/>
                    <a:pt x="124" y="79"/>
                    <a:pt x="124" y="128"/>
                  </a:cubicBezTo>
                  <a:lnTo>
                    <a:pt x="124" y="130"/>
                  </a:lnTo>
                  <a:cubicBezTo>
                    <a:pt x="124" y="178"/>
                    <a:pt x="95" y="204"/>
                    <a:pt x="67" y="204"/>
                  </a:cubicBezTo>
                  <a:cubicBezTo>
                    <a:pt x="44" y="203"/>
                    <a:pt x="30" y="189"/>
                    <a:pt x="20" y="173"/>
                  </a:cubicBezTo>
                  <a:close/>
                  <a:moveTo>
                    <a:pt x="104" y="129"/>
                  </a:moveTo>
                  <a:lnTo>
                    <a:pt x="104" y="127"/>
                  </a:lnTo>
                  <a:cubicBezTo>
                    <a:pt x="104" y="92"/>
                    <a:pt x="85" y="70"/>
                    <a:pt x="63" y="70"/>
                  </a:cubicBezTo>
                  <a:cubicBezTo>
                    <a:pt x="40" y="70"/>
                    <a:pt x="19" y="93"/>
                    <a:pt x="19" y="127"/>
                  </a:cubicBezTo>
                  <a:lnTo>
                    <a:pt x="19" y="129"/>
                  </a:lnTo>
                  <a:cubicBezTo>
                    <a:pt x="19" y="163"/>
                    <a:pt x="40" y="184"/>
                    <a:pt x="63" y="184"/>
                  </a:cubicBezTo>
                  <a:cubicBezTo>
                    <a:pt x="85" y="184"/>
                    <a:pt x="104" y="164"/>
                    <a:pt x="104" y="1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41"/>
            <p:cNvSpPr>
              <a:spLocks noEditPoints="1"/>
            </p:cNvSpPr>
            <p:nvPr/>
          </p:nvSpPr>
          <p:spPr bwMode="auto">
            <a:xfrm>
              <a:off x="6707046" y="5962841"/>
              <a:ext cx="13182" cy="118632"/>
            </a:xfrm>
            <a:custGeom>
              <a:avLst/>
              <a:gdLst>
                <a:gd name="T0" fmla="*/ 0 w 23"/>
                <a:gd name="T1" fmla="*/ 0 h 198"/>
                <a:gd name="T2" fmla="*/ 23 w 23"/>
                <a:gd name="T3" fmla="*/ 0 h 198"/>
                <a:gd name="T4" fmla="*/ 23 w 23"/>
                <a:gd name="T5" fmla="*/ 23 h 198"/>
                <a:gd name="T6" fmla="*/ 0 w 23"/>
                <a:gd name="T7" fmla="*/ 23 h 198"/>
                <a:gd name="T8" fmla="*/ 0 w 23"/>
                <a:gd name="T9" fmla="*/ 0 h 198"/>
                <a:gd name="T10" fmla="*/ 1 w 23"/>
                <a:gd name="T11" fmla="*/ 53 h 198"/>
                <a:gd name="T12" fmla="*/ 21 w 23"/>
                <a:gd name="T13" fmla="*/ 53 h 198"/>
                <a:gd name="T14" fmla="*/ 21 w 23"/>
                <a:gd name="T15" fmla="*/ 198 h 198"/>
                <a:gd name="T16" fmla="*/ 1 w 23"/>
                <a:gd name="T17" fmla="*/ 198 h 198"/>
                <a:gd name="T18" fmla="*/ 1 w 23"/>
                <a:gd name="T19" fmla="*/ 5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198">
                  <a:moveTo>
                    <a:pt x="0" y="0"/>
                  </a:moveTo>
                  <a:lnTo>
                    <a:pt x="23" y="0"/>
                  </a:lnTo>
                  <a:lnTo>
                    <a:pt x="23" y="23"/>
                  </a:lnTo>
                  <a:lnTo>
                    <a:pt x="0" y="23"/>
                  </a:lnTo>
                  <a:lnTo>
                    <a:pt x="0" y="0"/>
                  </a:lnTo>
                  <a:close/>
                  <a:moveTo>
                    <a:pt x="1" y="53"/>
                  </a:moveTo>
                  <a:lnTo>
                    <a:pt x="21" y="53"/>
                  </a:lnTo>
                  <a:lnTo>
                    <a:pt x="21" y="198"/>
                  </a:lnTo>
                  <a:lnTo>
                    <a:pt x="1" y="198"/>
                  </a:lnTo>
                  <a:lnTo>
                    <a:pt x="1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Freeform 42"/>
            <p:cNvSpPr>
              <a:spLocks/>
            </p:cNvSpPr>
            <p:nvPr/>
          </p:nvSpPr>
          <p:spPr bwMode="auto">
            <a:xfrm>
              <a:off x="6740940" y="5992970"/>
              <a:ext cx="64023" cy="90386"/>
            </a:xfrm>
            <a:custGeom>
              <a:avLst/>
              <a:gdLst>
                <a:gd name="T0" fmla="*/ 0 w 109"/>
                <a:gd name="T1" fmla="*/ 77 h 151"/>
                <a:gd name="T2" fmla="*/ 0 w 109"/>
                <a:gd name="T3" fmla="*/ 75 h 151"/>
                <a:gd name="T4" fmla="*/ 64 w 109"/>
                <a:gd name="T5" fmla="*/ 0 h 151"/>
                <a:gd name="T6" fmla="*/ 109 w 109"/>
                <a:gd name="T7" fmla="*/ 20 h 151"/>
                <a:gd name="T8" fmla="*/ 96 w 109"/>
                <a:gd name="T9" fmla="*/ 35 h 151"/>
                <a:gd name="T10" fmla="*/ 63 w 109"/>
                <a:gd name="T11" fmla="*/ 18 h 151"/>
                <a:gd name="T12" fmla="*/ 19 w 109"/>
                <a:gd name="T13" fmla="*/ 75 h 151"/>
                <a:gd name="T14" fmla="*/ 19 w 109"/>
                <a:gd name="T15" fmla="*/ 76 h 151"/>
                <a:gd name="T16" fmla="*/ 63 w 109"/>
                <a:gd name="T17" fmla="*/ 132 h 151"/>
                <a:gd name="T18" fmla="*/ 96 w 109"/>
                <a:gd name="T19" fmla="*/ 116 h 151"/>
                <a:gd name="T20" fmla="*/ 108 w 109"/>
                <a:gd name="T21" fmla="*/ 130 h 151"/>
                <a:gd name="T22" fmla="*/ 61 w 109"/>
                <a:gd name="T23" fmla="*/ 151 h 151"/>
                <a:gd name="T24" fmla="*/ 0 w 109"/>
                <a:gd name="T25" fmla="*/ 7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51">
                  <a:moveTo>
                    <a:pt x="0" y="77"/>
                  </a:moveTo>
                  <a:lnTo>
                    <a:pt x="0" y="75"/>
                  </a:lnTo>
                  <a:cubicBezTo>
                    <a:pt x="0" y="31"/>
                    <a:pt x="29" y="0"/>
                    <a:pt x="64" y="0"/>
                  </a:cubicBezTo>
                  <a:cubicBezTo>
                    <a:pt x="84" y="0"/>
                    <a:pt x="99" y="8"/>
                    <a:pt x="109" y="20"/>
                  </a:cubicBezTo>
                  <a:lnTo>
                    <a:pt x="96" y="35"/>
                  </a:lnTo>
                  <a:cubicBezTo>
                    <a:pt x="88" y="26"/>
                    <a:pt x="78" y="18"/>
                    <a:pt x="63" y="18"/>
                  </a:cubicBezTo>
                  <a:cubicBezTo>
                    <a:pt x="39" y="18"/>
                    <a:pt x="19" y="41"/>
                    <a:pt x="19" y="75"/>
                  </a:cubicBezTo>
                  <a:lnTo>
                    <a:pt x="19" y="76"/>
                  </a:lnTo>
                  <a:cubicBezTo>
                    <a:pt x="19" y="110"/>
                    <a:pt x="39" y="132"/>
                    <a:pt x="63" y="132"/>
                  </a:cubicBezTo>
                  <a:cubicBezTo>
                    <a:pt x="76" y="132"/>
                    <a:pt x="88" y="125"/>
                    <a:pt x="96" y="116"/>
                  </a:cubicBezTo>
                  <a:lnTo>
                    <a:pt x="108" y="130"/>
                  </a:lnTo>
                  <a:cubicBezTo>
                    <a:pt x="96" y="142"/>
                    <a:pt x="83" y="151"/>
                    <a:pt x="61" y="151"/>
                  </a:cubicBezTo>
                  <a:cubicBezTo>
                    <a:pt x="28" y="151"/>
                    <a:pt x="0" y="121"/>
                    <a:pt x="0" y="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Freeform 43"/>
            <p:cNvSpPr>
              <a:spLocks noEditPoints="1"/>
            </p:cNvSpPr>
            <p:nvPr/>
          </p:nvSpPr>
          <p:spPr bwMode="auto">
            <a:xfrm>
              <a:off x="6820028" y="5992970"/>
              <a:ext cx="64023" cy="90386"/>
            </a:xfrm>
            <a:custGeom>
              <a:avLst/>
              <a:gdLst>
                <a:gd name="T0" fmla="*/ 0 w 108"/>
                <a:gd name="T1" fmla="*/ 104 h 149"/>
                <a:gd name="T2" fmla="*/ 0 w 108"/>
                <a:gd name="T3" fmla="*/ 104 h 149"/>
                <a:gd name="T4" fmla="*/ 53 w 108"/>
                <a:gd name="T5" fmla="*/ 56 h 149"/>
                <a:gd name="T6" fmla="*/ 91 w 108"/>
                <a:gd name="T7" fmla="*/ 63 h 149"/>
                <a:gd name="T8" fmla="*/ 91 w 108"/>
                <a:gd name="T9" fmla="*/ 54 h 149"/>
                <a:gd name="T10" fmla="*/ 53 w 108"/>
                <a:gd name="T11" fmla="*/ 18 h 149"/>
                <a:gd name="T12" fmla="*/ 16 w 108"/>
                <a:gd name="T13" fmla="*/ 28 h 149"/>
                <a:gd name="T14" fmla="*/ 10 w 108"/>
                <a:gd name="T15" fmla="*/ 11 h 149"/>
                <a:gd name="T16" fmla="*/ 54 w 108"/>
                <a:gd name="T17" fmla="*/ 0 h 149"/>
                <a:gd name="T18" fmla="*/ 94 w 108"/>
                <a:gd name="T19" fmla="*/ 15 h 149"/>
                <a:gd name="T20" fmla="*/ 108 w 108"/>
                <a:gd name="T21" fmla="*/ 54 h 149"/>
                <a:gd name="T22" fmla="*/ 108 w 108"/>
                <a:gd name="T23" fmla="*/ 146 h 149"/>
                <a:gd name="T24" fmla="*/ 88 w 108"/>
                <a:gd name="T25" fmla="*/ 146 h 149"/>
                <a:gd name="T26" fmla="*/ 88 w 108"/>
                <a:gd name="T27" fmla="*/ 125 h 149"/>
                <a:gd name="T28" fmla="*/ 44 w 108"/>
                <a:gd name="T29" fmla="*/ 149 h 149"/>
                <a:gd name="T30" fmla="*/ 0 w 108"/>
                <a:gd name="T31" fmla="*/ 104 h 149"/>
                <a:gd name="T32" fmla="*/ 90 w 108"/>
                <a:gd name="T33" fmla="*/ 95 h 149"/>
                <a:gd name="T34" fmla="*/ 90 w 108"/>
                <a:gd name="T35" fmla="*/ 78 h 149"/>
                <a:gd name="T36" fmla="*/ 55 w 108"/>
                <a:gd name="T37" fmla="*/ 71 h 149"/>
                <a:gd name="T38" fmla="*/ 18 w 108"/>
                <a:gd name="T39" fmla="*/ 101 h 149"/>
                <a:gd name="T40" fmla="*/ 18 w 108"/>
                <a:gd name="T41" fmla="*/ 103 h 149"/>
                <a:gd name="T42" fmla="*/ 50 w 108"/>
                <a:gd name="T43" fmla="*/ 133 h 149"/>
                <a:gd name="T44" fmla="*/ 90 w 108"/>
                <a:gd name="T45" fmla="*/ 9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8" h="149">
                  <a:moveTo>
                    <a:pt x="0" y="104"/>
                  </a:moveTo>
                  <a:lnTo>
                    <a:pt x="0" y="104"/>
                  </a:lnTo>
                  <a:cubicBezTo>
                    <a:pt x="0" y="73"/>
                    <a:pt x="21" y="56"/>
                    <a:pt x="53" y="56"/>
                  </a:cubicBezTo>
                  <a:cubicBezTo>
                    <a:pt x="68" y="56"/>
                    <a:pt x="79" y="59"/>
                    <a:pt x="91" y="63"/>
                  </a:cubicBezTo>
                  <a:lnTo>
                    <a:pt x="91" y="54"/>
                  </a:lnTo>
                  <a:cubicBezTo>
                    <a:pt x="91" y="30"/>
                    <a:pt x="77" y="18"/>
                    <a:pt x="53" y="18"/>
                  </a:cubicBezTo>
                  <a:cubicBezTo>
                    <a:pt x="38" y="18"/>
                    <a:pt x="26" y="23"/>
                    <a:pt x="16" y="28"/>
                  </a:cubicBezTo>
                  <a:lnTo>
                    <a:pt x="10" y="11"/>
                  </a:lnTo>
                  <a:cubicBezTo>
                    <a:pt x="23" y="5"/>
                    <a:pt x="37" y="0"/>
                    <a:pt x="54" y="0"/>
                  </a:cubicBezTo>
                  <a:cubicBezTo>
                    <a:pt x="72" y="0"/>
                    <a:pt x="86" y="5"/>
                    <a:pt x="94" y="15"/>
                  </a:cubicBezTo>
                  <a:cubicBezTo>
                    <a:pt x="103" y="24"/>
                    <a:pt x="108" y="38"/>
                    <a:pt x="108" y="54"/>
                  </a:cubicBezTo>
                  <a:lnTo>
                    <a:pt x="108" y="146"/>
                  </a:lnTo>
                  <a:lnTo>
                    <a:pt x="88" y="146"/>
                  </a:lnTo>
                  <a:lnTo>
                    <a:pt x="88" y="125"/>
                  </a:lnTo>
                  <a:cubicBezTo>
                    <a:pt x="79" y="139"/>
                    <a:pt x="66" y="149"/>
                    <a:pt x="44" y="149"/>
                  </a:cubicBezTo>
                  <a:cubicBezTo>
                    <a:pt x="21" y="149"/>
                    <a:pt x="0" y="133"/>
                    <a:pt x="0" y="104"/>
                  </a:cubicBezTo>
                  <a:close/>
                  <a:moveTo>
                    <a:pt x="90" y="95"/>
                  </a:moveTo>
                  <a:lnTo>
                    <a:pt x="90" y="78"/>
                  </a:lnTo>
                  <a:cubicBezTo>
                    <a:pt x="81" y="74"/>
                    <a:pt x="68" y="71"/>
                    <a:pt x="55" y="71"/>
                  </a:cubicBezTo>
                  <a:cubicBezTo>
                    <a:pt x="32" y="71"/>
                    <a:pt x="18" y="84"/>
                    <a:pt x="18" y="101"/>
                  </a:cubicBezTo>
                  <a:lnTo>
                    <a:pt x="18" y="103"/>
                  </a:lnTo>
                  <a:cubicBezTo>
                    <a:pt x="18" y="120"/>
                    <a:pt x="32" y="133"/>
                    <a:pt x="50" y="133"/>
                  </a:cubicBezTo>
                  <a:cubicBezTo>
                    <a:pt x="72" y="133"/>
                    <a:pt x="90" y="116"/>
                    <a:pt x="90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44"/>
            <p:cNvSpPr>
              <a:spLocks/>
            </p:cNvSpPr>
            <p:nvPr/>
          </p:nvSpPr>
          <p:spPr bwMode="auto">
            <a:xfrm>
              <a:off x="6908531" y="5992970"/>
              <a:ext cx="65907" cy="88503"/>
            </a:xfrm>
            <a:custGeom>
              <a:avLst/>
              <a:gdLst>
                <a:gd name="T0" fmla="*/ 0 w 110"/>
                <a:gd name="T1" fmla="*/ 2 h 147"/>
                <a:gd name="T2" fmla="*/ 20 w 110"/>
                <a:gd name="T3" fmla="*/ 2 h 147"/>
                <a:gd name="T4" fmla="*/ 20 w 110"/>
                <a:gd name="T5" fmla="*/ 26 h 147"/>
                <a:gd name="T6" fmla="*/ 63 w 110"/>
                <a:gd name="T7" fmla="*/ 0 h 147"/>
                <a:gd name="T8" fmla="*/ 110 w 110"/>
                <a:gd name="T9" fmla="*/ 52 h 147"/>
                <a:gd name="T10" fmla="*/ 110 w 110"/>
                <a:gd name="T11" fmla="*/ 147 h 147"/>
                <a:gd name="T12" fmla="*/ 90 w 110"/>
                <a:gd name="T13" fmla="*/ 147 h 147"/>
                <a:gd name="T14" fmla="*/ 90 w 110"/>
                <a:gd name="T15" fmla="*/ 59 h 147"/>
                <a:gd name="T16" fmla="*/ 57 w 110"/>
                <a:gd name="T17" fmla="*/ 18 h 147"/>
                <a:gd name="T18" fmla="*/ 20 w 110"/>
                <a:gd name="T19" fmla="*/ 60 h 147"/>
                <a:gd name="T20" fmla="*/ 20 w 110"/>
                <a:gd name="T21" fmla="*/ 147 h 147"/>
                <a:gd name="T22" fmla="*/ 0 w 110"/>
                <a:gd name="T23" fmla="*/ 147 h 147"/>
                <a:gd name="T24" fmla="*/ 0 w 110"/>
                <a:gd name="T25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7">
                  <a:moveTo>
                    <a:pt x="0" y="2"/>
                  </a:moveTo>
                  <a:lnTo>
                    <a:pt x="20" y="2"/>
                  </a:lnTo>
                  <a:lnTo>
                    <a:pt x="20" y="26"/>
                  </a:lnTo>
                  <a:cubicBezTo>
                    <a:pt x="28" y="11"/>
                    <a:pt x="42" y="0"/>
                    <a:pt x="63" y="0"/>
                  </a:cubicBezTo>
                  <a:cubicBezTo>
                    <a:pt x="93" y="0"/>
                    <a:pt x="110" y="20"/>
                    <a:pt x="110" y="52"/>
                  </a:cubicBezTo>
                  <a:lnTo>
                    <a:pt x="110" y="147"/>
                  </a:lnTo>
                  <a:lnTo>
                    <a:pt x="90" y="147"/>
                  </a:lnTo>
                  <a:lnTo>
                    <a:pt x="90" y="59"/>
                  </a:lnTo>
                  <a:cubicBezTo>
                    <a:pt x="90" y="32"/>
                    <a:pt x="78" y="18"/>
                    <a:pt x="57" y="18"/>
                  </a:cubicBezTo>
                  <a:cubicBezTo>
                    <a:pt x="35" y="18"/>
                    <a:pt x="20" y="35"/>
                    <a:pt x="20" y="60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Freeform 45"/>
            <p:cNvSpPr>
              <a:spLocks/>
            </p:cNvSpPr>
            <p:nvPr/>
          </p:nvSpPr>
          <p:spPr bwMode="auto">
            <a:xfrm>
              <a:off x="7373641" y="5962841"/>
              <a:ext cx="77205" cy="120514"/>
            </a:xfrm>
            <a:custGeom>
              <a:avLst/>
              <a:gdLst>
                <a:gd name="T0" fmla="*/ 0 w 129"/>
                <a:gd name="T1" fmla="*/ 172 h 200"/>
                <a:gd name="T2" fmla="*/ 13 w 129"/>
                <a:gd name="T3" fmla="*/ 156 h 200"/>
                <a:gd name="T4" fmla="*/ 68 w 129"/>
                <a:gd name="T5" fmla="*/ 180 h 200"/>
                <a:gd name="T6" fmla="*/ 107 w 129"/>
                <a:gd name="T7" fmla="*/ 147 h 200"/>
                <a:gd name="T8" fmla="*/ 107 w 129"/>
                <a:gd name="T9" fmla="*/ 147 h 200"/>
                <a:gd name="T10" fmla="*/ 64 w 129"/>
                <a:gd name="T11" fmla="*/ 109 h 200"/>
                <a:gd name="T12" fmla="*/ 8 w 129"/>
                <a:gd name="T13" fmla="*/ 51 h 200"/>
                <a:gd name="T14" fmla="*/ 8 w 129"/>
                <a:gd name="T15" fmla="*/ 51 h 200"/>
                <a:gd name="T16" fmla="*/ 67 w 129"/>
                <a:gd name="T17" fmla="*/ 0 h 200"/>
                <a:gd name="T18" fmla="*/ 125 w 129"/>
                <a:gd name="T19" fmla="*/ 22 h 200"/>
                <a:gd name="T20" fmla="*/ 113 w 129"/>
                <a:gd name="T21" fmla="*/ 38 h 200"/>
                <a:gd name="T22" fmla="*/ 67 w 129"/>
                <a:gd name="T23" fmla="*/ 20 h 200"/>
                <a:gd name="T24" fmla="*/ 30 w 129"/>
                <a:gd name="T25" fmla="*/ 50 h 200"/>
                <a:gd name="T26" fmla="*/ 30 w 129"/>
                <a:gd name="T27" fmla="*/ 50 h 200"/>
                <a:gd name="T28" fmla="*/ 75 w 129"/>
                <a:gd name="T29" fmla="*/ 90 h 200"/>
                <a:gd name="T30" fmla="*/ 129 w 129"/>
                <a:gd name="T31" fmla="*/ 146 h 200"/>
                <a:gd name="T32" fmla="*/ 129 w 129"/>
                <a:gd name="T33" fmla="*/ 146 h 200"/>
                <a:gd name="T34" fmla="*/ 69 w 129"/>
                <a:gd name="T35" fmla="*/ 198 h 200"/>
                <a:gd name="T36" fmla="*/ 0 w 129"/>
                <a:gd name="T37" fmla="*/ 17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9" h="200">
                  <a:moveTo>
                    <a:pt x="0" y="172"/>
                  </a:moveTo>
                  <a:lnTo>
                    <a:pt x="13" y="156"/>
                  </a:lnTo>
                  <a:cubicBezTo>
                    <a:pt x="29" y="171"/>
                    <a:pt x="45" y="180"/>
                    <a:pt x="68" y="180"/>
                  </a:cubicBezTo>
                  <a:cubicBezTo>
                    <a:pt x="92" y="180"/>
                    <a:pt x="107" y="166"/>
                    <a:pt x="107" y="147"/>
                  </a:cubicBezTo>
                  <a:lnTo>
                    <a:pt x="107" y="147"/>
                  </a:lnTo>
                  <a:cubicBezTo>
                    <a:pt x="107" y="131"/>
                    <a:pt x="99" y="121"/>
                    <a:pt x="64" y="109"/>
                  </a:cubicBezTo>
                  <a:cubicBezTo>
                    <a:pt x="24" y="93"/>
                    <a:pt x="8" y="79"/>
                    <a:pt x="8" y="51"/>
                  </a:cubicBezTo>
                  <a:lnTo>
                    <a:pt x="8" y="51"/>
                  </a:lnTo>
                  <a:cubicBezTo>
                    <a:pt x="8" y="22"/>
                    <a:pt x="33" y="0"/>
                    <a:pt x="67" y="0"/>
                  </a:cubicBezTo>
                  <a:cubicBezTo>
                    <a:pt x="89" y="0"/>
                    <a:pt x="108" y="7"/>
                    <a:pt x="125" y="22"/>
                  </a:cubicBezTo>
                  <a:lnTo>
                    <a:pt x="113" y="38"/>
                  </a:lnTo>
                  <a:cubicBezTo>
                    <a:pt x="98" y="26"/>
                    <a:pt x="83" y="20"/>
                    <a:pt x="67" y="20"/>
                  </a:cubicBezTo>
                  <a:cubicBezTo>
                    <a:pt x="44" y="20"/>
                    <a:pt x="30" y="33"/>
                    <a:pt x="30" y="50"/>
                  </a:cubicBezTo>
                  <a:lnTo>
                    <a:pt x="30" y="50"/>
                  </a:lnTo>
                  <a:cubicBezTo>
                    <a:pt x="30" y="67"/>
                    <a:pt x="39" y="76"/>
                    <a:pt x="75" y="90"/>
                  </a:cubicBezTo>
                  <a:cubicBezTo>
                    <a:pt x="115" y="105"/>
                    <a:pt x="129" y="120"/>
                    <a:pt x="129" y="146"/>
                  </a:cubicBezTo>
                  <a:lnTo>
                    <a:pt x="129" y="146"/>
                  </a:lnTo>
                  <a:cubicBezTo>
                    <a:pt x="129" y="177"/>
                    <a:pt x="104" y="198"/>
                    <a:pt x="69" y="198"/>
                  </a:cubicBezTo>
                  <a:cubicBezTo>
                    <a:pt x="43" y="200"/>
                    <a:pt x="21" y="191"/>
                    <a:pt x="0" y="1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Freeform 46"/>
            <p:cNvSpPr>
              <a:spLocks noEditPoints="1"/>
            </p:cNvSpPr>
            <p:nvPr/>
          </p:nvSpPr>
          <p:spPr bwMode="auto">
            <a:xfrm>
              <a:off x="7465911" y="5992970"/>
              <a:ext cx="71555" cy="90386"/>
            </a:xfrm>
            <a:custGeom>
              <a:avLst/>
              <a:gdLst>
                <a:gd name="T0" fmla="*/ 0 w 118"/>
                <a:gd name="T1" fmla="*/ 76 h 151"/>
                <a:gd name="T2" fmla="*/ 0 w 118"/>
                <a:gd name="T3" fmla="*/ 75 h 151"/>
                <a:gd name="T4" fmla="*/ 60 w 118"/>
                <a:gd name="T5" fmla="*/ 0 h 151"/>
                <a:gd name="T6" fmla="*/ 118 w 118"/>
                <a:gd name="T7" fmla="*/ 75 h 151"/>
                <a:gd name="T8" fmla="*/ 118 w 118"/>
                <a:gd name="T9" fmla="*/ 84 h 151"/>
                <a:gd name="T10" fmla="*/ 20 w 118"/>
                <a:gd name="T11" fmla="*/ 84 h 151"/>
                <a:gd name="T12" fmla="*/ 65 w 118"/>
                <a:gd name="T13" fmla="*/ 134 h 151"/>
                <a:gd name="T14" fmla="*/ 103 w 118"/>
                <a:gd name="T15" fmla="*/ 117 h 151"/>
                <a:gd name="T16" fmla="*/ 114 w 118"/>
                <a:gd name="T17" fmla="*/ 130 h 151"/>
                <a:gd name="T18" fmla="*/ 64 w 118"/>
                <a:gd name="T19" fmla="*/ 151 h 151"/>
                <a:gd name="T20" fmla="*/ 0 w 118"/>
                <a:gd name="T21" fmla="*/ 76 h 151"/>
                <a:gd name="T22" fmla="*/ 98 w 118"/>
                <a:gd name="T23" fmla="*/ 67 h 151"/>
                <a:gd name="T24" fmla="*/ 60 w 118"/>
                <a:gd name="T25" fmla="*/ 17 h 151"/>
                <a:gd name="T26" fmla="*/ 20 w 118"/>
                <a:gd name="T27" fmla="*/ 67 h 151"/>
                <a:gd name="T28" fmla="*/ 98 w 118"/>
                <a:gd name="T29" fmla="*/ 6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51">
                  <a:moveTo>
                    <a:pt x="0" y="76"/>
                  </a:moveTo>
                  <a:lnTo>
                    <a:pt x="0" y="75"/>
                  </a:lnTo>
                  <a:cubicBezTo>
                    <a:pt x="0" y="31"/>
                    <a:pt x="27" y="0"/>
                    <a:pt x="60" y="0"/>
                  </a:cubicBezTo>
                  <a:cubicBezTo>
                    <a:pt x="97" y="0"/>
                    <a:pt x="118" y="31"/>
                    <a:pt x="118" y="75"/>
                  </a:cubicBezTo>
                  <a:lnTo>
                    <a:pt x="118" y="84"/>
                  </a:lnTo>
                  <a:lnTo>
                    <a:pt x="20" y="84"/>
                  </a:lnTo>
                  <a:cubicBezTo>
                    <a:pt x="23" y="116"/>
                    <a:pt x="43" y="134"/>
                    <a:pt x="65" y="134"/>
                  </a:cubicBezTo>
                  <a:cubicBezTo>
                    <a:pt x="81" y="134"/>
                    <a:pt x="93" y="127"/>
                    <a:pt x="103" y="117"/>
                  </a:cubicBezTo>
                  <a:lnTo>
                    <a:pt x="114" y="130"/>
                  </a:lnTo>
                  <a:cubicBezTo>
                    <a:pt x="102" y="144"/>
                    <a:pt x="87" y="151"/>
                    <a:pt x="64" y="151"/>
                  </a:cubicBezTo>
                  <a:cubicBezTo>
                    <a:pt x="29" y="150"/>
                    <a:pt x="0" y="121"/>
                    <a:pt x="0" y="76"/>
                  </a:cubicBezTo>
                  <a:close/>
                  <a:moveTo>
                    <a:pt x="98" y="67"/>
                  </a:moveTo>
                  <a:cubicBezTo>
                    <a:pt x="97" y="40"/>
                    <a:pt x="83" y="17"/>
                    <a:pt x="60" y="17"/>
                  </a:cubicBezTo>
                  <a:cubicBezTo>
                    <a:pt x="39" y="17"/>
                    <a:pt x="23" y="37"/>
                    <a:pt x="20" y="67"/>
                  </a:cubicBezTo>
                  <a:lnTo>
                    <a:pt x="98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47"/>
            <p:cNvSpPr>
              <a:spLocks noEditPoints="1"/>
            </p:cNvSpPr>
            <p:nvPr/>
          </p:nvSpPr>
          <p:spPr bwMode="auto">
            <a:xfrm>
              <a:off x="7550647" y="5992970"/>
              <a:ext cx="65907" cy="90386"/>
            </a:xfrm>
            <a:custGeom>
              <a:avLst/>
              <a:gdLst>
                <a:gd name="T0" fmla="*/ 0 w 109"/>
                <a:gd name="T1" fmla="*/ 104 h 149"/>
                <a:gd name="T2" fmla="*/ 0 w 109"/>
                <a:gd name="T3" fmla="*/ 104 h 149"/>
                <a:gd name="T4" fmla="*/ 54 w 109"/>
                <a:gd name="T5" fmla="*/ 56 h 149"/>
                <a:gd name="T6" fmla="*/ 91 w 109"/>
                <a:gd name="T7" fmla="*/ 63 h 149"/>
                <a:gd name="T8" fmla="*/ 91 w 109"/>
                <a:gd name="T9" fmla="*/ 54 h 149"/>
                <a:gd name="T10" fmla="*/ 54 w 109"/>
                <a:gd name="T11" fmla="*/ 18 h 149"/>
                <a:gd name="T12" fmla="*/ 16 w 109"/>
                <a:gd name="T13" fmla="*/ 28 h 149"/>
                <a:gd name="T14" fmla="*/ 10 w 109"/>
                <a:gd name="T15" fmla="*/ 11 h 149"/>
                <a:gd name="T16" fmla="*/ 55 w 109"/>
                <a:gd name="T17" fmla="*/ 0 h 149"/>
                <a:gd name="T18" fmla="*/ 95 w 109"/>
                <a:gd name="T19" fmla="*/ 15 h 149"/>
                <a:gd name="T20" fmla="*/ 109 w 109"/>
                <a:gd name="T21" fmla="*/ 54 h 149"/>
                <a:gd name="T22" fmla="*/ 109 w 109"/>
                <a:gd name="T23" fmla="*/ 146 h 149"/>
                <a:gd name="T24" fmla="*/ 89 w 109"/>
                <a:gd name="T25" fmla="*/ 146 h 149"/>
                <a:gd name="T26" fmla="*/ 89 w 109"/>
                <a:gd name="T27" fmla="*/ 125 h 149"/>
                <a:gd name="T28" fmla="*/ 45 w 109"/>
                <a:gd name="T29" fmla="*/ 149 h 149"/>
                <a:gd name="T30" fmla="*/ 0 w 109"/>
                <a:gd name="T31" fmla="*/ 104 h 149"/>
                <a:gd name="T32" fmla="*/ 92 w 109"/>
                <a:gd name="T33" fmla="*/ 95 h 149"/>
                <a:gd name="T34" fmla="*/ 92 w 109"/>
                <a:gd name="T35" fmla="*/ 78 h 149"/>
                <a:gd name="T36" fmla="*/ 57 w 109"/>
                <a:gd name="T37" fmla="*/ 71 h 149"/>
                <a:gd name="T38" fmla="*/ 20 w 109"/>
                <a:gd name="T39" fmla="*/ 101 h 149"/>
                <a:gd name="T40" fmla="*/ 20 w 109"/>
                <a:gd name="T41" fmla="*/ 103 h 149"/>
                <a:gd name="T42" fmla="*/ 52 w 109"/>
                <a:gd name="T43" fmla="*/ 133 h 149"/>
                <a:gd name="T44" fmla="*/ 92 w 109"/>
                <a:gd name="T45" fmla="*/ 9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9">
                  <a:moveTo>
                    <a:pt x="0" y="104"/>
                  </a:moveTo>
                  <a:lnTo>
                    <a:pt x="0" y="104"/>
                  </a:lnTo>
                  <a:cubicBezTo>
                    <a:pt x="0" y="73"/>
                    <a:pt x="22" y="56"/>
                    <a:pt x="54" y="56"/>
                  </a:cubicBezTo>
                  <a:cubicBezTo>
                    <a:pt x="69" y="56"/>
                    <a:pt x="80" y="59"/>
                    <a:pt x="91" y="63"/>
                  </a:cubicBezTo>
                  <a:lnTo>
                    <a:pt x="91" y="54"/>
                  </a:lnTo>
                  <a:cubicBezTo>
                    <a:pt x="91" y="30"/>
                    <a:pt x="78" y="18"/>
                    <a:pt x="54" y="18"/>
                  </a:cubicBezTo>
                  <a:cubicBezTo>
                    <a:pt x="39" y="18"/>
                    <a:pt x="26" y="23"/>
                    <a:pt x="16" y="28"/>
                  </a:cubicBezTo>
                  <a:lnTo>
                    <a:pt x="10" y="11"/>
                  </a:lnTo>
                  <a:cubicBezTo>
                    <a:pt x="24" y="5"/>
                    <a:pt x="38" y="0"/>
                    <a:pt x="55" y="0"/>
                  </a:cubicBezTo>
                  <a:cubicBezTo>
                    <a:pt x="73" y="0"/>
                    <a:pt x="86" y="5"/>
                    <a:pt x="95" y="15"/>
                  </a:cubicBezTo>
                  <a:cubicBezTo>
                    <a:pt x="104" y="24"/>
                    <a:pt x="109" y="38"/>
                    <a:pt x="109" y="54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9"/>
                    <a:pt x="66" y="149"/>
                    <a:pt x="45" y="149"/>
                  </a:cubicBezTo>
                  <a:cubicBezTo>
                    <a:pt x="23" y="149"/>
                    <a:pt x="0" y="133"/>
                    <a:pt x="0" y="104"/>
                  </a:cubicBezTo>
                  <a:close/>
                  <a:moveTo>
                    <a:pt x="92" y="95"/>
                  </a:moveTo>
                  <a:lnTo>
                    <a:pt x="92" y="78"/>
                  </a:lnTo>
                  <a:cubicBezTo>
                    <a:pt x="83" y="74"/>
                    <a:pt x="70" y="71"/>
                    <a:pt x="57" y="71"/>
                  </a:cubicBezTo>
                  <a:cubicBezTo>
                    <a:pt x="34" y="71"/>
                    <a:pt x="20" y="84"/>
                    <a:pt x="20" y="101"/>
                  </a:cubicBezTo>
                  <a:lnTo>
                    <a:pt x="20" y="103"/>
                  </a:lnTo>
                  <a:cubicBezTo>
                    <a:pt x="20" y="120"/>
                    <a:pt x="34" y="133"/>
                    <a:pt x="52" y="133"/>
                  </a:cubicBezTo>
                  <a:cubicBezTo>
                    <a:pt x="74" y="133"/>
                    <a:pt x="92" y="116"/>
                    <a:pt x="92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Freeform 48"/>
            <p:cNvSpPr>
              <a:spLocks/>
            </p:cNvSpPr>
            <p:nvPr/>
          </p:nvSpPr>
          <p:spPr bwMode="auto">
            <a:xfrm>
              <a:off x="7639150" y="5992970"/>
              <a:ext cx="43310" cy="88503"/>
            </a:xfrm>
            <a:custGeom>
              <a:avLst/>
              <a:gdLst>
                <a:gd name="T0" fmla="*/ 0 w 70"/>
                <a:gd name="T1" fmla="*/ 2 h 147"/>
                <a:gd name="T2" fmla="*/ 20 w 70"/>
                <a:gd name="T3" fmla="*/ 2 h 147"/>
                <a:gd name="T4" fmla="*/ 20 w 70"/>
                <a:gd name="T5" fmla="*/ 35 h 147"/>
                <a:gd name="T6" fmla="*/ 70 w 70"/>
                <a:gd name="T7" fmla="*/ 1 h 147"/>
                <a:gd name="T8" fmla="*/ 70 w 70"/>
                <a:gd name="T9" fmla="*/ 22 h 147"/>
                <a:gd name="T10" fmla="*/ 69 w 70"/>
                <a:gd name="T11" fmla="*/ 22 h 147"/>
                <a:gd name="T12" fmla="*/ 20 w 70"/>
                <a:gd name="T13" fmla="*/ 79 h 147"/>
                <a:gd name="T14" fmla="*/ 20 w 70"/>
                <a:gd name="T15" fmla="*/ 147 h 147"/>
                <a:gd name="T16" fmla="*/ 0 w 70"/>
                <a:gd name="T17" fmla="*/ 147 h 147"/>
                <a:gd name="T18" fmla="*/ 0 w 70"/>
                <a:gd name="T1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7">
                  <a:moveTo>
                    <a:pt x="0" y="2"/>
                  </a:moveTo>
                  <a:lnTo>
                    <a:pt x="20" y="2"/>
                  </a:lnTo>
                  <a:lnTo>
                    <a:pt x="20" y="35"/>
                  </a:lnTo>
                  <a:cubicBezTo>
                    <a:pt x="29" y="15"/>
                    <a:pt x="46" y="0"/>
                    <a:pt x="70" y="1"/>
                  </a:cubicBezTo>
                  <a:lnTo>
                    <a:pt x="70" y="22"/>
                  </a:lnTo>
                  <a:lnTo>
                    <a:pt x="69" y="22"/>
                  </a:lnTo>
                  <a:cubicBezTo>
                    <a:pt x="41" y="22"/>
                    <a:pt x="20" y="41"/>
                    <a:pt x="20" y="79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49"/>
            <p:cNvSpPr>
              <a:spLocks/>
            </p:cNvSpPr>
            <p:nvPr/>
          </p:nvSpPr>
          <p:spPr bwMode="auto">
            <a:xfrm>
              <a:off x="7691875" y="5992970"/>
              <a:ext cx="64023" cy="90386"/>
            </a:xfrm>
            <a:custGeom>
              <a:avLst/>
              <a:gdLst>
                <a:gd name="T0" fmla="*/ 0 w 109"/>
                <a:gd name="T1" fmla="*/ 77 h 151"/>
                <a:gd name="T2" fmla="*/ 0 w 109"/>
                <a:gd name="T3" fmla="*/ 75 h 151"/>
                <a:gd name="T4" fmla="*/ 64 w 109"/>
                <a:gd name="T5" fmla="*/ 0 h 151"/>
                <a:gd name="T6" fmla="*/ 109 w 109"/>
                <a:gd name="T7" fmla="*/ 20 h 151"/>
                <a:gd name="T8" fmla="*/ 96 w 109"/>
                <a:gd name="T9" fmla="*/ 35 h 151"/>
                <a:gd name="T10" fmla="*/ 62 w 109"/>
                <a:gd name="T11" fmla="*/ 18 h 151"/>
                <a:gd name="T12" fmla="*/ 19 w 109"/>
                <a:gd name="T13" fmla="*/ 75 h 151"/>
                <a:gd name="T14" fmla="*/ 19 w 109"/>
                <a:gd name="T15" fmla="*/ 76 h 151"/>
                <a:gd name="T16" fmla="*/ 62 w 109"/>
                <a:gd name="T17" fmla="*/ 132 h 151"/>
                <a:gd name="T18" fmla="*/ 96 w 109"/>
                <a:gd name="T19" fmla="*/ 116 h 151"/>
                <a:gd name="T20" fmla="*/ 107 w 109"/>
                <a:gd name="T21" fmla="*/ 130 h 151"/>
                <a:gd name="T22" fmla="*/ 61 w 109"/>
                <a:gd name="T23" fmla="*/ 151 h 151"/>
                <a:gd name="T24" fmla="*/ 0 w 109"/>
                <a:gd name="T25" fmla="*/ 7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51">
                  <a:moveTo>
                    <a:pt x="0" y="77"/>
                  </a:moveTo>
                  <a:lnTo>
                    <a:pt x="0" y="75"/>
                  </a:lnTo>
                  <a:cubicBezTo>
                    <a:pt x="0" y="31"/>
                    <a:pt x="29" y="0"/>
                    <a:pt x="64" y="0"/>
                  </a:cubicBezTo>
                  <a:cubicBezTo>
                    <a:pt x="84" y="0"/>
                    <a:pt x="99" y="8"/>
                    <a:pt x="109" y="20"/>
                  </a:cubicBezTo>
                  <a:lnTo>
                    <a:pt x="96" y="35"/>
                  </a:lnTo>
                  <a:cubicBezTo>
                    <a:pt x="87" y="26"/>
                    <a:pt x="77" y="18"/>
                    <a:pt x="62" y="18"/>
                  </a:cubicBezTo>
                  <a:cubicBezTo>
                    <a:pt x="39" y="18"/>
                    <a:pt x="19" y="41"/>
                    <a:pt x="19" y="75"/>
                  </a:cubicBezTo>
                  <a:lnTo>
                    <a:pt x="19" y="76"/>
                  </a:lnTo>
                  <a:cubicBezTo>
                    <a:pt x="19" y="110"/>
                    <a:pt x="39" y="132"/>
                    <a:pt x="62" y="132"/>
                  </a:cubicBezTo>
                  <a:cubicBezTo>
                    <a:pt x="76" y="132"/>
                    <a:pt x="87" y="125"/>
                    <a:pt x="96" y="116"/>
                  </a:cubicBezTo>
                  <a:lnTo>
                    <a:pt x="107" y="130"/>
                  </a:lnTo>
                  <a:cubicBezTo>
                    <a:pt x="96" y="142"/>
                    <a:pt x="82" y="151"/>
                    <a:pt x="61" y="151"/>
                  </a:cubicBezTo>
                  <a:cubicBezTo>
                    <a:pt x="26" y="151"/>
                    <a:pt x="0" y="121"/>
                    <a:pt x="0" y="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50"/>
            <p:cNvSpPr>
              <a:spLocks/>
            </p:cNvSpPr>
            <p:nvPr/>
          </p:nvSpPr>
          <p:spPr bwMode="auto">
            <a:xfrm>
              <a:off x="7774729" y="5960957"/>
              <a:ext cx="65907" cy="120514"/>
            </a:xfrm>
            <a:custGeom>
              <a:avLst/>
              <a:gdLst>
                <a:gd name="T0" fmla="*/ 0 w 110"/>
                <a:gd name="T1" fmla="*/ 0 h 201"/>
                <a:gd name="T2" fmla="*/ 20 w 110"/>
                <a:gd name="T3" fmla="*/ 0 h 201"/>
                <a:gd name="T4" fmla="*/ 20 w 110"/>
                <a:gd name="T5" fmla="*/ 80 h 201"/>
                <a:gd name="T6" fmla="*/ 63 w 110"/>
                <a:gd name="T7" fmla="*/ 54 h 201"/>
                <a:gd name="T8" fmla="*/ 110 w 110"/>
                <a:gd name="T9" fmla="*/ 106 h 201"/>
                <a:gd name="T10" fmla="*/ 110 w 110"/>
                <a:gd name="T11" fmla="*/ 201 h 201"/>
                <a:gd name="T12" fmla="*/ 90 w 110"/>
                <a:gd name="T13" fmla="*/ 201 h 201"/>
                <a:gd name="T14" fmla="*/ 90 w 110"/>
                <a:gd name="T15" fmla="*/ 113 h 201"/>
                <a:gd name="T16" fmla="*/ 56 w 110"/>
                <a:gd name="T17" fmla="*/ 72 h 201"/>
                <a:gd name="T18" fmla="*/ 20 w 110"/>
                <a:gd name="T19" fmla="*/ 114 h 201"/>
                <a:gd name="T20" fmla="*/ 20 w 110"/>
                <a:gd name="T21" fmla="*/ 201 h 201"/>
                <a:gd name="T22" fmla="*/ 0 w 110"/>
                <a:gd name="T23" fmla="*/ 201 h 201"/>
                <a:gd name="T24" fmla="*/ 0 w 110"/>
                <a:gd name="T25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201">
                  <a:moveTo>
                    <a:pt x="0" y="0"/>
                  </a:moveTo>
                  <a:lnTo>
                    <a:pt x="20" y="0"/>
                  </a:lnTo>
                  <a:lnTo>
                    <a:pt x="20" y="80"/>
                  </a:lnTo>
                  <a:cubicBezTo>
                    <a:pt x="27" y="65"/>
                    <a:pt x="41" y="54"/>
                    <a:pt x="63" y="54"/>
                  </a:cubicBezTo>
                  <a:cubicBezTo>
                    <a:pt x="93" y="54"/>
                    <a:pt x="110" y="74"/>
                    <a:pt x="110" y="106"/>
                  </a:cubicBezTo>
                  <a:lnTo>
                    <a:pt x="110" y="201"/>
                  </a:lnTo>
                  <a:lnTo>
                    <a:pt x="90" y="201"/>
                  </a:lnTo>
                  <a:lnTo>
                    <a:pt x="90" y="113"/>
                  </a:lnTo>
                  <a:cubicBezTo>
                    <a:pt x="90" y="86"/>
                    <a:pt x="78" y="72"/>
                    <a:pt x="56" y="72"/>
                  </a:cubicBezTo>
                  <a:cubicBezTo>
                    <a:pt x="35" y="72"/>
                    <a:pt x="20" y="89"/>
                    <a:pt x="20" y="114"/>
                  </a:cubicBezTo>
                  <a:lnTo>
                    <a:pt x="20" y="201"/>
                  </a:lnTo>
                  <a:lnTo>
                    <a:pt x="0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Rectangle 51"/>
            <p:cNvSpPr>
              <a:spLocks noChangeArrowheads="1"/>
            </p:cNvSpPr>
            <p:nvPr/>
          </p:nvSpPr>
          <p:spPr bwMode="auto">
            <a:xfrm>
              <a:off x="7865115" y="5960957"/>
              <a:ext cx="13182" cy="1205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52"/>
            <p:cNvSpPr>
              <a:spLocks noEditPoints="1"/>
            </p:cNvSpPr>
            <p:nvPr/>
          </p:nvSpPr>
          <p:spPr bwMode="auto">
            <a:xfrm>
              <a:off x="7904658" y="5962841"/>
              <a:ext cx="13182" cy="118632"/>
            </a:xfrm>
            <a:custGeom>
              <a:avLst/>
              <a:gdLst>
                <a:gd name="T0" fmla="*/ 0 w 22"/>
                <a:gd name="T1" fmla="*/ 0 h 198"/>
                <a:gd name="T2" fmla="*/ 22 w 22"/>
                <a:gd name="T3" fmla="*/ 0 h 198"/>
                <a:gd name="T4" fmla="*/ 22 w 22"/>
                <a:gd name="T5" fmla="*/ 23 h 198"/>
                <a:gd name="T6" fmla="*/ 0 w 22"/>
                <a:gd name="T7" fmla="*/ 23 h 198"/>
                <a:gd name="T8" fmla="*/ 0 w 22"/>
                <a:gd name="T9" fmla="*/ 0 h 198"/>
                <a:gd name="T10" fmla="*/ 1 w 22"/>
                <a:gd name="T11" fmla="*/ 53 h 198"/>
                <a:gd name="T12" fmla="*/ 21 w 22"/>
                <a:gd name="T13" fmla="*/ 53 h 198"/>
                <a:gd name="T14" fmla="*/ 21 w 22"/>
                <a:gd name="T15" fmla="*/ 198 h 198"/>
                <a:gd name="T16" fmla="*/ 1 w 22"/>
                <a:gd name="T17" fmla="*/ 198 h 198"/>
                <a:gd name="T18" fmla="*/ 1 w 22"/>
                <a:gd name="T19" fmla="*/ 5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98">
                  <a:moveTo>
                    <a:pt x="0" y="0"/>
                  </a:moveTo>
                  <a:lnTo>
                    <a:pt x="22" y="0"/>
                  </a:lnTo>
                  <a:lnTo>
                    <a:pt x="22" y="23"/>
                  </a:lnTo>
                  <a:lnTo>
                    <a:pt x="0" y="23"/>
                  </a:lnTo>
                  <a:lnTo>
                    <a:pt x="0" y="0"/>
                  </a:lnTo>
                  <a:close/>
                  <a:moveTo>
                    <a:pt x="1" y="53"/>
                  </a:moveTo>
                  <a:lnTo>
                    <a:pt x="21" y="53"/>
                  </a:lnTo>
                  <a:lnTo>
                    <a:pt x="21" y="198"/>
                  </a:lnTo>
                  <a:lnTo>
                    <a:pt x="1" y="198"/>
                  </a:lnTo>
                  <a:lnTo>
                    <a:pt x="1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53"/>
            <p:cNvSpPr>
              <a:spLocks noEditPoints="1"/>
            </p:cNvSpPr>
            <p:nvPr/>
          </p:nvSpPr>
          <p:spPr bwMode="auto">
            <a:xfrm>
              <a:off x="7938553" y="5992970"/>
              <a:ext cx="75322" cy="112982"/>
            </a:xfrm>
            <a:custGeom>
              <a:avLst/>
              <a:gdLst>
                <a:gd name="T0" fmla="*/ 6 w 125"/>
                <a:gd name="T1" fmla="*/ 175 h 190"/>
                <a:gd name="T2" fmla="*/ 14 w 125"/>
                <a:gd name="T3" fmla="*/ 158 h 190"/>
                <a:gd name="T4" fmla="*/ 60 w 125"/>
                <a:gd name="T5" fmla="*/ 172 h 190"/>
                <a:gd name="T6" fmla="*/ 104 w 125"/>
                <a:gd name="T7" fmla="*/ 128 h 190"/>
                <a:gd name="T8" fmla="*/ 104 w 125"/>
                <a:gd name="T9" fmla="*/ 107 h 190"/>
                <a:gd name="T10" fmla="*/ 56 w 125"/>
                <a:gd name="T11" fmla="*/ 137 h 190"/>
                <a:gd name="T12" fmla="*/ 0 w 125"/>
                <a:gd name="T13" fmla="*/ 70 h 190"/>
                <a:gd name="T14" fmla="*/ 0 w 125"/>
                <a:gd name="T15" fmla="*/ 68 h 190"/>
                <a:gd name="T16" fmla="*/ 57 w 125"/>
                <a:gd name="T17" fmla="*/ 0 h 190"/>
                <a:gd name="T18" fmla="*/ 105 w 125"/>
                <a:gd name="T19" fmla="*/ 28 h 190"/>
                <a:gd name="T20" fmla="*/ 105 w 125"/>
                <a:gd name="T21" fmla="*/ 2 h 190"/>
                <a:gd name="T22" fmla="*/ 125 w 125"/>
                <a:gd name="T23" fmla="*/ 2 h 190"/>
                <a:gd name="T24" fmla="*/ 125 w 125"/>
                <a:gd name="T25" fmla="*/ 127 h 190"/>
                <a:gd name="T26" fmla="*/ 109 w 125"/>
                <a:gd name="T27" fmla="*/ 172 h 190"/>
                <a:gd name="T28" fmla="*/ 61 w 125"/>
                <a:gd name="T29" fmla="*/ 188 h 190"/>
                <a:gd name="T30" fmla="*/ 6 w 125"/>
                <a:gd name="T31" fmla="*/ 175 h 190"/>
                <a:gd name="T32" fmla="*/ 105 w 125"/>
                <a:gd name="T33" fmla="*/ 70 h 190"/>
                <a:gd name="T34" fmla="*/ 105 w 125"/>
                <a:gd name="T35" fmla="*/ 70 h 190"/>
                <a:gd name="T36" fmla="*/ 61 w 125"/>
                <a:gd name="T37" fmla="*/ 18 h 190"/>
                <a:gd name="T38" fmla="*/ 20 w 125"/>
                <a:gd name="T39" fmla="*/ 68 h 190"/>
                <a:gd name="T40" fmla="*/ 20 w 125"/>
                <a:gd name="T41" fmla="*/ 68 h 190"/>
                <a:gd name="T42" fmla="*/ 61 w 125"/>
                <a:gd name="T43" fmla="*/ 118 h 190"/>
                <a:gd name="T44" fmla="*/ 105 w 125"/>
                <a:gd name="T45" fmla="*/ 7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5" h="190">
                  <a:moveTo>
                    <a:pt x="6" y="175"/>
                  </a:moveTo>
                  <a:lnTo>
                    <a:pt x="14" y="158"/>
                  </a:lnTo>
                  <a:cubicBezTo>
                    <a:pt x="27" y="167"/>
                    <a:pt x="44" y="172"/>
                    <a:pt x="60" y="172"/>
                  </a:cubicBezTo>
                  <a:cubicBezTo>
                    <a:pt x="87" y="172"/>
                    <a:pt x="104" y="157"/>
                    <a:pt x="104" y="128"/>
                  </a:cubicBezTo>
                  <a:lnTo>
                    <a:pt x="104" y="107"/>
                  </a:lnTo>
                  <a:cubicBezTo>
                    <a:pt x="94" y="123"/>
                    <a:pt x="79" y="137"/>
                    <a:pt x="56" y="137"/>
                  </a:cubicBezTo>
                  <a:cubicBezTo>
                    <a:pt x="26" y="137"/>
                    <a:pt x="0" y="112"/>
                    <a:pt x="0" y="70"/>
                  </a:cubicBezTo>
                  <a:lnTo>
                    <a:pt x="0" y="68"/>
                  </a:lnTo>
                  <a:cubicBezTo>
                    <a:pt x="0" y="25"/>
                    <a:pt x="28" y="0"/>
                    <a:pt x="57" y="0"/>
                  </a:cubicBezTo>
                  <a:cubicBezTo>
                    <a:pt x="80" y="0"/>
                    <a:pt x="95" y="13"/>
                    <a:pt x="105" y="28"/>
                  </a:cubicBezTo>
                  <a:lnTo>
                    <a:pt x="105" y="2"/>
                  </a:lnTo>
                  <a:lnTo>
                    <a:pt x="125" y="2"/>
                  </a:lnTo>
                  <a:lnTo>
                    <a:pt x="125" y="127"/>
                  </a:lnTo>
                  <a:cubicBezTo>
                    <a:pt x="125" y="147"/>
                    <a:pt x="120" y="162"/>
                    <a:pt x="109" y="172"/>
                  </a:cubicBezTo>
                  <a:cubicBezTo>
                    <a:pt x="97" y="183"/>
                    <a:pt x="81" y="188"/>
                    <a:pt x="61" y="188"/>
                  </a:cubicBezTo>
                  <a:cubicBezTo>
                    <a:pt x="41" y="190"/>
                    <a:pt x="23" y="185"/>
                    <a:pt x="6" y="175"/>
                  </a:cubicBezTo>
                  <a:close/>
                  <a:moveTo>
                    <a:pt x="105" y="70"/>
                  </a:moveTo>
                  <a:lnTo>
                    <a:pt x="105" y="70"/>
                  </a:lnTo>
                  <a:cubicBezTo>
                    <a:pt x="105" y="37"/>
                    <a:pt x="84" y="18"/>
                    <a:pt x="61" y="18"/>
                  </a:cubicBezTo>
                  <a:cubicBezTo>
                    <a:pt x="39" y="18"/>
                    <a:pt x="20" y="37"/>
                    <a:pt x="20" y="68"/>
                  </a:cubicBezTo>
                  <a:lnTo>
                    <a:pt x="20" y="68"/>
                  </a:lnTo>
                  <a:cubicBezTo>
                    <a:pt x="20" y="100"/>
                    <a:pt x="39" y="118"/>
                    <a:pt x="61" y="118"/>
                  </a:cubicBezTo>
                  <a:cubicBezTo>
                    <a:pt x="84" y="120"/>
                    <a:pt x="105" y="101"/>
                    <a:pt x="105" y="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Freeform 54"/>
            <p:cNvSpPr>
              <a:spLocks/>
            </p:cNvSpPr>
            <p:nvPr/>
          </p:nvSpPr>
          <p:spPr bwMode="auto">
            <a:xfrm>
              <a:off x="8036471" y="5960957"/>
              <a:ext cx="67789" cy="120514"/>
            </a:xfrm>
            <a:custGeom>
              <a:avLst/>
              <a:gdLst>
                <a:gd name="T0" fmla="*/ 0 w 110"/>
                <a:gd name="T1" fmla="*/ 0 h 201"/>
                <a:gd name="T2" fmla="*/ 20 w 110"/>
                <a:gd name="T3" fmla="*/ 0 h 201"/>
                <a:gd name="T4" fmla="*/ 20 w 110"/>
                <a:gd name="T5" fmla="*/ 80 h 201"/>
                <a:gd name="T6" fmla="*/ 63 w 110"/>
                <a:gd name="T7" fmla="*/ 54 h 201"/>
                <a:gd name="T8" fmla="*/ 110 w 110"/>
                <a:gd name="T9" fmla="*/ 106 h 201"/>
                <a:gd name="T10" fmla="*/ 110 w 110"/>
                <a:gd name="T11" fmla="*/ 201 h 201"/>
                <a:gd name="T12" fmla="*/ 90 w 110"/>
                <a:gd name="T13" fmla="*/ 201 h 201"/>
                <a:gd name="T14" fmla="*/ 90 w 110"/>
                <a:gd name="T15" fmla="*/ 113 h 201"/>
                <a:gd name="T16" fmla="*/ 56 w 110"/>
                <a:gd name="T17" fmla="*/ 72 h 201"/>
                <a:gd name="T18" fmla="*/ 20 w 110"/>
                <a:gd name="T19" fmla="*/ 114 h 201"/>
                <a:gd name="T20" fmla="*/ 20 w 110"/>
                <a:gd name="T21" fmla="*/ 201 h 201"/>
                <a:gd name="T22" fmla="*/ 0 w 110"/>
                <a:gd name="T23" fmla="*/ 201 h 201"/>
                <a:gd name="T24" fmla="*/ 0 w 110"/>
                <a:gd name="T25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201">
                  <a:moveTo>
                    <a:pt x="0" y="0"/>
                  </a:moveTo>
                  <a:lnTo>
                    <a:pt x="20" y="0"/>
                  </a:lnTo>
                  <a:lnTo>
                    <a:pt x="20" y="80"/>
                  </a:lnTo>
                  <a:cubicBezTo>
                    <a:pt x="27" y="65"/>
                    <a:pt x="41" y="54"/>
                    <a:pt x="63" y="54"/>
                  </a:cubicBezTo>
                  <a:cubicBezTo>
                    <a:pt x="93" y="54"/>
                    <a:pt x="110" y="74"/>
                    <a:pt x="110" y="106"/>
                  </a:cubicBezTo>
                  <a:lnTo>
                    <a:pt x="110" y="201"/>
                  </a:lnTo>
                  <a:lnTo>
                    <a:pt x="90" y="201"/>
                  </a:lnTo>
                  <a:lnTo>
                    <a:pt x="90" y="113"/>
                  </a:lnTo>
                  <a:cubicBezTo>
                    <a:pt x="90" y="86"/>
                    <a:pt x="78" y="72"/>
                    <a:pt x="56" y="72"/>
                  </a:cubicBezTo>
                  <a:cubicBezTo>
                    <a:pt x="35" y="72"/>
                    <a:pt x="20" y="89"/>
                    <a:pt x="20" y="114"/>
                  </a:cubicBezTo>
                  <a:lnTo>
                    <a:pt x="20" y="201"/>
                  </a:lnTo>
                  <a:lnTo>
                    <a:pt x="0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Freeform 55"/>
            <p:cNvSpPr>
              <a:spLocks/>
            </p:cNvSpPr>
            <p:nvPr/>
          </p:nvSpPr>
          <p:spPr bwMode="auto">
            <a:xfrm>
              <a:off x="8121208" y="5968489"/>
              <a:ext cx="45193" cy="114866"/>
            </a:xfrm>
            <a:custGeom>
              <a:avLst/>
              <a:gdLst>
                <a:gd name="T0" fmla="*/ 17 w 76"/>
                <a:gd name="T1" fmla="*/ 154 h 190"/>
                <a:gd name="T2" fmla="*/ 17 w 76"/>
                <a:gd name="T3" fmla="*/ 60 h 190"/>
                <a:gd name="T4" fmla="*/ 0 w 76"/>
                <a:gd name="T5" fmla="*/ 60 h 190"/>
                <a:gd name="T6" fmla="*/ 0 w 76"/>
                <a:gd name="T7" fmla="*/ 42 h 190"/>
                <a:gd name="T8" fmla="*/ 17 w 76"/>
                <a:gd name="T9" fmla="*/ 42 h 190"/>
                <a:gd name="T10" fmla="*/ 17 w 76"/>
                <a:gd name="T11" fmla="*/ 0 h 190"/>
                <a:gd name="T12" fmla="*/ 37 w 76"/>
                <a:gd name="T13" fmla="*/ 0 h 190"/>
                <a:gd name="T14" fmla="*/ 37 w 76"/>
                <a:gd name="T15" fmla="*/ 42 h 190"/>
                <a:gd name="T16" fmla="*/ 75 w 76"/>
                <a:gd name="T17" fmla="*/ 42 h 190"/>
                <a:gd name="T18" fmla="*/ 75 w 76"/>
                <a:gd name="T19" fmla="*/ 60 h 190"/>
                <a:gd name="T20" fmla="*/ 37 w 76"/>
                <a:gd name="T21" fmla="*/ 60 h 190"/>
                <a:gd name="T22" fmla="*/ 37 w 76"/>
                <a:gd name="T23" fmla="*/ 150 h 190"/>
                <a:gd name="T24" fmla="*/ 58 w 76"/>
                <a:gd name="T25" fmla="*/ 171 h 190"/>
                <a:gd name="T26" fmla="*/ 76 w 76"/>
                <a:gd name="T27" fmla="*/ 167 h 190"/>
                <a:gd name="T28" fmla="*/ 76 w 76"/>
                <a:gd name="T29" fmla="*/ 185 h 190"/>
                <a:gd name="T30" fmla="*/ 55 w 76"/>
                <a:gd name="T31" fmla="*/ 190 h 190"/>
                <a:gd name="T32" fmla="*/ 17 w 76"/>
                <a:gd name="T33" fmla="*/ 15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190">
                  <a:moveTo>
                    <a:pt x="17" y="154"/>
                  </a:moveTo>
                  <a:lnTo>
                    <a:pt x="17" y="60"/>
                  </a:lnTo>
                  <a:lnTo>
                    <a:pt x="0" y="60"/>
                  </a:lnTo>
                  <a:lnTo>
                    <a:pt x="0" y="42"/>
                  </a:lnTo>
                  <a:lnTo>
                    <a:pt x="17" y="42"/>
                  </a:lnTo>
                  <a:lnTo>
                    <a:pt x="17" y="0"/>
                  </a:lnTo>
                  <a:lnTo>
                    <a:pt x="37" y="0"/>
                  </a:lnTo>
                  <a:lnTo>
                    <a:pt x="37" y="42"/>
                  </a:lnTo>
                  <a:lnTo>
                    <a:pt x="75" y="42"/>
                  </a:lnTo>
                  <a:lnTo>
                    <a:pt x="75" y="60"/>
                  </a:lnTo>
                  <a:lnTo>
                    <a:pt x="37" y="60"/>
                  </a:lnTo>
                  <a:lnTo>
                    <a:pt x="37" y="150"/>
                  </a:lnTo>
                  <a:cubicBezTo>
                    <a:pt x="37" y="165"/>
                    <a:pt x="46" y="171"/>
                    <a:pt x="58" y="171"/>
                  </a:cubicBezTo>
                  <a:cubicBezTo>
                    <a:pt x="63" y="171"/>
                    <a:pt x="70" y="170"/>
                    <a:pt x="76" y="167"/>
                  </a:cubicBezTo>
                  <a:lnTo>
                    <a:pt x="76" y="185"/>
                  </a:lnTo>
                  <a:cubicBezTo>
                    <a:pt x="70" y="187"/>
                    <a:pt x="62" y="190"/>
                    <a:pt x="55" y="190"/>
                  </a:cubicBezTo>
                  <a:cubicBezTo>
                    <a:pt x="33" y="189"/>
                    <a:pt x="17" y="179"/>
                    <a:pt x="17" y="1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Freeform 56"/>
            <p:cNvSpPr>
              <a:spLocks/>
            </p:cNvSpPr>
            <p:nvPr/>
          </p:nvSpPr>
          <p:spPr bwMode="auto">
            <a:xfrm>
              <a:off x="8639043" y="5964723"/>
              <a:ext cx="86620" cy="116748"/>
            </a:xfrm>
            <a:custGeom>
              <a:avLst/>
              <a:gdLst>
                <a:gd name="T0" fmla="*/ 0 w 144"/>
                <a:gd name="T1" fmla="*/ 0 h 195"/>
                <a:gd name="T2" fmla="*/ 21 w 144"/>
                <a:gd name="T3" fmla="*/ 0 h 195"/>
                <a:gd name="T4" fmla="*/ 21 w 144"/>
                <a:gd name="T5" fmla="*/ 113 h 195"/>
                <a:gd name="T6" fmla="*/ 114 w 144"/>
                <a:gd name="T7" fmla="*/ 0 h 195"/>
                <a:gd name="T8" fmla="*/ 140 w 144"/>
                <a:gd name="T9" fmla="*/ 0 h 195"/>
                <a:gd name="T10" fmla="*/ 69 w 144"/>
                <a:gd name="T11" fmla="*/ 85 h 195"/>
                <a:gd name="T12" fmla="*/ 144 w 144"/>
                <a:gd name="T13" fmla="*/ 195 h 195"/>
                <a:gd name="T14" fmla="*/ 119 w 144"/>
                <a:gd name="T15" fmla="*/ 195 h 195"/>
                <a:gd name="T16" fmla="*/ 55 w 144"/>
                <a:gd name="T17" fmla="*/ 103 h 195"/>
                <a:gd name="T18" fmla="*/ 22 w 144"/>
                <a:gd name="T19" fmla="*/ 140 h 195"/>
                <a:gd name="T20" fmla="*/ 22 w 144"/>
                <a:gd name="T21" fmla="*/ 195 h 195"/>
                <a:gd name="T22" fmla="*/ 1 w 144"/>
                <a:gd name="T23" fmla="*/ 195 h 195"/>
                <a:gd name="T24" fmla="*/ 1 w 144"/>
                <a:gd name="T25" fmla="*/ 0 h 195"/>
                <a:gd name="T26" fmla="*/ 0 w 144"/>
                <a:gd name="T27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4" h="195">
                  <a:moveTo>
                    <a:pt x="0" y="0"/>
                  </a:moveTo>
                  <a:lnTo>
                    <a:pt x="21" y="0"/>
                  </a:lnTo>
                  <a:lnTo>
                    <a:pt x="21" y="113"/>
                  </a:lnTo>
                  <a:lnTo>
                    <a:pt x="114" y="0"/>
                  </a:lnTo>
                  <a:lnTo>
                    <a:pt x="140" y="0"/>
                  </a:lnTo>
                  <a:lnTo>
                    <a:pt x="69" y="85"/>
                  </a:lnTo>
                  <a:lnTo>
                    <a:pt x="144" y="195"/>
                  </a:lnTo>
                  <a:lnTo>
                    <a:pt x="119" y="195"/>
                  </a:lnTo>
                  <a:lnTo>
                    <a:pt x="55" y="103"/>
                  </a:lnTo>
                  <a:lnTo>
                    <a:pt x="22" y="140"/>
                  </a:lnTo>
                  <a:lnTo>
                    <a:pt x="22" y="195"/>
                  </a:lnTo>
                  <a:lnTo>
                    <a:pt x="1" y="195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Freeform 57"/>
            <p:cNvSpPr>
              <a:spLocks noEditPoints="1"/>
            </p:cNvSpPr>
            <p:nvPr/>
          </p:nvSpPr>
          <p:spPr bwMode="auto">
            <a:xfrm>
              <a:off x="8733195" y="5992970"/>
              <a:ext cx="65907" cy="90386"/>
            </a:xfrm>
            <a:custGeom>
              <a:avLst/>
              <a:gdLst>
                <a:gd name="T0" fmla="*/ 0 w 109"/>
                <a:gd name="T1" fmla="*/ 104 h 149"/>
                <a:gd name="T2" fmla="*/ 0 w 109"/>
                <a:gd name="T3" fmla="*/ 104 h 149"/>
                <a:gd name="T4" fmla="*/ 54 w 109"/>
                <a:gd name="T5" fmla="*/ 56 h 149"/>
                <a:gd name="T6" fmla="*/ 91 w 109"/>
                <a:gd name="T7" fmla="*/ 63 h 149"/>
                <a:gd name="T8" fmla="*/ 91 w 109"/>
                <a:gd name="T9" fmla="*/ 54 h 149"/>
                <a:gd name="T10" fmla="*/ 54 w 109"/>
                <a:gd name="T11" fmla="*/ 18 h 149"/>
                <a:gd name="T12" fmla="*/ 16 w 109"/>
                <a:gd name="T13" fmla="*/ 28 h 149"/>
                <a:gd name="T14" fmla="*/ 10 w 109"/>
                <a:gd name="T15" fmla="*/ 11 h 149"/>
                <a:gd name="T16" fmla="*/ 55 w 109"/>
                <a:gd name="T17" fmla="*/ 0 h 149"/>
                <a:gd name="T18" fmla="*/ 95 w 109"/>
                <a:gd name="T19" fmla="*/ 15 h 149"/>
                <a:gd name="T20" fmla="*/ 109 w 109"/>
                <a:gd name="T21" fmla="*/ 54 h 149"/>
                <a:gd name="T22" fmla="*/ 109 w 109"/>
                <a:gd name="T23" fmla="*/ 146 h 149"/>
                <a:gd name="T24" fmla="*/ 89 w 109"/>
                <a:gd name="T25" fmla="*/ 146 h 149"/>
                <a:gd name="T26" fmla="*/ 89 w 109"/>
                <a:gd name="T27" fmla="*/ 125 h 149"/>
                <a:gd name="T28" fmla="*/ 45 w 109"/>
                <a:gd name="T29" fmla="*/ 149 h 149"/>
                <a:gd name="T30" fmla="*/ 0 w 109"/>
                <a:gd name="T31" fmla="*/ 104 h 149"/>
                <a:gd name="T32" fmla="*/ 91 w 109"/>
                <a:gd name="T33" fmla="*/ 95 h 149"/>
                <a:gd name="T34" fmla="*/ 91 w 109"/>
                <a:gd name="T35" fmla="*/ 78 h 149"/>
                <a:gd name="T36" fmla="*/ 56 w 109"/>
                <a:gd name="T37" fmla="*/ 71 h 149"/>
                <a:gd name="T38" fmla="*/ 20 w 109"/>
                <a:gd name="T39" fmla="*/ 101 h 149"/>
                <a:gd name="T40" fmla="*/ 20 w 109"/>
                <a:gd name="T41" fmla="*/ 103 h 149"/>
                <a:gd name="T42" fmla="*/ 51 w 109"/>
                <a:gd name="T43" fmla="*/ 133 h 149"/>
                <a:gd name="T44" fmla="*/ 91 w 109"/>
                <a:gd name="T45" fmla="*/ 9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9">
                  <a:moveTo>
                    <a:pt x="0" y="104"/>
                  </a:moveTo>
                  <a:lnTo>
                    <a:pt x="0" y="104"/>
                  </a:lnTo>
                  <a:cubicBezTo>
                    <a:pt x="0" y="73"/>
                    <a:pt x="21" y="56"/>
                    <a:pt x="54" y="56"/>
                  </a:cubicBezTo>
                  <a:cubicBezTo>
                    <a:pt x="69" y="56"/>
                    <a:pt x="80" y="59"/>
                    <a:pt x="91" y="63"/>
                  </a:cubicBezTo>
                  <a:lnTo>
                    <a:pt x="91" y="54"/>
                  </a:lnTo>
                  <a:cubicBezTo>
                    <a:pt x="91" y="30"/>
                    <a:pt x="78" y="18"/>
                    <a:pt x="54" y="18"/>
                  </a:cubicBezTo>
                  <a:cubicBezTo>
                    <a:pt x="39" y="18"/>
                    <a:pt x="26" y="23"/>
                    <a:pt x="16" y="28"/>
                  </a:cubicBezTo>
                  <a:lnTo>
                    <a:pt x="10" y="11"/>
                  </a:lnTo>
                  <a:cubicBezTo>
                    <a:pt x="24" y="5"/>
                    <a:pt x="38" y="0"/>
                    <a:pt x="55" y="0"/>
                  </a:cubicBezTo>
                  <a:cubicBezTo>
                    <a:pt x="73" y="0"/>
                    <a:pt x="86" y="5"/>
                    <a:pt x="95" y="15"/>
                  </a:cubicBezTo>
                  <a:cubicBezTo>
                    <a:pt x="104" y="24"/>
                    <a:pt x="109" y="38"/>
                    <a:pt x="109" y="54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9"/>
                    <a:pt x="66" y="149"/>
                    <a:pt x="45" y="149"/>
                  </a:cubicBezTo>
                  <a:cubicBezTo>
                    <a:pt x="23" y="149"/>
                    <a:pt x="0" y="133"/>
                    <a:pt x="0" y="104"/>
                  </a:cubicBezTo>
                  <a:close/>
                  <a:moveTo>
                    <a:pt x="91" y="95"/>
                  </a:moveTo>
                  <a:lnTo>
                    <a:pt x="91" y="78"/>
                  </a:lnTo>
                  <a:cubicBezTo>
                    <a:pt x="83" y="74"/>
                    <a:pt x="70" y="71"/>
                    <a:pt x="56" y="71"/>
                  </a:cubicBezTo>
                  <a:cubicBezTo>
                    <a:pt x="34" y="71"/>
                    <a:pt x="20" y="84"/>
                    <a:pt x="20" y="101"/>
                  </a:cubicBezTo>
                  <a:lnTo>
                    <a:pt x="20" y="103"/>
                  </a:lnTo>
                  <a:cubicBezTo>
                    <a:pt x="20" y="120"/>
                    <a:pt x="34" y="133"/>
                    <a:pt x="51" y="133"/>
                  </a:cubicBezTo>
                  <a:cubicBezTo>
                    <a:pt x="74" y="133"/>
                    <a:pt x="91" y="116"/>
                    <a:pt x="91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Freeform 58"/>
            <p:cNvSpPr>
              <a:spLocks/>
            </p:cNvSpPr>
            <p:nvPr/>
          </p:nvSpPr>
          <p:spPr bwMode="auto">
            <a:xfrm>
              <a:off x="8823581" y="5992970"/>
              <a:ext cx="41427" cy="88503"/>
            </a:xfrm>
            <a:custGeom>
              <a:avLst/>
              <a:gdLst>
                <a:gd name="T0" fmla="*/ 0 w 70"/>
                <a:gd name="T1" fmla="*/ 2 h 147"/>
                <a:gd name="T2" fmla="*/ 20 w 70"/>
                <a:gd name="T3" fmla="*/ 2 h 147"/>
                <a:gd name="T4" fmla="*/ 20 w 70"/>
                <a:gd name="T5" fmla="*/ 35 h 147"/>
                <a:gd name="T6" fmla="*/ 70 w 70"/>
                <a:gd name="T7" fmla="*/ 1 h 147"/>
                <a:gd name="T8" fmla="*/ 70 w 70"/>
                <a:gd name="T9" fmla="*/ 22 h 147"/>
                <a:gd name="T10" fmla="*/ 69 w 70"/>
                <a:gd name="T11" fmla="*/ 22 h 147"/>
                <a:gd name="T12" fmla="*/ 20 w 70"/>
                <a:gd name="T13" fmla="*/ 79 h 147"/>
                <a:gd name="T14" fmla="*/ 20 w 70"/>
                <a:gd name="T15" fmla="*/ 147 h 147"/>
                <a:gd name="T16" fmla="*/ 0 w 70"/>
                <a:gd name="T17" fmla="*/ 147 h 147"/>
                <a:gd name="T18" fmla="*/ 0 w 70"/>
                <a:gd name="T1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7">
                  <a:moveTo>
                    <a:pt x="0" y="2"/>
                  </a:moveTo>
                  <a:lnTo>
                    <a:pt x="20" y="2"/>
                  </a:lnTo>
                  <a:lnTo>
                    <a:pt x="20" y="35"/>
                  </a:lnTo>
                  <a:cubicBezTo>
                    <a:pt x="29" y="15"/>
                    <a:pt x="46" y="0"/>
                    <a:pt x="70" y="1"/>
                  </a:cubicBezTo>
                  <a:lnTo>
                    <a:pt x="70" y="22"/>
                  </a:lnTo>
                  <a:lnTo>
                    <a:pt x="69" y="22"/>
                  </a:lnTo>
                  <a:cubicBezTo>
                    <a:pt x="41" y="22"/>
                    <a:pt x="20" y="41"/>
                    <a:pt x="20" y="79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Freeform 59"/>
            <p:cNvSpPr>
              <a:spLocks noEditPoints="1"/>
            </p:cNvSpPr>
            <p:nvPr/>
          </p:nvSpPr>
          <p:spPr bwMode="auto">
            <a:xfrm>
              <a:off x="8880072" y="5960957"/>
              <a:ext cx="75322" cy="122398"/>
            </a:xfrm>
            <a:custGeom>
              <a:avLst/>
              <a:gdLst>
                <a:gd name="T0" fmla="*/ 20 w 124"/>
                <a:gd name="T1" fmla="*/ 173 h 204"/>
                <a:gd name="T2" fmla="*/ 20 w 124"/>
                <a:gd name="T3" fmla="*/ 200 h 204"/>
                <a:gd name="T4" fmla="*/ 0 w 124"/>
                <a:gd name="T5" fmla="*/ 200 h 204"/>
                <a:gd name="T6" fmla="*/ 0 w 124"/>
                <a:gd name="T7" fmla="*/ 0 h 204"/>
                <a:gd name="T8" fmla="*/ 20 w 124"/>
                <a:gd name="T9" fmla="*/ 0 h 204"/>
                <a:gd name="T10" fmla="*/ 20 w 124"/>
                <a:gd name="T11" fmla="*/ 84 h 204"/>
                <a:gd name="T12" fmla="*/ 67 w 124"/>
                <a:gd name="T13" fmla="*/ 54 h 204"/>
                <a:gd name="T14" fmla="*/ 124 w 124"/>
                <a:gd name="T15" fmla="*/ 128 h 204"/>
                <a:gd name="T16" fmla="*/ 124 w 124"/>
                <a:gd name="T17" fmla="*/ 130 h 204"/>
                <a:gd name="T18" fmla="*/ 67 w 124"/>
                <a:gd name="T19" fmla="*/ 204 h 204"/>
                <a:gd name="T20" fmla="*/ 20 w 124"/>
                <a:gd name="T21" fmla="*/ 173 h 204"/>
                <a:gd name="T22" fmla="*/ 105 w 124"/>
                <a:gd name="T23" fmla="*/ 129 h 204"/>
                <a:gd name="T24" fmla="*/ 105 w 124"/>
                <a:gd name="T25" fmla="*/ 127 h 204"/>
                <a:gd name="T26" fmla="*/ 64 w 124"/>
                <a:gd name="T27" fmla="*/ 70 h 204"/>
                <a:gd name="T28" fmla="*/ 20 w 124"/>
                <a:gd name="T29" fmla="*/ 127 h 204"/>
                <a:gd name="T30" fmla="*/ 20 w 124"/>
                <a:gd name="T31" fmla="*/ 129 h 204"/>
                <a:gd name="T32" fmla="*/ 64 w 124"/>
                <a:gd name="T33" fmla="*/ 184 h 204"/>
                <a:gd name="T34" fmla="*/ 105 w 124"/>
                <a:gd name="T35" fmla="*/ 12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04">
                  <a:moveTo>
                    <a:pt x="20" y="173"/>
                  </a:moveTo>
                  <a:lnTo>
                    <a:pt x="20" y="200"/>
                  </a:lnTo>
                  <a:lnTo>
                    <a:pt x="0" y="20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84"/>
                  </a:lnTo>
                  <a:cubicBezTo>
                    <a:pt x="30" y="68"/>
                    <a:pt x="44" y="54"/>
                    <a:pt x="67" y="54"/>
                  </a:cubicBezTo>
                  <a:cubicBezTo>
                    <a:pt x="97" y="54"/>
                    <a:pt x="124" y="79"/>
                    <a:pt x="124" y="128"/>
                  </a:cubicBezTo>
                  <a:lnTo>
                    <a:pt x="124" y="130"/>
                  </a:lnTo>
                  <a:cubicBezTo>
                    <a:pt x="124" y="178"/>
                    <a:pt x="95" y="204"/>
                    <a:pt x="67" y="204"/>
                  </a:cubicBezTo>
                  <a:cubicBezTo>
                    <a:pt x="45" y="203"/>
                    <a:pt x="30" y="189"/>
                    <a:pt x="20" y="173"/>
                  </a:cubicBezTo>
                  <a:close/>
                  <a:moveTo>
                    <a:pt x="105" y="129"/>
                  </a:moveTo>
                  <a:lnTo>
                    <a:pt x="105" y="127"/>
                  </a:lnTo>
                  <a:cubicBezTo>
                    <a:pt x="105" y="92"/>
                    <a:pt x="87" y="70"/>
                    <a:pt x="64" y="70"/>
                  </a:cubicBezTo>
                  <a:cubicBezTo>
                    <a:pt x="42" y="70"/>
                    <a:pt x="20" y="93"/>
                    <a:pt x="20" y="127"/>
                  </a:cubicBezTo>
                  <a:lnTo>
                    <a:pt x="20" y="129"/>
                  </a:lnTo>
                  <a:cubicBezTo>
                    <a:pt x="20" y="163"/>
                    <a:pt x="42" y="184"/>
                    <a:pt x="64" y="184"/>
                  </a:cubicBezTo>
                  <a:cubicBezTo>
                    <a:pt x="87" y="184"/>
                    <a:pt x="105" y="164"/>
                    <a:pt x="105" y="1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Freeform 60"/>
            <p:cNvSpPr>
              <a:spLocks noEditPoints="1"/>
            </p:cNvSpPr>
            <p:nvPr/>
          </p:nvSpPr>
          <p:spPr bwMode="auto">
            <a:xfrm>
              <a:off x="8972341" y="5992970"/>
              <a:ext cx="77205" cy="90386"/>
            </a:xfrm>
            <a:custGeom>
              <a:avLst/>
              <a:gdLst>
                <a:gd name="T0" fmla="*/ 0 w 127"/>
                <a:gd name="T1" fmla="*/ 77 h 150"/>
                <a:gd name="T2" fmla="*/ 0 w 127"/>
                <a:gd name="T3" fmla="*/ 75 h 150"/>
                <a:gd name="T4" fmla="*/ 63 w 127"/>
                <a:gd name="T5" fmla="*/ 0 h 150"/>
                <a:gd name="T6" fmla="*/ 127 w 127"/>
                <a:gd name="T7" fmla="*/ 73 h 150"/>
                <a:gd name="T8" fmla="*/ 127 w 127"/>
                <a:gd name="T9" fmla="*/ 75 h 150"/>
                <a:gd name="T10" fmla="*/ 63 w 127"/>
                <a:gd name="T11" fmla="*/ 150 h 150"/>
                <a:gd name="T12" fmla="*/ 0 w 127"/>
                <a:gd name="T13" fmla="*/ 77 h 150"/>
                <a:gd name="T14" fmla="*/ 107 w 127"/>
                <a:gd name="T15" fmla="*/ 77 h 150"/>
                <a:gd name="T16" fmla="*/ 107 w 127"/>
                <a:gd name="T17" fmla="*/ 75 h 150"/>
                <a:gd name="T18" fmla="*/ 63 w 127"/>
                <a:gd name="T19" fmla="*/ 18 h 150"/>
                <a:gd name="T20" fmla="*/ 20 w 127"/>
                <a:gd name="T21" fmla="*/ 75 h 150"/>
                <a:gd name="T22" fmla="*/ 20 w 127"/>
                <a:gd name="T23" fmla="*/ 76 h 150"/>
                <a:gd name="T24" fmla="*/ 63 w 127"/>
                <a:gd name="T25" fmla="*/ 132 h 150"/>
                <a:gd name="T26" fmla="*/ 107 w 127"/>
                <a:gd name="T27" fmla="*/ 7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150">
                  <a:moveTo>
                    <a:pt x="0" y="77"/>
                  </a:moveTo>
                  <a:lnTo>
                    <a:pt x="0" y="75"/>
                  </a:lnTo>
                  <a:cubicBezTo>
                    <a:pt x="0" y="32"/>
                    <a:pt x="27" y="0"/>
                    <a:pt x="63" y="0"/>
                  </a:cubicBezTo>
                  <a:cubicBezTo>
                    <a:pt x="99" y="0"/>
                    <a:pt x="127" y="32"/>
                    <a:pt x="127" y="73"/>
                  </a:cubicBezTo>
                  <a:lnTo>
                    <a:pt x="127" y="75"/>
                  </a:lnTo>
                  <a:cubicBezTo>
                    <a:pt x="127" y="117"/>
                    <a:pt x="99" y="150"/>
                    <a:pt x="63" y="150"/>
                  </a:cubicBezTo>
                  <a:cubicBezTo>
                    <a:pt x="27" y="150"/>
                    <a:pt x="0" y="120"/>
                    <a:pt x="0" y="77"/>
                  </a:cubicBezTo>
                  <a:close/>
                  <a:moveTo>
                    <a:pt x="107" y="77"/>
                  </a:moveTo>
                  <a:lnTo>
                    <a:pt x="107" y="75"/>
                  </a:lnTo>
                  <a:cubicBezTo>
                    <a:pt x="107" y="42"/>
                    <a:pt x="87" y="18"/>
                    <a:pt x="63" y="18"/>
                  </a:cubicBezTo>
                  <a:cubicBezTo>
                    <a:pt x="38" y="18"/>
                    <a:pt x="20" y="42"/>
                    <a:pt x="20" y="75"/>
                  </a:cubicBezTo>
                  <a:lnTo>
                    <a:pt x="20" y="76"/>
                  </a:lnTo>
                  <a:cubicBezTo>
                    <a:pt x="20" y="108"/>
                    <a:pt x="38" y="132"/>
                    <a:pt x="63" y="132"/>
                  </a:cubicBezTo>
                  <a:cubicBezTo>
                    <a:pt x="90" y="133"/>
                    <a:pt x="107" y="108"/>
                    <a:pt x="107" y="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Freeform 61"/>
            <p:cNvSpPr>
              <a:spLocks/>
            </p:cNvSpPr>
            <p:nvPr/>
          </p:nvSpPr>
          <p:spPr bwMode="auto">
            <a:xfrm>
              <a:off x="9068376" y="5992970"/>
              <a:ext cx="43310" cy="88503"/>
            </a:xfrm>
            <a:custGeom>
              <a:avLst/>
              <a:gdLst>
                <a:gd name="T0" fmla="*/ 0 w 70"/>
                <a:gd name="T1" fmla="*/ 2 h 147"/>
                <a:gd name="T2" fmla="*/ 20 w 70"/>
                <a:gd name="T3" fmla="*/ 2 h 147"/>
                <a:gd name="T4" fmla="*/ 20 w 70"/>
                <a:gd name="T5" fmla="*/ 35 h 147"/>
                <a:gd name="T6" fmla="*/ 70 w 70"/>
                <a:gd name="T7" fmla="*/ 1 h 147"/>
                <a:gd name="T8" fmla="*/ 70 w 70"/>
                <a:gd name="T9" fmla="*/ 22 h 147"/>
                <a:gd name="T10" fmla="*/ 69 w 70"/>
                <a:gd name="T11" fmla="*/ 22 h 147"/>
                <a:gd name="T12" fmla="*/ 20 w 70"/>
                <a:gd name="T13" fmla="*/ 79 h 147"/>
                <a:gd name="T14" fmla="*/ 20 w 70"/>
                <a:gd name="T15" fmla="*/ 147 h 147"/>
                <a:gd name="T16" fmla="*/ 0 w 70"/>
                <a:gd name="T17" fmla="*/ 147 h 147"/>
                <a:gd name="T18" fmla="*/ 0 w 70"/>
                <a:gd name="T1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7">
                  <a:moveTo>
                    <a:pt x="0" y="2"/>
                  </a:moveTo>
                  <a:lnTo>
                    <a:pt x="20" y="2"/>
                  </a:lnTo>
                  <a:lnTo>
                    <a:pt x="20" y="35"/>
                  </a:lnTo>
                  <a:cubicBezTo>
                    <a:pt x="29" y="15"/>
                    <a:pt x="46" y="0"/>
                    <a:pt x="70" y="1"/>
                  </a:cubicBezTo>
                  <a:lnTo>
                    <a:pt x="70" y="22"/>
                  </a:lnTo>
                  <a:lnTo>
                    <a:pt x="69" y="22"/>
                  </a:lnTo>
                  <a:cubicBezTo>
                    <a:pt x="41" y="22"/>
                    <a:pt x="20" y="41"/>
                    <a:pt x="20" y="79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Freeform 62"/>
            <p:cNvSpPr>
              <a:spLocks/>
            </p:cNvSpPr>
            <p:nvPr/>
          </p:nvSpPr>
          <p:spPr bwMode="auto">
            <a:xfrm>
              <a:off x="3046419" y="5962841"/>
              <a:ext cx="90386" cy="116748"/>
            </a:xfrm>
            <a:custGeom>
              <a:avLst/>
              <a:gdLst>
                <a:gd name="T0" fmla="*/ 0 w 48"/>
                <a:gd name="T1" fmla="*/ 0 h 62"/>
                <a:gd name="T2" fmla="*/ 10 w 48"/>
                <a:gd name="T3" fmla="*/ 0 h 62"/>
                <a:gd name="T4" fmla="*/ 10 w 48"/>
                <a:gd name="T5" fmla="*/ 30 h 62"/>
                <a:gd name="T6" fmla="*/ 34 w 48"/>
                <a:gd name="T7" fmla="*/ 0 h 62"/>
                <a:gd name="T8" fmla="*/ 46 w 48"/>
                <a:gd name="T9" fmla="*/ 0 h 62"/>
                <a:gd name="T10" fmla="*/ 25 w 48"/>
                <a:gd name="T11" fmla="*/ 26 h 62"/>
                <a:gd name="T12" fmla="*/ 48 w 48"/>
                <a:gd name="T13" fmla="*/ 62 h 62"/>
                <a:gd name="T14" fmla="*/ 35 w 48"/>
                <a:gd name="T15" fmla="*/ 62 h 62"/>
                <a:gd name="T16" fmla="*/ 18 w 48"/>
                <a:gd name="T17" fmla="*/ 35 h 62"/>
                <a:gd name="T18" fmla="*/ 10 w 48"/>
                <a:gd name="T19" fmla="*/ 44 h 62"/>
                <a:gd name="T20" fmla="*/ 10 w 48"/>
                <a:gd name="T21" fmla="*/ 62 h 62"/>
                <a:gd name="T22" fmla="*/ 0 w 48"/>
                <a:gd name="T23" fmla="*/ 62 h 62"/>
                <a:gd name="T24" fmla="*/ 0 w 48"/>
                <a:gd name="T2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62">
                  <a:moveTo>
                    <a:pt x="0" y="0"/>
                  </a:moveTo>
                  <a:lnTo>
                    <a:pt x="10" y="0"/>
                  </a:lnTo>
                  <a:lnTo>
                    <a:pt x="10" y="30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25" y="26"/>
                  </a:lnTo>
                  <a:lnTo>
                    <a:pt x="48" y="62"/>
                  </a:lnTo>
                  <a:lnTo>
                    <a:pt x="35" y="62"/>
                  </a:lnTo>
                  <a:lnTo>
                    <a:pt x="18" y="35"/>
                  </a:lnTo>
                  <a:lnTo>
                    <a:pt x="10" y="44"/>
                  </a:lnTo>
                  <a:lnTo>
                    <a:pt x="10" y="62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Freeform 63"/>
            <p:cNvSpPr>
              <a:spLocks noEditPoints="1"/>
            </p:cNvSpPr>
            <p:nvPr/>
          </p:nvSpPr>
          <p:spPr bwMode="auto">
            <a:xfrm>
              <a:off x="3140571" y="5987320"/>
              <a:ext cx="73439" cy="94152"/>
            </a:xfrm>
            <a:custGeom>
              <a:avLst/>
              <a:gdLst>
                <a:gd name="T0" fmla="*/ 0 w 124"/>
                <a:gd name="T1" fmla="*/ 79 h 154"/>
                <a:gd name="T2" fmla="*/ 0 w 124"/>
                <a:gd name="T3" fmla="*/ 76 h 154"/>
                <a:gd name="T4" fmla="*/ 63 w 124"/>
                <a:gd name="T5" fmla="*/ 0 h 154"/>
                <a:gd name="T6" fmla="*/ 124 w 124"/>
                <a:gd name="T7" fmla="*/ 78 h 154"/>
                <a:gd name="T8" fmla="*/ 124 w 124"/>
                <a:gd name="T9" fmla="*/ 89 h 154"/>
                <a:gd name="T10" fmla="*/ 32 w 124"/>
                <a:gd name="T11" fmla="*/ 89 h 154"/>
                <a:gd name="T12" fmla="*/ 69 w 124"/>
                <a:gd name="T13" fmla="*/ 126 h 154"/>
                <a:gd name="T14" fmla="*/ 103 w 124"/>
                <a:gd name="T15" fmla="*/ 111 h 154"/>
                <a:gd name="T16" fmla="*/ 119 w 124"/>
                <a:gd name="T17" fmla="*/ 131 h 154"/>
                <a:gd name="T18" fmla="*/ 68 w 124"/>
                <a:gd name="T19" fmla="*/ 154 h 154"/>
                <a:gd name="T20" fmla="*/ 0 w 124"/>
                <a:gd name="T21" fmla="*/ 79 h 154"/>
                <a:gd name="T22" fmla="*/ 94 w 124"/>
                <a:gd name="T23" fmla="*/ 68 h 154"/>
                <a:gd name="T24" fmla="*/ 64 w 124"/>
                <a:gd name="T25" fmla="*/ 28 h 154"/>
                <a:gd name="T26" fmla="*/ 33 w 124"/>
                <a:gd name="T27" fmla="*/ 68 h 154"/>
                <a:gd name="T28" fmla="*/ 94 w 124"/>
                <a:gd name="T29" fmla="*/ 6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54">
                  <a:moveTo>
                    <a:pt x="0" y="79"/>
                  </a:moveTo>
                  <a:lnTo>
                    <a:pt x="0" y="76"/>
                  </a:lnTo>
                  <a:cubicBezTo>
                    <a:pt x="0" y="33"/>
                    <a:pt x="27" y="0"/>
                    <a:pt x="63" y="0"/>
                  </a:cubicBezTo>
                  <a:cubicBezTo>
                    <a:pt x="103" y="0"/>
                    <a:pt x="124" y="34"/>
                    <a:pt x="124" y="78"/>
                  </a:cubicBezTo>
                  <a:lnTo>
                    <a:pt x="124" y="89"/>
                  </a:lnTo>
                  <a:lnTo>
                    <a:pt x="32" y="89"/>
                  </a:lnTo>
                  <a:cubicBezTo>
                    <a:pt x="34" y="114"/>
                    <a:pt x="49" y="126"/>
                    <a:pt x="69" y="126"/>
                  </a:cubicBezTo>
                  <a:cubicBezTo>
                    <a:pt x="83" y="126"/>
                    <a:pt x="93" y="120"/>
                    <a:pt x="103" y="111"/>
                  </a:cubicBezTo>
                  <a:lnTo>
                    <a:pt x="119" y="131"/>
                  </a:lnTo>
                  <a:cubicBezTo>
                    <a:pt x="105" y="145"/>
                    <a:pt x="89" y="154"/>
                    <a:pt x="68" y="154"/>
                  </a:cubicBezTo>
                  <a:cubicBezTo>
                    <a:pt x="30" y="154"/>
                    <a:pt x="0" y="125"/>
                    <a:pt x="0" y="79"/>
                  </a:cubicBezTo>
                  <a:close/>
                  <a:moveTo>
                    <a:pt x="94" y="68"/>
                  </a:moveTo>
                  <a:cubicBezTo>
                    <a:pt x="93" y="44"/>
                    <a:pt x="82" y="28"/>
                    <a:pt x="64" y="28"/>
                  </a:cubicBezTo>
                  <a:cubicBezTo>
                    <a:pt x="47" y="28"/>
                    <a:pt x="34" y="43"/>
                    <a:pt x="33" y="68"/>
                  </a:cubicBezTo>
                  <a:lnTo>
                    <a:pt x="94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Freeform 64"/>
            <p:cNvSpPr>
              <a:spLocks/>
            </p:cNvSpPr>
            <p:nvPr/>
          </p:nvSpPr>
          <p:spPr bwMode="auto">
            <a:xfrm>
              <a:off x="3219658" y="5991086"/>
              <a:ext cx="80971" cy="112982"/>
            </a:xfrm>
            <a:custGeom>
              <a:avLst/>
              <a:gdLst>
                <a:gd name="T0" fmla="*/ 100 w 133"/>
                <a:gd name="T1" fmla="*/ 0 h 190"/>
                <a:gd name="T2" fmla="*/ 133 w 133"/>
                <a:gd name="T3" fmla="*/ 0 h 190"/>
                <a:gd name="T4" fmla="*/ 83 w 133"/>
                <a:gd name="T5" fmla="*/ 150 h 190"/>
                <a:gd name="T6" fmla="*/ 39 w 133"/>
                <a:gd name="T7" fmla="*/ 190 h 190"/>
                <a:gd name="T8" fmla="*/ 9 w 133"/>
                <a:gd name="T9" fmla="*/ 183 h 190"/>
                <a:gd name="T10" fmla="*/ 18 w 133"/>
                <a:gd name="T11" fmla="*/ 159 h 190"/>
                <a:gd name="T12" fmla="*/ 35 w 133"/>
                <a:gd name="T13" fmla="*/ 164 h 190"/>
                <a:gd name="T14" fmla="*/ 53 w 133"/>
                <a:gd name="T15" fmla="*/ 149 h 190"/>
                <a:gd name="T16" fmla="*/ 0 w 133"/>
                <a:gd name="T17" fmla="*/ 1 h 190"/>
                <a:gd name="T18" fmla="*/ 34 w 133"/>
                <a:gd name="T19" fmla="*/ 1 h 190"/>
                <a:gd name="T20" fmla="*/ 68 w 133"/>
                <a:gd name="T21" fmla="*/ 109 h 190"/>
                <a:gd name="T22" fmla="*/ 100 w 133"/>
                <a:gd name="T2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190">
                  <a:moveTo>
                    <a:pt x="100" y="0"/>
                  </a:moveTo>
                  <a:lnTo>
                    <a:pt x="133" y="0"/>
                  </a:lnTo>
                  <a:lnTo>
                    <a:pt x="83" y="150"/>
                  </a:lnTo>
                  <a:cubicBezTo>
                    <a:pt x="73" y="180"/>
                    <a:pt x="60" y="190"/>
                    <a:pt x="39" y="190"/>
                  </a:cubicBezTo>
                  <a:cubicBezTo>
                    <a:pt x="28" y="190"/>
                    <a:pt x="19" y="188"/>
                    <a:pt x="9" y="183"/>
                  </a:cubicBezTo>
                  <a:lnTo>
                    <a:pt x="18" y="159"/>
                  </a:lnTo>
                  <a:cubicBezTo>
                    <a:pt x="23" y="161"/>
                    <a:pt x="29" y="164"/>
                    <a:pt x="35" y="164"/>
                  </a:cubicBezTo>
                  <a:cubicBezTo>
                    <a:pt x="44" y="164"/>
                    <a:pt x="49" y="160"/>
                    <a:pt x="53" y="149"/>
                  </a:cubicBezTo>
                  <a:lnTo>
                    <a:pt x="0" y="1"/>
                  </a:lnTo>
                  <a:lnTo>
                    <a:pt x="34" y="1"/>
                  </a:lnTo>
                  <a:lnTo>
                    <a:pt x="68" y="109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Freeform 65"/>
            <p:cNvSpPr>
              <a:spLocks/>
            </p:cNvSpPr>
            <p:nvPr/>
          </p:nvSpPr>
          <p:spPr bwMode="auto">
            <a:xfrm>
              <a:off x="3304396" y="5991086"/>
              <a:ext cx="64023" cy="92269"/>
            </a:xfrm>
            <a:custGeom>
              <a:avLst/>
              <a:gdLst>
                <a:gd name="T0" fmla="*/ 0 w 104"/>
                <a:gd name="T1" fmla="*/ 130 h 153"/>
                <a:gd name="T2" fmla="*/ 15 w 104"/>
                <a:gd name="T3" fmla="*/ 108 h 153"/>
                <a:gd name="T4" fmla="*/ 55 w 104"/>
                <a:gd name="T5" fmla="*/ 125 h 153"/>
                <a:gd name="T6" fmla="*/ 75 w 104"/>
                <a:gd name="T7" fmla="*/ 109 h 153"/>
                <a:gd name="T8" fmla="*/ 75 w 104"/>
                <a:gd name="T9" fmla="*/ 109 h 153"/>
                <a:gd name="T10" fmla="*/ 47 w 104"/>
                <a:gd name="T11" fmla="*/ 86 h 153"/>
                <a:gd name="T12" fmla="*/ 7 w 104"/>
                <a:gd name="T13" fmla="*/ 43 h 153"/>
                <a:gd name="T14" fmla="*/ 7 w 104"/>
                <a:gd name="T15" fmla="*/ 43 h 153"/>
                <a:gd name="T16" fmla="*/ 55 w 104"/>
                <a:gd name="T17" fmla="*/ 0 h 153"/>
                <a:gd name="T18" fmla="*/ 103 w 104"/>
                <a:gd name="T19" fmla="*/ 16 h 153"/>
                <a:gd name="T20" fmla="*/ 89 w 104"/>
                <a:gd name="T21" fmla="*/ 39 h 153"/>
                <a:gd name="T22" fmla="*/ 54 w 104"/>
                <a:gd name="T23" fmla="*/ 26 h 153"/>
                <a:gd name="T24" fmla="*/ 35 w 104"/>
                <a:gd name="T25" fmla="*/ 41 h 153"/>
                <a:gd name="T26" fmla="*/ 35 w 104"/>
                <a:gd name="T27" fmla="*/ 41 h 153"/>
                <a:gd name="T28" fmla="*/ 64 w 104"/>
                <a:gd name="T29" fmla="*/ 64 h 153"/>
                <a:gd name="T30" fmla="*/ 104 w 104"/>
                <a:gd name="T31" fmla="*/ 108 h 153"/>
                <a:gd name="T32" fmla="*/ 104 w 104"/>
                <a:gd name="T33" fmla="*/ 108 h 153"/>
                <a:gd name="T34" fmla="*/ 54 w 104"/>
                <a:gd name="T35" fmla="*/ 153 h 153"/>
                <a:gd name="T36" fmla="*/ 0 w 104"/>
                <a:gd name="T37" fmla="*/ 13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153">
                  <a:moveTo>
                    <a:pt x="0" y="130"/>
                  </a:moveTo>
                  <a:lnTo>
                    <a:pt x="15" y="108"/>
                  </a:lnTo>
                  <a:cubicBezTo>
                    <a:pt x="29" y="119"/>
                    <a:pt x="43" y="125"/>
                    <a:pt x="55" y="125"/>
                  </a:cubicBezTo>
                  <a:cubicBezTo>
                    <a:pt x="68" y="125"/>
                    <a:pt x="75" y="118"/>
                    <a:pt x="75" y="109"/>
                  </a:cubicBezTo>
                  <a:lnTo>
                    <a:pt x="75" y="109"/>
                  </a:lnTo>
                  <a:cubicBezTo>
                    <a:pt x="75" y="99"/>
                    <a:pt x="64" y="94"/>
                    <a:pt x="47" y="86"/>
                  </a:cubicBezTo>
                  <a:cubicBezTo>
                    <a:pt x="24" y="76"/>
                    <a:pt x="7" y="66"/>
                    <a:pt x="7" y="43"/>
                  </a:cubicBezTo>
                  <a:lnTo>
                    <a:pt x="7" y="43"/>
                  </a:lnTo>
                  <a:cubicBezTo>
                    <a:pt x="7" y="16"/>
                    <a:pt x="28" y="0"/>
                    <a:pt x="55" y="0"/>
                  </a:cubicBezTo>
                  <a:cubicBezTo>
                    <a:pt x="72" y="0"/>
                    <a:pt x="89" y="6"/>
                    <a:pt x="103" y="16"/>
                  </a:cubicBezTo>
                  <a:lnTo>
                    <a:pt x="89" y="39"/>
                  </a:lnTo>
                  <a:cubicBezTo>
                    <a:pt x="78" y="31"/>
                    <a:pt x="65" y="26"/>
                    <a:pt x="54" y="26"/>
                  </a:cubicBezTo>
                  <a:cubicBezTo>
                    <a:pt x="43" y="26"/>
                    <a:pt x="35" y="33"/>
                    <a:pt x="35" y="41"/>
                  </a:cubicBezTo>
                  <a:lnTo>
                    <a:pt x="35" y="41"/>
                  </a:lnTo>
                  <a:cubicBezTo>
                    <a:pt x="35" y="51"/>
                    <a:pt x="47" y="56"/>
                    <a:pt x="64" y="64"/>
                  </a:cubicBezTo>
                  <a:cubicBezTo>
                    <a:pt x="87" y="74"/>
                    <a:pt x="104" y="85"/>
                    <a:pt x="104" y="108"/>
                  </a:cubicBezTo>
                  <a:lnTo>
                    <a:pt x="104" y="108"/>
                  </a:lnTo>
                  <a:cubicBezTo>
                    <a:pt x="104" y="136"/>
                    <a:pt x="82" y="153"/>
                    <a:pt x="54" y="153"/>
                  </a:cubicBezTo>
                  <a:cubicBezTo>
                    <a:pt x="38" y="150"/>
                    <a:pt x="17" y="144"/>
                    <a:pt x="0" y="1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Freeform 66"/>
            <p:cNvSpPr>
              <a:spLocks/>
            </p:cNvSpPr>
            <p:nvPr/>
          </p:nvSpPr>
          <p:spPr bwMode="auto">
            <a:xfrm>
              <a:off x="3377834" y="5966607"/>
              <a:ext cx="48959" cy="114866"/>
            </a:xfrm>
            <a:custGeom>
              <a:avLst/>
              <a:gdLst>
                <a:gd name="T0" fmla="*/ 17 w 81"/>
                <a:gd name="T1" fmla="*/ 151 h 191"/>
                <a:gd name="T2" fmla="*/ 17 w 81"/>
                <a:gd name="T3" fmla="*/ 68 h 191"/>
                <a:gd name="T4" fmla="*/ 0 w 81"/>
                <a:gd name="T5" fmla="*/ 68 h 191"/>
                <a:gd name="T6" fmla="*/ 0 w 81"/>
                <a:gd name="T7" fmla="*/ 40 h 191"/>
                <a:gd name="T8" fmla="*/ 17 w 81"/>
                <a:gd name="T9" fmla="*/ 40 h 191"/>
                <a:gd name="T10" fmla="*/ 17 w 81"/>
                <a:gd name="T11" fmla="*/ 0 h 191"/>
                <a:gd name="T12" fmla="*/ 48 w 81"/>
                <a:gd name="T13" fmla="*/ 0 h 191"/>
                <a:gd name="T14" fmla="*/ 48 w 81"/>
                <a:gd name="T15" fmla="*/ 40 h 191"/>
                <a:gd name="T16" fmla="*/ 80 w 81"/>
                <a:gd name="T17" fmla="*/ 40 h 191"/>
                <a:gd name="T18" fmla="*/ 80 w 81"/>
                <a:gd name="T19" fmla="*/ 68 h 191"/>
                <a:gd name="T20" fmla="*/ 48 w 81"/>
                <a:gd name="T21" fmla="*/ 68 h 191"/>
                <a:gd name="T22" fmla="*/ 48 w 81"/>
                <a:gd name="T23" fmla="*/ 146 h 191"/>
                <a:gd name="T24" fmla="*/ 64 w 81"/>
                <a:gd name="T25" fmla="*/ 162 h 191"/>
                <a:gd name="T26" fmla="*/ 81 w 81"/>
                <a:gd name="T27" fmla="*/ 159 h 191"/>
                <a:gd name="T28" fmla="*/ 81 w 81"/>
                <a:gd name="T29" fmla="*/ 185 h 191"/>
                <a:gd name="T30" fmla="*/ 55 w 81"/>
                <a:gd name="T31" fmla="*/ 191 h 191"/>
                <a:gd name="T32" fmla="*/ 17 w 81"/>
                <a:gd name="T33" fmla="*/ 15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91">
                  <a:moveTo>
                    <a:pt x="17" y="151"/>
                  </a:moveTo>
                  <a:lnTo>
                    <a:pt x="17" y="68"/>
                  </a:lnTo>
                  <a:lnTo>
                    <a:pt x="0" y="68"/>
                  </a:lnTo>
                  <a:lnTo>
                    <a:pt x="0" y="40"/>
                  </a:lnTo>
                  <a:lnTo>
                    <a:pt x="17" y="40"/>
                  </a:lnTo>
                  <a:lnTo>
                    <a:pt x="17" y="0"/>
                  </a:lnTo>
                  <a:lnTo>
                    <a:pt x="48" y="0"/>
                  </a:lnTo>
                  <a:lnTo>
                    <a:pt x="48" y="40"/>
                  </a:lnTo>
                  <a:lnTo>
                    <a:pt x="80" y="40"/>
                  </a:lnTo>
                  <a:lnTo>
                    <a:pt x="80" y="68"/>
                  </a:lnTo>
                  <a:lnTo>
                    <a:pt x="48" y="68"/>
                  </a:lnTo>
                  <a:lnTo>
                    <a:pt x="48" y="146"/>
                  </a:lnTo>
                  <a:cubicBezTo>
                    <a:pt x="48" y="158"/>
                    <a:pt x="54" y="162"/>
                    <a:pt x="64" y="162"/>
                  </a:cubicBezTo>
                  <a:cubicBezTo>
                    <a:pt x="70" y="162"/>
                    <a:pt x="75" y="161"/>
                    <a:pt x="81" y="159"/>
                  </a:cubicBezTo>
                  <a:lnTo>
                    <a:pt x="81" y="185"/>
                  </a:lnTo>
                  <a:cubicBezTo>
                    <a:pt x="74" y="189"/>
                    <a:pt x="66" y="191"/>
                    <a:pt x="55" y="191"/>
                  </a:cubicBezTo>
                  <a:cubicBezTo>
                    <a:pt x="33" y="190"/>
                    <a:pt x="17" y="180"/>
                    <a:pt x="17" y="1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Freeform 67"/>
            <p:cNvSpPr>
              <a:spLocks noEditPoints="1"/>
            </p:cNvSpPr>
            <p:nvPr/>
          </p:nvSpPr>
          <p:spPr bwMode="auto">
            <a:xfrm>
              <a:off x="3438091" y="5989203"/>
              <a:ext cx="80971" cy="92269"/>
            </a:xfrm>
            <a:custGeom>
              <a:avLst/>
              <a:gdLst>
                <a:gd name="T0" fmla="*/ 0 w 135"/>
                <a:gd name="T1" fmla="*/ 78 h 153"/>
                <a:gd name="T2" fmla="*/ 0 w 135"/>
                <a:gd name="T3" fmla="*/ 75 h 153"/>
                <a:gd name="T4" fmla="*/ 68 w 135"/>
                <a:gd name="T5" fmla="*/ 0 h 153"/>
                <a:gd name="T6" fmla="*/ 135 w 135"/>
                <a:gd name="T7" fmla="*/ 75 h 153"/>
                <a:gd name="T8" fmla="*/ 135 w 135"/>
                <a:gd name="T9" fmla="*/ 78 h 153"/>
                <a:gd name="T10" fmla="*/ 68 w 135"/>
                <a:gd name="T11" fmla="*/ 153 h 153"/>
                <a:gd name="T12" fmla="*/ 0 w 135"/>
                <a:gd name="T13" fmla="*/ 78 h 153"/>
                <a:gd name="T14" fmla="*/ 104 w 135"/>
                <a:gd name="T15" fmla="*/ 78 h 153"/>
                <a:gd name="T16" fmla="*/ 104 w 135"/>
                <a:gd name="T17" fmla="*/ 77 h 153"/>
                <a:gd name="T18" fmla="*/ 68 w 135"/>
                <a:gd name="T19" fmla="*/ 29 h 153"/>
                <a:gd name="T20" fmla="*/ 31 w 135"/>
                <a:gd name="T21" fmla="*/ 77 h 153"/>
                <a:gd name="T22" fmla="*/ 31 w 135"/>
                <a:gd name="T23" fmla="*/ 78 h 153"/>
                <a:gd name="T24" fmla="*/ 68 w 135"/>
                <a:gd name="T25" fmla="*/ 127 h 153"/>
                <a:gd name="T26" fmla="*/ 104 w 135"/>
                <a:gd name="T27" fmla="*/ 7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153">
                  <a:moveTo>
                    <a:pt x="0" y="78"/>
                  </a:moveTo>
                  <a:lnTo>
                    <a:pt x="0" y="75"/>
                  </a:lnTo>
                  <a:cubicBezTo>
                    <a:pt x="0" y="32"/>
                    <a:pt x="29" y="0"/>
                    <a:pt x="68" y="0"/>
                  </a:cubicBezTo>
                  <a:cubicBezTo>
                    <a:pt x="106" y="0"/>
                    <a:pt x="135" y="32"/>
                    <a:pt x="135" y="75"/>
                  </a:cubicBezTo>
                  <a:lnTo>
                    <a:pt x="135" y="78"/>
                  </a:lnTo>
                  <a:cubicBezTo>
                    <a:pt x="135" y="122"/>
                    <a:pt x="106" y="153"/>
                    <a:pt x="68" y="153"/>
                  </a:cubicBezTo>
                  <a:cubicBezTo>
                    <a:pt x="29" y="153"/>
                    <a:pt x="0" y="122"/>
                    <a:pt x="0" y="78"/>
                  </a:cubicBezTo>
                  <a:close/>
                  <a:moveTo>
                    <a:pt x="104" y="78"/>
                  </a:moveTo>
                  <a:lnTo>
                    <a:pt x="104" y="77"/>
                  </a:lnTo>
                  <a:cubicBezTo>
                    <a:pt x="104" y="49"/>
                    <a:pt x="89" y="29"/>
                    <a:pt x="68" y="29"/>
                  </a:cubicBezTo>
                  <a:cubicBezTo>
                    <a:pt x="45" y="29"/>
                    <a:pt x="31" y="49"/>
                    <a:pt x="31" y="77"/>
                  </a:cubicBezTo>
                  <a:lnTo>
                    <a:pt x="31" y="78"/>
                  </a:lnTo>
                  <a:cubicBezTo>
                    <a:pt x="31" y="106"/>
                    <a:pt x="46" y="127"/>
                    <a:pt x="68" y="127"/>
                  </a:cubicBezTo>
                  <a:cubicBezTo>
                    <a:pt x="90" y="126"/>
                    <a:pt x="104" y="106"/>
                    <a:pt x="104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Freeform 68"/>
            <p:cNvSpPr>
              <a:spLocks/>
            </p:cNvSpPr>
            <p:nvPr/>
          </p:nvSpPr>
          <p:spPr bwMode="auto">
            <a:xfrm>
              <a:off x="3536009" y="5987320"/>
              <a:ext cx="69673" cy="90386"/>
            </a:xfrm>
            <a:custGeom>
              <a:avLst/>
              <a:gdLst>
                <a:gd name="T0" fmla="*/ 0 w 116"/>
                <a:gd name="T1" fmla="*/ 4 h 150"/>
                <a:gd name="T2" fmla="*/ 31 w 116"/>
                <a:gd name="T3" fmla="*/ 4 h 150"/>
                <a:gd name="T4" fmla="*/ 31 w 116"/>
                <a:gd name="T5" fmla="*/ 25 h 150"/>
                <a:gd name="T6" fmla="*/ 71 w 116"/>
                <a:gd name="T7" fmla="*/ 0 h 150"/>
                <a:gd name="T8" fmla="*/ 116 w 116"/>
                <a:gd name="T9" fmla="*/ 52 h 150"/>
                <a:gd name="T10" fmla="*/ 116 w 116"/>
                <a:gd name="T11" fmla="*/ 150 h 150"/>
                <a:gd name="T12" fmla="*/ 85 w 116"/>
                <a:gd name="T13" fmla="*/ 150 h 150"/>
                <a:gd name="T14" fmla="*/ 85 w 116"/>
                <a:gd name="T15" fmla="*/ 60 h 150"/>
                <a:gd name="T16" fmla="*/ 59 w 116"/>
                <a:gd name="T17" fmla="*/ 28 h 150"/>
                <a:gd name="T18" fmla="*/ 31 w 116"/>
                <a:gd name="T19" fmla="*/ 60 h 150"/>
                <a:gd name="T20" fmla="*/ 31 w 116"/>
                <a:gd name="T21" fmla="*/ 149 h 150"/>
                <a:gd name="T22" fmla="*/ 0 w 116"/>
                <a:gd name="T23" fmla="*/ 149 h 150"/>
                <a:gd name="T24" fmla="*/ 0 w 116"/>
                <a:gd name="T25" fmla="*/ 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50">
                  <a:moveTo>
                    <a:pt x="0" y="4"/>
                  </a:moveTo>
                  <a:lnTo>
                    <a:pt x="31" y="4"/>
                  </a:lnTo>
                  <a:lnTo>
                    <a:pt x="31" y="25"/>
                  </a:lnTo>
                  <a:cubicBezTo>
                    <a:pt x="40" y="13"/>
                    <a:pt x="51" y="0"/>
                    <a:pt x="71" y="0"/>
                  </a:cubicBezTo>
                  <a:cubicBezTo>
                    <a:pt x="100" y="0"/>
                    <a:pt x="116" y="20"/>
                    <a:pt x="116" y="52"/>
                  </a:cubicBezTo>
                  <a:lnTo>
                    <a:pt x="116" y="150"/>
                  </a:lnTo>
                  <a:lnTo>
                    <a:pt x="85" y="150"/>
                  </a:lnTo>
                  <a:lnTo>
                    <a:pt x="85" y="60"/>
                  </a:lnTo>
                  <a:cubicBezTo>
                    <a:pt x="85" y="40"/>
                    <a:pt x="75" y="28"/>
                    <a:pt x="59" y="28"/>
                  </a:cubicBezTo>
                  <a:cubicBezTo>
                    <a:pt x="42" y="28"/>
                    <a:pt x="31" y="40"/>
                    <a:pt x="31" y="60"/>
                  </a:cubicBezTo>
                  <a:lnTo>
                    <a:pt x="31" y="149"/>
                  </a:lnTo>
                  <a:lnTo>
                    <a:pt x="0" y="149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Freeform 69"/>
            <p:cNvSpPr>
              <a:spLocks noEditPoints="1"/>
            </p:cNvSpPr>
            <p:nvPr/>
          </p:nvSpPr>
          <p:spPr bwMode="auto">
            <a:xfrm>
              <a:off x="3622629" y="5987320"/>
              <a:ext cx="75322" cy="94152"/>
            </a:xfrm>
            <a:custGeom>
              <a:avLst/>
              <a:gdLst>
                <a:gd name="T0" fmla="*/ 0 w 123"/>
                <a:gd name="T1" fmla="*/ 79 h 154"/>
                <a:gd name="T2" fmla="*/ 0 w 123"/>
                <a:gd name="T3" fmla="*/ 76 h 154"/>
                <a:gd name="T4" fmla="*/ 62 w 123"/>
                <a:gd name="T5" fmla="*/ 0 h 154"/>
                <a:gd name="T6" fmla="*/ 123 w 123"/>
                <a:gd name="T7" fmla="*/ 78 h 154"/>
                <a:gd name="T8" fmla="*/ 123 w 123"/>
                <a:gd name="T9" fmla="*/ 89 h 154"/>
                <a:gd name="T10" fmla="*/ 31 w 123"/>
                <a:gd name="T11" fmla="*/ 89 h 154"/>
                <a:gd name="T12" fmla="*/ 68 w 123"/>
                <a:gd name="T13" fmla="*/ 126 h 154"/>
                <a:gd name="T14" fmla="*/ 102 w 123"/>
                <a:gd name="T15" fmla="*/ 111 h 154"/>
                <a:gd name="T16" fmla="*/ 118 w 123"/>
                <a:gd name="T17" fmla="*/ 131 h 154"/>
                <a:gd name="T18" fmla="*/ 67 w 123"/>
                <a:gd name="T19" fmla="*/ 154 h 154"/>
                <a:gd name="T20" fmla="*/ 0 w 123"/>
                <a:gd name="T21" fmla="*/ 79 h 154"/>
                <a:gd name="T22" fmla="*/ 92 w 123"/>
                <a:gd name="T23" fmla="*/ 68 h 154"/>
                <a:gd name="T24" fmla="*/ 62 w 123"/>
                <a:gd name="T25" fmla="*/ 28 h 154"/>
                <a:gd name="T26" fmla="*/ 31 w 123"/>
                <a:gd name="T27" fmla="*/ 68 h 154"/>
                <a:gd name="T28" fmla="*/ 92 w 123"/>
                <a:gd name="T29" fmla="*/ 6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54">
                  <a:moveTo>
                    <a:pt x="0" y="79"/>
                  </a:moveTo>
                  <a:lnTo>
                    <a:pt x="0" y="76"/>
                  </a:lnTo>
                  <a:cubicBezTo>
                    <a:pt x="0" y="33"/>
                    <a:pt x="26" y="0"/>
                    <a:pt x="62" y="0"/>
                  </a:cubicBezTo>
                  <a:cubicBezTo>
                    <a:pt x="102" y="0"/>
                    <a:pt x="123" y="34"/>
                    <a:pt x="123" y="78"/>
                  </a:cubicBezTo>
                  <a:lnTo>
                    <a:pt x="123" y="89"/>
                  </a:lnTo>
                  <a:lnTo>
                    <a:pt x="31" y="89"/>
                  </a:lnTo>
                  <a:cubicBezTo>
                    <a:pt x="34" y="114"/>
                    <a:pt x="48" y="126"/>
                    <a:pt x="68" y="126"/>
                  </a:cubicBezTo>
                  <a:cubicBezTo>
                    <a:pt x="82" y="126"/>
                    <a:pt x="92" y="120"/>
                    <a:pt x="102" y="111"/>
                  </a:cubicBezTo>
                  <a:lnTo>
                    <a:pt x="118" y="131"/>
                  </a:lnTo>
                  <a:cubicBezTo>
                    <a:pt x="105" y="145"/>
                    <a:pt x="89" y="154"/>
                    <a:pt x="67" y="154"/>
                  </a:cubicBezTo>
                  <a:cubicBezTo>
                    <a:pt x="29" y="154"/>
                    <a:pt x="0" y="125"/>
                    <a:pt x="0" y="79"/>
                  </a:cubicBezTo>
                  <a:close/>
                  <a:moveTo>
                    <a:pt x="92" y="68"/>
                  </a:moveTo>
                  <a:cubicBezTo>
                    <a:pt x="91" y="44"/>
                    <a:pt x="80" y="28"/>
                    <a:pt x="62" y="28"/>
                  </a:cubicBezTo>
                  <a:cubicBezTo>
                    <a:pt x="45" y="28"/>
                    <a:pt x="32" y="43"/>
                    <a:pt x="31" y="68"/>
                  </a:cubicBezTo>
                  <a:lnTo>
                    <a:pt x="92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Freeform 70"/>
            <p:cNvSpPr>
              <a:spLocks/>
            </p:cNvSpPr>
            <p:nvPr/>
          </p:nvSpPr>
          <p:spPr bwMode="auto">
            <a:xfrm>
              <a:off x="5328661" y="5960957"/>
              <a:ext cx="94152" cy="120514"/>
            </a:xfrm>
            <a:custGeom>
              <a:avLst/>
              <a:gdLst>
                <a:gd name="T0" fmla="*/ 0 w 155"/>
                <a:gd name="T1" fmla="*/ 101 h 200"/>
                <a:gd name="T2" fmla="*/ 0 w 155"/>
                <a:gd name="T3" fmla="*/ 99 h 200"/>
                <a:gd name="T4" fmla="*/ 88 w 155"/>
                <a:gd name="T5" fmla="*/ 0 h 200"/>
                <a:gd name="T6" fmla="*/ 150 w 155"/>
                <a:gd name="T7" fmla="*/ 22 h 200"/>
                <a:gd name="T8" fmla="*/ 131 w 155"/>
                <a:gd name="T9" fmla="*/ 47 h 200"/>
                <a:gd name="T10" fmla="*/ 88 w 155"/>
                <a:gd name="T11" fmla="*/ 30 h 200"/>
                <a:gd name="T12" fmla="*/ 33 w 155"/>
                <a:gd name="T13" fmla="*/ 99 h 200"/>
                <a:gd name="T14" fmla="*/ 33 w 155"/>
                <a:gd name="T15" fmla="*/ 100 h 200"/>
                <a:gd name="T16" fmla="*/ 90 w 155"/>
                <a:gd name="T17" fmla="*/ 170 h 200"/>
                <a:gd name="T18" fmla="*/ 125 w 155"/>
                <a:gd name="T19" fmla="*/ 160 h 200"/>
                <a:gd name="T20" fmla="*/ 125 w 155"/>
                <a:gd name="T21" fmla="*/ 118 h 200"/>
                <a:gd name="T22" fmla="*/ 83 w 155"/>
                <a:gd name="T23" fmla="*/ 118 h 200"/>
                <a:gd name="T24" fmla="*/ 83 w 155"/>
                <a:gd name="T25" fmla="*/ 89 h 200"/>
                <a:gd name="T26" fmla="*/ 155 w 155"/>
                <a:gd name="T27" fmla="*/ 89 h 200"/>
                <a:gd name="T28" fmla="*/ 155 w 155"/>
                <a:gd name="T29" fmla="*/ 176 h 200"/>
                <a:gd name="T30" fmla="*/ 88 w 155"/>
                <a:gd name="T31" fmla="*/ 200 h 200"/>
                <a:gd name="T32" fmla="*/ 0 w 155"/>
                <a:gd name="T33" fmla="*/ 10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200">
                  <a:moveTo>
                    <a:pt x="0" y="101"/>
                  </a:moveTo>
                  <a:lnTo>
                    <a:pt x="0" y="99"/>
                  </a:lnTo>
                  <a:cubicBezTo>
                    <a:pt x="0" y="41"/>
                    <a:pt x="37" y="0"/>
                    <a:pt x="88" y="0"/>
                  </a:cubicBezTo>
                  <a:cubicBezTo>
                    <a:pt x="115" y="0"/>
                    <a:pt x="132" y="8"/>
                    <a:pt x="150" y="22"/>
                  </a:cubicBezTo>
                  <a:lnTo>
                    <a:pt x="131" y="47"/>
                  </a:lnTo>
                  <a:cubicBezTo>
                    <a:pt x="120" y="38"/>
                    <a:pt x="107" y="30"/>
                    <a:pt x="88" y="30"/>
                  </a:cubicBezTo>
                  <a:cubicBezTo>
                    <a:pt x="57" y="30"/>
                    <a:pt x="33" y="59"/>
                    <a:pt x="33" y="99"/>
                  </a:cubicBezTo>
                  <a:lnTo>
                    <a:pt x="33" y="100"/>
                  </a:lnTo>
                  <a:cubicBezTo>
                    <a:pt x="33" y="144"/>
                    <a:pt x="57" y="170"/>
                    <a:pt x="90" y="170"/>
                  </a:cubicBezTo>
                  <a:cubicBezTo>
                    <a:pt x="103" y="170"/>
                    <a:pt x="116" y="166"/>
                    <a:pt x="125" y="160"/>
                  </a:cubicBezTo>
                  <a:lnTo>
                    <a:pt x="125" y="118"/>
                  </a:lnTo>
                  <a:lnTo>
                    <a:pt x="83" y="118"/>
                  </a:lnTo>
                  <a:lnTo>
                    <a:pt x="83" y="89"/>
                  </a:lnTo>
                  <a:lnTo>
                    <a:pt x="155" y="89"/>
                  </a:lnTo>
                  <a:lnTo>
                    <a:pt x="155" y="176"/>
                  </a:lnTo>
                  <a:cubicBezTo>
                    <a:pt x="138" y="189"/>
                    <a:pt x="116" y="200"/>
                    <a:pt x="88" y="200"/>
                  </a:cubicBezTo>
                  <a:cubicBezTo>
                    <a:pt x="36" y="200"/>
                    <a:pt x="0" y="161"/>
                    <a:pt x="0" y="1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Rectangle 71"/>
            <p:cNvSpPr>
              <a:spLocks noChangeArrowheads="1"/>
            </p:cNvSpPr>
            <p:nvPr/>
          </p:nvSpPr>
          <p:spPr bwMode="auto">
            <a:xfrm>
              <a:off x="5445410" y="5957191"/>
              <a:ext cx="16948" cy="1205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" name="Freeform 72"/>
            <p:cNvSpPr>
              <a:spLocks noEditPoints="1"/>
            </p:cNvSpPr>
            <p:nvPr/>
          </p:nvSpPr>
          <p:spPr bwMode="auto">
            <a:xfrm>
              <a:off x="5481188" y="5989203"/>
              <a:ext cx="71555" cy="92269"/>
            </a:xfrm>
            <a:custGeom>
              <a:avLst/>
              <a:gdLst>
                <a:gd name="T0" fmla="*/ 0 w 119"/>
                <a:gd name="T1" fmla="*/ 106 h 152"/>
                <a:gd name="T2" fmla="*/ 0 w 119"/>
                <a:gd name="T3" fmla="*/ 105 h 152"/>
                <a:gd name="T4" fmla="*/ 52 w 119"/>
                <a:gd name="T5" fmla="*/ 57 h 152"/>
                <a:gd name="T6" fmla="*/ 86 w 119"/>
                <a:gd name="T7" fmla="*/ 64 h 152"/>
                <a:gd name="T8" fmla="*/ 86 w 119"/>
                <a:gd name="T9" fmla="*/ 57 h 152"/>
                <a:gd name="T10" fmla="*/ 55 w 119"/>
                <a:gd name="T11" fmla="*/ 27 h 152"/>
                <a:gd name="T12" fmla="*/ 20 w 119"/>
                <a:gd name="T13" fmla="*/ 36 h 152"/>
                <a:gd name="T14" fmla="*/ 11 w 119"/>
                <a:gd name="T15" fmla="*/ 11 h 152"/>
                <a:gd name="T16" fmla="*/ 60 w 119"/>
                <a:gd name="T17" fmla="*/ 0 h 152"/>
                <a:gd name="T18" fmla="*/ 104 w 119"/>
                <a:gd name="T19" fmla="*/ 15 h 152"/>
                <a:gd name="T20" fmla="*/ 119 w 119"/>
                <a:gd name="T21" fmla="*/ 57 h 152"/>
                <a:gd name="T22" fmla="*/ 119 w 119"/>
                <a:gd name="T23" fmla="*/ 149 h 152"/>
                <a:gd name="T24" fmla="*/ 86 w 119"/>
                <a:gd name="T25" fmla="*/ 149 h 152"/>
                <a:gd name="T26" fmla="*/ 86 w 119"/>
                <a:gd name="T27" fmla="*/ 131 h 152"/>
                <a:gd name="T28" fmla="*/ 45 w 119"/>
                <a:gd name="T29" fmla="*/ 152 h 152"/>
                <a:gd name="T30" fmla="*/ 0 w 119"/>
                <a:gd name="T31" fmla="*/ 106 h 152"/>
                <a:gd name="T32" fmla="*/ 86 w 119"/>
                <a:gd name="T33" fmla="*/ 99 h 152"/>
                <a:gd name="T34" fmla="*/ 86 w 119"/>
                <a:gd name="T35" fmla="*/ 84 h 152"/>
                <a:gd name="T36" fmla="*/ 59 w 119"/>
                <a:gd name="T37" fmla="*/ 79 h 152"/>
                <a:gd name="T38" fmla="*/ 30 w 119"/>
                <a:gd name="T39" fmla="*/ 104 h 152"/>
                <a:gd name="T40" fmla="*/ 30 w 119"/>
                <a:gd name="T41" fmla="*/ 104 h 152"/>
                <a:gd name="T42" fmla="*/ 54 w 119"/>
                <a:gd name="T43" fmla="*/ 127 h 152"/>
                <a:gd name="T44" fmla="*/ 86 w 119"/>
                <a:gd name="T45" fmla="*/ 9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" h="152">
                  <a:moveTo>
                    <a:pt x="0" y="106"/>
                  </a:moveTo>
                  <a:lnTo>
                    <a:pt x="0" y="105"/>
                  </a:lnTo>
                  <a:cubicBezTo>
                    <a:pt x="0" y="74"/>
                    <a:pt x="21" y="57"/>
                    <a:pt x="52" y="57"/>
                  </a:cubicBezTo>
                  <a:cubicBezTo>
                    <a:pt x="66" y="57"/>
                    <a:pt x="76" y="60"/>
                    <a:pt x="86" y="64"/>
                  </a:cubicBezTo>
                  <a:lnTo>
                    <a:pt x="86" y="57"/>
                  </a:lnTo>
                  <a:cubicBezTo>
                    <a:pt x="86" y="37"/>
                    <a:pt x="75" y="27"/>
                    <a:pt x="55" y="27"/>
                  </a:cubicBezTo>
                  <a:cubicBezTo>
                    <a:pt x="41" y="27"/>
                    <a:pt x="29" y="32"/>
                    <a:pt x="20" y="36"/>
                  </a:cubicBezTo>
                  <a:lnTo>
                    <a:pt x="11" y="11"/>
                  </a:lnTo>
                  <a:cubicBezTo>
                    <a:pt x="25" y="4"/>
                    <a:pt x="40" y="0"/>
                    <a:pt x="60" y="0"/>
                  </a:cubicBezTo>
                  <a:cubicBezTo>
                    <a:pt x="79" y="0"/>
                    <a:pt x="94" y="5"/>
                    <a:pt x="104" y="15"/>
                  </a:cubicBezTo>
                  <a:cubicBezTo>
                    <a:pt x="114" y="25"/>
                    <a:pt x="119" y="39"/>
                    <a:pt x="119" y="57"/>
                  </a:cubicBezTo>
                  <a:lnTo>
                    <a:pt x="119" y="149"/>
                  </a:lnTo>
                  <a:lnTo>
                    <a:pt x="86" y="149"/>
                  </a:lnTo>
                  <a:lnTo>
                    <a:pt x="86" y="131"/>
                  </a:lnTo>
                  <a:cubicBezTo>
                    <a:pt x="77" y="144"/>
                    <a:pt x="65" y="152"/>
                    <a:pt x="45" y="152"/>
                  </a:cubicBezTo>
                  <a:cubicBezTo>
                    <a:pt x="21" y="151"/>
                    <a:pt x="0" y="135"/>
                    <a:pt x="0" y="106"/>
                  </a:cubicBezTo>
                  <a:close/>
                  <a:moveTo>
                    <a:pt x="86" y="99"/>
                  </a:moveTo>
                  <a:lnTo>
                    <a:pt x="86" y="84"/>
                  </a:lnTo>
                  <a:cubicBezTo>
                    <a:pt x="79" y="81"/>
                    <a:pt x="70" y="79"/>
                    <a:pt x="59" y="79"/>
                  </a:cubicBezTo>
                  <a:cubicBezTo>
                    <a:pt x="41" y="79"/>
                    <a:pt x="30" y="87"/>
                    <a:pt x="30" y="104"/>
                  </a:cubicBezTo>
                  <a:lnTo>
                    <a:pt x="30" y="104"/>
                  </a:lnTo>
                  <a:cubicBezTo>
                    <a:pt x="30" y="119"/>
                    <a:pt x="40" y="126"/>
                    <a:pt x="54" y="127"/>
                  </a:cubicBezTo>
                  <a:cubicBezTo>
                    <a:pt x="72" y="127"/>
                    <a:pt x="86" y="116"/>
                    <a:pt x="86" y="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Freeform 73"/>
            <p:cNvSpPr>
              <a:spLocks/>
            </p:cNvSpPr>
            <p:nvPr/>
          </p:nvSpPr>
          <p:spPr bwMode="auto">
            <a:xfrm>
              <a:off x="5571574" y="5987320"/>
              <a:ext cx="69673" cy="90386"/>
            </a:xfrm>
            <a:custGeom>
              <a:avLst/>
              <a:gdLst>
                <a:gd name="T0" fmla="*/ 0 w 116"/>
                <a:gd name="T1" fmla="*/ 4 h 150"/>
                <a:gd name="T2" fmla="*/ 31 w 116"/>
                <a:gd name="T3" fmla="*/ 4 h 150"/>
                <a:gd name="T4" fmla="*/ 31 w 116"/>
                <a:gd name="T5" fmla="*/ 25 h 150"/>
                <a:gd name="T6" fmla="*/ 71 w 116"/>
                <a:gd name="T7" fmla="*/ 0 h 150"/>
                <a:gd name="T8" fmla="*/ 116 w 116"/>
                <a:gd name="T9" fmla="*/ 52 h 150"/>
                <a:gd name="T10" fmla="*/ 116 w 116"/>
                <a:gd name="T11" fmla="*/ 150 h 150"/>
                <a:gd name="T12" fmla="*/ 85 w 116"/>
                <a:gd name="T13" fmla="*/ 150 h 150"/>
                <a:gd name="T14" fmla="*/ 85 w 116"/>
                <a:gd name="T15" fmla="*/ 60 h 150"/>
                <a:gd name="T16" fmla="*/ 59 w 116"/>
                <a:gd name="T17" fmla="*/ 28 h 150"/>
                <a:gd name="T18" fmla="*/ 31 w 116"/>
                <a:gd name="T19" fmla="*/ 60 h 150"/>
                <a:gd name="T20" fmla="*/ 31 w 116"/>
                <a:gd name="T21" fmla="*/ 149 h 150"/>
                <a:gd name="T22" fmla="*/ 0 w 116"/>
                <a:gd name="T23" fmla="*/ 149 h 150"/>
                <a:gd name="T24" fmla="*/ 0 w 116"/>
                <a:gd name="T25" fmla="*/ 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50">
                  <a:moveTo>
                    <a:pt x="0" y="4"/>
                  </a:moveTo>
                  <a:lnTo>
                    <a:pt x="31" y="4"/>
                  </a:lnTo>
                  <a:lnTo>
                    <a:pt x="31" y="25"/>
                  </a:lnTo>
                  <a:cubicBezTo>
                    <a:pt x="40" y="13"/>
                    <a:pt x="51" y="0"/>
                    <a:pt x="71" y="0"/>
                  </a:cubicBezTo>
                  <a:cubicBezTo>
                    <a:pt x="100" y="0"/>
                    <a:pt x="116" y="20"/>
                    <a:pt x="116" y="52"/>
                  </a:cubicBezTo>
                  <a:lnTo>
                    <a:pt x="116" y="150"/>
                  </a:lnTo>
                  <a:lnTo>
                    <a:pt x="85" y="150"/>
                  </a:lnTo>
                  <a:lnTo>
                    <a:pt x="85" y="60"/>
                  </a:lnTo>
                  <a:cubicBezTo>
                    <a:pt x="85" y="40"/>
                    <a:pt x="75" y="28"/>
                    <a:pt x="59" y="28"/>
                  </a:cubicBezTo>
                  <a:cubicBezTo>
                    <a:pt x="43" y="28"/>
                    <a:pt x="31" y="40"/>
                    <a:pt x="31" y="60"/>
                  </a:cubicBezTo>
                  <a:lnTo>
                    <a:pt x="31" y="149"/>
                  </a:lnTo>
                  <a:lnTo>
                    <a:pt x="0" y="149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Freeform 74"/>
            <p:cNvSpPr>
              <a:spLocks/>
            </p:cNvSpPr>
            <p:nvPr/>
          </p:nvSpPr>
          <p:spPr bwMode="auto">
            <a:xfrm>
              <a:off x="5658194" y="5989203"/>
              <a:ext cx="69673" cy="92269"/>
            </a:xfrm>
            <a:custGeom>
              <a:avLst/>
              <a:gdLst>
                <a:gd name="T0" fmla="*/ 0 w 116"/>
                <a:gd name="T1" fmla="*/ 78 h 153"/>
                <a:gd name="T2" fmla="*/ 0 w 116"/>
                <a:gd name="T3" fmla="*/ 75 h 153"/>
                <a:gd name="T4" fmla="*/ 67 w 116"/>
                <a:gd name="T5" fmla="*/ 0 h 153"/>
                <a:gd name="T6" fmla="*/ 115 w 116"/>
                <a:gd name="T7" fmla="*/ 21 h 153"/>
                <a:gd name="T8" fmla="*/ 97 w 116"/>
                <a:gd name="T9" fmla="*/ 43 h 153"/>
                <a:gd name="T10" fmla="*/ 67 w 116"/>
                <a:gd name="T11" fmla="*/ 28 h 153"/>
                <a:gd name="T12" fmla="*/ 32 w 116"/>
                <a:gd name="T13" fmla="*/ 75 h 153"/>
                <a:gd name="T14" fmla="*/ 32 w 116"/>
                <a:gd name="T15" fmla="*/ 77 h 153"/>
                <a:gd name="T16" fmla="*/ 69 w 116"/>
                <a:gd name="T17" fmla="*/ 124 h 153"/>
                <a:gd name="T18" fmla="*/ 99 w 116"/>
                <a:gd name="T19" fmla="*/ 109 h 153"/>
                <a:gd name="T20" fmla="*/ 116 w 116"/>
                <a:gd name="T21" fmla="*/ 130 h 153"/>
                <a:gd name="T22" fmla="*/ 67 w 116"/>
                <a:gd name="T23" fmla="*/ 153 h 153"/>
                <a:gd name="T24" fmla="*/ 0 w 116"/>
                <a:gd name="T25" fmla="*/ 7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53">
                  <a:moveTo>
                    <a:pt x="0" y="78"/>
                  </a:moveTo>
                  <a:lnTo>
                    <a:pt x="0" y="75"/>
                  </a:lnTo>
                  <a:cubicBezTo>
                    <a:pt x="0" y="32"/>
                    <a:pt x="29" y="0"/>
                    <a:pt x="67" y="0"/>
                  </a:cubicBezTo>
                  <a:cubicBezTo>
                    <a:pt x="89" y="0"/>
                    <a:pt x="102" y="8"/>
                    <a:pt x="115" y="21"/>
                  </a:cubicBezTo>
                  <a:lnTo>
                    <a:pt x="97" y="43"/>
                  </a:lnTo>
                  <a:cubicBezTo>
                    <a:pt x="90" y="35"/>
                    <a:pt x="81" y="28"/>
                    <a:pt x="67" y="28"/>
                  </a:cubicBezTo>
                  <a:cubicBezTo>
                    <a:pt x="47" y="28"/>
                    <a:pt x="32" y="48"/>
                    <a:pt x="32" y="75"/>
                  </a:cubicBezTo>
                  <a:lnTo>
                    <a:pt x="32" y="77"/>
                  </a:lnTo>
                  <a:cubicBezTo>
                    <a:pt x="32" y="105"/>
                    <a:pt x="47" y="124"/>
                    <a:pt x="69" y="124"/>
                  </a:cubicBezTo>
                  <a:cubicBezTo>
                    <a:pt x="81" y="124"/>
                    <a:pt x="90" y="118"/>
                    <a:pt x="99" y="109"/>
                  </a:cubicBezTo>
                  <a:lnTo>
                    <a:pt x="116" y="130"/>
                  </a:lnTo>
                  <a:cubicBezTo>
                    <a:pt x="105" y="143"/>
                    <a:pt x="90" y="153"/>
                    <a:pt x="67" y="153"/>
                  </a:cubicBezTo>
                  <a:cubicBezTo>
                    <a:pt x="27" y="153"/>
                    <a:pt x="0" y="123"/>
                    <a:pt x="0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" name="Freeform 75"/>
            <p:cNvSpPr>
              <a:spLocks noEditPoints="1"/>
            </p:cNvSpPr>
            <p:nvPr/>
          </p:nvSpPr>
          <p:spPr bwMode="auto">
            <a:xfrm>
              <a:off x="5737281" y="5987320"/>
              <a:ext cx="73439" cy="94152"/>
            </a:xfrm>
            <a:custGeom>
              <a:avLst/>
              <a:gdLst>
                <a:gd name="T0" fmla="*/ 0 w 124"/>
                <a:gd name="T1" fmla="*/ 79 h 154"/>
                <a:gd name="T2" fmla="*/ 0 w 124"/>
                <a:gd name="T3" fmla="*/ 76 h 154"/>
                <a:gd name="T4" fmla="*/ 62 w 124"/>
                <a:gd name="T5" fmla="*/ 0 h 154"/>
                <a:gd name="T6" fmla="*/ 124 w 124"/>
                <a:gd name="T7" fmla="*/ 78 h 154"/>
                <a:gd name="T8" fmla="*/ 124 w 124"/>
                <a:gd name="T9" fmla="*/ 89 h 154"/>
                <a:gd name="T10" fmla="*/ 31 w 124"/>
                <a:gd name="T11" fmla="*/ 89 h 154"/>
                <a:gd name="T12" fmla="*/ 69 w 124"/>
                <a:gd name="T13" fmla="*/ 126 h 154"/>
                <a:gd name="T14" fmla="*/ 102 w 124"/>
                <a:gd name="T15" fmla="*/ 111 h 154"/>
                <a:gd name="T16" fmla="*/ 119 w 124"/>
                <a:gd name="T17" fmla="*/ 131 h 154"/>
                <a:gd name="T18" fmla="*/ 67 w 124"/>
                <a:gd name="T19" fmla="*/ 154 h 154"/>
                <a:gd name="T20" fmla="*/ 0 w 124"/>
                <a:gd name="T21" fmla="*/ 79 h 154"/>
                <a:gd name="T22" fmla="*/ 92 w 124"/>
                <a:gd name="T23" fmla="*/ 68 h 154"/>
                <a:gd name="T24" fmla="*/ 62 w 124"/>
                <a:gd name="T25" fmla="*/ 28 h 154"/>
                <a:gd name="T26" fmla="*/ 31 w 124"/>
                <a:gd name="T27" fmla="*/ 68 h 154"/>
                <a:gd name="T28" fmla="*/ 92 w 124"/>
                <a:gd name="T29" fmla="*/ 6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54">
                  <a:moveTo>
                    <a:pt x="0" y="79"/>
                  </a:moveTo>
                  <a:lnTo>
                    <a:pt x="0" y="76"/>
                  </a:lnTo>
                  <a:cubicBezTo>
                    <a:pt x="0" y="33"/>
                    <a:pt x="26" y="0"/>
                    <a:pt x="62" y="0"/>
                  </a:cubicBezTo>
                  <a:cubicBezTo>
                    <a:pt x="102" y="0"/>
                    <a:pt x="124" y="34"/>
                    <a:pt x="124" y="78"/>
                  </a:cubicBezTo>
                  <a:lnTo>
                    <a:pt x="124" y="89"/>
                  </a:lnTo>
                  <a:lnTo>
                    <a:pt x="31" y="89"/>
                  </a:lnTo>
                  <a:cubicBezTo>
                    <a:pt x="34" y="114"/>
                    <a:pt x="49" y="126"/>
                    <a:pt x="69" y="126"/>
                  </a:cubicBezTo>
                  <a:cubicBezTo>
                    <a:pt x="82" y="126"/>
                    <a:pt x="92" y="120"/>
                    <a:pt x="102" y="111"/>
                  </a:cubicBezTo>
                  <a:lnTo>
                    <a:pt x="119" y="131"/>
                  </a:lnTo>
                  <a:cubicBezTo>
                    <a:pt x="105" y="145"/>
                    <a:pt x="89" y="154"/>
                    <a:pt x="67" y="154"/>
                  </a:cubicBezTo>
                  <a:cubicBezTo>
                    <a:pt x="29" y="154"/>
                    <a:pt x="0" y="125"/>
                    <a:pt x="0" y="79"/>
                  </a:cubicBezTo>
                  <a:close/>
                  <a:moveTo>
                    <a:pt x="92" y="68"/>
                  </a:moveTo>
                  <a:cubicBezTo>
                    <a:pt x="91" y="44"/>
                    <a:pt x="80" y="28"/>
                    <a:pt x="62" y="28"/>
                  </a:cubicBezTo>
                  <a:cubicBezTo>
                    <a:pt x="45" y="28"/>
                    <a:pt x="32" y="43"/>
                    <a:pt x="31" y="68"/>
                  </a:cubicBezTo>
                  <a:lnTo>
                    <a:pt x="92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Freeform 76"/>
            <p:cNvSpPr>
              <a:spLocks noEditPoints="1"/>
            </p:cNvSpPr>
            <p:nvPr/>
          </p:nvSpPr>
          <p:spPr bwMode="auto">
            <a:xfrm>
              <a:off x="4099038" y="5962841"/>
              <a:ext cx="79088" cy="114866"/>
            </a:xfrm>
            <a:custGeom>
              <a:avLst/>
              <a:gdLst>
                <a:gd name="T0" fmla="*/ 0 w 132"/>
                <a:gd name="T1" fmla="*/ 0 h 193"/>
                <a:gd name="T2" fmla="*/ 62 w 132"/>
                <a:gd name="T3" fmla="*/ 0 h 193"/>
                <a:gd name="T4" fmla="*/ 132 w 132"/>
                <a:gd name="T5" fmla="*/ 65 h 193"/>
                <a:gd name="T6" fmla="*/ 132 w 132"/>
                <a:gd name="T7" fmla="*/ 65 h 193"/>
                <a:gd name="T8" fmla="*/ 61 w 132"/>
                <a:gd name="T9" fmla="*/ 131 h 193"/>
                <a:gd name="T10" fmla="*/ 33 w 132"/>
                <a:gd name="T11" fmla="*/ 131 h 193"/>
                <a:gd name="T12" fmla="*/ 33 w 132"/>
                <a:gd name="T13" fmla="*/ 193 h 193"/>
                <a:gd name="T14" fmla="*/ 1 w 132"/>
                <a:gd name="T15" fmla="*/ 193 h 193"/>
                <a:gd name="T16" fmla="*/ 1 w 132"/>
                <a:gd name="T17" fmla="*/ 0 h 193"/>
                <a:gd name="T18" fmla="*/ 0 w 132"/>
                <a:gd name="T19" fmla="*/ 0 h 193"/>
                <a:gd name="T20" fmla="*/ 60 w 132"/>
                <a:gd name="T21" fmla="*/ 102 h 193"/>
                <a:gd name="T22" fmla="*/ 98 w 132"/>
                <a:gd name="T23" fmla="*/ 66 h 193"/>
                <a:gd name="T24" fmla="*/ 98 w 132"/>
                <a:gd name="T25" fmla="*/ 66 h 193"/>
                <a:gd name="T26" fmla="*/ 60 w 132"/>
                <a:gd name="T27" fmla="*/ 30 h 193"/>
                <a:gd name="T28" fmla="*/ 32 w 132"/>
                <a:gd name="T29" fmla="*/ 30 h 193"/>
                <a:gd name="T30" fmla="*/ 32 w 132"/>
                <a:gd name="T31" fmla="*/ 102 h 193"/>
                <a:gd name="T32" fmla="*/ 60 w 132"/>
                <a:gd name="T33" fmla="*/ 10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193">
                  <a:moveTo>
                    <a:pt x="0" y="0"/>
                  </a:moveTo>
                  <a:lnTo>
                    <a:pt x="62" y="0"/>
                  </a:lnTo>
                  <a:cubicBezTo>
                    <a:pt x="105" y="0"/>
                    <a:pt x="132" y="25"/>
                    <a:pt x="132" y="65"/>
                  </a:cubicBezTo>
                  <a:lnTo>
                    <a:pt x="132" y="65"/>
                  </a:lnTo>
                  <a:cubicBezTo>
                    <a:pt x="132" y="107"/>
                    <a:pt x="101" y="130"/>
                    <a:pt x="61" y="131"/>
                  </a:cubicBezTo>
                  <a:lnTo>
                    <a:pt x="33" y="131"/>
                  </a:lnTo>
                  <a:lnTo>
                    <a:pt x="33" y="193"/>
                  </a:lnTo>
                  <a:lnTo>
                    <a:pt x="1" y="193"/>
                  </a:lnTo>
                  <a:lnTo>
                    <a:pt x="1" y="0"/>
                  </a:lnTo>
                  <a:lnTo>
                    <a:pt x="0" y="0"/>
                  </a:lnTo>
                  <a:close/>
                  <a:moveTo>
                    <a:pt x="60" y="102"/>
                  </a:moveTo>
                  <a:cubicBezTo>
                    <a:pt x="85" y="102"/>
                    <a:pt x="98" y="87"/>
                    <a:pt x="98" y="66"/>
                  </a:cubicBezTo>
                  <a:lnTo>
                    <a:pt x="98" y="66"/>
                  </a:lnTo>
                  <a:cubicBezTo>
                    <a:pt x="98" y="42"/>
                    <a:pt x="83" y="30"/>
                    <a:pt x="60" y="30"/>
                  </a:cubicBezTo>
                  <a:lnTo>
                    <a:pt x="32" y="30"/>
                  </a:lnTo>
                  <a:lnTo>
                    <a:pt x="32" y="102"/>
                  </a:lnTo>
                  <a:lnTo>
                    <a:pt x="60" y="1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Rectangle 77"/>
            <p:cNvSpPr>
              <a:spLocks noChangeArrowheads="1"/>
            </p:cNvSpPr>
            <p:nvPr/>
          </p:nvSpPr>
          <p:spPr bwMode="auto">
            <a:xfrm>
              <a:off x="4193190" y="5957191"/>
              <a:ext cx="18830" cy="1205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Freeform 78"/>
            <p:cNvSpPr>
              <a:spLocks noEditPoints="1"/>
            </p:cNvSpPr>
            <p:nvPr/>
          </p:nvSpPr>
          <p:spPr bwMode="auto">
            <a:xfrm>
              <a:off x="4230851" y="5989203"/>
              <a:ext cx="71555" cy="92269"/>
            </a:xfrm>
            <a:custGeom>
              <a:avLst/>
              <a:gdLst>
                <a:gd name="T0" fmla="*/ 0 w 118"/>
                <a:gd name="T1" fmla="*/ 106 h 152"/>
                <a:gd name="T2" fmla="*/ 0 w 118"/>
                <a:gd name="T3" fmla="*/ 105 h 152"/>
                <a:gd name="T4" fmla="*/ 52 w 118"/>
                <a:gd name="T5" fmla="*/ 57 h 152"/>
                <a:gd name="T6" fmla="*/ 86 w 118"/>
                <a:gd name="T7" fmla="*/ 64 h 152"/>
                <a:gd name="T8" fmla="*/ 86 w 118"/>
                <a:gd name="T9" fmla="*/ 57 h 152"/>
                <a:gd name="T10" fmla="*/ 55 w 118"/>
                <a:gd name="T11" fmla="*/ 27 h 152"/>
                <a:gd name="T12" fmla="*/ 20 w 118"/>
                <a:gd name="T13" fmla="*/ 36 h 152"/>
                <a:gd name="T14" fmla="*/ 11 w 118"/>
                <a:gd name="T15" fmla="*/ 11 h 152"/>
                <a:gd name="T16" fmla="*/ 60 w 118"/>
                <a:gd name="T17" fmla="*/ 0 h 152"/>
                <a:gd name="T18" fmla="*/ 103 w 118"/>
                <a:gd name="T19" fmla="*/ 15 h 152"/>
                <a:gd name="T20" fmla="*/ 118 w 118"/>
                <a:gd name="T21" fmla="*/ 57 h 152"/>
                <a:gd name="T22" fmla="*/ 118 w 118"/>
                <a:gd name="T23" fmla="*/ 149 h 152"/>
                <a:gd name="T24" fmla="*/ 87 w 118"/>
                <a:gd name="T25" fmla="*/ 149 h 152"/>
                <a:gd name="T26" fmla="*/ 87 w 118"/>
                <a:gd name="T27" fmla="*/ 131 h 152"/>
                <a:gd name="T28" fmla="*/ 46 w 118"/>
                <a:gd name="T29" fmla="*/ 152 h 152"/>
                <a:gd name="T30" fmla="*/ 0 w 118"/>
                <a:gd name="T31" fmla="*/ 106 h 152"/>
                <a:gd name="T32" fmla="*/ 86 w 118"/>
                <a:gd name="T33" fmla="*/ 99 h 152"/>
                <a:gd name="T34" fmla="*/ 86 w 118"/>
                <a:gd name="T35" fmla="*/ 84 h 152"/>
                <a:gd name="T36" fmla="*/ 58 w 118"/>
                <a:gd name="T37" fmla="*/ 79 h 152"/>
                <a:gd name="T38" fmla="*/ 30 w 118"/>
                <a:gd name="T39" fmla="*/ 104 h 152"/>
                <a:gd name="T40" fmla="*/ 30 w 118"/>
                <a:gd name="T41" fmla="*/ 104 h 152"/>
                <a:gd name="T42" fmla="*/ 53 w 118"/>
                <a:gd name="T43" fmla="*/ 127 h 152"/>
                <a:gd name="T44" fmla="*/ 86 w 118"/>
                <a:gd name="T45" fmla="*/ 9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52">
                  <a:moveTo>
                    <a:pt x="0" y="106"/>
                  </a:moveTo>
                  <a:lnTo>
                    <a:pt x="0" y="105"/>
                  </a:lnTo>
                  <a:cubicBezTo>
                    <a:pt x="0" y="74"/>
                    <a:pt x="21" y="57"/>
                    <a:pt x="52" y="57"/>
                  </a:cubicBezTo>
                  <a:cubicBezTo>
                    <a:pt x="66" y="57"/>
                    <a:pt x="76" y="60"/>
                    <a:pt x="86" y="64"/>
                  </a:cubicBezTo>
                  <a:lnTo>
                    <a:pt x="86" y="57"/>
                  </a:lnTo>
                  <a:cubicBezTo>
                    <a:pt x="86" y="37"/>
                    <a:pt x="75" y="27"/>
                    <a:pt x="55" y="27"/>
                  </a:cubicBezTo>
                  <a:cubicBezTo>
                    <a:pt x="41" y="27"/>
                    <a:pt x="28" y="32"/>
                    <a:pt x="20" y="36"/>
                  </a:cubicBezTo>
                  <a:lnTo>
                    <a:pt x="11" y="11"/>
                  </a:lnTo>
                  <a:cubicBezTo>
                    <a:pt x="25" y="4"/>
                    <a:pt x="40" y="0"/>
                    <a:pt x="60" y="0"/>
                  </a:cubicBezTo>
                  <a:cubicBezTo>
                    <a:pt x="78" y="0"/>
                    <a:pt x="93" y="5"/>
                    <a:pt x="103" y="15"/>
                  </a:cubicBezTo>
                  <a:cubicBezTo>
                    <a:pt x="113" y="25"/>
                    <a:pt x="118" y="39"/>
                    <a:pt x="118" y="57"/>
                  </a:cubicBezTo>
                  <a:lnTo>
                    <a:pt x="118" y="149"/>
                  </a:lnTo>
                  <a:lnTo>
                    <a:pt x="87" y="149"/>
                  </a:lnTo>
                  <a:lnTo>
                    <a:pt x="87" y="131"/>
                  </a:lnTo>
                  <a:cubicBezTo>
                    <a:pt x="78" y="144"/>
                    <a:pt x="66" y="152"/>
                    <a:pt x="46" y="152"/>
                  </a:cubicBezTo>
                  <a:cubicBezTo>
                    <a:pt x="20" y="151"/>
                    <a:pt x="0" y="135"/>
                    <a:pt x="0" y="106"/>
                  </a:cubicBezTo>
                  <a:close/>
                  <a:moveTo>
                    <a:pt x="86" y="99"/>
                  </a:moveTo>
                  <a:lnTo>
                    <a:pt x="86" y="84"/>
                  </a:lnTo>
                  <a:cubicBezTo>
                    <a:pt x="78" y="81"/>
                    <a:pt x="70" y="79"/>
                    <a:pt x="58" y="79"/>
                  </a:cubicBezTo>
                  <a:cubicBezTo>
                    <a:pt x="41" y="79"/>
                    <a:pt x="30" y="87"/>
                    <a:pt x="30" y="104"/>
                  </a:cubicBezTo>
                  <a:lnTo>
                    <a:pt x="30" y="104"/>
                  </a:lnTo>
                  <a:cubicBezTo>
                    <a:pt x="30" y="119"/>
                    <a:pt x="40" y="126"/>
                    <a:pt x="53" y="127"/>
                  </a:cubicBezTo>
                  <a:cubicBezTo>
                    <a:pt x="71" y="127"/>
                    <a:pt x="86" y="116"/>
                    <a:pt x="86" y="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" name="Freeform 79"/>
            <p:cNvSpPr>
              <a:spLocks/>
            </p:cNvSpPr>
            <p:nvPr/>
          </p:nvSpPr>
          <p:spPr bwMode="auto">
            <a:xfrm>
              <a:off x="4317470" y="5989203"/>
              <a:ext cx="69673" cy="92269"/>
            </a:xfrm>
            <a:custGeom>
              <a:avLst/>
              <a:gdLst>
                <a:gd name="T0" fmla="*/ 0 w 117"/>
                <a:gd name="T1" fmla="*/ 78 h 153"/>
                <a:gd name="T2" fmla="*/ 0 w 117"/>
                <a:gd name="T3" fmla="*/ 75 h 153"/>
                <a:gd name="T4" fmla="*/ 68 w 117"/>
                <a:gd name="T5" fmla="*/ 0 h 153"/>
                <a:gd name="T6" fmla="*/ 115 w 117"/>
                <a:gd name="T7" fmla="*/ 21 h 153"/>
                <a:gd name="T8" fmla="*/ 98 w 117"/>
                <a:gd name="T9" fmla="*/ 43 h 153"/>
                <a:gd name="T10" fmla="*/ 68 w 117"/>
                <a:gd name="T11" fmla="*/ 28 h 153"/>
                <a:gd name="T12" fmla="*/ 33 w 117"/>
                <a:gd name="T13" fmla="*/ 75 h 153"/>
                <a:gd name="T14" fmla="*/ 33 w 117"/>
                <a:gd name="T15" fmla="*/ 77 h 153"/>
                <a:gd name="T16" fmla="*/ 69 w 117"/>
                <a:gd name="T17" fmla="*/ 124 h 153"/>
                <a:gd name="T18" fmla="*/ 99 w 117"/>
                <a:gd name="T19" fmla="*/ 109 h 153"/>
                <a:gd name="T20" fmla="*/ 117 w 117"/>
                <a:gd name="T21" fmla="*/ 130 h 153"/>
                <a:gd name="T22" fmla="*/ 68 w 117"/>
                <a:gd name="T23" fmla="*/ 153 h 153"/>
                <a:gd name="T24" fmla="*/ 0 w 117"/>
                <a:gd name="T25" fmla="*/ 7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53">
                  <a:moveTo>
                    <a:pt x="0" y="78"/>
                  </a:moveTo>
                  <a:lnTo>
                    <a:pt x="0" y="75"/>
                  </a:lnTo>
                  <a:cubicBezTo>
                    <a:pt x="0" y="32"/>
                    <a:pt x="29" y="0"/>
                    <a:pt x="68" y="0"/>
                  </a:cubicBezTo>
                  <a:cubicBezTo>
                    <a:pt x="89" y="0"/>
                    <a:pt x="103" y="8"/>
                    <a:pt x="115" y="21"/>
                  </a:cubicBezTo>
                  <a:lnTo>
                    <a:pt x="98" y="43"/>
                  </a:lnTo>
                  <a:cubicBezTo>
                    <a:pt x="90" y="35"/>
                    <a:pt x="82" y="28"/>
                    <a:pt x="68" y="28"/>
                  </a:cubicBezTo>
                  <a:cubicBezTo>
                    <a:pt x="48" y="28"/>
                    <a:pt x="33" y="48"/>
                    <a:pt x="33" y="75"/>
                  </a:cubicBezTo>
                  <a:lnTo>
                    <a:pt x="33" y="77"/>
                  </a:lnTo>
                  <a:cubicBezTo>
                    <a:pt x="33" y="105"/>
                    <a:pt x="48" y="124"/>
                    <a:pt x="69" y="124"/>
                  </a:cubicBezTo>
                  <a:cubicBezTo>
                    <a:pt x="82" y="124"/>
                    <a:pt x="90" y="118"/>
                    <a:pt x="99" y="109"/>
                  </a:cubicBezTo>
                  <a:lnTo>
                    <a:pt x="117" y="130"/>
                  </a:lnTo>
                  <a:cubicBezTo>
                    <a:pt x="105" y="143"/>
                    <a:pt x="90" y="153"/>
                    <a:pt x="68" y="153"/>
                  </a:cubicBezTo>
                  <a:cubicBezTo>
                    <a:pt x="28" y="153"/>
                    <a:pt x="0" y="123"/>
                    <a:pt x="0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" name="Freeform 80"/>
            <p:cNvSpPr>
              <a:spLocks noEditPoints="1"/>
            </p:cNvSpPr>
            <p:nvPr/>
          </p:nvSpPr>
          <p:spPr bwMode="auto">
            <a:xfrm>
              <a:off x="4394674" y="5987320"/>
              <a:ext cx="75322" cy="94152"/>
            </a:xfrm>
            <a:custGeom>
              <a:avLst/>
              <a:gdLst>
                <a:gd name="T0" fmla="*/ 0 w 124"/>
                <a:gd name="T1" fmla="*/ 79 h 154"/>
                <a:gd name="T2" fmla="*/ 0 w 124"/>
                <a:gd name="T3" fmla="*/ 76 h 154"/>
                <a:gd name="T4" fmla="*/ 63 w 124"/>
                <a:gd name="T5" fmla="*/ 0 h 154"/>
                <a:gd name="T6" fmla="*/ 124 w 124"/>
                <a:gd name="T7" fmla="*/ 78 h 154"/>
                <a:gd name="T8" fmla="*/ 124 w 124"/>
                <a:gd name="T9" fmla="*/ 89 h 154"/>
                <a:gd name="T10" fmla="*/ 31 w 124"/>
                <a:gd name="T11" fmla="*/ 89 h 154"/>
                <a:gd name="T12" fmla="*/ 69 w 124"/>
                <a:gd name="T13" fmla="*/ 126 h 154"/>
                <a:gd name="T14" fmla="*/ 103 w 124"/>
                <a:gd name="T15" fmla="*/ 111 h 154"/>
                <a:gd name="T16" fmla="*/ 119 w 124"/>
                <a:gd name="T17" fmla="*/ 131 h 154"/>
                <a:gd name="T18" fmla="*/ 68 w 124"/>
                <a:gd name="T19" fmla="*/ 154 h 154"/>
                <a:gd name="T20" fmla="*/ 0 w 124"/>
                <a:gd name="T21" fmla="*/ 79 h 154"/>
                <a:gd name="T22" fmla="*/ 94 w 124"/>
                <a:gd name="T23" fmla="*/ 68 h 154"/>
                <a:gd name="T24" fmla="*/ 64 w 124"/>
                <a:gd name="T25" fmla="*/ 28 h 154"/>
                <a:gd name="T26" fmla="*/ 33 w 124"/>
                <a:gd name="T27" fmla="*/ 68 h 154"/>
                <a:gd name="T28" fmla="*/ 94 w 124"/>
                <a:gd name="T29" fmla="*/ 6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54">
                  <a:moveTo>
                    <a:pt x="0" y="79"/>
                  </a:moveTo>
                  <a:lnTo>
                    <a:pt x="0" y="76"/>
                  </a:lnTo>
                  <a:cubicBezTo>
                    <a:pt x="0" y="33"/>
                    <a:pt x="26" y="0"/>
                    <a:pt x="63" y="0"/>
                  </a:cubicBezTo>
                  <a:cubicBezTo>
                    <a:pt x="103" y="0"/>
                    <a:pt x="124" y="34"/>
                    <a:pt x="124" y="78"/>
                  </a:cubicBezTo>
                  <a:lnTo>
                    <a:pt x="124" y="89"/>
                  </a:lnTo>
                  <a:lnTo>
                    <a:pt x="31" y="89"/>
                  </a:lnTo>
                  <a:cubicBezTo>
                    <a:pt x="34" y="114"/>
                    <a:pt x="49" y="126"/>
                    <a:pt x="69" y="126"/>
                  </a:cubicBezTo>
                  <a:cubicBezTo>
                    <a:pt x="83" y="126"/>
                    <a:pt x="93" y="120"/>
                    <a:pt x="103" y="111"/>
                  </a:cubicBezTo>
                  <a:lnTo>
                    <a:pt x="119" y="131"/>
                  </a:lnTo>
                  <a:cubicBezTo>
                    <a:pt x="105" y="145"/>
                    <a:pt x="89" y="154"/>
                    <a:pt x="68" y="154"/>
                  </a:cubicBezTo>
                  <a:cubicBezTo>
                    <a:pt x="30" y="154"/>
                    <a:pt x="0" y="125"/>
                    <a:pt x="0" y="79"/>
                  </a:cubicBezTo>
                  <a:close/>
                  <a:moveTo>
                    <a:pt x="94" y="68"/>
                  </a:moveTo>
                  <a:cubicBezTo>
                    <a:pt x="93" y="44"/>
                    <a:pt x="81" y="28"/>
                    <a:pt x="64" y="28"/>
                  </a:cubicBezTo>
                  <a:cubicBezTo>
                    <a:pt x="46" y="28"/>
                    <a:pt x="34" y="43"/>
                    <a:pt x="33" y="68"/>
                  </a:cubicBezTo>
                  <a:lnTo>
                    <a:pt x="94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" name="Freeform 81"/>
            <p:cNvSpPr>
              <a:spLocks/>
            </p:cNvSpPr>
            <p:nvPr/>
          </p:nvSpPr>
          <p:spPr bwMode="auto">
            <a:xfrm>
              <a:off x="4486944" y="5989203"/>
              <a:ext cx="116748" cy="90386"/>
            </a:xfrm>
            <a:custGeom>
              <a:avLst/>
              <a:gdLst>
                <a:gd name="T0" fmla="*/ 0 w 196"/>
                <a:gd name="T1" fmla="*/ 2 h 150"/>
                <a:gd name="T2" fmla="*/ 31 w 196"/>
                <a:gd name="T3" fmla="*/ 2 h 150"/>
                <a:gd name="T4" fmla="*/ 31 w 196"/>
                <a:gd name="T5" fmla="*/ 23 h 150"/>
                <a:gd name="T6" fmla="*/ 71 w 196"/>
                <a:gd name="T7" fmla="*/ 0 h 150"/>
                <a:gd name="T8" fmla="*/ 108 w 196"/>
                <a:gd name="T9" fmla="*/ 23 h 150"/>
                <a:gd name="T10" fmla="*/ 151 w 196"/>
                <a:gd name="T11" fmla="*/ 0 h 150"/>
                <a:gd name="T12" fmla="*/ 196 w 196"/>
                <a:gd name="T13" fmla="*/ 51 h 150"/>
                <a:gd name="T14" fmla="*/ 196 w 196"/>
                <a:gd name="T15" fmla="*/ 150 h 150"/>
                <a:gd name="T16" fmla="*/ 165 w 196"/>
                <a:gd name="T17" fmla="*/ 150 h 150"/>
                <a:gd name="T18" fmla="*/ 165 w 196"/>
                <a:gd name="T19" fmla="*/ 60 h 150"/>
                <a:gd name="T20" fmla="*/ 140 w 196"/>
                <a:gd name="T21" fmla="*/ 27 h 150"/>
                <a:gd name="T22" fmla="*/ 113 w 196"/>
                <a:gd name="T23" fmla="*/ 60 h 150"/>
                <a:gd name="T24" fmla="*/ 113 w 196"/>
                <a:gd name="T25" fmla="*/ 148 h 150"/>
                <a:gd name="T26" fmla="*/ 82 w 196"/>
                <a:gd name="T27" fmla="*/ 148 h 150"/>
                <a:gd name="T28" fmla="*/ 82 w 196"/>
                <a:gd name="T29" fmla="*/ 58 h 150"/>
                <a:gd name="T30" fmla="*/ 57 w 196"/>
                <a:gd name="T31" fmla="*/ 26 h 150"/>
                <a:gd name="T32" fmla="*/ 31 w 196"/>
                <a:gd name="T33" fmla="*/ 58 h 150"/>
                <a:gd name="T34" fmla="*/ 31 w 196"/>
                <a:gd name="T35" fmla="*/ 147 h 150"/>
                <a:gd name="T36" fmla="*/ 0 w 196"/>
                <a:gd name="T37" fmla="*/ 147 h 150"/>
                <a:gd name="T38" fmla="*/ 0 w 196"/>
                <a:gd name="T39" fmla="*/ 2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6" h="150">
                  <a:moveTo>
                    <a:pt x="0" y="2"/>
                  </a:moveTo>
                  <a:lnTo>
                    <a:pt x="31" y="2"/>
                  </a:lnTo>
                  <a:lnTo>
                    <a:pt x="31" y="23"/>
                  </a:lnTo>
                  <a:cubicBezTo>
                    <a:pt x="40" y="11"/>
                    <a:pt x="51" y="0"/>
                    <a:pt x="71" y="0"/>
                  </a:cubicBezTo>
                  <a:cubicBezTo>
                    <a:pt x="88" y="0"/>
                    <a:pt x="102" y="8"/>
                    <a:pt x="108" y="23"/>
                  </a:cubicBezTo>
                  <a:cubicBezTo>
                    <a:pt x="118" y="10"/>
                    <a:pt x="132" y="0"/>
                    <a:pt x="151" y="0"/>
                  </a:cubicBezTo>
                  <a:cubicBezTo>
                    <a:pt x="178" y="0"/>
                    <a:pt x="196" y="17"/>
                    <a:pt x="196" y="51"/>
                  </a:cubicBezTo>
                  <a:lnTo>
                    <a:pt x="196" y="150"/>
                  </a:lnTo>
                  <a:lnTo>
                    <a:pt x="165" y="150"/>
                  </a:lnTo>
                  <a:lnTo>
                    <a:pt x="165" y="60"/>
                  </a:lnTo>
                  <a:cubicBezTo>
                    <a:pt x="165" y="38"/>
                    <a:pt x="156" y="27"/>
                    <a:pt x="140" y="27"/>
                  </a:cubicBezTo>
                  <a:cubicBezTo>
                    <a:pt x="125" y="27"/>
                    <a:pt x="113" y="38"/>
                    <a:pt x="113" y="60"/>
                  </a:cubicBezTo>
                  <a:lnTo>
                    <a:pt x="113" y="148"/>
                  </a:lnTo>
                  <a:lnTo>
                    <a:pt x="82" y="148"/>
                  </a:lnTo>
                  <a:lnTo>
                    <a:pt x="82" y="58"/>
                  </a:lnTo>
                  <a:cubicBezTo>
                    <a:pt x="82" y="37"/>
                    <a:pt x="73" y="26"/>
                    <a:pt x="57" y="26"/>
                  </a:cubicBezTo>
                  <a:cubicBezTo>
                    <a:pt x="41" y="26"/>
                    <a:pt x="31" y="38"/>
                    <a:pt x="31" y="58"/>
                  </a:cubicBezTo>
                  <a:lnTo>
                    <a:pt x="31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Freeform 82"/>
            <p:cNvSpPr>
              <a:spLocks noEditPoints="1"/>
            </p:cNvSpPr>
            <p:nvPr/>
          </p:nvSpPr>
          <p:spPr bwMode="auto">
            <a:xfrm>
              <a:off x="4622523" y="5987320"/>
              <a:ext cx="73439" cy="94152"/>
            </a:xfrm>
            <a:custGeom>
              <a:avLst/>
              <a:gdLst>
                <a:gd name="T0" fmla="*/ 0 w 123"/>
                <a:gd name="T1" fmla="*/ 79 h 154"/>
                <a:gd name="T2" fmla="*/ 0 w 123"/>
                <a:gd name="T3" fmla="*/ 76 h 154"/>
                <a:gd name="T4" fmla="*/ 62 w 123"/>
                <a:gd name="T5" fmla="*/ 0 h 154"/>
                <a:gd name="T6" fmla="*/ 123 w 123"/>
                <a:gd name="T7" fmla="*/ 78 h 154"/>
                <a:gd name="T8" fmla="*/ 123 w 123"/>
                <a:gd name="T9" fmla="*/ 89 h 154"/>
                <a:gd name="T10" fmla="*/ 31 w 123"/>
                <a:gd name="T11" fmla="*/ 89 h 154"/>
                <a:gd name="T12" fmla="*/ 68 w 123"/>
                <a:gd name="T13" fmla="*/ 126 h 154"/>
                <a:gd name="T14" fmla="*/ 102 w 123"/>
                <a:gd name="T15" fmla="*/ 111 h 154"/>
                <a:gd name="T16" fmla="*/ 118 w 123"/>
                <a:gd name="T17" fmla="*/ 131 h 154"/>
                <a:gd name="T18" fmla="*/ 67 w 123"/>
                <a:gd name="T19" fmla="*/ 154 h 154"/>
                <a:gd name="T20" fmla="*/ 0 w 123"/>
                <a:gd name="T21" fmla="*/ 79 h 154"/>
                <a:gd name="T22" fmla="*/ 92 w 123"/>
                <a:gd name="T23" fmla="*/ 68 h 154"/>
                <a:gd name="T24" fmla="*/ 62 w 123"/>
                <a:gd name="T25" fmla="*/ 28 h 154"/>
                <a:gd name="T26" fmla="*/ 31 w 123"/>
                <a:gd name="T27" fmla="*/ 68 h 154"/>
                <a:gd name="T28" fmla="*/ 92 w 123"/>
                <a:gd name="T29" fmla="*/ 6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54">
                  <a:moveTo>
                    <a:pt x="0" y="79"/>
                  </a:moveTo>
                  <a:lnTo>
                    <a:pt x="0" y="76"/>
                  </a:lnTo>
                  <a:cubicBezTo>
                    <a:pt x="0" y="33"/>
                    <a:pt x="26" y="0"/>
                    <a:pt x="62" y="0"/>
                  </a:cubicBezTo>
                  <a:cubicBezTo>
                    <a:pt x="102" y="0"/>
                    <a:pt x="123" y="34"/>
                    <a:pt x="123" y="78"/>
                  </a:cubicBezTo>
                  <a:lnTo>
                    <a:pt x="123" y="89"/>
                  </a:lnTo>
                  <a:lnTo>
                    <a:pt x="31" y="89"/>
                  </a:lnTo>
                  <a:cubicBezTo>
                    <a:pt x="33" y="114"/>
                    <a:pt x="48" y="126"/>
                    <a:pt x="68" y="126"/>
                  </a:cubicBezTo>
                  <a:cubicBezTo>
                    <a:pt x="82" y="126"/>
                    <a:pt x="92" y="120"/>
                    <a:pt x="102" y="111"/>
                  </a:cubicBezTo>
                  <a:lnTo>
                    <a:pt x="118" y="131"/>
                  </a:lnTo>
                  <a:cubicBezTo>
                    <a:pt x="105" y="145"/>
                    <a:pt x="88" y="154"/>
                    <a:pt x="67" y="154"/>
                  </a:cubicBezTo>
                  <a:cubicBezTo>
                    <a:pt x="28" y="154"/>
                    <a:pt x="0" y="125"/>
                    <a:pt x="0" y="79"/>
                  </a:cubicBezTo>
                  <a:close/>
                  <a:moveTo>
                    <a:pt x="92" y="68"/>
                  </a:moveTo>
                  <a:cubicBezTo>
                    <a:pt x="91" y="44"/>
                    <a:pt x="80" y="28"/>
                    <a:pt x="62" y="28"/>
                  </a:cubicBezTo>
                  <a:cubicBezTo>
                    <a:pt x="45" y="28"/>
                    <a:pt x="32" y="43"/>
                    <a:pt x="31" y="68"/>
                  </a:cubicBezTo>
                  <a:lnTo>
                    <a:pt x="92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" name="Freeform 83"/>
            <p:cNvSpPr>
              <a:spLocks/>
            </p:cNvSpPr>
            <p:nvPr/>
          </p:nvSpPr>
          <p:spPr bwMode="auto">
            <a:xfrm>
              <a:off x="4712908" y="5987320"/>
              <a:ext cx="69673" cy="90386"/>
            </a:xfrm>
            <a:custGeom>
              <a:avLst/>
              <a:gdLst>
                <a:gd name="T0" fmla="*/ 0 w 116"/>
                <a:gd name="T1" fmla="*/ 4 h 150"/>
                <a:gd name="T2" fmla="*/ 31 w 116"/>
                <a:gd name="T3" fmla="*/ 4 h 150"/>
                <a:gd name="T4" fmla="*/ 31 w 116"/>
                <a:gd name="T5" fmla="*/ 25 h 150"/>
                <a:gd name="T6" fmla="*/ 71 w 116"/>
                <a:gd name="T7" fmla="*/ 0 h 150"/>
                <a:gd name="T8" fmla="*/ 116 w 116"/>
                <a:gd name="T9" fmla="*/ 52 h 150"/>
                <a:gd name="T10" fmla="*/ 116 w 116"/>
                <a:gd name="T11" fmla="*/ 150 h 150"/>
                <a:gd name="T12" fmla="*/ 86 w 116"/>
                <a:gd name="T13" fmla="*/ 150 h 150"/>
                <a:gd name="T14" fmla="*/ 86 w 116"/>
                <a:gd name="T15" fmla="*/ 60 h 150"/>
                <a:gd name="T16" fmla="*/ 60 w 116"/>
                <a:gd name="T17" fmla="*/ 28 h 150"/>
                <a:gd name="T18" fmla="*/ 32 w 116"/>
                <a:gd name="T19" fmla="*/ 60 h 150"/>
                <a:gd name="T20" fmla="*/ 32 w 116"/>
                <a:gd name="T21" fmla="*/ 149 h 150"/>
                <a:gd name="T22" fmla="*/ 1 w 116"/>
                <a:gd name="T23" fmla="*/ 149 h 150"/>
                <a:gd name="T24" fmla="*/ 1 w 116"/>
                <a:gd name="T25" fmla="*/ 4 h 150"/>
                <a:gd name="T26" fmla="*/ 0 w 116"/>
                <a:gd name="T27" fmla="*/ 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150">
                  <a:moveTo>
                    <a:pt x="0" y="4"/>
                  </a:moveTo>
                  <a:lnTo>
                    <a:pt x="31" y="4"/>
                  </a:lnTo>
                  <a:lnTo>
                    <a:pt x="31" y="25"/>
                  </a:lnTo>
                  <a:cubicBezTo>
                    <a:pt x="40" y="13"/>
                    <a:pt x="51" y="0"/>
                    <a:pt x="71" y="0"/>
                  </a:cubicBezTo>
                  <a:cubicBezTo>
                    <a:pt x="100" y="0"/>
                    <a:pt x="116" y="20"/>
                    <a:pt x="116" y="52"/>
                  </a:cubicBezTo>
                  <a:lnTo>
                    <a:pt x="116" y="150"/>
                  </a:lnTo>
                  <a:lnTo>
                    <a:pt x="86" y="150"/>
                  </a:lnTo>
                  <a:lnTo>
                    <a:pt x="86" y="60"/>
                  </a:lnTo>
                  <a:cubicBezTo>
                    <a:pt x="86" y="40"/>
                    <a:pt x="76" y="28"/>
                    <a:pt x="60" y="28"/>
                  </a:cubicBezTo>
                  <a:cubicBezTo>
                    <a:pt x="44" y="28"/>
                    <a:pt x="32" y="40"/>
                    <a:pt x="32" y="60"/>
                  </a:cubicBezTo>
                  <a:lnTo>
                    <a:pt x="32" y="149"/>
                  </a:lnTo>
                  <a:lnTo>
                    <a:pt x="1" y="149"/>
                  </a:lnTo>
                  <a:lnTo>
                    <a:pt x="1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" name="Freeform 84"/>
            <p:cNvSpPr>
              <a:spLocks/>
            </p:cNvSpPr>
            <p:nvPr/>
          </p:nvSpPr>
          <p:spPr bwMode="auto">
            <a:xfrm>
              <a:off x="4797645" y="5966607"/>
              <a:ext cx="48959" cy="114866"/>
            </a:xfrm>
            <a:custGeom>
              <a:avLst/>
              <a:gdLst>
                <a:gd name="T0" fmla="*/ 16 w 81"/>
                <a:gd name="T1" fmla="*/ 151 h 191"/>
                <a:gd name="T2" fmla="*/ 16 w 81"/>
                <a:gd name="T3" fmla="*/ 68 h 191"/>
                <a:gd name="T4" fmla="*/ 0 w 81"/>
                <a:gd name="T5" fmla="*/ 68 h 191"/>
                <a:gd name="T6" fmla="*/ 0 w 81"/>
                <a:gd name="T7" fmla="*/ 40 h 191"/>
                <a:gd name="T8" fmla="*/ 16 w 81"/>
                <a:gd name="T9" fmla="*/ 40 h 191"/>
                <a:gd name="T10" fmla="*/ 16 w 81"/>
                <a:gd name="T11" fmla="*/ 0 h 191"/>
                <a:gd name="T12" fmla="*/ 47 w 81"/>
                <a:gd name="T13" fmla="*/ 0 h 191"/>
                <a:gd name="T14" fmla="*/ 47 w 81"/>
                <a:gd name="T15" fmla="*/ 40 h 191"/>
                <a:gd name="T16" fmla="*/ 80 w 81"/>
                <a:gd name="T17" fmla="*/ 40 h 191"/>
                <a:gd name="T18" fmla="*/ 80 w 81"/>
                <a:gd name="T19" fmla="*/ 68 h 191"/>
                <a:gd name="T20" fmla="*/ 47 w 81"/>
                <a:gd name="T21" fmla="*/ 68 h 191"/>
                <a:gd name="T22" fmla="*/ 47 w 81"/>
                <a:gd name="T23" fmla="*/ 146 h 191"/>
                <a:gd name="T24" fmla="*/ 64 w 81"/>
                <a:gd name="T25" fmla="*/ 162 h 191"/>
                <a:gd name="T26" fmla="*/ 81 w 81"/>
                <a:gd name="T27" fmla="*/ 159 h 191"/>
                <a:gd name="T28" fmla="*/ 81 w 81"/>
                <a:gd name="T29" fmla="*/ 185 h 191"/>
                <a:gd name="T30" fmla="*/ 55 w 81"/>
                <a:gd name="T31" fmla="*/ 191 h 191"/>
                <a:gd name="T32" fmla="*/ 16 w 81"/>
                <a:gd name="T33" fmla="*/ 15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91">
                  <a:moveTo>
                    <a:pt x="16" y="151"/>
                  </a:moveTo>
                  <a:lnTo>
                    <a:pt x="16" y="68"/>
                  </a:lnTo>
                  <a:lnTo>
                    <a:pt x="0" y="68"/>
                  </a:lnTo>
                  <a:lnTo>
                    <a:pt x="0" y="40"/>
                  </a:lnTo>
                  <a:lnTo>
                    <a:pt x="16" y="40"/>
                  </a:lnTo>
                  <a:lnTo>
                    <a:pt x="16" y="0"/>
                  </a:lnTo>
                  <a:lnTo>
                    <a:pt x="47" y="0"/>
                  </a:lnTo>
                  <a:lnTo>
                    <a:pt x="47" y="40"/>
                  </a:lnTo>
                  <a:lnTo>
                    <a:pt x="80" y="40"/>
                  </a:lnTo>
                  <a:lnTo>
                    <a:pt x="80" y="68"/>
                  </a:lnTo>
                  <a:lnTo>
                    <a:pt x="47" y="68"/>
                  </a:lnTo>
                  <a:lnTo>
                    <a:pt x="47" y="146"/>
                  </a:lnTo>
                  <a:cubicBezTo>
                    <a:pt x="47" y="158"/>
                    <a:pt x="54" y="162"/>
                    <a:pt x="64" y="162"/>
                  </a:cubicBezTo>
                  <a:cubicBezTo>
                    <a:pt x="70" y="162"/>
                    <a:pt x="75" y="161"/>
                    <a:pt x="81" y="159"/>
                  </a:cubicBezTo>
                  <a:lnTo>
                    <a:pt x="81" y="185"/>
                  </a:lnTo>
                  <a:cubicBezTo>
                    <a:pt x="74" y="189"/>
                    <a:pt x="66" y="191"/>
                    <a:pt x="55" y="191"/>
                  </a:cubicBezTo>
                  <a:cubicBezTo>
                    <a:pt x="34" y="190"/>
                    <a:pt x="16" y="180"/>
                    <a:pt x="16" y="1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" name="Rectangle 85"/>
            <p:cNvSpPr>
              <a:spLocks noChangeArrowheads="1"/>
            </p:cNvSpPr>
            <p:nvPr/>
          </p:nvSpPr>
          <p:spPr bwMode="auto">
            <a:xfrm>
              <a:off x="5332428" y="5623894"/>
              <a:ext cx="1483834" cy="2033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" name="Freeform 86"/>
            <p:cNvSpPr>
              <a:spLocks/>
            </p:cNvSpPr>
            <p:nvPr/>
          </p:nvSpPr>
          <p:spPr bwMode="auto">
            <a:xfrm>
              <a:off x="5712801" y="5686034"/>
              <a:ext cx="60257" cy="88503"/>
            </a:xfrm>
            <a:custGeom>
              <a:avLst/>
              <a:gdLst>
                <a:gd name="T0" fmla="*/ 0 w 102"/>
                <a:gd name="T1" fmla="*/ 127 h 148"/>
                <a:gd name="T2" fmla="*/ 17 w 102"/>
                <a:gd name="T3" fmla="*/ 105 h 148"/>
                <a:gd name="T4" fmla="*/ 53 w 102"/>
                <a:gd name="T5" fmla="*/ 121 h 148"/>
                <a:gd name="T6" fmla="*/ 72 w 102"/>
                <a:gd name="T7" fmla="*/ 107 h 148"/>
                <a:gd name="T8" fmla="*/ 72 w 102"/>
                <a:gd name="T9" fmla="*/ 107 h 148"/>
                <a:gd name="T10" fmla="*/ 47 w 102"/>
                <a:gd name="T11" fmla="*/ 87 h 148"/>
                <a:gd name="T12" fmla="*/ 6 w 102"/>
                <a:gd name="T13" fmla="*/ 42 h 148"/>
                <a:gd name="T14" fmla="*/ 6 w 102"/>
                <a:gd name="T15" fmla="*/ 42 h 148"/>
                <a:gd name="T16" fmla="*/ 53 w 102"/>
                <a:gd name="T17" fmla="*/ 0 h 148"/>
                <a:gd name="T18" fmla="*/ 100 w 102"/>
                <a:gd name="T19" fmla="*/ 17 h 148"/>
                <a:gd name="T20" fmla="*/ 83 w 102"/>
                <a:gd name="T21" fmla="*/ 39 h 148"/>
                <a:gd name="T22" fmla="*/ 52 w 102"/>
                <a:gd name="T23" fmla="*/ 26 h 148"/>
                <a:gd name="T24" fmla="*/ 36 w 102"/>
                <a:gd name="T25" fmla="*/ 38 h 148"/>
                <a:gd name="T26" fmla="*/ 36 w 102"/>
                <a:gd name="T27" fmla="*/ 38 h 148"/>
                <a:gd name="T28" fmla="*/ 63 w 102"/>
                <a:gd name="T29" fmla="*/ 59 h 148"/>
                <a:gd name="T30" fmla="*/ 102 w 102"/>
                <a:gd name="T31" fmla="*/ 103 h 148"/>
                <a:gd name="T32" fmla="*/ 102 w 102"/>
                <a:gd name="T33" fmla="*/ 103 h 148"/>
                <a:gd name="T34" fmla="*/ 53 w 102"/>
                <a:gd name="T35" fmla="*/ 147 h 148"/>
                <a:gd name="T36" fmla="*/ 0 w 102"/>
                <a:gd name="T37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48">
                  <a:moveTo>
                    <a:pt x="0" y="127"/>
                  </a:moveTo>
                  <a:lnTo>
                    <a:pt x="17" y="105"/>
                  </a:lnTo>
                  <a:cubicBezTo>
                    <a:pt x="27" y="113"/>
                    <a:pt x="38" y="121"/>
                    <a:pt x="53" y="121"/>
                  </a:cubicBezTo>
                  <a:cubicBezTo>
                    <a:pt x="64" y="121"/>
                    <a:pt x="72" y="115"/>
                    <a:pt x="72" y="107"/>
                  </a:cubicBezTo>
                  <a:lnTo>
                    <a:pt x="72" y="107"/>
                  </a:lnTo>
                  <a:cubicBezTo>
                    <a:pt x="72" y="100"/>
                    <a:pt x="68" y="96"/>
                    <a:pt x="47" y="87"/>
                  </a:cubicBezTo>
                  <a:cubicBezTo>
                    <a:pt x="21" y="77"/>
                    <a:pt x="6" y="67"/>
                    <a:pt x="6" y="42"/>
                  </a:cubicBezTo>
                  <a:lnTo>
                    <a:pt x="6" y="42"/>
                  </a:lnTo>
                  <a:cubicBezTo>
                    <a:pt x="6" y="17"/>
                    <a:pt x="26" y="0"/>
                    <a:pt x="53" y="0"/>
                  </a:cubicBezTo>
                  <a:cubicBezTo>
                    <a:pt x="71" y="0"/>
                    <a:pt x="87" y="6"/>
                    <a:pt x="100" y="17"/>
                  </a:cubicBezTo>
                  <a:lnTo>
                    <a:pt x="83" y="39"/>
                  </a:lnTo>
                  <a:cubicBezTo>
                    <a:pt x="75" y="32"/>
                    <a:pt x="63" y="26"/>
                    <a:pt x="52" y="26"/>
                  </a:cubicBezTo>
                  <a:cubicBezTo>
                    <a:pt x="42" y="26"/>
                    <a:pt x="36" y="31"/>
                    <a:pt x="36" y="38"/>
                  </a:cubicBezTo>
                  <a:lnTo>
                    <a:pt x="36" y="38"/>
                  </a:lnTo>
                  <a:cubicBezTo>
                    <a:pt x="36" y="47"/>
                    <a:pt x="41" y="51"/>
                    <a:pt x="63" y="59"/>
                  </a:cubicBezTo>
                  <a:cubicBezTo>
                    <a:pt x="88" y="69"/>
                    <a:pt x="102" y="81"/>
                    <a:pt x="102" y="103"/>
                  </a:cubicBezTo>
                  <a:lnTo>
                    <a:pt x="102" y="103"/>
                  </a:lnTo>
                  <a:cubicBezTo>
                    <a:pt x="102" y="131"/>
                    <a:pt x="82" y="147"/>
                    <a:pt x="53" y="147"/>
                  </a:cubicBezTo>
                  <a:cubicBezTo>
                    <a:pt x="35" y="148"/>
                    <a:pt x="16" y="142"/>
                    <a:pt x="0" y="127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" name="Freeform 87"/>
            <p:cNvSpPr>
              <a:spLocks/>
            </p:cNvSpPr>
            <p:nvPr/>
          </p:nvSpPr>
          <p:spPr bwMode="auto">
            <a:xfrm>
              <a:off x="5786240" y="5686034"/>
              <a:ext cx="65907" cy="88503"/>
            </a:xfrm>
            <a:custGeom>
              <a:avLst/>
              <a:gdLst>
                <a:gd name="T0" fmla="*/ 0 w 35"/>
                <a:gd name="T1" fmla="*/ 0 h 47"/>
                <a:gd name="T2" fmla="*/ 10 w 35"/>
                <a:gd name="T3" fmla="*/ 0 h 47"/>
                <a:gd name="T4" fmla="*/ 10 w 35"/>
                <a:gd name="T5" fmla="*/ 19 h 47"/>
                <a:gd name="T6" fmla="*/ 25 w 35"/>
                <a:gd name="T7" fmla="*/ 19 h 47"/>
                <a:gd name="T8" fmla="*/ 25 w 35"/>
                <a:gd name="T9" fmla="*/ 0 h 47"/>
                <a:gd name="T10" fmla="*/ 35 w 35"/>
                <a:gd name="T11" fmla="*/ 0 h 47"/>
                <a:gd name="T12" fmla="*/ 35 w 35"/>
                <a:gd name="T13" fmla="*/ 47 h 47"/>
                <a:gd name="T14" fmla="*/ 25 w 35"/>
                <a:gd name="T15" fmla="*/ 47 h 47"/>
                <a:gd name="T16" fmla="*/ 25 w 35"/>
                <a:gd name="T17" fmla="*/ 28 h 47"/>
                <a:gd name="T18" fmla="*/ 10 w 35"/>
                <a:gd name="T19" fmla="*/ 28 h 47"/>
                <a:gd name="T20" fmla="*/ 10 w 35"/>
                <a:gd name="T21" fmla="*/ 47 h 47"/>
                <a:gd name="T22" fmla="*/ 0 w 35"/>
                <a:gd name="T23" fmla="*/ 47 h 47"/>
                <a:gd name="T24" fmla="*/ 0 w 35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47">
                  <a:moveTo>
                    <a:pt x="0" y="0"/>
                  </a:moveTo>
                  <a:lnTo>
                    <a:pt x="10" y="0"/>
                  </a:lnTo>
                  <a:lnTo>
                    <a:pt x="10" y="19"/>
                  </a:lnTo>
                  <a:lnTo>
                    <a:pt x="25" y="19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35" y="47"/>
                  </a:lnTo>
                  <a:lnTo>
                    <a:pt x="25" y="47"/>
                  </a:lnTo>
                  <a:lnTo>
                    <a:pt x="25" y="28"/>
                  </a:lnTo>
                  <a:lnTo>
                    <a:pt x="10" y="28"/>
                  </a:lnTo>
                  <a:lnTo>
                    <a:pt x="10" y="47"/>
                  </a:lnTo>
                  <a:lnTo>
                    <a:pt x="0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" name="Freeform 88"/>
            <p:cNvSpPr>
              <a:spLocks noEditPoints="1"/>
            </p:cNvSpPr>
            <p:nvPr/>
          </p:nvSpPr>
          <p:spPr bwMode="auto">
            <a:xfrm>
              <a:off x="5863444" y="5686034"/>
              <a:ext cx="79088" cy="88503"/>
            </a:xfrm>
            <a:custGeom>
              <a:avLst/>
              <a:gdLst>
                <a:gd name="T0" fmla="*/ 51 w 132"/>
                <a:gd name="T1" fmla="*/ 0 h 146"/>
                <a:gd name="T2" fmla="*/ 80 w 132"/>
                <a:gd name="T3" fmla="*/ 0 h 146"/>
                <a:gd name="T4" fmla="*/ 132 w 132"/>
                <a:gd name="T5" fmla="*/ 146 h 146"/>
                <a:gd name="T6" fmla="*/ 101 w 132"/>
                <a:gd name="T7" fmla="*/ 146 h 146"/>
                <a:gd name="T8" fmla="*/ 90 w 132"/>
                <a:gd name="T9" fmla="*/ 115 h 146"/>
                <a:gd name="T10" fmla="*/ 40 w 132"/>
                <a:gd name="T11" fmla="*/ 115 h 146"/>
                <a:gd name="T12" fmla="*/ 30 w 132"/>
                <a:gd name="T13" fmla="*/ 146 h 146"/>
                <a:gd name="T14" fmla="*/ 0 w 132"/>
                <a:gd name="T15" fmla="*/ 146 h 146"/>
                <a:gd name="T16" fmla="*/ 51 w 132"/>
                <a:gd name="T17" fmla="*/ 0 h 146"/>
                <a:gd name="T18" fmla="*/ 81 w 132"/>
                <a:gd name="T19" fmla="*/ 87 h 146"/>
                <a:gd name="T20" fmla="*/ 65 w 132"/>
                <a:gd name="T21" fmla="*/ 40 h 146"/>
                <a:gd name="T22" fmla="*/ 49 w 132"/>
                <a:gd name="T23" fmla="*/ 87 h 146"/>
                <a:gd name="T24" fmla="*/ 81 w 132"/>
                <a:gd name="T25" fmla="*/ 8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46">
                  <a:moveTo>
                    <a:pt x="51" y="0"/>
                  </a:moveTo>
                  <a:lnTo>
                    <a:pt x="80" y="0"/>
                  </a:lnTo>
                  <a:lnTo>
                    <a:pt x="132" y="146"/>
                  </a:lnTo>
                  <a:lnTo>
                    <a:pt x="101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1" y="0"/>
                  </a:lnTo>
                  <a:close/>
                  <a:moveTo>
                    <a:pt x="81" y="87"/>
                  </a:moveTo>
                  <a:lnTo>
                    <a:pt x="65" y="40"/>
                  </a:lnTo>
                  <a:lnTo>
                    <a:pt x="49" y="87"/>
                  </a:lnTo>
                  <a:lnTo>
                    <a:pt x="81" y="87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" name="Freeform 89"/>
            <p:cNvSpPr>
              <a:spLocks noEditPoints="1"/>
            </p:cNvSpPr>
            <p:nvPr/>
          </p:nvSpPr>
          <p:spPr bwMode="auto">
            <a:xfrm>
              <a:off x="5953830" y="5686034"/>
              <a:ext cx="65907" cy="88503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4 h 145"/>
                <a:gd name="T6" fmla="*/ 106 w 110"/>
                <a:gd name="T7" fmla="*/ 48 h 145"/>
                <a:gd name="T8" fmla="*/ 106 w 110"/>
                <a:gd name="T9" fmla="*/ 49 h 145"/>
                <a:gd name="T10" fmla="*/ 79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2 w 110"/>
                <a:gd name="T27" fmla="*/ 71 h 145"/>
                <a:gd name="T28" fmla="*/ 76 w 110"/>
                <a:gd name="T29" fmla="*/ 50 h 145"/>
                <a:gd name="T30" fmla="*/ 76 w 110"/>
                <a:gd name="T31" fmla="*/ 50 h 145"/>
                <a:gd name="T32" fmla="*/ 52 w 110"/>
                <a:gd name="T33" fmla="*/ 29 h 145"/>
                <a:gd name="T34" fmla="*/ 31 w 110"/>
                <a:gd name="T35" fmla="*/ 29 h 145"/>
                <a:gd name="T36" fmla="*/ 31 w 110"/>
                <a:gd name="T37" fmla="*/ 73 h 145"/>
                <a:gd name="T38" fmla="*/ 52 w 110"/>
                <a:gd name="T39" fmla="*/ 73 h 145"/>
                <a:gd name="T40" fmla="*/ 52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4" y="14"/>
                  </a:cubicBezTo>
                  <a:cubicBezTo>
                    <a:pt x="101" y="21"/>
                    <a:pt x="106" y="33"/>
                    <a:pt x="106" y="48"/>
                  </a:cubicBezTo>
                  <a:lnTo>
                    <a:pt x="106" y="49"/>
                  </a:lnTo>
                  <a:cubicBezTo>
                    <a:pt x="106" y="71"/>
                    <a:pt x="95" y="85"/>
                    <a:pt x="79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2" y="71"/>
                  </a:moveTo>
                  <a:cubicBezTo>
                    <a:pt x="67" y="71"/>
                    <a:pt x="76" y="63"/>
                    <a:pt x="76" y="50"/>
                  </a:cubicBezTo>
                  <a:lnTo>
                    <a:pt x="76" y="50"/>
                  </a:lnTo>
                  <a:cubicBezTo>
                    <a:pt x="76" y="35"/>
                    <a:pt x="67" y="29"/>
                    <a:pt x="52" y="29"/>
                  </a:cubicBezTo>
                  <a:lnTo>
                    <a:pt x="31" y="29"/>
                  </a:lnTo>
                  <a:lnTo>
                    <a:pt x="31" y="73"/>
                  </a:lnTo>
                  <a:lnTo>
                    <a:pt x="52" y="73"/>
                  </a:lnTo>
                  <a:lnTo>
                    <a:pt x="52" y="7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Freeform 90"/>
            <p:cNvSpPr>
              <a:spLocks/>
            </p:cNvSpPr>
            <p:nvPr/>
          </p:nvSpPr>
          <p:spPr bwMode="auto">
            <a:xfrm>
              <a:off x="6031035" y="5686034"/>
              <a:ext cx="58375" cy="8850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" name="Freeform 91"/>
            <p:cNvSpPr>
              <a:spLocks noEditPoints="1"/>
            </p:cNvSpPr>
            <p:nvPr/>
          </p:nvSpPr>
          <p:spPr bwMode="auto">
            <a:xfrm>
              <a:off x="6102591" y="5686034"/>
              <a:ext cx="67789" cy="86620"/>
            </a:xfrm>
            <a:custGeom>
              <a:avLst/>
              <a:gdLst>
                <a:gd name="T0" fmla="*/ 0 w 115"/>
                <a:gd name="T1" fmla="*/ 0 h 144"/>
                <a:gd name="T2" fmla="*/ 47 w 115"/>
                <a:gd name="T3" fmla="*/ 0 h 144"/>
                <a:gd name="T4" fmla="*/ 115 w 115"/>
                <a:gd name="T5" fmla="*/ 71 h 144"/>
                <a:gd name="T6" fmla="*/ 115 w 115"/>
                <a:gd name="T7" fmla="*/ 73 h 144"/>
                <a:gd name="T8" fmla="*/ 47 w 115"/>
                <a:gd name="T9" fmla="*/ 144 h 144"/>
                <a:gd name="T10" fmla="*/ 0 w 115"/>
                <a:gd name="T11" fmla="*/ 144 h 144"/>
                <a:gd name="T12" fmla="*/ 0 w 115"/>
                <a:gd name="T13" fmla="*/ 0 h 144"/>
                <a:gd name="T14" fmla="*/ 30 w 115"/>
                <a:gd name="T15" fmla="*/ 28 h 144"/>
                <a:gd name="T16" fmla="*/ 30 w 115"/>
                <a:gd name="T17" fmla="*/ 119 h 144"/>
                <a:gd name="T18" fmla="*/ 47 w 115"/>
                <a:gd name="T19" fmla="*/ 119 h 144"/>
                <a:gd name="T20" fmla="*/ 85 w 115"/>
                <a:gd name="T21" fmla="*/ 74 h 144"/>
                <a:gd name="T22" fmla="*/ 85 w 115"/>
                <a:gd name="T23" fmla="*/ 73 h 144"/>
                <a:gd name="T24" fmla="*/ 47 w 115"/>
                <a:gd name="T25" fmla="*/ 27 h 144"/>
                <a:gd name="T26" fmla="*/ 30 w 115"/>
                <a:gd name="T27" fmla="*/ 27 h 144"/>
                <a:gd name="T28" fmla="*/ 30 w 115"/>
                <a:gd name="T29" fmla="*/ 2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" h="144">
                  <a:moveTo>
                    <a:pt x="0" y="0"/>
                  </a:moveTo>
                  <a:lnTo>
                    <a:pt x="47" y="0"/>
                  </a:lnTo>
                  <a:cubicBezTo>
                    <a:pt x="89" y="0"/>
                    <a:pt x="115" y="29"/>
                    <a:pt x="115" y="71"/>
                  </a:cubicBezTo>
                  <a:lnTo>
                    <a:pt x="115" y="73"/>
                  </a:lnTo>
                  <a:cubicBezTo>
                    <a:pt x="115" y="115"/>
                    <a:pt x="88" y="144"/>
                    <a:pt x="47" y="144"/>
                  </a:cubicBezTo>
                  <a:lnTo>
                    <a:pt x="0" y="144"/>
                  </a:lnTo>
                  <a:lnTo>
                    <a:pt x="0" y="0"/>
                  </a:lnTo>
                  <a:close/>
                  <a:moveTo>
                    <a:pt x="30" y="28"/>
                  </a:moveTo>
                  <a:lnTo>
                    <a:pt x="30" y="119"/>
                  </a:lnTo>
                  <a:lnTo>
                    <a:pt x="47" y="119"/>
                  </a:lnTo>
                  <a:cubicBezTo>
                    <a:pt x="69" y="119"/>
                    <a:pt x="85" y="103"/>
                    <a:pt x="85" y="74"/>
                  </a:cubicBezTo>
                  <a:lnTo>
                    <a:pt x="85" y="73"/>
                  </a:lnTo>
                  <a:cubicBezTo>
                    <a:pt x="85" y="44"/>
                    <a:pt x="70" y="27"/>
                    <a:pt x="47" y="27"/>
                  </a:cubicBezTo>
                  <a:lnTo>
                    <a:pt x="30" y="27"/>
                  </a:lnTo>
                  <a:lnTo>
                    <a:pt x="30" y="2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2" name="Freeform 92"/>
            <p:cNvSpPr>
              <a:spLocks/>
            </p:cNvSpPr>
            <p:nvPr/>
          </p:nvSpPr>
          <p:spPr bwMode="auto">
            <a:xfrm>
              <a:off x="6208041" y="5686034"/>
              <a:ext cx="62141" cy="88503"/>
            </a:xfrm>
            <a:custGeom>
              <a:avLst/>
              <a:gdLst>
                <a:gd name="T0" fmla="*/ 0 w 103"/>
                <a:gd name="T1" fmla="*/ 127 h 148"/>
                <a:gd name="T2" fmla="*/ 18 w 103"/>
                <a:gd name="T3" fmla="*/ 105 h 148"/>
                <a:gd name="T4" fmla="*/ 54 w 103"/>
                <a:gd name="T5" fmla="*/ 121 h 148"/>
                <a:gd name="T6" fmla="*/ 73 w 103"/>
                <a:gd name="T7" fmla="*/ 107 h 148"/>
                <a:gd name="T8" fmla="*/ 73 w 103"/>
                <a:gd name="T9" fmla="*/ 107 h 148"/>
                <a:gd name="T10" fmla="*/ 48 w 103"/>
                <a:gd name="T11" fmla="*/ 87 h 148"/>
                <a:gd name="T12" fmla="*/ 7 w 103"/>
                <a:gd name="T13" fmla="*/ 42 h 148"/>
                <a:gd name="T14" fmla="*/ 7 w 103"/>
                <a:gd name="T15" fmla="*/ 42 h 148"/>
                <a:gd name="T16" fmla="*/ 54 w 103"/>
                <a:gd name="T17" fmla="*/ 0 h 148"/>
                <a:gd name="T18" fmla="*/ 100 w 103"/>
                <a:gd name="T19" fmla="*/ 17 h 148"/>
                <a:gd name="T20" fmla="*/ 84 w 103"/>
                <a:gd name="T21" fmla="*/ 39 h 148"/>
                <a:gd name="T22" fmla="*/ 53 w 103"/>
                <a:gd name="T23" fmla="*/ 26 h 148"/>
                <a:gd name="T24" fmla="*/ 37 w 103"/>
                <a:gd name="T25" fmla="*/ 38 h 148"/>
                <a:gd name="T26" fmla="*/ 37 w 103"/>
                <a:gd name="T27" fmla="*/ 38 h 148"/>
                <a:gd name="T28" fmla="*/ 64 w 103"/>
                <a:gd name="T29" fmla="*/ 59 h 148"/>
                <a:gd name="T30" fmla="*/ 103 w 103"/>
                <a:gd name="T31" fmla="*/ 103 h 148"/>
                <a:gd name="T32" fmla="*/ 103 w 103"/>
                <a:gd name="T33" fmla="*/ 103 h 148"/>
                <a:gd name="T34" fmla="*/ 54 w 103"/>
                <a:gd name="T35" fmla="*/ 147 h 148"/>
                <a:gd name="T36" fmla="*/ 0 w 103"/>
                <a:gd name="T37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48">
                  <a:moveTo>
                    <a:pt x="0" y="127"/>
                  </a:moveTo>
                  <a:lnTo>
                    <a:pt x="18" y="105"/>
                  </a:lnTo>
                  <a:cubicBezTo>
                    <a:pt x="28" y="113"/>
                    <a:pt x="39" y="121"/>
                    <a:pt x="54" y="121"/>
                  </a:cubicBezTo>
                  <a:cubicBezTo>
                    <a:pt x="65" y="121"/>
                    <a:pt x="73" y="115"/>
                    <a:pt x="73" y="107"/>
                  </a:cubicBezTo>
                  <a:lnTo>
                    <a:pt x="73" y="107"/>
                  </a:lnTo>
                  <a:cubicBezTo>
                    <a:pt x="73" y="100"/>
                    <a:pt x="69" y="96"/>
                    <a:pt x="48" y="87"/>
                  </a:cubicBezTo>
                  <a:cubicBezTo>
                    <a:pt x="22" y="77"/>
                    <a:pt x="7" y="67"/>
                    <a:pt x="7" y="42"/>
                  </a:cubicBezTo>
                  <a:lnTo>
                    <a:pt x="7" y="42"/>
                  </a:lnTo>
                  <a:cubicBezTo>
                    <a:pt x="7" y="17"/>
                    <a:pt x="27" y="0"/>
                    <a:pt x="54" y="0"/>
                  </a:cubicBezTo>
                  <a:cubicBezTo>
                    <a:pt x="72" y="0"/>
                    <a:pt x="88" y="6"/>
                    <a:pt x="100" y="17"/>
                  </a:cubicBezTo>
                  <a:lnTo>
                    <a:pt x="84" y="39"/>
                  </a:lnTo>
                  <a:cubicBezTo>
                    <a:pt x="75" y="32"/>
                    <a:pt x="64" y="26"/>
                    <a:pt x="53" y="26"/>
                  </a:cubicBezTo>
                  <a:cubicBezTo>
                    <a:pt x="43" y="26"/>
                    <a:pt x="37" y="31"/>
                    <a:pt x="37" y="38"/>
                  </a:cubicBezTo>
                  <a:lnTo>
                    <a:pt x="37" y="38"/>
                  </a:lnTo>
                  <a:cubicBezTo>
                    <a:pt x="37" y="47"/>
                    <a:pt x="42" y="51"/>
                    <a:pt x="64" y="59"/>
                  </a:cubicBezTo>
                  <a:cubicBezTo>
                    <a:pt x="89" y="69"/>
                    <a:pt x="103" y="81"/>
                    <a:pt x="103" y="103"/>
                  </a:cubicBezTo>
                  <a:lnTo>
                    <a:pt x="103" y="103"/>
                  </a:lnTo>
                  <a:cubicBezTo>
                    <a:pt x="103" y="131"/>
                    <a:pt x="83" y="147"/>
                    <a:pt x="54" y="147"/>
                  </a:cubicBezTo>
                  <a:cubicBezTo>
                    <a:pt x="35" y="148"/>
                    <a:pt x="17" y="142"/>
                    <a:pt x="0" y="127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" name="Freeform 93"/>
            <p:cNvSpPr>
              <a:spLocks/>
            </p:cNvSpPr>
            <p:nvPr/>
          </p:nvSpPr>
          <p:spPr bwMode="auto">
            <a:xfrm>
              <a:off x="6283363" y="5686034"/>
              <a:ext cx="56491" cy="8850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7 w 95"/>
                <a:gd name="T11" fmla="*/ 59 h 146"/>
                <a:gd name="T12" fmla="*/ 87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2 w 95"/>
                <a:gd name="T23" fmla="*/ 146 h 146"/>
                <a:gd name="T24" fmla="*/ 2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7" y="59"/>
                  </a:lnTo>
                  <a:lnTo>
                    <a:pt x="87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2" y="14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" name="Freeform 94"/>
            <p:cNvSpPr>
              <a:spLocks noEditPoints="1"/>
            </p:cNvSpPr>
            <p:nvPr/>
          </p:nvSpPr>
          <p:spPr bwMode="auto">
            <a:xfrm>
              <a:off x="6353034" y="5686034"/>
              <a:ext cx="67789" cy="88503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4 h 145"/>
                <a:gd name="T6" fmla="*/ 106 w 110"/>
                <a:gd name="T7" fmla="*/ 48 h 145"/>
                <a:gd name="T8" fmla="*/ 106 w 110"/>
                <a:gd name="T9" fmla="*/ 49 h 145"/>
                <a:gd name="T10" fmla="*/ 79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2 w 110"/>
                <a:gd name="T27" fmla="*/ 71 h 145"/>
                <a:gd name="T28" fmla="*/ 76 w 110"/>
                <a:gd name="T29" fmla="*/ 50 h 145"/>
                <a:gd name="T30" fmla="*/ 76 w 110"/>
                <a:gd name="T31" fmla="*/ 50 h 145"/>
                <a:gd name="T32" fmla="*/ 52 w 110"/>
                <a:gd name="T33" fmla="*/ 29 h 145"/>
                <a:gd name="T34" fmla="*/ 31 w 110"/>
                <a:gd name="T35" fmla="*/ 29 h 145"/>
                <a:gd name="T36" fmla="*/ 31 w 110"/>
                <a:gd name="T37" fmla="*/ 73 h 145"/>
                <a:gd name="T38" fmla="*/ 52 w 110"/>
                <a:gd name="T39" fmla="*/ 73 h 145"/>
                <a:gd name="T40" fmla="*/ 52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4" y="14"/>
                  </a:cubicBezTo>
                  <a:cubicBezTo>
                    <a:pt x="101" y="21"/>
                    <a:pt x="106" y="33"/>
                    <a:pt x="106" y="48"/>
                  </a:cubicBezTo>
                  <a:lnTo>
                    <a:pt x="106" y="49"/>
                  </a:lnTo>
                  <a:cubicBezTo>
                    <a:pt x="106" y="71"/>
                    <a:pt x="95" y="85"/>
                    <a:pt x="79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2" y="71"/>
                  </a:moveTo>
                  <a:cubicBezTo>
                    <a:pt x="67" y="71"/>
                    <a:pt x="76" y="63"/>
                    <a:pt x="76" y="50"/>
                  </a:cubicBezTo>
                  <a:lnTo>
                    <a:pt x="76" y="50"/>
                  </a:lnTo>
                  <a:cubicBezTo>
                    <a:pt x="76" y="35"/>
                    <a:pt x="67" y="29"/>
                    <a:pt x="52" y="29"/>
                  </a:cubicBezTo>
                  <a:lnTo>
                    <a:pt x="31" y="29"/>
                  </a:lnTo>
                  <a:lnTo>
                    <a:pt x="31" y="73"/>
                  </a:lnTo>
                  <a:lnTo>
                    <a:pt x="52" y="73"/>
                  </a:lnTo>
                  <a:lnTo>
                    <a:pt x="52" y="7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5" name="Freeform 95"/>
            <p:cNvSpPr>
              <a:spLocks/>
            </p:cNvSpPr>
            <p:nvPr/>
          </p:nvSpPr>
          <p:spPr bwMode="auto">
            <a:xfrm>
              <a:off x="6422707" y="5686034"/>
              <a:ext cx="77205" cy="88503"/>
            </a:xfrm>
            <a:custGeom>
              <a:avLst/>
              <a:gdLst>
                <a:gd name="T0" fmla="*/ 0 w 126"/>
                <a:gd name="T1" fmla="*/ 0 h 146"/>
                <a:gd name="T2" fmla="*/ 33 w 126"/>
                <a:gd name="T3" fmla="*/ 0 h 146"/>
                <a:gd name="T4" fmla="*/ 64 w 126"/>
                <a:gd name="T5" fmla="*/ 100 h 146"/>
                <a:gd name="T6" fmla="*/ 95 w 126"/>
                <a:gd name="T7" fmla="*/ 0 h 146"/>
                <a:gd name="T8" fmla="*/ 126 w 126"/>
                <a:gd name="T9" fmla="*/ 0 h 146"/>
                <a:gd name="T10" fmla="*/ 78 w 126"/>
                <a:gd name="T11" fmla="*/ 146 h 146"/>
                <a:gd name="T12" fmla="*/ 50 w 126"/>
                <a:gd name="T13" fmla="*/ 146 h 146"/>
                <a:gd name="T14" fmla="*/ 0 w 126"/>
                <a:gd name="T1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" h="146">
                  <a:moveTo>
                    <a:pt x="0" y="0"/>
                  </a:moveTo>
                  <a:lnTo>
                    <a:pt x="33" y="0"/>
                  </a:lnTo>
                  <a:lnTo>
                    <a:pt x="64" y="100"/>
                  </a:lnTo>
                  <a:lnTo>
                    <a:pt x="95" y="0"/>
                  </a:lnTo>
                  <a:lnTo>
                    <a:pt x="126" y="0"/>
                  </a:lnTo>
                  <a:lnTo>
                    <a:pt x="78" y="146"/>
                  </a:lnTo>
                  <a:lnTo>
                    <a:pt x="5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" name="Rectangle 96"/>
            <p:cNvSpPr>
              <a:spLocks noChangeArrowheads="1"/>
            </p:cNvSpPr>
            <p:nvPr/>
          </p:nvSpPr>
          <p:spPr bwMode="auto">
            <a:xfrm>
              <a:off x="6511210" y="5686034"/>
              <a:ext cx="16948" cy="88503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7" name="Freeform 97"/>
            <p:cNvSpPr>
              <a:spLocks/>
            </p:cNvSpPr>
            <p:nvPr/>
          </p:nvSpPr>
          <p:spPr bwMode="auto">
            <a:xfrm>
              <a:off x="6543222" y="5686034"/>
              <a:ext cx="67789" cy="90386"/>
            </a:xfrm>
            <a:custGeom>
              <a:avLst/>
              <a:gdLst>
                <a:gd name="T0" fmla="*/ 0 w 112"/>
                <a:gd name="T1" fmla="*/ 75 h 149"/>
                <a:gd name="T2" fmla="*/ 0 w 112"/>
                <a:gd name="T3" fmla="*/ 74 h 149"/>
                <a:gd name="T4" fmla="*/ 66 w 112"/>
                <a:gd name="T5" fmla="*/ 0 h 149"/>
                <a:gd name="T6" fmla="*/ 112 w 112"/>
                <a:gd name="T7" fmla="*/ 19 h 149"/>
                <a:gd name="T8" fmla="*/ 95 w 112"/>
                <a:gd name="T9" fmla="*/ 42 h 149"/>
                <a:gd name="T10" fmla="*/ 65 w 112"/>
                <a:gd name="T11" fmla="*/ 27 h 149"/>
                <a:gd name="T12" fmla="*/ 31 w 112"/>
                <a:gd name="T13" fmla="*/ 74 h 149"/>
                <a:gd name="T14" fmla="*/ 31 w 112"/>
                <a:gd name="T15" fmla="*/ 74 h 149"/>
                <a:gd name="T16" fmla="*/ 65 w 112"/>
                <a:gd name="T17" fmla="*/ 120 h 149"/>
                <a:gd name="T18" fmla="*/ 95 w 112"/>
                <a:gd name="T19" fmla="*/ 105 h 149"/>
                <a:gd name="T20" fmla="*/ 112 w 112"/>
                <a:gd name="T21" fmla="*/ 126 h 149"/>
                <a:gd name="T22" fmla="*/ 63 w 112"/>
                <a:gd name="T23" fmla="*/ 147 h 149"/>
                <a:gd name="T24" fmla="*/ 0 w 112"/>
                <a:gd name="T25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49">
                  <a:moveTo>
                    <a:pt x="0" y="75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87" y="0"/>
                    <a:pt x="101" y="7"/>
                    <a:pt x="112" y="19"/>
                  </a:cubicBezTo>
                  <a:lnTo>
                    <a:pt x="95" y="42"/>
                  </a:lnTo>
                  <a:cubicBezTo>
                    <a:pt x="86" y="33"/>
                    <a:pt x="77" y="27"/>
                    <a:pt x="65" y="27"/>
                  </a:cubicBezTo>
                  <a:cubicBezTo>
                    <a:pt x="45" y="27"/>
                    <a:pt x="31" y="45"/>
                    <a:pt x="31" y="74"/>
                  </a:cubicBezTo>
                  <a:lnTo>
                    <a:pt x="31" y="74"/>
                  </a:lnTo>
                  <a:cubicBezTo>
                    <a:pt x="31" y="102"/>
                    <a:pt x="46" y="120"/>
                    <a:pt x="65" y="120"/>
                  </a:cubicBezTo>
                  <a:cubicBezTo>
                    <a:pt x="76" y="120"/>
                    <a:pt x="85" y="115"/>
                    <a:pt x="95" y="105"/>
                  </a:cubicBezTo>
                  <a:lnTo>
                    <a:pt x="112" y="126"/>
                  </a:lnTo>
                  <a:cubicBezTo>
                    <a:pt x="100" y="140"/>
                    <a:pt x="85" y="147"/>
                    <a:pt x="63" y="147"/>
                  </a:cubicBezTo>
                  <a:cubicBezTo>
                    <a:pt x="26" y="149"/>
                    <a:pt x="0" y="119"/>
                    <a:pt x="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8" name="Freeform 98"/>
            <p:cNvSpPr>
              <a:spLocks/>
            </p:cNvSpPr>
            <p:nvPr/>
          </p:nvSpPr>
          <p:spPr bwMode="auto">
            <a:xfrm>
              <a:off x="6624192" y="5686034"/>
              <a:ext cx="56491" cy="88503"/>
            </a:xfrm>
            <a:custGeom>
              <a:avLst/>
              <a:gdLst>
                <a:gd name="T0" fmla="*/ 0 w 95"/>
                <a:gd name="T1" fmla="*/ 0 h 146"/>
                <a:gd name="T2" fmla="*/ 93 w 95"/>
                <a:gd name="T3" fmla="*/ 0 h 146"/>
                <a:gd name="T4" fmla="*/ 93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3" y="0"/>
                  </a:lnTo>
                  <a:lnTo>
                    <a:pt x="93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9" name="Freeform 99"/>
            <p:cNvSpPr>
              <a:spLocks/>
            </p:cNvSpPr>
            <p:nvPr/>
          </p:nvSpPr>
          <p:spPr bwMode="auto">
            <a:xfrm>
              <a:off x="6688215" y="5686034"/>
              <a:ext cx="62141" cy="88503"/>
            </a:xfrm>
            <a:custGeom>
              <a:avLst/>
              <a:gdLst>
                <a:gd name="T0" fmla="*/ 0 w 103"/>
                <a:gd name="T1" fmla="*/ 127 h 148"/>
                <a:gd name="T2" fmla="*/ 18 w 103"/>
                <a:gd name="T3" fmla="*/ 105 h 148"/>
                <a:gd name="T4" fmla="*/ 54 w 103"/>
                <a:gd name="T5" fmla="*/ 121 h 148"/>
                <a:gd name="T6" fmla="*/ 73 w 103"/>
                <a:gd name="T7" fmla="*/ 107 h 148"/>
                <a:gd name="T8" fmla="*/ 73 w 103"/>
                <a:gd name="T9" fmla="*/ 107 h 148"/>
                <a:gd name="T10" fmla="*/ 48 w 103"/>
                <a:gd name="T11" fmla="*/ 87 h 148"/>
                <a:gd name="T12" fmla="*/ 6 w 103"/>
                <a:gd name="T13" fmla="*/ 42 h 148"/>
                <a:gd name="T14" fmla="*/ 6 w 103"/>
                <a:gd name="T15" fmla="*/ 42 h 148"/>
                <a:gd name="T16" fmla="*/ 54 w 103"/>
                <a:gd name="T17" fmla="*/ 0 h 148"/>
                <a:gd name="T18" fmla="*/ 100 w 103"/>
                <a:gd name="T19" fmla="*/ 17 h 148"/>
                <a:gd name="T20" fmla="*/ 84 w 103"/>
                <a:gd name="T21" fmla="*/ 39 h 148"/>
                <a:gd name="T22" fmla="*/ 53 w 103"/>
                <a:gd name="T23" fmla="*/ 26 h 148"/>
                <a:gd name="T24" fmla="*/ 36 w 103"/>
                <a:gd name="T25" fmla="*/ 38 h 148"/>
                <a:gd name="T26" fmla="*/ 36 w 103"/>
                <a:gd name="T27" fmla="*/ 38 h 148"/>
                <a:gd name="T28" fmla="*/ 64 w 103"/>
                <a:gd name="T29" fmla="*/ 59 h 148"/>
                <a:gd name="T30" fmla="*/ 103 w 103"/>
                <a:gd name="T31" fmla="*/ 103 h 148"/>
                <a:gd name="T32" fmla="*/ 103 w 103"/>
                <a:gd name="T33" fmla="*/ 103 h 148"/>
                <a:gd name="T34" fmla="*/ 54 w 103"/>
                <a:gd name="T35" fmla="*/ 147 h 148"/>
                <a:gd name="T36" fmla="*/ 0 w 103"/>
                <a:gd name="T37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48">
                  <a:moveTo>
                    <a:pt x="0" y="127"/>
                  </a:moveTo>
                  <a:lnTo>
                    <a:pt x="18" y="105"/>
                  </a:lnTo>
                  <a:cubicBezTo>
                    <a:pt x="28" y="113"/>
                    <a:pt x="39" y="121"/>
                    <a:pt x="54" y="121"/>
                  </a:cubicBezTo>
                  <a:cubicBezTo>
                    <a:pt x="65" y="121"/>
                    <a:pt x="73" y="115"/>
                    <a:pt x="73" y="107"/>
                  </a:cubicBezTo>
                  <a:lnTo>
                    <a:pt x="73" y="107"/>
                  </a:lnTo>
                  <a:cubicBezTo>
                    <a:pt x="73" y="100"/>
                    <a:pt x="69" y="96"/>
                    <a:pt x="48" y="87"/>
                  </a:cubicBezTo>
                  <a:cubicBezTo>
                    <a:pt x="21" y="77"/>
                    <a:pt x="6" y="67"/>
                    <a:pt x="6" y="42"/>
                  </a:cubicBezTo>
                  <a:lnTo>
                    <a:pt x="6" y="42"/>
                  </a:lnTo>
                  <a:cubicBezTo>
                    <a:pt x="6" y="17"/>
                    <a:pt x="26" y="0"/>
                    <a:pt x="54" y="0"/>
                  </a:cubicBezTo>
                  <a:cubicBezTo>
                    <a:pt x="71" y="0"/>
                    <a:pt x="88" y="6"/>
                    <a:pt x="100" y="17"/>
                  </a:cubicBezTo>
                  <a:lnTo>
                    <a:pt x="84" y="39"/>
                  </a:lnTo>
                  <a:cubicBezTo>
                    <a:pt x="75" y="32"/>
                    <a:pt x="64" y="26"/>
                    <a:pt x="53" y="26"/>
                  </a:cubicBezTo>
                  <a:cubicBezTo>
                    <a:pt x="43" y="26"/>
                    <a:pt x="36" y="31"/>
                    <a:pt x="36" y="38"/>
                  </a:cubicBezTo>
                  <a:lnTo>
                    <a:pt x="36" y="38"/>
                  </a:lnTo>
                  <a:cubicBezTo>
                    <a:pt x="36" y="47"/>
                    <a:pt x="41" y="51"/>
                    <a:pt x="64" y="59"/>
                  </a:cubicBezTo>
                  <a:cubicBezTo>
                    <a:pt x="89" y="69"/>
                    <a:pt x="103" y="81"/>
                    <a:pt x="103" y="103"/>
                  </a:cubicBezTo>
                  <a:lnTo>
                    <a:pt x="103" y="103"/>
                  </a:lnTo>
                  <a:cubicBezTo>
                    <a:pt x="103" y="131"/>
                    <a:pt x="83" y="147"/>
                    <a:pt x="54" y="147"/>
                  </a:cubicBezTo>
                  <a:cubicBezTo>
                    <a:pt x="35" y="148"/>
                    <a:pt x="16" y="142"/>
                    <a:pt x="0" y="127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0" name="Freeform 100"/>
            <p:cNvSpPr>
              <a:spLocks/>
            </p:cNvSpPr>
            <p:nvPr/>
          </p:nvSpPr>
          <p:spPr bwMode="auto">
            <a:xfrm>
              <a:off x="5712801" y="5686034"/>
              <a:ext cx="60257" cy="88503"/>
            </a:xfrm>
            <a:custGeom>
              <a:avLst/>
              <a:gdLst>
                <a:gd name="T0" fmla="*/ 0 w 102"/>
                <a:gd name="T1" fmla="*/ 127 h 148"/>
                <a:gd name="T2" fmla="*/ 17 w 102"/>
                <a:gd name="T3" fmla="*/ 105 h 148"/>
                <a:gd name="T4" fmla="*/ 53 w 102"/>
                <a:gd name="T5" fmla="*/ 121 h 148"/>
                <a:gd name="T6" fmla="*/ 72 w 102"/>
                <a:gd name="T7" fmla="*/ 107 h 148"/>
                <a:gd name="T8" fmla="*/ 72 w 102"/>
                <a:gd name="T9" fmla="*/ 107 h 148"/>
                <a:gd name="T10" fmla="*/ 47 w 102"/>
                <a:gd name="T11" fmla="*/ 87 h 148"/>
                <a:gd name="T12" fmla="*/ 6 w 102"/>
                <a:gd name="T13" fmla="*/ 42 h 148"/>
                <a:gd name="T14" fmla="*/ 6 w 102"/>
                <a:gd name="T15" fmla="*/ 42 h 148"/>
                <a:gd name="T16" fmla="*/ 53 w 102"/>
                <a:gd name="T17" fmla="*/ 0 h 148"/>
                <a:gd name="T18" fmla="*/ 100 w 102"/>
                <a:gd name="T19" fmla="*/ 17 h 148"/>
                <a:gd name="T20" fmla="*/ 83 w 102"/>
                <a:gd name="T21" fmla="*/ 39 h 148"/>
                <a:gd name="T22" fmla="*/ 52 w 102"/>
                <a:gd name="T23" fmla="*/ 26 h 148"/>
                <a:gd name="T24" fmla="*/ 36 w 102"/>
                <a:gd name="T25" fmla="*/ 38 h 148"/>
                <a:gd name="T26" fmla="*/ 36 w 102"/>
                <a:gd name="T27" fmla="*/ 38 h 148"/>
                <a:gd name="T28" fmla="*/ 63 w 102"/>
                <a:gd name="T29" fmla="*/ 59 h 148"/>
                <a:gd name="T30" fmla="*/ 102 w 102"/>
                <a:gd name="T31" fmla="*/ 103 h 148"/>
                <a:gd name="T32" fmla="*/ 102 w 102"/>
                <a:gd name="T33" fmla="*/ 103 h 148"/>
                <a:gd name="T34" fmla="*/ 53 w 102"/>
                <a:gd name="T35" fmla="*/ 147 h 148"/>
                <a:gd name="T36" fmla="*/ 0 w 102"/>
                <a:gd name="T37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48">
                  <a:moveTo>
                    <a:pt x="0" y="127"/>
                  </a:moveTo>
                  <a:lnTo>
                    <a:pt x="17" y="105"/>
                  </a:lnTo>
                  <a:cubicBezTo>
                    <a:pt x="27" y="113"/>
                    <a:pt x="38" y="121"/>
                    <a:pt x="53" y="121"/>
                  </a:cubicBezTo>
                  <a:cubicBezTo>
                    <a:pt x="64" y="121"/>
                    <a:pt x="72" y="115"/>
                    <a:pt x="72" y="107"/>
                  </a:cubicBezTo>
                  <a:lnTo>
                    <a:pt x="72" y="107"/>
                  </a:lnTo>
                  <a:cubicBezTo>
                    <a:pt x="72" y="100"/>
                    <a:pt x="68" y="96"/>
                    <a:pt x="47" y="87"/>
                  </a:cubicBezTo>
                  <a:cubicBezTo>
                    <a:pt x="21" y="77"/>
                    <a:pt x="6" y="67"/>
                    <a:pt x="6" y="42"/>
                  </a:cubicBezTo>
                  <a:lnTo>
                    <a:pt x="6" y="42"/>
                  </a:lnTo>
                  <a:cubicBezTo>
                    <a:pt x="6" y="17"/>
                    <a:pt x="26" y="0"/>
                    <a:pt x="53" y="0"/>
                  </a:cubicBezTo>
                  <a:cubicBezTo>
                    <a:pt x="71" y="0"/>
                    <a:pt x="87" y="6"/>
                    <a:pt x="100" y="17"/>
                  </a:cubicBezTo>
                  <a:lnTo>
                    <a:pt x="83" y="39"/>
                  </a:lnTo>
                  <a:cubicBezTo>
                    <a:pt x="75" y="32"/>
                    <a:pt x="63" y="26"/>
                    <a:pt x="52" y="26"/>
                  </a:cubicBezTo>
                  <a:cubicBezTo>
                    <a:pt x="42" y="26"/>
                    <a:pt x="36" y="31"/>
                    <a:pt x="36" y="38"/>
                  </a:cubicBezTo>
                  <a:lnTo>
                    <a:pt x="36" y="38"/>
                  </a:lnTo>
                  <a:cubicBezTo>
                    <a:pt x="36" y="47"/>
                    <a:pt x="41" y="51"/>
                    <a:pt x="63" y="59"/>
                  </a:cubicBezTo>
                  <a:cubicBezTo>
                    <a:pt x="88" y="69"/>
                    <a:pt x="102" y="81"/>
                    <a:pt x="102" y="103"/>
                  </a:cubicBezTo>
                  <a:lnTo>
                    <a:pt x="102" y="103"/>
                  </a:lnTo>
                  <a:cubicBezTo>
                    <a:pt x="102" y="131"/>
                    <a:pt x="82" y="147"/>
                    <a:pt x="53" y="147"/>
                  </a:cubicBezTo>
                  <a:cubicBezTo>
                    <a:pt x="35" y="148"/>
                    <a:pt x="16" y="142"/>
                    <a:pt x="0" y="127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" name="Freeform 101"/>
            <p:cNvSpPr>
              <a:spLocks/>
            </p:cNvSpPr>
            <p:nvPr/>
          </p:nvSpPr>
          <p:spPr bwMode="auto">
            <a:xfrm>
              <a:off x="5786240" y="5686034"/>
              <a:ext cx="65907" cy="88503"/>
            </a:xfrm>
            <a:custGeom>
              <a:avLst/>
              <a:gdLst>
                <a:gd name="T0" fmla="*/ 0 w 35"/>
                <a:gd name="T1" fmla="*/ 0 h 47"/>
                <a:gd name="T2" fmla="*/ 10 w 35"/>
                <a:gd name="T3" fmla="*/ 0 h 47"/>
                <a:gd name="T4" fmla="*/ 10 w 35"/>
                <a:gd name="T5" fmla="*/ 19 h 47"/>
                <a:gd name="T6" fmla="*/ 25 w 35"/>
                <a:gd name="T7" fmla="*/ 19 h 47"/>
                <a:gd name="T8" fmla="*/ 25 w 35"/>
                <a:gd name="T9" fmla="*/ 0 h 47"/>
                <a:gd name="T10" fmla="*/ 35 w 35"/>
                <a:gd name="T11" fmla="*/ 0 h 47"/>
                <a:gd name="T12" fmla="*/ 35 w 35"/>
                <a:gd name="T13" fmla="*/ 47 h 47"/>
                <a:gd name="T14" fmla="*/ 25 w 35"/>
                <a:gd name="T15" fmla="*/ 47 h 47"/>
                <a:gd name="T16" fmla="*/ 25 w 35"/>
                <a:gd name="T17" fmla="*/ 28 h 47"/>
                <a:gd name="T18" fmla="*/ 10 w 35"/>
                <a:gd name="T19" fmla="*/ 28 h 47"/>
                <a:gd name="T20" fmla="*/ 10 w 35"/>
                <a:gd name="T21" fmla="*/ 47 h 47"/>
                <a:gd name="T22" fmla="*/ 0 w 35"/>
                <a:gd name="T23" fmla="*/ 47 h 47"/>
                <a:gd name="T24" fmla="*/ 0 w 35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47">
                  <a:moveTo>
                    <a:pt x="0" y="0"/>
                  </a:moveTo>
                  <a:lnTo>
                    <a:pt x="10" y="0"/>
                  </a:lnTo>
                  <a:lnTo>
                    <a:pt x="10" y="19"/>
                  </a:lnTo>
                  <a:lnTo>
                    <a:pt x="25" y="19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35" y="47"/>
                  </a:lnTo>
                  <a:lnTo>
                    <a:pt x="25" y="47"/>
                  </a:lnTo>
                  <a:lnTo>
                    <a:pt x="25" y="28"/>
                  </a:lnTo>
                  <a:lnTo>
                    <a:pt x="10" y="28"/>
                  </a:lnTo>
                  <a:lnTo>
                    <a:pt x="10" y="47"/>
                  </a:lnTo>
                  <a:lnTo>
                    <a:pt x="0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2" name="Freeform 102"/>
            <p:cNvSpPr>
              <a:spLocks noEditPoints="1"/>
            </p:cNvSpPr>
            <p:nvPr/>
          </p:nvSpPr>
          <p:spPr bwMode="auto">
            <a:xfrm>
              <a:off x="5863444" y="5686034"/>
              <a:ext cx="79088" cy="88503"/>
            </a:xfrm>
            <a:custGeom>
              <a:avLst/>
              <a:gdLst>
                <a:gd name="T0" fmla="*/ 51 w 132"/>
                <a:gd name="T1" fmla="*/ 0 h 146"/>
                <a:gd name="T2" fmla="*/ 80 w 132"/>
                <a:gd name="T3" fmla="*/ 0 h 146"/>
                <a:gd name="T4" fmla="*/ 132 w 132"/>
                <a:gd name="T5" fmla="*/ 146 h 146"/>
                <a:gd name="T6" fmla="*/ 101 w 132"/>
                <a:gd name="T7" fmla="*/ 146 h 146"/>
                <a:gd name="T8" fmla="*/ 90 w 132"/>
                <a:gd name="T9" fmla="*/ 115 h 146"/>
                <a:gd name="T10" fmla="*/ 40 w 132"/>
                <a:gd name="T11" fmla="*/ 115 h 146"/>
                <a:gd name="T12" fmla="*/ 30 w 132"/>
                <a:gd name="T13" fmla="*/ 146 h 146"/>
                <a:gd name="T14" fmla="*/ 0 w 132"/>
                <a:gd name="T15" fmla="*/ 146 h 146"/>
                <a:gd name="T16" fmla="*/ 51 w 132"/>
                <a:gd name="T17" fmla="*/ 0 h 146"/>
                <a:gd name="T18" fmla="*/ 81 w 132"/>
                <a:gd name="T19" fmla="*/ 87 h 146"/>
                <a:gd name="T20" fmla="*/ 65 w 132"/>
                <a:gd name="T21" fmla="*/ 40 h 146"/>
                <a:gd name="T22" fmla="*/ 49 w 132"/>
                <a:gd name="T23" fmla="*/ 87 h 146"/>
                <a:gd name="T24" fmla="*/ 81 w 132"/>
                <a:gd name="T25" fmla="*/ 8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46">
                  <a:moveTo>
                    <a:pt x="51" y="0"/>
                  </a:moveTo>
                  <a:lnTo>
                    <a:pt x="80" y="0"/>
                  </a:lnTo>
                  <a:lnTo>
                    <a:pt x="132" y="146"/>
                  </a:lnTo>
                  <a:lnTo>
                    <a:pt x="101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1" y="0"/>
                  </a:lnTo>
                  <a:close/>
                  <a:moveTo>
                    <a:pt x="81" y="87"/>
                  </a:moveTo>
                  <a:lnTo>
                    <a:pt x="65" y="40"/>
                  </a:lnTo>
                  <a:lnTo>
                    <a:pt x="49" y="87"/>
                  </a:lnTo>
                  <a:lnTo>
                    <a:pt x="81" y="87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3" name="Freeform 103"/>
            <p:cNvSpPr>
              <a:spLocks noEditPoints="1"/>
            </p:cNvSpPr>
            <p:nvPr/>
          </p:nvSpPr>
          <p:spPr bwMode="auto">
            <a:xfrm>
              <a:off x="5953830" y="5686034"/>
              <a:ext cx="65907" cy="88503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4 h 145"/>
                <a:gd name="T6" fmla="*/ 106 w 110"/>
                <a:gd name="T7" fmla="*/ 48 h 145"/>
                <a:gd name="T8" fmla="*/ 106 w 110"/>
                <a:gd name="T9" fmla="*/ 49 h 145"/>
                <a:gd name="T10" fmla="*/ 79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2 w 110"/>
                <a:gd name="T27" fmla="*/ 71 h 145"/>
                <a:gd name="T28" fmla="*/ 76 w 110"/>
                <a:gd name="T29" fmla="*/ 50 h 145"/>
                <a:gd name="T30" fmla="*/ 76 w 110"/>
                <a:gd name="T31" fmla="*/ 50 h 145"/>
                <a:gd name="T32" fmla="*/ 52 w 110"/>
                <a:gd name="T33" fmla="*/ 29 h 145"/>
                <a:gd name="T34" fmla="*/ 31 w 110"/>
                <a:gd name="T35" fmla="*/ 29 h 145"/>
                <a:gd name="T36" fmla="*/ 31 w 110"/>
                <a:gd name="T37" fmla="*/ 73 h 145"/>
                <a:gd name="T38" fmla="*/ 52 w 110"/>
                <a:gd name="T39" fmla="*/ 73 h 145"/>
                <a:gd name="T40" fmla="*/ 52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4" y="14"/>
                  </a:cubicBezTo>
                  <a:cubicBezTo>
                    <a:pt x="101" y="21"/>
                    <a:pt x="106" y="33"/>
                    <a:pt x="106" y="48"/>
                  </a:cubicBezTo>
                  <a:lnTo>
                    <a:pt x="106" y="49"/>
                  </a:lnTo>
                  <a:cubicBezTo>
                    <a:pt x="106" y="71"/>
                    <a:pt x="95" y="85"/>
                    <a:pt x="79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2" y="71"/>
                  </a:moveTo>
                  <a:cubicBezTo>
                    <a:pt x="67" y="71"/>
                    <a:pt x="76" y="63"/>
                    <a:pt x="76" y="50"/>
                  </a:cubicBezTo>
                  <a:lnTo>
                    <a:pt x="76" y="50"/>
                  </a:lnTo>
                  <a:cubicBezTo>
                    <a:pt x="76" y="35"/>
                    <a:pt x="67" y="29"/>
                    <a:pt x="52" y="29"/>
                  </a:cubicBezTo>
                  <a:lnTo>
                    <a:pt x="31" y="29"/>
                  </a:lnTo>
                  <a:lnTo>
                    <a:pt x="31" y="73"/>
                  </a:lnTo>
                  <a:lnTo>
                    <a:pt x="52" y="73"/>
                  </a:lnTo>
                  <a:lnTo>
                    <a:pt x="52" y="7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" name="Freeform 104"/>
            <p:cNvSpPr>
              <a:spLocks/>
            </p:cNvSpPr>
            <p:nvPr/>
          </p:nvSpPr>
          <p:spPr bwMode="auto">
            <a:xfrm>
              <a:off x="6031035" y="5686034"/>
              <a:ext cx="58375" cy="8850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" name="Freeform 105"/>
            <p:cNvSpPr>
              <a:spLocks noEditPoints="1"/>
            </p:cNvSpPr>
            <p:nvPr/>
          </p:nvSpPr>
          <p:spPr bwMode="auto">
            <a:xfrm>
              <a:off x="6102591" y="5686034"/>
              <a:ext cx="67789" cy="86620"/>
            </a:xfrm>
            <a:custGeom>
              <a:avLst/>
              <a:gdLst>
                <a:gd name="T0" fmla="*/ 0 w 115"/>
                <a:gd name="T1" fmla="*/ 0 h 144"/>
                <a:gd name="T2" fmla="*/ 47 w 115"/>
                <a:gd name="T3" fmla="*/ 0 h 144"/>
                <a:gd name="T4" fmla="*/ 115 w 115"/>
                <a:gd name="T5" fmla="*/ 71 h 144"/>
                <a:gd name="T6" fmla="*/ 115 w 115"/>
                <a:gd name="T7" fmla="*/ 73 h 144"/>
                <a:gd name="T8" fmla="*/ 47 w 115"/>
                <a:gd name="T9" fmla="*/ 144 h 144"/>
                <a:gd name="T10" fmla="*/ 0 w 115"/>
                <a:gd name="T11" fmla="*/ 144 h 144"/>
                <a:gd name="T12" fmla="*/ 0 w 115"/>
                <a:gd name="T13" fmla="*/ 0 h 144"/>
                <a:gd name="T14" fmla="*/ 30 w 115"/>
                <a:gd name="T15" fmla="*/ 28 h 144"/>
                <a:gd name="T16" fmla="*/ 30 w 115"/>
                <a:gd name="T17" fmla="*/ 119 h 144"/>
                <a:gd name="T18" fmla="*/ 47 w 115"/>
                <a:gd name="T19" fmla="*/ 119 h 144"/>
                <a:gd name="T20" fmla="*/ 85 w 115"/>
                <a:gd name="T21" fmla="*/ 74 h 144"/>
                <a:gd name="T22" fmla="*/ 85 w 115"/>
                <a:gd name="T23" fmla="*/ 73 h 144"/>
                <a:gd name="T24" fmla="*/ 47 w 115"/>
                <a:gd name="T25" fmla="*/ 27 h 144"/>
                <a:gd name="T26" fmla="*/ 30 w 115"/>
                <a:gd name="T27" fmla="*/ 27 h 144"/>
                <a:gd name="T28" fmla="*/ 30 w 115"/>
                <a:gd name="T29" fmla="*/ 2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" h="144">
                  <a:moveTo>
                    <a:pt x="0" y="0"/>
                  </a:moveTo>
                  <a:lnTo>
                    <a:pt x="47" y="0"/>
                  </a:lnTo>
                  <a:cubicBezTo>
                    <a:pt x="89" y="0"/>
                    <a:pt x="115" y="29"/>
                    <a:pt x="115" y="71"/>
                  </a:cubicBezTo>
                  <a:lnTo>
                    <a:pt x="115" y="73"/>
                  </a:lnTo>
                  <a:cubicBezTo>
                    <a:pt x="115" y="115"/>
                    <a:pt x="88" y="144"/>
                    <a:pt x="47" y="144"/>
                  </a:cubicBezTo>
                  <a:lnTo>
                    <a:pt x="0" y="144"/>
                  </a:lnTo>
                  <a:lnTo>
                    <a:pt x="0" y="0"/>
                  </a:lnTo>
                  <a:close/>
                  <a:moveTo>
                    <a:pt x="30" y="28"/>
                  </a:moveTo>
                  <a:lnTo>
                    <a:pt x="30" y="119"/>
                  </a:lnTo>
                  <a:lnTo>
                    <a:pt x="47" y="119"/>
                  </a:lnTo>
                  <a:cubicBezTo>
                    <a:pt x="69" y="119"/>
                    <a:pt x="85" y="103"/>
                    <a:pt x="85" y="74"/>
                  </a:cubicBezTo>
                  <a:lnTo>
                    <a:pt x="85" y="73"/>
                  </a:lnTo>
                  <a:cubicBezTo>
                    <a:pt x="85" y="44"/>
                    <a:pt x="70" y="27"/>
                    <a:pt x="47" y="27"/>
                  </a:cubicBezTo>
                  <a:lnTo>
                    <a:pt x="30" y="27"/>
                  </a:lnTo>
                  <a:lnTo>
                    <a:pt x="30" y="2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" name="Freeform 106"/>
            <p:cNvSpPr>
              <a:spLocks/>
            </p:cNvSpPr>
            <p:nvPr/>
          </p:nvSpPr>
          <p:spPr bwMode="auto">
            <a:xfrm>
              <a:off x="6208041" y="5686034"/>
              <a:ext cx="62141" cy="88503"/>
            </a:xfrm>
            <a:custGeom>
              <a:avLst/>
              <a:gdLst>
                <a:gd name="T0" fmla="*/ 0 w 103"/>
                <a:gd name="T1" fmla="*/ 127 h 148"/>
                <a:gd name="T2" fmla="*/ 18 w 103"/>
                <a:gd name="T3" fmla="*/ 105 h 148"/>
                <a:gd name="T4" fmla="*/ 54 w 103"/>
                <a:gd name="T5" fmla="*/ 121 h 148"/>
                <a:gd name="T6" fmla="*/ 73 w 103"/>
                <a:gd name="T7" fmla="*/ 107 h 148"/>
                <a:gd name="T8" fmla="*/ 73 w 103"/>
                <a:gd name="T9" fmla="*/ 107 h 148"/>
                <a:gd name="T10" fmla="*/ 48 w 103"/>
                <a:gd name="T11" fmla="*/ 87 h 148"/>
                <a:gd name="T12" fmla="*/ 7 w 103"/>
                <a:gd name="T13" fmla="*/ 42 h 148"/>
                <a:gd name="T14" fmla="*/ 7 w 103"/>
                <a:gd name="T15" fmla="*/ 42 h 148"/>
                <a:gd name="T16" fmla="*/ 54 w 103"/>
                <a:gd name="T17" fmla="*/ 0 h 148"/>
                <a:gd name="T18" fmla="*/ 100 w 103"/>
                <a:gd name="T19" fmla="*/ 17 h 148"/>
                <a:gd name="T20" fmla="*/ 84 w 103"/>
                <a:gd name="T21" fmla="*/ 39 h 148"/>
                <a:gd name="T22" fmla="*/ 53 w 103"/>
                <a:gd name="T23" fmla="*/ 26 h 148"/>
                <a:gd name="T24" fmla="*/ 37 w 103"/>
                <a:gd name="T25" fmla="*/ 38 h 148"/>
                <a:gd name="T26" fmla="*/ 37 w 103"/>
                <a:gd name="T27" fmla="*/ 38 h 148"/>
                <a:gd name="T28" fmla="*/ 64 w 103"/>
                <a:gd name="T29" fmla="*/ 59 h 148"/>
                <a:gd name="T30" fmla="*/ 103 w 103"/>
                <a:gd name="T31" fmla="*/ 103 h 148"/>
                <a:gd name="T32" fmla="*/ 103 w 103"/>
                <a:gd name="T33" fmla="*/ 103 h 148"/>
                <a:gd name="T34" fmla="*/ 54 w 103"/>
                <a:gd name="T35" fmla="*/ 147 h 148"/>
                <a:gd name="T36" fmla="*/ 0 w 103"/>
                <a:gd name="T37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48">
                  <a:moveTo>
                    <a:pt x="0" y="127"/>
                  </a:moveTo>
                  <a:lnTo>
                    <a:pt x="18" y="105"/>
                  </a:lnTo>
                  <a:cubicBezTo>
                    <a:pt x="28" y="113"/>
                    <a:pt x="39" y="121"/>
                    <a:pt x="54" y="121"/>
                  </a:cubicBezTo>
                  <a:cubicBezTo>
                    <a:pt x="65" y="121"/>
                    <a:pt x="73" y="115"/>
                    <a:pt x="73" y="107"/>
                  </a:cubicBezTo>
                  <a:lnTo>
                    <a:pt x="73" y="107"/>
                  </a:lnTo>
                  <a:cubicBezTo>
                    <a:pt x="73" y="100"/>
                    <a:pt x="69" y="96"/>
                    <a:pt x="48" y="87"/>
                  </a:cubicBezTo>
                  <a:cubicBezTo>
                    <a:pt x="22" y="77"/>
                    <a:pt x="7" y="67"/>
                    <a:pt x="7" y="42"/>
                  </a:cubicBezTo>
                  <a:lnTo>
                    <a:pt x="7" y="42"/>
                  </a:lnTo>
                  <a:cubicBezTo>
                    <a:pt x="7" y="17"/>
                    <a:pt x="27" y="0"/>
                    <a:pt x="54" y="0"/>
                  </a:cubicBezTo>
                  <a:cubicBezTo>
                    <a:pt x="72" y="0"/>
                    <a:pt x="88" y="6"/>
                    <a:pt x="100" y="17"/>
                  </a:cubicBezTo>
                  <a:lnTo>
                    <a:pt x="84" y="39"/>
                  </a:lnTo>
                  <a:cubicBezTo>
                    <a:pt x="75" y="32"/>
                    <a:pt x="64" y="26"/>
                    <a:pt x="53" y="26"/>
                  </a:cubicBezTo>
                  <a:cubicBezTo>
                    <a:pt x="43" y="26"/>
                    <a:pt x="37" y="31"/>
                    <a:pt x="37" y="38"/>
                  </a:cubicBezTo>
                  <a:lnTo>
                    <a:pt x="37" y="38"/>
                  </a:lnTo>
                  <a:cubicBezTo>
                    <a:pt x="37" y="47"/>
                    <a:pt x="42" y="51"/>
                    <a:pt x="64" y="59"/>
                  </a:cubicBezTo>
                  <a:cubicBezTo>
                    <a:pt x="89" y="69"/>
                    <a:pt x="103" y="81"/>
                    <a:pt x="103" y="103"/>
                  </a:cubicBezTo>
                  <a:lnTo>
                    <a:pt x="103" y="103"/>
                  </a:lnTo>
                  <a:cubicBezTo>
                    <a:pt x="103" y="131"/>
                    <a:pt x="83" y="147"/>
                    <a:pt x="54" y="147"/>
                  </a:cubicBezTo>
                  <a:cubicBezTo>
                    <a:pt x="35" y="148"/>
                    <a:pt x="17" y="142"/>
                    <a:pt x="0" y="127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" name="Freeform 107"/>
            <p:cNvSpPr>
              <a:spLocks/>
            </p:cNvSpPr>
            <p:nvPr/>
          </p:nvSpPr>
          <p:spPr bwMode="auto">
            <a:xfrm>
              <a:off x="6283363" y="5686034"/>
              <a:ext cx="56491" cy="8850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7 w 95"/>
                <a:gd name="T11" fmla="*/ 59 h 146"/>
                <a:gd name="T12" fmla="*/ 87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2 w 95"/>
                <a:gd name="T23" fmla="*/ 146 h 146"/>
                <a:gd name="T24" fmla="*/ 2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7" y="59"/>
                  </a:lnTo>
                  <a:lnTo>
                    <a:pt x="87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2" y="14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8" name="Freeform 108"/>
            <p:cNvSpPr>
              <a:spLocks noEditPoints="1"/>
            </p:cNvSpPr>
            <p:nvPr/>
          </p:nvSpPr>
          <p:spPr bwMode="auto">
            <a:xfrm>
              <a:off x="6353034" y="5686034"/>
              <a:ext cx="67789" cy="88503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4 h 145"/>
                <a:gd name="T6" fmla="*/ 106 w 110"/>
                <a:gd name="T7" fmla="*/ 48 h 145"/>
                <a:gd name="T8" fmla="*/ 106 w 110"/>
                <a:gd name="T9" fmla="*/ 49 h 145"/>
                <a:gd name="T10" fmla="*/ 79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2 w 110"/>
                <a:gd name="T27" fmla="*/ 71 h 145"/>
                <a:gd name="T28" fmla="*/ 76 w 110"/>
                <a:gd name="T29" fmla="*/ 50 h 145"/>
                <a:gd name="T30" fmla="*/ 76 w 110"/>
                <a:gd name="T31" fmla="*/ 50 h 145"/>
                <a:gd name="T32" fmla="*/ 52 w 110"/>
                <a:gd name="T33" fmla="*/ 29 h 145"/>
                <a:gd name="T34" fmla="*/ 31 w 110"/>
                <a:gd name="T35" fmla="*/ 29 h 145"/>
                <a:gd name="T36" fmla="*/ 31 w 110"/>
                <a:gd name="T37" fmla="*/ 73 h 145"/>
                <a:gd name="T38" fmla="*/ 52 w 110"/>
                <a:gd name="T39" fmla="*/ 73 h 145"/>
                <a:gd name="T40" fmla="*/ 52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4" y="14"/>
                  </a:cubicBezTo>
                  <a:cubicBezTo>
                    <a:pt x="101" y="21"/>
                    <a:pt x="106" y="33"/>
                    <a:pt x="106" y="48"/>
                  </a:cubicBezTo>
                  <a:lnTo>
                    <a:pt x="106" y="49"/>
                  </a:lnTo>
                  <a:cubicBezTo>
                    <a:pt x="106" y="71"/>
                    <a:pt x="95" y="85"/>
                    <a:pt x="79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2" y="71"/>
                  </a:moveTo>
                  <a:cubicBezTo>
                    <a:pt x="67" y="71"/>
                    <a:pt x="76" y="63"/>
                    <a:pt x="76" y="50"/>
                  </a:cubicBezTo>
                  <a:lnTo>
                    <a:pt x="76" y="50"/>
                  </a:lnTo>
                  <a:cubicBezTo>
                    <a:pt x="76" y="35"/>
                    <a:pt x="67" y="29"/>
                    <a:pt x="52" y="29"/>
                  </a:cubicBezTo>
                  <a:lnTo>
                    <a:pt x="31" y="29"/>
                  </a:lnTo>
                  <a:lnTo>
                    <a:pt x="31" y="73"/>
                  </a:lnTo>
                  <a:lnTo>
                    <a:pt x="52" y="73"/>
                  </a:lnTo>
                  <a:lnTo>
                    <a:pt x="52" y="7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" name="Freeform 109"/>
            <p:cNvSpPr>
              <a:spLocks/>
            </p:cNvSpPr>
            <p:nvPr/>
          </p:nvSpPr>
          <p:spPr bwMode="auto">
            <a:xfrm>
              <a:off x="6422707" y="5686034"/>
              <a:ext cx="77205" cy="88503"/>
            </a:xfrm>
            <a:custGeom>
              <a:avLst/>
              <a:gdLst>
                <a:gd name="T0" fmla="*/ 0 w 126"/>
                <a:gd name="T1" fmla="*/ 0 h 146"/>
                <a:gd name="T2" fmla="*/ 33 w 126"/>
                <a:gd name="T3" fmla="*/ 0 h 146"/>
                <a:gd name="T4" fmla="*/ 64 w 126"/>
                <a:gd name="T5" fmla="*/ 100 h 146"/>
                <a:gd name="T6" fmla="*/ 95 w 126"/>
                <a:gd name="T7" fmla="*/ 0 h 146"/>
                <a:gd name="T8" fmla="*/ 126 w 126"/>
                <a:gd name="T9" fmla="*/ 0 h 146"/>
                <a:gd name="T10" fmla="*/ 78 w 126"/>
                <a:gd name="T11" fmla="*/ 146 h 146"/>
                <a:gd name="T12" fmla="*/ 50 w 126"/>
                <a:gd name="T13" fmla="*/ 146 h 146"/>
                <a:gd name="T14" fmla="*/ 0 w 126"/>
                <a:gd name="T1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" h="146">
                  <a:moveTo>
                    <a:pt x="0" y="0"/>
                  </a:moveTo>
                  <a:lnTo>
                    <a:pt x="33" y="0"/>
                  </a:lnTo>
                  <a:lnTo>
                    <a:pt x="64" y="100"/>
                  </a:lnTo>
                  <a:lnTo>
                    <a:pt x="95" y="0"/>
                  </a:lnTo>
                  <a:lnTo>
                    <a:pt x="126" y="0"/>
                  </a:lnTo>
                  <a:lnTo>
                    <a:pt x="78" y="146"/>
                  </a:lnTo>
                  <a:lnTo>
                    <a:pt x="5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" name="Rectangle 110"/>
            <p:cNvSpPr>
              <a:spLocks noChangeArrowheads="1"/>
            </p:cNvSpPr>
            <p:nvPr/>
          </p:nvSpPr>
          <p:spPr bwMode="auto">
            <a:xfrm>
              <a:off x="6511210" y="5686034"/>
              <a:ext cx="16948" cy="88503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" name="Freeform 111"/>
            <p:cNvSpPr>
              <a:spLocks/>
            </p:cNvSpPr>
            <p:nvPr/>
          </p:nvSpPr>
          <p:spPr bwMode="auto">
            <a:xfrm>
              <a:off x="6543222" y="5686034"/>
              <a:ext cx="67789" cy="90386"/>
            </a:xfrm>
            <a:custGeom>
              <a:avLst/>
              <a:gdLst>
                <a:gd name="T0" fmla="*/ 0 w 112"/>
                <a:gd name="T1" fmla="*/ 75 h 149"/>
                <a:gd name="T2" fmla="*/ 0 w 112"/>
                <a:gd name="T3" fmla="*/ 74 h 149"/>
                <a:gd name="T4" fmla="*/ 66 w 112"/>
                <a:gd name="T5" fmla="*/ 0 h 149"/>
                <a:gd name="T6" fmla="*/ 112 w 112"/>
                <a:gd name="T7" fmla="*/ 19 h 149"/>
                <a:gd name="T8" fmla="*/ 95 w 112"/>
                <a:gd name="T9" fmla="*/ 42 h 149"/>
                <a:gd name="T10" fmla="*/ 65 w 112"/>
                <a:gd name="T11" fmla="*/ 27 h 149"/>
                <a:gd name="T12" fmla="*/ 31 w 112"/>
                <a:gd name="T13" fmla="*/ 74 h 149"/>
                <a:gd name="T14" fmla="*/ 31 w 112"/>
                <a:gd name="T15" fmla="*/ 74 h 149"/>
                <a:gd name="T16" fmla="*/ 65 w 112"/>
                <a:gd name="T17" fmla="*/ 120 h 149"/>
                <a:gd name="T18" fmla="*/ 95 w 112"/>
                <a:gd name="T19" fmla="*/ 105 h 149"/>
                <a:gd name="T20" fmla="*/ 112 w 112"/>
                <a:gd name="T21" fmla="*/ 126 h 149"/>
                <a:gd name="T22" fmla="*/ 63 w 112"/>
                <a:gd name="T23" fmla="*/ 147 h 149"/>
                <a:gd name="T24" fmla="*/ 0 w 112"/>
                <a:gd name="T25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49">
                  <a:moveTo>
                    <a:pt x="0" y="75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87" y="0"/>
                    <a:pt x="101" y="7"/>
                    <a:pt x="112" y="19"/>
                  </a:cubicBezTo>
                  <a:lnTo>
                    <a:pt x="95" y="42"/>
                  </a:lnTo>
                  <a:cubicBezTo>
                    <a:pt x="86" y="33"/>
                    <a:pt x="77" y="27"/>
                    <a:pt x="65" y="27"/>
                  </a:cubicBezTo>
                  <a:cubicBezTo>
                    <a:pt x="45" y="27"/>
                    <a:pt x="31" y="45"/>
                    <a:pt x="31" y="74"/>
                  </a:cubicBezTo>
                  <a:lnTo>
                    <a:pt x="31" y="74"/>
                  </a:lnTo>
                  <a:cubicBezTo>
                    <a:pt x="31" y="102"/>
                    <a:pt x="46" y="120"/>
                    <a:pt x="65" y="120"/>
                  </a:cubicBezTo>
                  <a:cubicBezTo>
                    <a:pt x="76" y="120"/>
                    <a:pt x="85" y="115"/>
                    <a:pt x="95" y="105"/>
                  </a:cubicBezTo>
                  <a:lnTo>
                    <a:pt x="112" y="126"/>
                  </a:lnTo>
                  <a:cubicBezTo>
                    <a:pt x="100" y="140"/>
                    <a:pt x="85" y="147"/>
                    <a:pt x="63" y="147"/>
                  </a:cubicBezTo>
                  <a:cubicBezTo>
                    <a:pt x="26" y="149"/>
                    <a:pt x="0" y="119"/>
                    <a:pt x="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" name="Freeform 112"/>
            <p:cNvSpPr>
              <a:spLocks/>
            </p:cNvSpPr>
            <p:nvPr/>
          </p:nvSpPr>
          <p:spPr bwMode="auto">
            <a:xfrm>
              <a:off x="6624192" y="5686034"/>
              <a:ext cx="56491" cy="88503"/>
            </a:xfrm>
            <a:custGeom>
              <a:avLst/>
              <a:gdLst>
                <a:gd name="T0" fmla="*/ 0 w 95"/>
                <a:gd name="T1" fmla="*/ 0 h 146"/>
                <a:gd name="T2" fmla="*/ 93 w 95"/>
                <a:gd name="T3" fmla="*/ 0 h 146"/>
                <a:gd name="T4" fmla="*/ 93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3" y="0"/>
                  </a:lnTo>
                  <a:lnTo>
                    <a:pt x="93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3" name="Freeform 113"/>
            <p:cNvSpPr>
              <a:spLocks/>
            </p:cNvSpPr>
            <p:nvPr/>
          </p:nvSpPr>
          <p:spPr bwMode="auto">
            <a:xfrm>
              <a:off x="6688215" y="5686034"/>
              <a:ext cx="62141" cy="88503"/>
            </a:xfrm>
            <a:custGeom>
              <a:avLst/>
              <a:gdLst>
                <a:gd name="T0" fmla="*/ 0 w 103"/>
                <a:gd name="T1" fmla="*/ 127 h 148"/>
                <a:gd name="T2" fmla="*/ 18 w 103"/>
                <a:gd name="T3" fmla="*/ 105 h 148"/>
                <a:gd name="T4" fmla="*/ 54 w 103"/>
                <a:gd name="T5" fmla="*/ 121 h 148"/>
                <a:gd name="T6" fmla="*/ 73 w 103"/>
                <a:gd name="T7" fmla="*/ 107 h 148"/>
                <a:gd name="T8" fmla="*/ 73 w 103"/>
                <a:gd name="T9" fmla="*/ 107 h 148"/>
                <a:gd name="T10" fmla="*/ 48 w 103"/>
                <a:gd name="T11" fmla="*/ 87 h 148"/>
                <a:gd name="T12" fmla="*/ 6 w 103"/>
                <a:gd name="T13" fmla="*/ 42 h 148"/>
                <a:gd name="T14" fmla="*/ 6 w 103"/>
                <a:gd name="T15" fmla="*/ 42 h 148"/>
                <a:gd name="T16" fmla="*/ 54 w 103"/>
                <a:gd name="T17" fmla="*/ 0 h 148"/>
                <a:gd name="T18" fmla="*/ 100 w 103"/>
                <a:gd name="T19" fmla="*/ 17 h 148"/>
                <a:gd name="T20" fmla="*/ 84 w 103"/>
                <a:gd name="T21" fmla="*/ 39 h 148"/>
                <a:gd name="T22" fmla="*/ 53 w 103"/>
                <a:gd name="T23" fmla="*/ 26 h 148"/>
                <a:gd name="T24" fmla="*/ 36 w 103"/>
                <a:gd name="T25" fmla="*/ 38 h 148"/>
                <a:gd name="T26" fmla="*/ 36 w 103"/>
                <a:gd name="T27" fmla="*/ 38 h 148"/>
                <a:gd name="T28" fmla="*/ 64 w 103"/>
                <a:gd name="T29" fmla="*/ 59 h 148"/>
                <a:gd name="T30" fmla="*/ 103 w 103"/>
                <a:gd name="T31" fmla="*/ 103 h 148"/>
                <a:gd name="T32" fmla="*/ 103 w 103"/>
                <a:gd name="T33" fmla="*/ 103 h 148"/>
                <a:gd name="T34" fmla="*/ 54 w 103"/>
                <a:gd name="T35" fmla="*/ 147 h 148"/>
                <a:gd name="T36" fmla="*/ 0 w 103"/>
                <a:gd name="T37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48">
                  <a:moveTo>
                    <a:pt x="0" y="127"/>
                  </a:moveTo>
                  <a:lnTo>
                    <a:pt x="18" y="105"/>
                  </a:lnTo>
                  <a:cubicBezTo>
                    <a:pt x="28" y="113"/>
                    <a:pt x="39" y="121"/>
                    <a:pt x="54" y="121"/>
                  </a:cubicBezTo>
                  <a:cubicBezTo>
                    <a:pt x="65" y="121"/>
                    <a:pt x="73" y="115"/>
                    <a:pt x="73" y="107"/>
                  </a:cubicBezTo>
                  <a:lnTo>
                    <a:pt x="73" y="107"/>
                  </a:lnTo>
                  <a:cubicBezTo>
                    <a:pt x="73" y="100"/>
                    <a:pt x="69" y="96"/>
                    <a:pt x="48" y="87"/>
                  </a:cubicBezTo>
                  <a:cubicBezTo>
                    <a:pt x="21" y="77"/>
                    <a:pt x="6" y="67"/>
                    <a:pt x="6" y="42"/>
                  </a:cubicBezTo>
                  <a:lnTo>
                    <a:pt x="6" y="42"/>
                  </a:lnTo>
                  <a:cubicBezTo>
                    <a:pt x="6" y="17"/>
                    <a:pt x="26" y="0"/>
                    <a:pt x="54" y="0"/>
                  </a:cubicBezTo>
                  <a:cubicBezTo>
                    <a:pt x="71" y="0"/>
                    <a:pt x="88" y="6"/>
                    <a:pt x="100" y="17"/>
                  </a:cubicBezTo>
                  <a:lnTo>
                    <a:pt x="84" y="39"/>
                  </a:lnTo>
                  <a:cubicBezTo>
                    <a:pt x="75" y="32"/>
                    <a:pt x="64" y="26"/>
                    <a:pt x="53" y="26"/>
                  </a:cubicBezTo>
                  <a:cubicBezTo>
                    <a:pt x="43" y="26"/>
                    <a:pt x="36" y="31"/>
                    <a:pt x="36" y="38"/>
                  </a:cubicBezTo>
                  <a:lnTo>
                    <a:pt x="36" y="38"/>
                  </a:lnTo>
                  <a:cubicBezTo>
                    <a:pt x="36" y="47"/>
                    <a:pt x="41" y="51"/>
                    <a:pt x="64" y="59"/>
                  </a:cubicBezTo>
                  <a:cubicBezTo>
                    <a:pt x="89" y="69"/>
                    <a:pt x="103" y="81"/>
                    <a:pt x="103" y="103"/>
                  </a:cubicBezTo>
                  <a:lnTo>
                    <a:pt x="103" y="103"/>
                  </a:lnTo>
                  <a:cubicBezTo>
                    <a:pt x="103" y="131"/>
                    <a:pt x="83" y="147"/>
                    <a:pt x="54" y="147"/>
                  </a:cubicBezTo>
                  <a:cubicBezTo>
                    <a:pt x="35" y="148"/>
                    <a:pt x="16" y="142"/>
                    <a:pt x="0" y="127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4" name="Freeform 114"/>
            <p:cNvSpPr>
              <a:spLocks/>
            </p:cNvSpPr>
            <p:nvPr/>
          </p:nvSpPr>
          <p:spPr bwMode="auto">
            <a:xfrm>
              <a:off x="5420931" y="5638958"/>
              <a:ext cx="231614" cy="167591"/>
            </a:xfrm>
            <a:custGeom>
              <a:avLst/>
              <a:gdLst>
                <a:gd name="T0" fmla="*/ 365 w 382"/>
                <a:gd name="T1" fmla="*/ 155 h 279"/>
                <a:gd name="T2" fmla="*/ 323 w 382"/>
                <a:gd name="T3" fmla="*/ 129 h 279"/>
                <a:gd name="T4" fmla="*/ 330 w 382"/>
                <a:gd name="T5" fmla="*/ 101 h 279"/>
                <a:gd name="T6" fmla="*/ 315 w 382"/>
                <a:gd name="T7" fmla="*/ 65 h 279"/>
                <a:gd name="T8" fmla="*/ 279 w 382"/>
                <a:gd name="T9" fmla="*/ 50 h 279"/>
                <a:gd name="T10" fmla="*/ 247 w 382"/>
                <a:gd name="T11" fmla="*/ 62 h 279"/>
                <a:gd name="T12" fmla="*/ 209 w 382"/>
                <a:gd name="T13" fmla="*/ 17 h 279"/>
                <a:gd name="T14" fmla="*/ 153 w 382"/>
                <a:gd name="T15" fmla="*/ 0 h 279"/>
                <a:gd name="T16" fmla="*/ 82 w 382"/>
                <a:gd name="T17" fmla="*/ 30 h 279"/>
                <a:gd name="T18" fmla="*/ 52 w 382"/>
                <a:gd name="T19" fmla="*/ 101 h 279"/>
                <a:gd name="T20" fmla="*/ 52 w 382"/>
                <a:gd name="T21" fmla="*/ 110 h 279"/>
                <a:gd name="T22" fmla="*/ 14 w 382"/>
                <a:gd name="T23" fmla="*/ 143 h 279"/>
                <a:gd name="T24" fmla="*/ 0 w 382"/>
                <a:gd name="T25" fmla="*/ 190 h 279"/>
                <a:gd name="T26" fmla="*/ 27 w 382"/>
                <a:gd name="T27" fmla="*/ 253 h 279"/>
                <a:gd name="T28" fmla="*/ 89 w 382"/>
                <a:gd name="T29" fmla="*/ 279 h 279"/>
                <a:gd name="T30" fmla="*/ 304 w 382"/>
                <a:gd name="T31" fmla="*/ 279 h 279"/>
                <a:gd name="T32" fmla="*/ 358 w 382"/>
                <a:gd name="T33" fmla="*/ 256 h 279"/>
                <a:gd name="T34" fmla="*/ 380 w 382"/>
                <a:gd name="T35" fmla="*/ 203 h 279"/>
                <a:gd name="T36" fmla="*/ 365 w 382"/>
                <a:gd name="T37" fmla="*/ 15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2" h="279">
                  <a:moveTo>
                    <a:pt x="365" y="155"/>
                  </a:moveTo>
                  <a:cubicBezTo>
                    <a:pt x="354" y="141"/>
                    <a:pt x="340" y="133"/>
                    <a:pt x="323" y="129"/>
                  </a:cubicBezTo>
                  <a:cubicBezTo>
                    <a:pt x="328" y="120"/>
                    <a:pt x="330" y="111"/>
                    <a:pt x="330" y="101"/>
                  </a:cubicBezTo>
                  <a:cubicBezTo>
                    <a:pt x="330" y="87"/>
                    <a:pt x="325" y="75"/>
                    <a:pt x="315" y="65"/>
                  </a:cubicBezTo>
                  <a:cubicBezTo>
                    <a:pt x="305" y="55"/>
                    <a:pt x="294" y="50"/>
                    <a:pt x="279" y="50"/>
                  </a:cubicBezTo>
                  <a:cubicBezTo>
                    <a:pt x="267" y="50"/>
                    <a:pt x="255" y="54"/>
                    <a:pt x="247" y="62"/>
                  </a:cubicBezTo>
                  <a:cubicBezTo>
                    <a:pt x="239" y="44"/>
                    <a:pt x="227" y="29"/>
                    <a:pt x="209" y="17"/>
                  </a:cubicBezTo>
                  <a:cubicBezTo>
                    <a:pt x="192" y="6"/>
                    <a:pt x="173" y="0"/>
                    <a:pt x="153" y="0"/>
                  </a:cubicBezTo>
                  <a:cubicBezTo>
                    <a:pt x="125" y="0"/>
                    <a:pt x="102" y="10"/>
                    <a:pt x="82" y="30"/>
                  </a:cubicBezTo>
                  <a:cubicBezTo>
                    <a:pt x="62" y="50"/>
                    <a:pt x="52" y="74"/>
                    <a:pt x="52" y="101"/>
                  </a:cubicBezTo>
                  <a:lnTo>
                    <a:pt x="52" y="110"/>
                  </a:lnTo>
                  <a:cubicBezTo>
                    <a:pt x="37" y="118"/>
                    <a:pt x="24" y="128"/>
                    <a:pt x="14" y="143"/>
                  </a:cubicBezTo>
                  <a:cubicBezTo>
                    <a:pt x="5" y="158"/>
                    <a:pt x="0" y="173"/>
                    <a:pt x="0" y="190"/>
                  </a:cubicBezTo>
                  <a:cubicBezTo>
                    <a:pt x="0" y="214"/>
                    <a:pt x="9" y="235"/>
                    <a:pt x="27" y="253"/>
                  </a:cubicBezTo>
                  <a:cubicBezTo>
                    <a:pt x="44" y="270"/>
                    <a:pt x="64" y="279"/>
                    <a:pt x="89" y="279"/>
                  </a:cubicBezTo>
                  <a:lnTo>
                    <a:pt x="304" y="279"/>
                  </a:lnTo>
                  <a:cubicBezTo>
                    <a:pt x="325" y="279"/>
                    <a:pt x="343" y="271"/>
                    <a:pt x="358" y="256"/>
                  </a:cubicBezTo>
                  <a:cubicBezTo>
                    <a:pt x="373" y="241"/>
                    <a:pt x="380" y="224"/>
                    <a:pt x="380" y="203"/>
                  </a:cubicBezTo>
                  <a:cubicBezTo>
                    <a:pt x="382" y="185"/>
                    <a:pt x="377" y="169"/>
                    <a:pt x="365" y="15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5" name="Freeform 115"/>
            <p:cNvSpPr>
              <a:spLocks/>
            </p:cNvSpPr>
            <p:nvPr/>
          </p:nvSpPr>
          <p:spPr bwMode="auto">
            <a:xfrm>
              <a:off x="3554839" y="1375759"/>
              <a:ext cx="5039011" cy="606338"/>
            </a:xfrm>
            <a:custGeom>
              <a:avLst/>
              <a:gdLst>
                <a:gd name="T0" fmla="*/ 8321 w 8371"/>
                <a:gd name="T1" fmla="*/ 1006 h 1006"/>
                <a:gd name="T2" fmla="*/ 50 w 8371"/>
                <a:gd name="T3" fmla="*/ 1006 h 1006"/>
                <a:gd name="T4" fmla="*/ 0 w 8371"/>
                <a:gd name="T5" fmla="*/ 956 h 1006"/>
                <a:gd name="T6" fmla="*/ 0 w 8371"/>
                <a:gd name="T7" fmla="*/ 50 h 1006"/>
                <a:gd name="T8" fmla="*/ 50 w 8371"/>
                <a:gd name="T9" fmla="*/ 0 h 1006"/>
                <a:gd name="T10" fmla="*/ 8321 w 8371"/>
                <a:gd name="T11" fmla="*/ 0 h 1006"/>
                <a:gd name="T12" fmla="*/ 8371 w 8371"/>
                <a:gd name="T13" fmla="*/ 50 h 1006"/>
                <a:gd name="T14" fmla="*/ 8371 w 8371"/>
                <a:gd name="T15" fmla="*/ 956 h 1006"/>
                <a:gd name="T16" fmla="*/ 8321 w 8371"/>
                <a:gd name="T17" fmla="*/ 1006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71" h="1006">
                  <a:moveTo>
                    <a:pt x="8321" y="1006"/>
                  </a:moveTo>
                  <a:lnTo>
                    <a:pt x="50" y="1006"/>
                  </a:lnTo>
                  <a:cubicBezTo>
                    <a:pt x="22" y="1006"/>
                    <a:pt x="0" y="984"/>
                    <a:pt x="0" y="956"/>
                  </a:cubicBezTo>
                  <a:lnTo>
                    <a:pt x="0" y="50"/>
                  </a:lnTo>
                  <a:cubicBezTo>
                    <a:pt x="0" y="23"/>
                    <a:pt x="22" y="0"/>
                    <a:pt x="50" y="0"/>
                  </a:cubicBezTo>
                  <a:lnTo>
                    <a:pt x="8321" y="0"/>
                  </a:lnTo>
                  <a:cubicBezTo>
                    <a:pt x="8349" y="0"/>
                    <a:pt x="8371" y="23"/>
                    <a:pt x="8371" y="50"/>
                  </a:cubicBezTo>
                  <a:lnTo>
                    <a:pt x="8371" y="956"/>
                  </a:lnTo>
                  <a:cubicBezTo>
                    <a:pt x="8371" y="985"/>
                    <a:pt x="8350" y="1006"/>
                    <a:pt x="8321" y="10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6" name="Freeform 116"/>
            <p:cNvSpPr>
              <a:spLocks noEditPoints="1"/>
            </p:cNvSpPr>
            <p:nvPr/>
          </p:nvSpPr>
          <p:spPr bwMode="auto">
            <a:xfrm>
              <a:off x="3545425" y="1368227"/>
              <a:ext cx="5055959" cy="621403"/>
            </a:xfrm>
            <a:custGeom>
              <a:avLst/>
              <a:gdLst>
                <a:gd name="T0" fmla="*/ 8334 w 8397"/>
                <a:gd name="T1" fmla="*/ 1031 h 1031"/>
                <a:gd name="T2" fmla="*/ 63 w 8397"/>
                <a:gd name="T3" fmla="*/ 1031 h 1031"/>
                <a:gd name="T4" fmla="*/ 0 w 8397"/>
                <a:gd name="T5" fmla="*/ 968 h 1031"/>
                <a:gd name="T6" fmla="*/ 0 w 8397"/>
                <a:gd name="T7" fmla="*/ 62 h 1031"/>
                <a:gd name="T8" fmla="*/ 63 w 8397"/>
                <a:gd name="T9" fmla="*/ 0 h 1031"/>
                <a:gd name="T10" fmla="*/ 8334 w 8397"/>
                <a:gd name="T11" fmla="*/ 0 h 1031"/>
                <a:gd name="T12" fmla="*/ 8397 w 8397"/>
                <a:gd name="T13" fmla="*/ 62 h 1031"/>
                <a:gd name="T14" fmla="*/ 8397 w 8397"/>
                <a:gd name="T15" fmla="*/ 968 h 1031"/>
                <a:gd name="T16" fmla="*/ 8334 w 8397"/>
                <a:gd name="T17" fmla="*/ 1031 h 1031"/>
                <a:gd name="T18" fmla="*/ 63 w 8397"/>
                <a:gd name="T19" fmla="*/ 26 h 1031"/>
                <a:gd name="T20" fmla="*/ 25 w 8397"/>
                <a:gd name="T21" fmla="*/ 63 h 1031"/>
                <a:gd name="T22" fmla="*/ 25 w 8397"/>
                <a:gd name="T23" fmla="*/ 970 h 1031"/>
                <a:gd name="T24" fmla="*/ 63 w 8397"/>
                <a:gd name="T25" fmla="*/ 1007 h 1031"/>
                <a:gd name="T26" fmla="*/ 8334 w 8397"/>
                <a:gd name="T27" fmla="*/ 1007 h 1031"/>
                <a:gd name="T28" fmla="*/ 8372 w 8397"/>
                <a:gd name="T29" fmla="*/ 970 h 1031"/>
                <a:gd name="T30" fmla="*/ 8372 w 8397"/>
                <a:gd name="T31" fmla="*/ 63 h 1031"/>
                <a:gd name="T32" fmla="*/ 8334 w 8397"/>
                <a:gd name="T33" fmla="*/ 26 h 1031"/>
                <a:gd name="T34" fmla="*/ 63 w 8397"/>
                <a:gd name="T35" fmla="*/ 26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397" h="1031">
                  <a:moveTo>
                    <a:pt x="8334" y="1031"/>
                  </a:moveTo>
                  <a:lnTo>
                    <a:pt x="63" y="1031"/>
                  </a:lnTo>
                  <a:cubicBezTo>
                    <a:pt x="28" y="1031"/>
                    <a:pt x="0" y="1003"/>
                    <a:pt x="0" y="968"/>
                  </a:cubicBezTo>
                  <a:lnTo>
                    <a:pt x="0" y="62"/>
                  </a:lnTo>
                  <a:cubicBezTo>
                    <a:pt x="0" y="27"/>
                    <a:pt x="28" y="0"/>
                    <a:pt x="63" y="0"/>
                  </a:cubicBezTo>
                  <a:lnTo>
                    <a:pt x="8334" y="0"/>
                  </a:lnTo>
                  <a:cubicBezTo>
                    <a:pt x="8369" y="0"/>
                    <a:pt x="8397" y="27"/>
                    <a:pt x="8397" y="62"/>
                  </a:cubicBezTo>
                  <a:lnTo>
                    <a:pt x="8397" y="968"/>
                  </a:lnTo>
                  <a:cubicBezTo>
                    <a:pt x="8397" y="1003"/>
                    <a:pt x="8369" y="1031"/>
                    <a:pt x="8334" y="1031"/>
                  </a:cubicBezTo>
                  <a:close/>
                  <a:moveTo>
                    <a:pt x="63" y="26"/>
                  </a:moveTo>
                  <a:cubicBezTo>
                    <a:pt x="42" y="26"/>
                    <a:pt x="25" y="42"/>
                    <a:pt x="25" y="63"/>
                  </a:cubicBezTo>
                  <a:lnTo>
                    <a:pt x="25" y="970"/>
                  </a:lnTo>
                  <a:cubicBezTo>
                    <a:pt x="25" y="991"/>
                    <a:pt x="42" y="1007"/>
                    <a:pt x="63" y="1007"/>
                  </a:cubicBezTo>
                  <a:lnTo>
                    <a:pt x="8334" y="1007"/>
                  </a:lnTo>
                  <a:cubicBezTo>
                    <a:pt x="8355" y="1007"/>
                    <a:pt x="8372" y="991"/>
                    <a:pt x="8372" y="970"/>
                  </a:cubicBezTo>
                  <a:lnTo>
                    <a:pt x="8372" y="63"/>
                  </a:lnTo>
                  <a:cubicBezTo>
                    <a:pt x="8372" y="42"/>
                    <a:pt x="8355" y="26"/>
                    <a:pt x="8334" y="26"/>
                  </a:cubicBezTo>
                  <a:lnTo>
                    <a:pt x="63" y="26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4" name="Freeform 124"/>
            <p:cNvSpPr>
              <a:spLocks/>
            </p:cNvSpPr>
            <p:nvPr/>
          </p:nvSpPr>
          <p:spPr bwMode="auto">
            <a:xfrm>
              <a:off x="7132612" y="1620554"/>
              <a:ext cx="73439" cy="116748"/>
            </a:xfrm>
            <a:custGeom>
              <a:avLst/>
              <a:gdLst>
                <a:gd name="T0" fmla="*/ 0 w 39"/>
                <a:gd name="T1" fmla="*/ 0 h 62"/>
                <a:gd name="T2" fmla="*/ 38 w 39"/>
                <a:gd name="T3" fmla="*/ 0 h 62"/>
                <a:gd name="T4" fmla="*/ 38 w 39"/>
                <a:gd name="T5" fmla="*/ 6 h 62"/>
                <a:gd name="T6" fmla="*/ 7 w 39"/>
                <a:gd name="T7" fmla="*/ 6 h 62"/>
                <a:gd name="T8" fmla="*/ 7 w 39"/>
                <a:gd name="T9" fmla="*/ 28 h 62"/>
                <a:gd name="T10" fmla="*/ 35 w 39"/>
                <a:gd name="T11" fmla="*/ 28 h 62"/>
                <a:gd name="T12" fmla="*/ 35 w 39"/>
                <a:gd name="T13" fmla="*/ 34 h 62"/>
                <a:gd name="T14" fmla="*/ 7 w 39"/>
                <a:gd name="T15" fmla="*/ 34 h 62"/>
                <a:gd name="T16" fmla="*/ 7 w 39"/>
                <a:gd name="T17" fmla="*/ 56 h 62"/>
                <a:gd name="T18" fmla="*/ 39 w 39"/>
                <a:gd name="T19" fmla="*/ 56 h 62"/>
                <a:gd name="T20" fmla="*/ 39 w 39"/>
                <a:gd name="T21" fmla="*/ 62 h 62"/>
                <a:gd name="T22" fmla="*/ 0 w 39"/>
                <a:gd name="T23" fmla="*/ 62 h 62"/>
                <a:gd name="T24" fmla="*/ 0 w 39"/>
                <a:gd name="T2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62">
                  <a:moveTo>
                    <a:pt x="0" y="0"/>
                  </a:moveTo>
                  <a:lnTo>
                    <a:pt x="38" y="0"/>
                  </a:lnTo>
                  <a:lnTo>
                    <a:pt x="38" y="6"/>
                  </a:lnTo>
                  <a:lnTo>
                    <a:pt x="7" y="6"/>
                  </a:lnTo>
                  <a:lnTo>
                    <a:pt x="7" y="28"/>
                  </a:lnTo>
                  <a:lnTo>
                    <a:pt x="35" y="28"/>
                  </a:lnTo>
                  <a:lnTo>
                    <a:pt x="35" y="34"/>
                  </a:lnTo>
                  <a:lnTo>
                    <a:pt x="7" y="34"/>
                  </a:lnTo>
                  <a:lnTo>
                    <a:pt x="7" y="56"/>
                  </a:lnTo>
                  <a:lnTo>
                    <a:pt x="39" y="56"/>
                  </a:lnTo>
                  <a:lnTo>
                    <a:pt x="39" y="62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5" name="Freeform 125"/>
            <p:cNvSpPr>
              <a:spLocks/>
            </p:cNvSpPr>
            <p:nvPr/>
          </p:nvSpPr>
          <p:spPr bwMode="auto">
            <a:xfrm>
              <a:off x="7222998" y="1618670"/>
              <a:ext cx="86620" cy="122398"/>
            </a:xfrm>
            <a:custGeom>
              <a:avLst/>
              <a:gdLst>
                <a:gd name="T0" fmla="*/ 0 w 145"/>
                <a:gd name="T1" fmla="*/ 101 h 201"/>
                <a:gd name="T2" fmla="*/ 0 w 145"/>
                <a:gd name="T3" fmla="*/ 100 h 201"/>
                <a:gd name="T4" fmla="*/ 85 w 145"/>
                <a:gd name="T5" fmla="*/ 0 h 201"/>
                <a:gd name="T6" fmla="*/ 144 w 145"/>
                <a:gd name="T7" fmla="*/ 24 h 201"/>
                <a:gd name="T8" fmla="*/ 132 w 145"/>
                <a:gd name="T9" fmla="*/ 40 h 201"/>
                <a:gd name="T10" fmla="*/ 85 w 145"/>
                <a:gd name="T11" fmla="*/ 20 h 201"/>
                <a:gd name="T12" fmla="*/ 22 w 145"/>
                <a:gd name="T13" fmla="*/ 100 h 201"/>
                <a:gd name="T14" fmla="*/ 22 w 145"/>
                <a:gd name="T15" fmla="*/ 101 h 201"/>
                <a:gd name="T16" fmla="*/ 85 w 145"/>
                <a:gd name="T17" fmla="*/ 181 h 201"/>
                <a:gd name="T18" fmla="*/ 133 w 145"/>
                <a:gd name="T19" fmla="*/ 160 h 201"/>
                <a:gd name="T20" fmla="*/ 145 w 145"/>
                <a:gd name="T21" fmla="*/ 175 h 201"/>
                <a:gd name="T22" fmla="*/ 84 w 145"/>
                <a:gd name="T23" fmla="*/ 201 h 201"/>
                <a:gd name="T24" fmla="*/ 0 w 145"/>
                <a:gd name="T25" fmla="*/ 1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201">
                  <a:moveTo>
                    <a:pt x="0" y="101"/>
                  </a:moveTo>
                  <a:lnTo>
                    <a:pt x="0" y="100"/>
                  </a:lnTo>
                  <a:cubicBezTo>
                    <a:pt x="0" y="41"/>
                    <a:pt x="37" y="0"/>
                    <a:pt x="85" y="0"/>
                  </a:cubicBezTo>
                  <a:cubicBezTo>
                    <a:pt x="112" y="0"/>
                    <a:pt x="129" y="10"/>
                    <a:pt x="144" y="24"/>
                  </a:cubicBezTo>
                  <a:lnTo>
                    <a:pt x="132" y="40"/>
                  </a:lnTo>
                  <a:cubicBezTo>
                    <a:pt x="119" y="29"/>
                    <a:pt x="104" y="20"/>
                    <a:pt x="85" y="20"/>
                  </a:cubicBezTo>
                  <a:cubicBezTo>
                    <a:pt x="49" y="20"/>
                    <a:pt x="22" y="53"/>
                    <a:pt x="22" y="100"/>
                  </a:cubicBezTo>
                  <a:lnTo>
                    <a:pt x="22" y="101"/>
                  </a:lnTo>
                  <a:cubicBezTo>
                    <a:pt x="22" y="149"/>
                    <a:pt x="49" y="181"/>
                    <a:pt x="85" y="181"/>
                  </a:cubicBezTo>
                  <a:cubicBezTo>
                    <a:pt x="105" y="181"/>
                    <a:pt x="119" y="173"/>
                    <a:pt x="133" y="160"/>
                  </a:cubicBezTo>
                  <a:lnTo>
                    <a:pt x="145" y="175"/>
                  </a:lnTo>
                  <a:cubicBezTo>
                    <a:pt x="129" y="191"/>
                    <a:pt x="110" y="201"/>
                    <a:pt x="84" y="201"/>
                  </a:cubicBezTo>
                  <a:cubicBezTo>
                    <a:pt x="36" y="200"/>
                    <a:pt x="0" y="160"/>
                    <a:pt x="0" y="1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6" name="Freeform 126"/>
            <p:cNvSpPr>
              <a:spLocks/>
            </p:cNvSpPr>
            <p:nvPr/>
          </p:nvSpPr>
          <p:spPr bwMode="auto">
            <a:xfrm>
              <a:off x="7322800" y="1618670"/>
              <a:ext cx="71555" cy="118632"/>
            </a:xfrm>
            <a:custGeom>
              <a:avLst/>
              <a:gdLst>
                <a:gd name="T0" fmla="*/ 0 w 117"/>
                <a:gd name="T1" fmla="*/ 182 h 198"/>
                <a:gd name="T2" fmla="*/ 62 w 117"/>
                <a:gd name="T3" fmla="*/ 112 h 198"/>
                <a:gd name="T4" fmla="*/ 95 w 117"/>
                <a:gd name="T5" fmla="*/ 55 h 198"/>
                <a:gd name="T6" fmla="*/ 60 w 117"/>
                <a:gd name="T7" fmla="*/ 20 h 198"/>
                <a:gd name="T8" fmla="*/ 16 w 117"/>
                <a:gd name="T9" fmla="*/ 47 h 198"/>
                <a:gd name="T10" fmla="*/ 1 w 117"/>
                <a:gd name="T11" fmla="*/ 35 h 198"/>
                <a:gd name="T12" fmla="*/ 61 w 117"/>
                <a:gd name="T13" fmla="*/ 0 h 198"/>
                <a:gd name="T14" fmla="*/ 116 w 117"/>
                <a:gd name="T15" fmla="*/ 52 h 198"/>
                <a:gd name="T16" fmla="*/ 116 w 117"/>
                <a:gd name="T17" fmla="*/ 53 h 198"/>
                <a:gd name="T18" fmla="*/ 77 w 117"/>
                <a:gd name="T19" fmla="*/ 123 h 198"/>
                <a:gd name="T20" fmla="*/ 29 w 117"/>
                <a:gd name="T21" fmla="*/ 178 h 198"/>
                <a:gd name="T22" fmla="*/ 117 w 117"/>
                <a:gd name="T23" fmla="*/ 178 h 198"/>
                <a:gd name="T24" fmla="*/ 117 w 117"/>
                <a:gd name="T25" fmla="*/ 198 h 198"/>
                <a:gd name="T26" fmla="*/ 0 w 117"/>
                <a:gd name="T27" fmla="*/ 198 h 198"/>
                <a:gd name="T28" fmla="*/ 0 w 117"/>
                <a:gd name="T29" fmla="*/ 18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198">
                  <a:moveTo>
                    <a:pt x="0" y="182"/>
                  </a:moveTo>
                  <a:lnTo>
                    <a:pt x="62" y="112"/>
                  </a:lnTo>
                  <a:cubicBezTo>
                    <a:pt x="86" y="87"/>
                    <a:pt x="95" y="74"/>
                    <a:pt x="95" y="55"/>
                  </a:cubicBezTo>
                  <a:cubicBezTo>
                    <a:pt x="95" y="34"/>
                    <a:pt x="80" y="20"/>
                    <a:pt x="60" y="20"/>
                  </a:cubicBezTo>
                  <a:cubicBezTo>
                    <a:pt x="42" y="20"/>
                    <a:pt x="30" y="30"/>
                    <a:pt x="16" y="47"/>
                  </a:cubicBezTo>
                  <a:lnTo>
                    <a:pt x="1" y="35"/>
                  </a:lnTo>
                  <a:cubicBezTo>
                    <a:pt x="16" y="14"/>
                    <a:pt x="33" y="0"/>
                    <a:pt x="61" y="0"/>
                  </a:cubicBezTo>
                  <a:cubicBezTo>
                    <a:pt x="92" y="0"/>
                    <a:pt x="116" y="21"/>
                    <a:pt x="116" y="52"/>
                  </a:cubicBezTo>
                  <a:lnTo>
                    <a:pt x="116" y="53"/>
                  </a:lnTo>
                  <a:cubicBezTo>
                    <a:pt x="116" y="78"/>
                    <a:pt x="104" y="95"/>
                    <a:pt x="77" y="123"/>
                  </a:cubicBezTo>
                  <a:lnTo>
                    <a:pt x="29" y="178"/>
                  </a:lnTo>
                  <a:lnTo>
                    <a:pt x="117" y="178"/>
                  </a:lnTo>
                  <a:lnTo>
                    <a:pt x="117" y="198"/>
                  </a:lnTo>
                  <a:lnTo>
                    <a:pt x="0" y="198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7" name="Freeform 127"/>
            <p:cNvSpPr>
              <a:spLocks noEditPoints="1"/>
            </p:cNvSpPr>
            <p:nvPr/>
          </p:nvSpPr>
          <p:spPr bwMode="auto">
            <a:xfrm>
              <a:off x="7407536" y="1620554"/>
              <a:ext cx="101684" cy="116748"/>
            </a:xfrm>
            <a:custGeom>
              <a:avLst/>
              <a:gdLst>
                <a:gd name="T0" fmla="*/ 75 w 168"/>
                <a:gd name="T1" fmla="*/ 0 h 195"/>
                <a:gd name="T2" fmla="*/ 95 w 168"/>
                <a:gd name="T3" fmla="*/ 0 h 195"/>
                <a:gd name="T4" fmla="*/ 168 w 168"/>
                <a:gd name="T5" fmla="*/ 195 h 195"/>
                <a:gd name="T6" fmla="*/ 146 w 168"/>
                <a:gd name="T7" fmla="*/ 195 h 195"/>
                <a:gd name="T8" fmla="*/ 127 w 168"/>
                <a:gd name="T9" fmla="*/ 144 h 195"/>
                <a:gd name="T10" fmla="*/ 40 w 168"/>
                <a:gd name="T11" fmla="*/ 144 h 195"/>
                <a:gd name="T12" fmla="*/ 21 w 168"/>
                <a:gd name="T13" fmla="*/ 195 h 195"/>
                <a:gd name="T14" fmla="*/ 0 w 168"/>
                <a:gd name="T15" fmla="*/ 195 h 195"/>
                <a:gd name="T16" fmla="*/ 75 w 168"/>
                <a:gd name="T17" fmla="*/ 0 h 195"/>
                <a:gd name="T18" fmla="*/ 122 w 168"/>
                <a:gd name="T19" fmla="*/ 127 h 195"/>
                <a:gd name="T20" fmla="*/ 86 w 168"/>
                <a:gd name="T21" fmla="*/ 28 h 195"/>
                <a:gd name="T22" fmla="*/ 49 w 168"/>
                <a:gd name="T23" fmla="*/ 127 h 195"/>
                <a:gd name="T24" fmla="*/ 122 w 168"/>
                <a:gd name="T25" fmla="*/ 12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195">
                  <a:moveTo>
                    <a:pt x="75" y="0"/>
                  </a:moveTo>
                  <a:lnTo>
                    <a:pt x="95" y="0"/>
                  </a:lnTo>
                  <a:lnTo>
                    <a:pt x="168" y="195"/>
                  </a:lnTo>
                  <a:lnTo>
                    <a:pt x="146" y="195"/>
                  </a:lnTo>
                  <a:lnTo>
                    <a:pt x="127" y="144"/>
                  </a:lnTo>
                  <a:lnTo>
                    <a:pt x="40" y="144"/>
                  </a:lnTo>
                  <a:lnTo>
                    <a:pt x="21" y="195"/>
                  </a:lnTo>
                  <a:lnTo>
                    <a:pt x="0" y="195"/>
                  </a:lnTo>
                  <a:lnTo>
                    <a:pt x="75" y="0"/>
                  </a:lnTo>
                  <a:close/>
                  <a:moveTo>
                    <a:pt x="122" y="127"/>
                  </a:moveTo>
                  <a:lnTo>
                    <a:pt x="86" y="28"/>
                  </a:lnTo>
                  <a:lnTo>
                    <a:pt x="49" y="127"/>
                  </a:lnTo>
                  <a:lnTo>
                    <a:pt x="122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8" name="Freeform 128"/>
            <p:cNvSpPr>
              <a:spLocks noEditPoints="1"/>
            </p:cNvSpPr>
            <p:nvPr/>
          </p:nvSpPr>
          <p:spPr bwMode="auto">
            <a:xfrm>
              <a:off x="7529934" y="1620554"/>
              <a:ext cx="75322" cy="116748"/>
            </a:xfrm>
            <a:custGeom>
              <a:avLst/>
              <a:gdLst>
                <a:gd name="T0" fmla="*/ 0 w 128"/>
                <a:gd name="T1" fmla="*/ 0 h 193"/>
                <a:gd name="T2" fmla="*/ 59 w 128"/>
                <a:gd name="T3" fmla="*/ 0 h 193"/>
                <a:gd name="T4" fmla="*/ 128 w 128"/>
                <a:gd name="T5" fmla="*/ 61 h 193"/>
                <a:gd name="T6" fmla="*/ 128 w 128"/>
                <a:gd name="T7" fmla="*/ 61 h 193"/>
                <a:gd name="T8" fmla="*/ 57 w 128"/>
                <a:gd name="T9" fmla="*/ 125 h 193"/>
                <a:gd name="T10" fmla="*/ 22 w 128"/>
                <a:gd name="T11" fmla="*/ 125 h 193"/>
                <a:gd name="T12" fmla="*/ 22 w 128"/>
                <a:gd name="T13" fmla="*/ 193 h 193"/>
                <a:gd name="T14" fmla="*/ 0 w 128"/>
                <a:gd name="T15" fmla="*/ 193 h 193"/>
                <a:gd name="T16" fmla="*/ 0 w 128"/>
                <a:gd name="T17" fmla="*/ 0 h 193"/>
                <a:gd name="T18" fmla="*/ 57 w 128"/>
                <a:gd name="T19" fmla="*/ 107 h 193"/>
                <a:gd name="T20" fmla="*/ 105 w 128"/>
                <a:gd name="T21" fmla="*/ 63 h 193"/>
                <a:gd name="T22" fmla="*/ 105 w 128"/>
                <a:gd name="T23" fmla="*/ 63 h 193"/>
                <a:gd name="T24" fmla="*/ 57 w 128"/>
                <a:gd name="T25" fmla="*/ 20 h 193"/>
                <a:gd name="T26" fmla="*/ 20 w 128"/>
                <a:gd name="T27" fmla="*/ 20 h 193"/>
                <a:gd name="T28" fmla="*/ 20 w 128"/>
                <a:gd name="T29" fmla="*/ 107 h 193"/>
                <a:gd name="T30" fmla="*/ 57 w 128"/>
                <a:gd name="T31" fmla="*/ 107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8" h="193">
                  <a:moveTo>
                    <a:pt x="0" y="0"/>
                  </a:moveTo>
                  <a:lnTo>
                    <a:pt x="59" y="0"/>
                  </a:lnTo>
                  <a:cubicBezTo>
                    <a:pt x="100" y="0"/>
                    <a:pt x="128" y="23"/>
                    <a:pt x="128" y="61"/>
                  </a:cubicBezTo>
                  <a:lnTo>
                    <a:pt x="128" y="61"/>
                  </a:lnTo>
                  <a:cubicBezTo>
                    <a:pt x="128" y="102"/>
                    <a:pt x="97" y="125"/>
                    <a:pt x="57" y="125"/>
                  </a:cubicBezTo>
                  <a:lnTo>
                    <a:pt x="22" y="125"/>
                  </a:lnTo>
                  <a:lnTo>
                    <a:pt x="22" y="193"/>
                  </a:lnTo>
                  <a:lnTo>
                    <a:pt x="0" y="193"/>
                  </a:lnTo>
                  <a:lnTo>
                    <a:pt x="0" y="0"/>
                  </a:lnTo>
                  <a:close/>
                  <a:moveTo>
                    <a:pt x="57" y="107"/>
                  </a:moveTo>
                  <a:cubicBezTo>
                    <a:pt x="87" y="107"/>
                    <a:pt x="105" y="90"/>
                    <a:pt x="105" y="63"/>
                  </a:cubicBezTo>
                  <a:lnTo>
                    <a:pt x="105" y="63"/>
                  </a:lnTo>
                  <a:cubicBezTo>
                    <a:pt x="105" y="35"/>
                    <a:pt x="87" y="20"/>
                    <a:pt x="57" y="20"/>
                  </a:cubicBezTo>
                  <a:lnTo>
                    <a:pt x="20" y="20"/>
                  </a:lnTo>
                  <a:lnTo>
                    <a:pt x="20" y="107"/>
                  </a:lnTo>
                  <a:lnTo>
                    <a:pt x="57" y="1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9" name="Rectangle 129"/>
            <p:cNvSpPr>
              <a:spLocks noChangeArrowheads="1"/>
            </p:cNvSpPr>
            <p:nvPr/>
          </p:nvSpPr>
          <p:spPr bwMode="auto">
            <a:xfrm>
              <a:off x="7627852" y="1620554"/>
              <a:ext cx="11298" cy="1186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0" name="Rectangle 130"/>
            <p:cNvSpPr>
              <a:spLocks noChangeArrowheads="1"/>
            </p:cNvSpPr>
            <p:nvPr/>
          </p:nvSpPr>
          <p:spPr bwMode="auto">
            <a:xfrm>
              <a:off x="4134815" y="1275957"/>
              <a:ext cx="1387800" cy="2052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1" name="Freeform 131"/>
            <p:cNvSpPr>
              <a:spLocks/>
            </p:cNvSpPr>
            <p:nvPr/>
          </p:nvSpPr>
          <p:spPr bwMode="auto">
            <a:xfrm>
              <a:off x="4505774" y="1339981"/>
              <a:ext cx="114866" cy="88503"/>
            </a:xfrm>
            <a:custGeom>
              <a:avLst/>
              <a:gdLst>
                <a:gd name="T0" fmla="*/ 0 w 190"/>
                <a:gd name="T1" fmla="*/ 1 h 148"/>
                <a:gd name="T2" fmla="*/ 31 w 190"/>
                <a:gd name="T3" fmla="*/ 1 h 148"/>
                <a:gd name="T4" fmla="*/ 56 w 190"/>
                <a:gd name="T5" fmla="*/ 96 h 148"/>
                <a:gd name="T6" fmla="*/ 83 w 190"/>
                <a:gd name="T7" fmla="*/ 0 h 148"/>
                <a:gd name="T8" fmla="*/ 109 w 190"/>
                <a:gd name="T9" fmla="*/ 0 h 148"/>
                <a:gd name="T10" fmla="*/ 135 w 190"/>
                <a:gd name="T11" fmla="*/ 96 h 148"/>
                <a:gd name="T12" fmla="*/ 159 w 190"/>
                <a:gd name="T13" fmla="*/ 1 h 148"/>
                <a:gd name="T14" fmla="*/ 190 w 190"/>
                <a:gd name="T15" fmla="*/ 1 h 148"/>
                <a:gd name="T16" fmla="*/ 149 w 190"/>
                <a:gd name="T17" fmla="*/ 148 h 148"/>
                <a:gd name="T18" fmla="*/ 121 w 190"/>
                <a:gd name="T19" fmla="*/ 148 h 148"/>
                <a:gd name="T20" fmla="*/ 95 w 190"/>
                <a:gd name="T21" fmla="*/ 55 h 148"/>
                <a:gd name="T22" fmla="*/ 69 w 190"/>
                <a:gd name="T23" fmla="*/ 148 h 148"/>
                <a:gd name="T24" fmla="*/ 41 w 190"/>
                <a:gd name="T25" fmla="*/ 148 h 148"/>
                <a:gd name="T26" fmla="*/ 0 w 190"/>
                <a:gd name="T27" fmla="*/ 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148">
                  <a:moveTo>
                    <a:pt x="0" y="1"/>
                  </a:moveTo>
                  <a:lnTo>
                    <a:pt x="31" y="1"/>
                  </a:lnTo>
                  <a:lnTo>
                    <a:pt x="56" y="96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35" y="96"/>
                  </a:lnTo>
                  <a:lnTo>
                    <a:pt x="159" y="1"/>
                  </a:lnTo>
                  <a:lnTo>
                    <a:pt x="190" y="1"/>
                  </a:lnTo>
                  <a:lnTo>
                    <a:pt x="149" y="148"/>
                  </a:lnTo>
                  <a:lnTo>
                    <a:pt x="121" y="148"/>
                  </a:lnTo>
                  <a:lnTo>
                    <a:pt x="95" y="55"/>
                  </a:lnTo>
                  <a:lnTo>
                    <a:pt x="69" y="148"/>
                  </a:lnTo>
                  <a:lnTo>
                    <a:pt x="41" y="1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2" name="Freeform 132"/>
            <p:cNvSpPr>
              <a:spLocks/>
            </p:cNvSpPr>
            <p:nvPr/>
          </p:nvSpPr>
          <p:spPr bwMode="auto">
            <a:xfrm>
              <a:off x="4631937" y="1339981"/>
              <a:ext cx="58375" cy="8850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3" name="Freeform 133"/>
            <p:cNvSpPr>
              <a:spLocks noEditPoints="1"/>
            </p:cNvSpPr>
            <p:nvPr/>
          </p:nvSpPr>
          <p:spPr bwMode="auto">
            <a:xfrm>
              <a:off x="4703493" y="1339981"/>
              <a:ext cx="64023" cy="86620"/>
            </a:xfrm>
            <a:custGeom>
              <a:avLst/>
              <a:gdLst>
                <a:gd name="T0" fmla="*/ 1 w 108"/>
                <a:gd name="T1" fmla="*/ 0 h 145"/>
                <a:gd name="T2" fmla="*/ 54 w 108"/>
                <a:gd name="T3" fmla="*/ 0 h 145"/>
                <a:gd name="T4" fmla="*/ 92 w 108"/>
                <a:gd name="T5" fmla="*/ 13 h 145"/>
                <a:gd name="T6" fmla="*/ 102 w 108"/>
                <a:gd name="T7" fmla="*/ 38 h 145"/>
                <a:gd name="T8" fmla="*/ 102 w 108"/>
                <a:gd name="T9" fmla="*/ 38 h 145"/>
                <a:gd name="T10" fmla="*/ 82 w 108"/>
                <a:gd name="T11" fmla="*/ 69 h 145"/>
                <a:gd name="T12" fmla="*/ 108 w 108"/>
                <a:gd name="T13" fmla="*/ 104 h 145"/>
                <a:gd name="T14" fmla="*/ 108 w 108"/>
                <a:gd name="T15" fmla="*/ 105 h 145"/>
                <a:gd name="T16" fmla="*/ 55 w 108"/>
                <a:gd name="T17" fmla="*/ 145 h 145"/>
                <a:gd name="T18" fmla="*/ 0 w 108"/>
                <a:gd name="T19" fmla="*/ 145 h 145"/>
                <a:gd name="T20" fmla="*/ 0 w 108"/>
                <a:gd name="T21" fmla="*/ 0 h 145"/>
                <a:gd name="T22" fmla="*/ 1 w 108"/>
                <a:gd name="T23" fmla="*/ 0 h 145"/>
                <a:gd name="T24" fmla="*/ 72 w 108"/>
                <a:gd name="T25" fmla="*/ 43 h 145"/>
                <a:gd name="T26" fmla="*/ 52 w 108"/>
                <a:gd name="T27" fmla="*/ 27 h 145"/>
                <a:gd name="T28" fmla="*/ 29 w 108"/>
                <a:gd name="T29" fmla="*/ 27 h 145"/>
                <a:gd name="T30" fmla="*/ 29 w 108"/>
                <a:gd name="T31" fmla="*/ 59 h 145"/>
                <a:gd name="T32" fmla="*/ 51 w 108"/>
                <a:gd name="T33" fmla="*/ 59 h 145"/>
                <a:gd name="T34" fmla="*/ 72 w 108"/>
                <a:gd name="T35" fmla="*/ 43 h 145"/>
                <a:gd name="T36" fmla="*/ 56 w 108"/>
                <a:gd name="T37" fmla="*/ 85 h 145"/>
                <a:gd name="T38" fmla="*/ 29 w 108"/>
                <a:gd name="T39" fmla="*/ 85 h 145"/>
                <a:gd name="T40" fmla="*/ 29 w 108"/>
                <a:gd name="T41" fmla="*/ 119 h 145"/>
                <a:gd name="T42" fmla="*/ 57 w 108"/>
                <a:gd name="T43" fmla="*/ 119 h 145"/>
                <a:gd name="T44" fmla="*/ 79 w 108"/>
                <a:gd name="T45" fmla="*/ 101 h 145"/>
                <a:gd name="T46" fmla="*/ 79 w 108"/>
                <a:gd name="T47" fmla="*/ 101 h 145"/>
                <a:gd name="T48" fmla="*/ 56 w 108"/>
                <a:gd name="T49" fmla="*/ 8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" h="145">
                  <a:moveTo>
                    <a:pt x="1" y="0"/>
                  </a:moveTo>
                  <a:lnTo>
                    <a:pt x="54" y="0"/>
                  </a:lnTo>
                  <a:cubicBezTo>
                    <a:pt x="70" y="0"/>
                    <a:pt x="84" y="4"/>
                    <a:pt x="92" y="13"/>
                  </a:cubicBezTo>
                  <a:cubicBezTo>
                    <a:pt x="98" y="19"/>
                    <a:pt x="102" y="28"/>
                    <a:pt x="102" y="38"/>
                  </a:cubicBezTo>
                  <a:lnTo>
                    <a:pt x="102" y="38"/>
                  </a:lnTo>
                  <a:cubicBezTo>
                    <a:pt x="102" y="55"/>
                    <a:pt x="93" y="64"/>
                    <a:pt x="82" y="69"/>
                  </a:cubicBezTo>
                  <a:cubicBezTo>
                    <a:pt x="97" y="75"/>
                    <a:pt x="108" y="84"/>
                    <a:pt x="108" y="104"/>
                  </a:cubicBezTo>
                  <a:lnTo>
                    <a:pt x="108" y="105"/>
                  </a:lnTo>
                  <a:cubicBezTo>
                    <a:pt x="108" y="132"/>
                    <a:pt x="87" y="145"/>
                    <a:pt x="55" y="145"/>
                  </a:cubicBezTo>
                  <a:lnTo>
                    <a:pt x="0" y="145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72" y="43"/>
                  </a:moveTo>
                  <a:cubicBezTo>
                    <a:pt x="72" y="33"/>
                    <a:pt x="64" y="27"/>
                    <a:pt x="52" y="27"/>
                  </a:cubicBezTo>
                  <a:lnTo>
                    <a:pt x="29" y="27"/>
                  </a:lnTo>
                  <a:lnTo>
                    <a:pt x="29" y="59"/>
                  </a:lnTo>
                  <a:lnTo>
                    <a:pt x="51" y="59"/>
                  </a:lnTo>
                  <a:cubicBezTo>
                    <a:pt x="64" y="59"/>
                    <a:pt x="72" y="54"/>
                    <a:pt x="72" y="43"/>
                  </a:cubicBezTo>
                  <a:close/>
                  <a:moveTo>
                    <a:pt x="56" y="85"/>
                  </a:moveTo>
                  <a:lnTo>
                    <a:pt x="29" y="85"/>
                  </a:lnTo>
                  <a:lnTo>
                    <a:pt x="29" y="119"/>
                  </a:lnTo>
                  <a:lnTo>
                    <a:pt x="57" y="119"/>
                  </a:lnTo>
                  <a:cubicBezTo>
                    <a:pt x="71" y="119"/>
                    <a:pt x="79" y="113"/>
                    <a:pt x="79" y="101"/>
                  </a:cubicBezTo>
                  <a:lnTo>
                    <a:pt x="79" y="101"/>
                  </a:lnTo>
                  <a:cubicBezTo>
                    <a:pt x="78" y="91"/>
                    <a:pt x="71" y="85"/>
                    <a:pt x="56" y="8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" name="Freeform 134"/>
            <p:cNvSpPr>
              <a:spLocks/>
            </p:cNvSpPr>
            <p:nvPr/>
          </p:nvSpPr>
          <p:spPr bwMode="auto">
            <a:xfrm>
              <a:off x="4808943" y="1339981"/>
              <a:ext cx="56491" cy="86620"/>
            </a:xfrm>
            <a:custGeom>
              <a:avLst/>
              <a:gdLst>
                <a:gd name="T0" fmla="*/ 0 w 94"/>
                <a:gd name="T1" fmla="*/ 0 h 145"/>
                <a:gd name="T2" fmla="*/ 94 w 94"/>
                <a:gd name="T3" fmla="*/ 0 h 145"/>
                <a:gd name="T4" fmla="*/ 94 w 94"/>
                <a:gd name="T5" fmla="*/ 28 h 145"/>
                <a:gd name="T6" fmla="*/ 30 w 94"/>
                <a:gd name="T7" fmla="*/ 28 h 145"/>
                <a:gd name="T8" fmla="*/ 30 w 94"/>
                <a:gd name="T9" fmla="*/ 60 h 145"/>
                <a:gd name="T10" fmla="*/ 86 w 94"/>
                <a:gd name="T11" fmla="*/ 60 h 145"/>
                <a:gd name="T12" fmla="*/ 86 w 94"/>
                <a:gd name="T13" fmla="*/ 88 h 145"/>
                <a:gd name="T14" fmla="*/ 30 w 94"/>
                <a:gd name="T15" fmla="*/ 88 h 145"/>
                <a:gd name="T16" fmla="*/ 30 w 94"/>
                <a:gd name="T17" fmla="*/ 145 h 145"/>
                <a:gd name="T18" fmla="*/ 0 w 94"/>
                <a:gd name="T19" fmla="*/ 145 h 145"/>
                <a:gd name="T20" fmla="*/ 0 w 94"/>
                <a:gd name="T2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145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60"/>
                  </a:lnTo>
                  <a:lnTo>
                    <a:pt x="86" y="60"/>
                  </a:lnTo>
                  <a:lnTo>
                    <a:pt x="86" y="88"/>
                  </a:lnTo>
                  <a:lnTo>
                    <a:pt x="30" y="8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5" name="Freeform 135"/>
            <p:cNvSpPr>
              <a:spLocks noEditPoints="1"/>
            </p:cNvSpPr>
            <p:nvPr/>
          </p:nvSpPr>
          <p:spPr bwMode="auto">
            <a:xfrm>
              <a:off x="4878616" y="1339981"/>
              <a:ext cx="65907" cy="86620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3 w 110"/>
                <a:gd name="T5" fmla="*/ 14 h 145"/>
                <a:gd name="T6" fmla="*/ 106 w 110"/>
                <a:gd name="T7" fmla="*/ 48 h 145"/>
                <a:gd name="T8" fmla="*/ 106 w 110"/>
                <a:gd name="T9" fmla="*/ 49 h 145"/>
                <a:gd name="T10" fmla="*/ 78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8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2 w 110"/>
                <a:gd name="T27" fmla="*/ 72 h 145"/>
                <a:gd name="T28" fmla="*/ 76 w 110"/>
                <a:gd name="T29" fmla="*/ 50 h 145"/>
                <a:gd name="T30" fmla="*/ 76 w 110"/>
                <a:gd name="T31" fmla="*/ 50 h 145"/>
                <a:gd name="T32" fmla="*/ 52 w 110"/>
                <a:gd name="T33" fmla="*/ 29 h 145"/>
                <a:gd name="T34" fmla="*/ 31 w 110"/>
                <a:gd name="T35" fmla="*/ 29 h 145"/>
                <a:gd name="T36" fmla="*/ 31 w 110"/>
                <a:gd name="T37" fmla="*/ 73 h 145"/>
                <a:gd name="T38" fmla="*/ 52 w 110"/>
                <a:gd name="T39" fmla="*/ 73 h 145"/>
                <a:gd name="T40" fmla="*/ 52 w 110"/>
                <a:gd name="T41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3" y="14"/>
                  </a:cubicBezTo>
                  <a:cubicBezTo>
                    <a:pt x="101" y="22"/>
                    <a:pt x="106" y="33"/>
                    <a:pt x="106" y="48"/>
                  </a:cubicBezTo>
                  <a:lnTo>
                    <a:pt x="106" y="49"/>
                  </a:lnTo>
                  <a:cubicBezTo>
                    <a:pt x="106" y="72"/>
                    <a:pt x="95" y="85"/>
                    <a:pt x="78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8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2" y="72"/>
                  </a:moveTo>
                  <a:cubicBezTo>
                    <a:pt x="67" y="72"/>
                    <a:pt x="76" y="63"/>
                    <a:pt x="76" y="50"/>
                  </a:cubicBezTo>
                  <a:lnTo>
                    <a:pt x="76" y="50"/>
                  </a:lnTo>
                  <a:cubicBezTo>
                    <a:pt x="76" y="35"/>
                    <a:pt x="67" y="29"/>
                    <a:pt x="52" y="29"/>
                  </a:cubicBezTo>
                  <a:lnTo>
                    <a:pt x="31" y="29"/>
                  </a:lnTo>
                  <a:lnTo>
                    <a:pt x="31" y="73"/>
                  </a:lnTo>
                  <a:lnTo>
                    <a:pt x="52" y="73"/>
                  </a:lnTo>
                  <a:lnTo>
                    <a:pt x="52" y="72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" name="Freeform 136"/>
            <p:cNvSpPr>
              <a:spLocks noEditPoints="1"/>
            </p:cNvSpPr>
            <p:nvPr/>
          </p:nvSpPr>
          <p:spPr bwMode="auto">
            <a:xfrm>
              <a:off x="4953937" y="1338098"/>
              <a:ext cx="79088" cy="90386"/>
            </a:xfrm>
            <a:custGeom>
              <a:avLst/>
              <a:gdLst>
                <a:gd name="T0" fmla="*/ 0 w 131"/>
                <a:gd name="T1" fmla="*/ 76 h 150"/>
                <a:gd name="T2" fmla="*/ 0 w 131"/>
                <a:gd name="T3" fmla="*/ 74 h 150"/>
                <a:gd name="T4" fmla="*/ 66 w 131"/>
                <a:gd name="T5" fmla="*/ 0 h 150"/>
                <a:gd name="T6" fmla="*/ 131 w 131"/>
                <a:gd name="T7" fmla="*/ 74 h 150"/>
                <a:gd name="T8" fmla="*/ 131 w 131"/>
                <a:gd name="T9" fmla="*/ 76 h 150"/>
                <a:gd name="T10" fmla="*/ 65 w 131"/>
                <a:gd name="T11" fmla="*/ 150 h 150"/>
                <a:gd name="T12" fmla="*/ 0 w 131"/>
                <a:gd name="T13" fmla="*/ 76 h 150"/>
                <a:gd name="T14" fmla="*/ 100 w 131"/>
                <a:gd name="T15" fmla="*/ 76 h 150"/>
                <a:gd name="T16" fmla="*/ 100 w 131"/>
                <a:gd name="T17" fmla="*/ 75 h 150"/>
                <a:gd name="T18" fmla="*/ 65 w 131"/>
                <a:gd name="T19" fmla="*/ 29 h 150"/>
                <a:gd name="T20" fmla="*/ 30 w 131"/>
                <a:gd name="T21" fmla="*/ 75 h 150"/>
                <a:gd name="T22" fmla="*/ 30 w 131"/>
                <a:gd name="T23" fmla="*/ 76 h 150"/>
                <a:gd name="T24" fmla="*/ 65 w 131"/>
                <a:gd name="T25" fmla="*/ 122 h 150"/>
                <a:gd name="T26" fmla="*/ 100 w 131"/>
                <a:gd name="T27" fmla="*/ 7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50">
                  <a:moveTo>
                    <a:pt x="0" y="76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105" y="0"/>
                    <a:pt x="131" y="30"/>
                    <a:pt x="131" y="74"/>
                  </a:cubicBezTo>
                  <a:lnTo>
                    <a:pt x="131" y="76"/>
                  </a:lnTo>
                  <a:cubicBezTo>
                    <a:pt x="131" y="120"/>
                    <a:pt x="103" y="150"/>
                    <a:pt x="65" y="150"/>
                  </a:cubicBezTo>
                  <a:cubicBezTo>
                    <a:pt x="27" y="150"/>
                    <a:pt x="0" y="120"/>
                    <a:pt x="0" y="76"/>
                  </a:cubicBezTo>
                  <a:close/>
                  <a:moveTo>
                    <a:pt x="100" y="76"/>
                  </a:moveTo>
                  <a:lnTo>
                    <a:pt x="100" y="75"/>
                  </a:lnTo>
                  <a:cubicBezTo>
                    <a:pt x="100" y="46"/>
                    <a:pt x="85" y="29"/>
                    <a:pt x="65" y="29"/>
                  </a:cubicBezTo>
                  <a:cubicBezTo>
                    <a:pt x="45" y="29"/>
                    <a:pt x="30" y="46"/>
                    <a:pt x="30" y="75"/>
                  </a:cubicBezTo>
                  <a:lnTo>
                    <a:pt x="30" y="76"/>
                  </a:lnTo>
                  <a:cubicBezTo>
                    <a:pt x="30" y="105"/>
                    <a:pt x="45" y="122"/>
                    <a:pt x="65" y="122"/>
                  </a:cubicBezTo>
                  <a:cubicBezTo>
                    <a:pt x="85" y="122"/>
                    <a:pt x="100" y="104"/>
                    <a:pt x="100" y="76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7" name="Freeform 137"/>
            <p:cNvSpPr>
              <a:spLocks/>
            </p:cNvSpPr>
            <p:nvPr/>
          </p:nvSpPr>
          <p:spPr bwMode="auto">
            <a:xfrm>
              <a:off x="5046206" y="1339981"/>
              <a:ext cx="67789" cy="86620"/>
            </a:xfrm>
            <a:custGeom>
              <a:avLst/>
              <a:gdLst>
                <a:gd name="T0" fmla="*/ 2 w 114"/>
                <a:gd name="T1" fmla="*/ 0 h 145"/>
                <a:gd name="T2" fmla="*/ 29 w 114"/>
                <a:gd name="T3" fmla="*/ 0 h 145"/>
                <a:gd name="T4" fmla="*/ 84 w 114"/>
                <a:gd name="T5" fmla="*/ 85 h 145"/>
                <a:gd name="T6" fmla="*/ 84 w 114"/>
                <a:gd name="T7" fmla="*/ 0 h 145"/>
                <a:gd name="T8" fmla="*/ 114 w 114"/>
                <a:gd name="T9" fmla="*/ 0 h 145"/>
                <a:gd name="T10" fmla="*/ 114 w 114"/>
                <a:gd name="T11" fmla="*/ 145 h 145"/>
                <a:gd name="T12" fmla="*/ 88 w 114"/>
                <a:gd name="T13" fmla="*/ 145 h 145"/>
                <a:gd name="T14" fmla="*/ 30 w 114"/>
                <a:gd name="T15" fmla="*/ 58 h 145"/>
                <a:gd name="T16" fmla="*/ 30 w 114"/>
                <a:gd name="T17" fmla="*/ 145 h 145"/>
                <a:gd name="T18" fmla="*/ 0 w 114"/>
                <a:gd name="T19" fmla="*/ 145 h 145"/>
                <a:gd name="T20" fmla="*/ 0 w 114"/>
                <a:gd name="T21" fmla="*/ 0 h 145"/>
                <a:gd name="T22" fmla="*/ 2 w 114"/>
                <a:gd name="T2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45">
                  <a:moveTo>
                    <a:pt x="2" y="0"/>
                  </a:moveTo>
                  <a:lnTo>
                    <a:pt x="29" y="0"/>
                  </a:lnTo>
                  <a:lnTo>
                    <a:pt x="84" y="85"/>
                  </a:lnTo>
                  <a:lnTo>
                    <a:pt x="84" y="0"/>
                  </a:lnTo>
                  <a:lnTo>
                    <a:pt x="114" y="0"/>
                  </a:lnTo>
                  <a:lnTo>
                    <a:pt x="114" y="145"/>
                  </a:lnTo>
                  <a:lnTo>
                    <a:pt x="88" y="145"/>
                  </a:lnTo>
                  <a:lnTo>
                    <a:pt x="30" y="5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8" name="Freeform 138"/>
            <p:cNvSpPr>
              <a:spLocks/>
            </p:cNvSpPr>
            <p:nvPr/>
          </p:nvSpPr>
          <p:spPr bwMode="auto">
            <a:xfrm>
              <a:off x="5125293" y="1339981"/>
              <a:ext cx="62141" cy="86620"/>
            </a:xfrm>
            <a:custGeom>
              <a:avLst/>
              <a:gdLst>
                <a:gd name="T0" fmla="*/ 12 w 33"/>
                <a:gd name="T1" fmla="*/ 9 h 46"/>
                <a:gd name="T2" fmla="*/ 0 w 33"/>
                <a:gd name="T3" fmla="*/ 9 h 46"/>
                <a:gd name="T4" fmla="*/ 0 w 33"/>
                <a:gd name="T5" fmla="*/ 0 h 46"/>
                <a:gd name="T6" fmla="*/ 33 w 33"/>
                <a:gd name="T7" fmla="*/ 0 h 46"/>
                <a:gd name="T8" fmla="*/ 33 w 33"/>
                <a:gd name="T9" fmla="*/ 9 h 46"/>
                <a:gd name="T10" fmla="*/ 22 w 33"/>
                <a:gd name="T11" fmla="*/ 9 h 46"/>
                <a:gd name="T12" fmla="*/ 22 w 33"/>
                <a:gd name="T13" fmla="*/ 46 h 46"/>
                <a:gd name="T14" fmla="*/ 12 w 33"/>
                <a:gd name="T15" fmla="*/ 46 h 46"/>
                <a:gd name="T16" fmla="*/ 12 w 33"/>
                <a:gd name="T17" fmla="*/ 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6">
                  <a:moveTo>
                    <a:pt x="12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9"/>
                  </a:lnTo>
                  <a:lnTo>
                    <a:pt x="22" y="9"/>
                  </a:lnTo>
                  <a:lnTo>
                    <a:pt x="22" y="46"/>
                  </a:lnTo>
                  <a:lnTo>
                    <a:pt x="12" y="46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" name="Freeform 139"/>
            <p:cNvSpPr>
              <a:spLocks/>
            </p:cNvSpPr>
            <p:nvPr/>
          </p:nvSpPr>
          <p:spPr bwMode="auto">
            <a:xfrm>
              <a:off x="5200615" y="1339981"/>
              <a:ext cx="56491" cy="8850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0" name="Freeform 140"/>
            <p:cNvSpPr>
              <a:spLocks/>
            </p:cNvSpPr>
            <p:nvPr/>
          </p:nvSpPr>
          <p:spPr bwMode="auto">
            <a:xfrm>
              <a:off x="5270288" y="1339981"/>
              <a:ext cx="69673" cy="86620"/>
            </a:xfrm>
            <a:custGeom>
              <a:avLst/>
              <a:gdLst>
                <a:gd name="T0" fmla="*/ 1 w 114"/>
                <a:gd name="T1" fmla="*/ 0 h 145"/>
                <a:gd name="T2" fmla="*/ 29 w 114"/>
                <a:gd name="T3" fmla="*/ 0 h 145"/>
                <a:gd name="T4" fmla="*/ 84 w 114"/>
                <a:gd name="T5" fmla="*/ 85 h 145"/>
                <a:gd name="T6" fmla="*/ 84 w 114"/>
                <a:gd name="T7" fmla="*/ 0 h 145"/>
                <a:gd name="T8" fmla="*/ 114 w 114"/>
                <a:gd name="T9" fmla="*/ 0 h 145"/>
                <a:gd name="T10" fmla="*/ 114 w 114"/>
                <a:gd name="T11" fmla="*/ 145 h 145"/>
                <a:gd name="T12" fmla="*/ 88 w 114"/>
                <a:gd name="T13" fmla="*/ 145 h 145"/>
                <a:gd name="T14" fmla="*/ 30 w 114"/>
                <a:gd name="T15" fmla="*/ 58 h 145"/>
                <a:gd name="T16" fmla="*/ 30 w 114"/>
                <a:gd name="T17" fmla="*/ 145 h 145"/>
                <a:gd name="T18" fmla="*/ 0 w 114"/>
                <a:gd name="T19" fmla="*/ 145 h 145"/>
                <a:gd name="T20" fmla="*/ 0 w 114"/>
                <a:gd name="T21" fmla="*/ 0 h 145"/>
                <a:gd name="T22" fmla="*/ 1 w 114"/>
                <a:gd name="T2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45">
                  <a:moveTo>
                    <a:pt x="1" y="0"/>
                  </a:moveTo>
                  <a:lnTo>
                    <a:pt x="29" y="0"/>
                  </a:lnTo>
                  <a:lnTo>
                    <a:pt x="84" y="85"/>
                  </a:lnTo>
                  <a:lnTo>
                    <a:pt x="84" y="0"/>
                  </a:lnTo>
                  <a:lnTo>
                    <a:pt x="114" y="0"/>
                  </a:lnTo>
                  <a:lnTo>
                    <a:pt x="114" y="145"/>
                  </a:lnTo>
                  <a:lnTo>
                    <a:pt x="88" y="145"/>
                  </a:lnTo>
                  <a:lnTo>
                    <a:pt x="30" y="5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1" name="Freeform 141"/>
            <p:cNvSpPr>
              <a:spLocks noEditPoints="1"/>
            </p:cNvSpPr>
            <p:nvPr/>
          </p:nvSpPr>
          <p:spPr bwMode="auto">
            <a:xfrm>
              <a:off x="5356908" y="1339981"/>
              <a:ext cx="69673" cy="86620"/>
            </a:xfrm>
            <a:custGeom>
              <a:avLst/>
              <a:gdLst>
                <a:gd name="T0" fmla="*/ 0 w 115"/>
                <a:gd name="T1" fmla="*/ 0 h 144"/>
                <a:gd name="T2" fmla="*/ 46 w 115"/>
                <a:gd name="T3" fmla="*/ 0 h 144"/>
                <a:gd name="T4" fmla="*/ 115 w 115"/>
                <a:gd name="T5" fmla="*/ 72 h 144"/>
                <a:gd name="T6" fmla="*/ 115 w 115"/>
                <a:gd name="T7" fmla="*/ 73 h 144"/>
                <a:gd name="T8" fmla="*/ 46 w 115"/>
                <a:gd name="T9" fmla="*/ 144 h 144"/>
                <a:gd name="T10" fmla="*/ 0 w 115"/>
                <a:gd name="T11" fmla="*/ 144 h 144"/>
                <a:gd name="T12" fmla="*/ 0 w 115"/>
                <a:gd name="T13" fmla="*/ 0 h 144"/>
                <a:gd name="T14" fmla="*/ 30 w 115"/>
                <a:gd name="T15" fmla="*/ 28 h 144"/>
                <a:gd name="T16" fmla="*/ 30 w 115"/>
                <a:gd name="T17" fmla="*/ 119 h 144"/>
                <a:gd name="T18" fmla="*/ 46 w 115"/>
                <a:gd name="T19" fmla="*/ 119 h 144"/>
                <a:gd name="T20" fmla="*/ 85 w 115"/>
                <a:gd name="T21" fmla="*/ 74 h 144"/>
                <a:gd name="T22" fmla="*/ 85 w 115"/>
                <a:gd name="T23" fmla="*/ 73 h 144"/>
                <a:gd name="T24" fmla="*/ 46 w 115"/>
                <a:gd name="T25" fmla="*/ 28 h 144"/>
                <a:gd name="T26" fmla="*/ 30 w 115"/>
                <a:gd name="T27" fmla="*/ 2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" h="144">
                  <a:moveTo>
                    <a:pt x="0" y="0"/>
                  </a:moveTo>
                  <a:lnTo>
                    <a:pt x="46" y="0"/>
                  </a:lnTo>
                  <a:cubicBezTo>
                    <a:pt x="88" y="0"/>
                    <a:pt x="115" y="29"/>
                    <a:pt x="115" y="72"/>
                  </a:cubicBezTo>
                  <a:lnTo>
                    <a:pt x="115" y="73"/>
                  </a:lnTo>
                  <a:cubicBezTo>
                    <a:pt x="115" y="115"/>
                    <a:pt x="87" y="144"/>
                    <a:pt x="46" y="144"/>
                  </a:cubicBezTo>
                  <a:lnTo>
                    <a:pt x="0" y="144"/>
                  </a:lnTo>
                  <a:lnTo>
                    <a:pt x="0" y="0"/>
                  </a:lnTo>
                  <a:close/>
                  <a:moveTo>
                    <a:pt x="30" y="28"/>
                  </a:moveTo>
                  <a:lnTo>
                    <a:pt x="30" y="119"/>
                  </a:lnTo>
                  <a:lnTo>
                    <a:pt x="46" y="119"/>
                  </a:lnTo>
                  <a:cubicBezTo>
                    <a:pt x="68" y="119"/>
                    <a:pt x="85" y="103"/>
                    <a:pt x="85" y="74"/>
                  </a:cubicBezTo>
                  <a:lnTo>
                    <a:pt x="85" y="73"/>
                  </a:lnTo>
                  <a:cubicBezTo>
                    <a:pt x="85" y="44"/>
                    <a:pt x="70" y="28"/>
                    <a:pt x="46" y="28"/>
                  </a:cubicBezTo>
                  <a:lnTo>
                    <a:pt x="30" y="2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" name="Freeform 142"/>
            <p:cNvSpPr>
              <a:spLocks noEditPoints="1"/>
            </p:cNvSpPr>
            <p:nvPr/>
          </p:nvSpPr>
          <p:spPr bwMode="auto">
            <a:xfrm>
              <a:off x="4244031" y="1291022"/>
              <a:ext cx="195836" cy="144995"/>
            </a:xfrm>
            <a:custGeom>
              <a:avLst/>
              <a:gdLst>
                <a:gd name="T0" fmla="*/ 37 w 325"/>
                <a:gd name="T1" fmla="*/ 238 h 238"/>
                <a:gd name="T2" fmla="*/ 287 w 325"/>
                <a:gd name="T3" fmla="*/ 238 h 238"/>
                <a:gd name="T4" fmla="*/ 314 w 325"/>
                <a:gd name="T5" fmla="*/ 227 h 238"/>
                <a:gd name="T6" fmla="*/ 325 w 325"/>
                <a:gd name="T7" fmla="*/ 200 h 238"/>
                <a:gd name="T8" fmla="*/ 325 w 325"/>
                <a:gd name="T9" fmla="*/ 38 h 238"/>
                <a:gd name="T10" fmla="*/ 314 w 325"/>
                <a:gd name="T11" fmla="*/ 12 h 238"/>
                <a:gd name="T12" fmla="*/ 287 w 325"/>
                <a:gd name="T13" fmla="*/ 0 h 238"/>
                <a:gd name="T14" fmla="*/ 37 w 325"/>
                <a:gd name="T15" fmla="*/ 0 h 238"/>
                <a:gd name="T16" fmla="*/ 11 w 325"/>
                <a:gd name="T17" fmla="*/ 12 h 238"/>
                <a:gd name="T18" fmla="*/ 0 w 325"/>
                <a:gd name="T19" fmla="*/ 38 h 238"/>
                <a:gd name="T20" fmla="*/ 0 w 325"/>
                <a:gd name="T21" fmla="*/ 200 h 238"/>
                <a:gd name="T22" fmla="*/ 11 w 325"/>
                <a:gd name="T23" fmla="*/ 227 h 238"/>
                <a:gd name="T24" fmla="*/ 37 w 325"/>
                <a:gd name="T25" fmla="*/ 238 h 238"/>
                <a:gd name="T26" fmla="*/ 30 w 325"/>
                <a:gd name="T27" fmla="*/ 39 h 238"/>
                <a:gd name="T28" fmla="*/ 32 w 325"/>
                <a:gd name="T29" fmla="*/ 34 h 238"/>
                <a:gd name="T30" fmla="*/ 37 w 325"/>
                <a:gd name="T31" fmla="*/ 32 h 238"/>
                <a:gd name="T32" fmla="*/ 287 w 325"/>
                <a:gd name="T33" fmla="*/ 32 h 238"/>
                <a:gd name="T34" fmla="*/ 292 w 325"/>
                <a:gd name="T35" fmla="*/ 34 h 238"/>
                <a:gd name="T36" fmla="*/ 295 w 325"/>
                <a:gd name="T37" fmla="*/ 39 h 238"/>
                <a:gd name="T38" fmla="*/ 295 w 325"/>
                <a:gd name="T39" fmla="*/ 202 h 238"/>
                <a:gd name="T40" fmla="*/ 292 w 325"/>
                <a:gd name="T41" fmla="*/ 207 h 238"/>
                <a:gd name="T42" fmla="*/ 287 w 325"/>
                <a:gd name="T43" fmla="*/ 209 h 238"/>
                <a:gd name="T44" fmla="*/ 37 w 325"/>
                <a:gd name="T45" fmla="*/ 209 h 238"/>
                <a:gd name="T46" fmla="*/ 32 w 325"/>
                <a:gd name="T47" fmla="*/ 207 h 238"/>
                <a:gd name="T48" fmla="*/ 30 w 325"/>
                <a:gd name="T49" fmla="*/ 202 h 238"/>
                <a:gd name="T50" fmla="*/ 30 w 325"/>
                <a:gd name="T51" fmla="*/ 39 h 238"/>
                <a:gd name="T52" fmla="*/ 30 w 325"/>
                <a:gd name="T53" fmla="*/ 3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5" h="238">
                  <a:moveTo>
                    <a:pt x="37" y="238"/>
                  </a:moveTo>
                  <a:lnTo>
                    <a:pt x="287" y="238"/>
                  </a:lnTo>
                  <a:cubicBezTo>
                    <a:pt x="297" y="238"/>
                    <a:pt x="306" y="234"/>
                    <a:pt x="314" y="227"/>
                  </a:cubicBezTo>
                  <a:cubicBezTo>
                    <a:pt x="321" y="219"/>
                    <a:pt x="325" y="210"/>
                    <a:pt x="325" y="200"/>
                  </a:cubicBezTo>
                  <a:lnTo>
                    <a:pt x="325" y="38"/>
                  </a:lnTo>
                  <a:cubicBezTo>
                    <a:pt x="325" y="28"/>
                    <a:pt x="321" y="19"/>
                    <a:pt x="314" y="12"/>
                  </a:cubicBezTo>
                  <a:cubicBezTo>
                    <a:pt x="306" y="4"/>
                    <a:pt x="297" y="0"/>
                    <a:pt x="287" y="0"/>
                  </a:cubicBezTo>
                  <a:lnTo>
                    <a:pt x="37" y="0"/>
                  </a:lnTo>
                  <a:cubicBezTo>
                    <a:pt x="27" y="0"/>
                    <a:pt x="19" y="4"/>
                    <a:pt x="11" y="12"/>
                  </a:cubicBezTo>
                  <a:cubicBezTo>
                    <a:pt x="4" y="19"/>
                    <a:pt x="0" y="28"/>
                    <a:pt x="0" y="38"/>
                  </a:cubicBezTo>
                  <a:lnTo>
                    <a:pt x="0" y="200"/>
                  </a:lnTo>
                  <a:cubicBezTo>
                    <a:pt x="0" y="210"/>
                    <a:pt x="4" y="219"/>
                    <a:pt x="11" y="227"/>
                  </a:cubicBezTo>
                  <a:cubicBezTo>
                    <a:pt x="19" y="234"/>
                    <a:pt x="27" y="238"/>
                    <a:pt x="37" y="238"/>
                  </a:cubicBezTo>
                  <a:close/>
                  <a:moveTo>
                    <a:pt x="30" y="39"/>
                  </a:moveTo>
                  <a:cubicBezTo>
                    <a:pt x="30" y="37"/>
                    <a:pt x="31" y="35"/>
                    <a:pt x="32" y="34"/>
                  </a:cubicBezTo>
                  <a:cubicBezTo>
                    <a:pt x="34" y="33"/>
                    <a:pt x="36" y="32"/>
                    <a:pt x="37" y="32"/>
                  </a:cubicBezTo>
                  <a:lnTo>
                    <a:pt x="287" y="32"/>
                  </a:lnTo>
                  <a:cubicBezTo>
                    <a:pt x="290" y="32"/>
                    <a:pt x="291" y="33"/>
                    <a:pt x="292" y="34"/>
                  </a:cubicBezTo>
                  <a:cubicBezTo>
                    <a:pt x="294" y="35"/>
                    <a:pt x="295" y="38"/>
                    <a:pt x="295" y="39"/>
                  </a:cubicBezTo>
                  <a:lnTo>
                    <a:pt x="295" y="202"/>
                  </a:lnTo>
                  <a:cubicBezTo>
                    <a:pt x="295" y="204"/>
                    <a:pt x="294" y="205"/>
                    <a:pt x="292" y="207"/>
                  </a:cubicBezTo>
                  <a:cubicBezTo>
                    <a:pt x="291" y="208"/>
                    <a:pt x="289" y="209"/>
                    <a:pt x="287" y="209"/>
                  </a:cubicBezTo>
                  <a:lnTo>
                    <a:pt x="37" y="209"/>
                  </a:lnTo>
                  <a:cubicBezTo>
                    <a:pt x="35" y="209"/>
                    <a:pt x="34" y="208"/>
                    <a:pt x="32" y="207"/>
                  </a:cubicBezTo>
                  <a:cubicBezTo>
                    <a:pt x="31" y="205"/>
                    <a:pt x="30" y="203"/>
                    <a:pt x="30" y="202"/>
                  </a:cubicBezTo>
                  <a:lnTo>
                    <a:pt x="30" y="39"/>
                  </a:lnTo>
                  <a:close/>
                  <a:moveTo>
                    <a:pt x="30" y="39"/>
                  </a:move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3" name="Freeform 143"/>
            <p:cNvSpPr>
              <a:spLocks noEditPoints="1"/>
            </p:cNvSpPr>
            <p:nvPr/>
          </p:nvSpPr>
          <p:spPr bwMode="auto">
            <a:xfrm>
              <a:off x="4208254" y="1443548"/>
              <a:ext cx="267391" cy="28246"/>
            </a:xfrm>
            <a:custGeom>
              <a:avLst/>
              <a:gdLst>
                <a:gd name="T0" fmla="*/ 406 w 444"/>
                <a:gd name="T1" fmla="*/ 0 h 45"/>
                <a:gd name="T2" fmla="*/ 0 w 444"/>
                <a:gd name="T3" fmla="*/ 0 h 45"/>
                <a:gd name="T4" fmla="*/ 0 w 444"/>
                <a:gd name="T5" fmla="*/ 22 h 45"/>
                <a:gd name="T6" fmla="*/ 11 w 444"/>
                <a:gd name="T7" fmla="*/ 39 h 45"/>
                <a:gd name="T8" fmla="*/ 38 w 444"/>
                <a:gd name="T9" fmla="*/ 45 h 45"/>
                <a:gd name="T10" fmla="*/ 406 w 444"/>
                <a:gd name="T11" fmla="*/ 45 h 45"/>
                <a:gd name="T12" fmla="*/ 433 w 444"/>
                <a:gd name="T13" fmla="*/ 39 h 45"/>
                <a:gd name="T14" fmla="*/ 444 w 444"/>
                <a:gd name="T15" fmla="*/ 22 h 45"/>
                <a:gd name="T16" fmla="*/ 444 w 444"/>
                <a:gd name="T17" fmla="*/ 0 h 45"/>
                <a:gd name="T18" fmla="*/ 406 w 444"/>
                <a:gd name="T19" fmla="*/ 0 h 45"/>
                <a:gd name="T20" fmla="*/ 240 w 444"/>
                <a:gd name="T21" fmla="*/ 21 h 45"/>
                <a:gd name="T22" fmla="*/ 204 w 444"/>
                <a:gd name="T23" fmla="*/ 21 h 45"/>
                <a:gd name="T24" fmla="*/ 200 w 444"/>
                <a:gd name="T25" fmla="*/ 17 h 45"/>
                <a:gd name="T26" fmla="*/ 204 w 444"/>
                <a:gd name="T27" fmla="*/ 14 h 45"/>
                <a:gd name="T28" fmla="*/ 240 w 444"/>
                <a:gd name="T29" fmla="*/ 14 h 45"/>
                <a:gd name="T30" fmla="*/ 244 w 444"/>
                <a:gd name="T31" fmla="*/ 17 h 45"/>
                <a:gd name="T32" fmla="*/ 240 w 444"/>
                <a:gd name="T33" fmla="*/ 21 h 45"/>
                <a:gd name="T34" fmla="*/ 240 w 444"/>
                <a:gd name="T35" fmla="*/ 2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4" h="45">
                  <a:moveTo>
                    <a:pt x="406" y="0"/>
                  </a:moveTo>
                  <a:lnTo>
                    <a:pt x="0" y="0"/>
                  </a:lnTo>
                  <a:lnTo>
                    <a:pt x="0" y="22"/>
                  </a:lnTo>
                  <a:cubicBezTo>
                    <a:pt x="0" y="29"/>
                    <a:pt x="4" y="34"/>
                    <a:pt x="11" y="39"/>
                  </a:cubicBezTo>
                  <a:cubicBezTo>
                    <a:pt x="19" y="42"/>
                    <a:pt x="28" y="45"/>
                    <a:pt x="38" y="45"/>
                  </a:cubicBezTo>
                  <a:lnTo>
                    <a:pt x="406" y="45"/>
                  </a:lnTo>
                  <a:cubicBezTo>
                    <a:pt x="416" y="45"/>
                    <a:pt x="425" y="42"/>
                    <a:pt x="433" y="39"/>
                  </a:cubicBezTo>
                  <a:cubicBezTo>
                    <a:pt x="440" y="35"/>
                    <a:pt x="444" y="29"/>
                    <a:pt x="444" y="22"/>
                  </a:cubicBezTo>
                  <a:lnTo>
                    <a:pt x="444" y="0"/>
                  </a:lnTo>
                  <a:lnTo>
                    <a:pt x="406" y="0"/>
                  </a:lnTo>
                  <a:close/>
                  <a:moveTo>
                    <a:pt x="240" y="21"/>
                  </a:moveTo>
                  <a:lnTo>
                    <a:pt x="204" y="21"/>
                  </a:lnTo>
                  <a:cubicBezTo>
                    <a:pt x="201" y="21"/>
                    <a:pt x="200" y="20"/>
                    <a:pt x="200" y="17"/>
                  </a:cubicBezTo>
                  <a:cubicBezTo>
                    <a:pt x="200" y="15"/>
                    <a:pt x="201" y="14"/>
                    <a:pt x="204" y="14"/>
                  </a:cubicBezTo>
                  <a:lnTo>
                    <a:pt x="240" y="14"/>
                  </a:lnTo>
                  <a:cubicBezTo>
                    <a:pt x="243" y="14"/>
                    <a:pt x="244" y="15"/>
                    <a:pt x="244" y="17"/>
                  </a:cubicBezTo>
                  <a:cubicBezTo>
                    <a:pt x="244" y="20"/>
                    <a:pt x="243" y="21"/>
                    <a:pt x="240" y="21"/>
                  </a:cubicBezTo>
                  <a:close/>
                  <a:moveTo>
                    <a:pt x="240" y="21"/>
                  </a:move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4" name="Rectangle 144"/>
            <p:cNvSpPr>
              <a:spLocks noChangeArrowheads="1"/>
            </p:cNvSpPr>
            <p:nvPr/>
          </p:nvSpPr>
          <p:spPr bwMode="auto">
            <a:xfrm>
              <a:off x="6754122" y="1283490"/>
              <a:ext cx="1263519" cy="2033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5" name="Freeform 145"/>
            <p:cNvSpPr>
              <a:spLocks noEditPoints="1"/>
            </p:cNvSpPr>
            <p:nvPr/>
          </p:nvSpPr>
          <p:spPr bwMode="auto">
            <a:xfrm>
              <a:off x="7189103" y="1334332"/>
              <a:ext cx="79088" cy="86620"/>
            </a:xfrm>
            <a:custGeom>
              <a:avLst/>
              <a:gdLst>
                <a:gd name="T0" fmla="*/ 52 w 133"/>
                <a:gd name="T1" fmla="*/ 0 h 146"/>
                <a:gd name="T2" fmla="*/ 80 w 133"/>
                <a:gd name="T3" fmla="*/ 0 h 146"/>
                <a:gd name="T4" fmla="*/ 133 w 133"/>
                <a:gd name="T5" fmla="*/ 146 h 146"/>
                <a:gd name="T6" fmla="*/ 102 w 133"/>
                <a:gd name="T7" fmla="*/ 146 h 146"/>
                <a:gd name="T8" fmla="*/ 90 w 133"/>
                <a:gd name="T9" fmla="*/ 115 h 146"/>
                <a:gd name="T10" fmla="*/ 40 w 133"/>
                <a:gd name="T11" fmla="*/ 115 h 146"/>
                <a:gd name="T12" fmla="*/ 30 w 133"/>
                <a:gd name="T13" fmla="*/ 146 h 146"/>
                <a:gd name="T14" fmla="*/ 0 w 133"/>
                <a:gd name="T15" fmla="*/ 146 h 146"/>
                <a:gd name="T16" fmla="*/ 52 w 133"/>
                <a:gd name="T17" fmla="*/ 0 h 146"/>
                <a:gd name="T18" fmla="*/ 80 w 133"/>
                <a:gd name="T19" fmla="*/ 88 h 146"/>
                <a:gd name="T20" fmla="*/ 64 w 133"/>
                <a:gd name="T21" fmla="*/ 40 h 146"/>
                <a:gd name="T22" fmla="*/ 48 w 133"/>
                <a:gd name="T23" fmla="*/ 88 h 146"/>
                <a:gd name="T24" fmla="*/ 80 w 133"/>
                <a:gd name="T25" fmla="*/ 8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146">
                  <a:moveTo>
                    <a:pt x="52" y="0"/>
                  </a:moveTo>
                  <a:lnTo>
                    <a:pt x="80" y="0"/>
                  </a:lnTo>
                  <a:lnTo>
                    <a:pt x="133" y="146"/>
                  </a:lnTo>
                  <a:lnTo>
                    <a:pt x="102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2" y="0"/>
                  </a:lnTo>
                  <a:close/>
                  <a:moveTo>
                    <a:pt x="80" y="88"/>
                  </a:moveTo>
                  <a:lnTo>
                    <a:pt x="64" y="40"/>
                  </a:lnTo>
                  <a:lnTo>
                    <a:pt x="48" y="88"/>
                  </a:lnTo>
                  <a:lnTo>
                    <a:pt x="80" y="8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6" name="Freeform 146"/>
            <p:cNvSpPr>
              <a:spLocks noEditPoints="1"/>
            </p:cNvSpPr>
            <p:nvPr/>
          </p:nvSpPr>
          <p:spPr bwMode="auto">
            <a:xfrm>
              <a:off x="7279489" y="1334332"/>
              <a:ext cx="60257" cy="86620"/>
            </a:xfrm>
            <a:custGeom>
              <a:avLst/>
              <a:gdLst>
                <a:gd name="T0" fmla="*/ 0 w 102"/>
                <a:gd name="T1" fmla="*/ 0 h 145"/>
                <a:gd name="T2" fmla="*/ 49 w 102"/>
                <a:gd name="T3" fmla="*/ 0 h 145"/>
                <a:gd name="T4" fmla="*/ 102 w 102"/>
                <a:gd name="T5" fmla="*/ 50 h 145"/>
                <a:gd name="T6" fmla="*/ 102 w 102"/>
                <a:gd name="T7" fmla="*/ 50 h 145"/>
                <a:gd name="T8" fmla="*/ 48 w 102"/>
                <a:gd name="T9" fmla="*/ 101 h 145"/>
                <a:gd name="T10" fmla="*/ 30 w 102"/>
                <a:gd name="T11" fmla="*/ 101 h 145"/>
                <a:gd name="T12" fmla="*/ 30 w 102"/>
                <a:gd name="T13" fmla="*/ 145 h 145"/>
                <a:gd name="T14" fmla="*/ 0 w 102"/>
                <a:gd name="T15" fmla="*/ 145 h 145"/>
                <a:gd name="T16" fmla="*/ 0 w 102"/>
                <a:gd name="T17" fmla="*/ 0 h 145"/>
                <a:gd name="T18" fmla="*/ 47 w 102"/>
                <a:gd name="T19" fmla="*/ 74 h 145"/>
                <a:gd name="T20" fmla="*/ 70 w 102"/>
                <a:gd name="T21" fmla="*/ 50 h 145"/>
                <a:gd name="T22" fmla="*/ 70 w 102"/>
                <a:gd name="T23" fmla="*/ 50 h 145"/>
                <a:gd name="T24" fmla="*/ 45 w 102"/>
                <a:gd name="T25" fmla="*/ 26 h 145"/>
                <a:gd name="T26" fmla="*/ 29 w 102"/>
                <a:gd name="T27" fmla="*/ 26 h 145"/>
                <a:gd name="T28" fmla="*/ 29 w 102"/>
                <a:gd name="T29" fmla="*/ 73 h 145"/>
                <a:gd name="T30" fmla="*/ 47 w 102"/>
                <a:gd name="T31" fmla="*/ 73 h 145"/>
                <a:gd name="T32" fmla="*/ 47 w 102"/>
                <a:gd name="T33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145">
                  <a:moveTo>
                    <a:pt x="0" y="0"/>
                  </a:moveTo>
                  <a:lnTo>
                    <a:pt x="49" y="0"/>
                  </a:lnTo>
                  <a:cubicBezTo>
                    <a:pt x="81" y="0"/>
                    <a:pt x="102" y="19"/>
                    <a:pt x="102" y="50"/>
                  </a:cubicBezTo>
                  <a:lnTo>
                    <a:pt x="102" y="50"/>
                  </a:lnTo>
                  <a:cubicBezTo>
                    <a:pt x="102" y="84"/>
                    <a:pt x="78" y="100"/>
                    <a:pt x="48" y="101"/>
                  </a:cubicBezTo>
                  <a:lnTo>
                    <a:pt x="30" y="101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47" y="74"/>
                  </a:moveTo>
                  <a:cubicBezTo>
                    <a:pt x="62" y="74"/>
                    <a:pt x="70" y="64"/>
                    <a:pt x="70" y="50"/>
                  </a:cubicBezTo>
                  <a:lnTo>
                    <a:pt x="70" y="50"/>
                  </a:lnTo>
                  <a:cubicBezTo>
                    <a:pt x="70" y="35"/>
                    <a:pt x="62" y="26"/>
                    <a:pt x="45" y="26"/>
                  </a:cubicBezTo>
                  <a:lnTo>
                    <a:pt x="29" y="26"/>
                  </a:lnTo>
                  <a:lnTo>
                    <a:pt x="29" y="73"/>
                  </a:lnTo>
                  <a:lnTo>
                    <a:pt x="47" y="73"/>
                  </a:lnTo>
                  <a:lnTo>
                    <a:pt x="47" y="74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7" name="Rectangle 147"/>
            <p:cNvSpPr>
              <a:spLocks noChangeArrowheads="1"/>
            </p:cNvSpPr>
            <p:nvPr/>
          </p:nvSpPr>
          <p:spPr bwMode="auto">
            <a:xfrm>
              <a:off x="7352928" y="1334332"/>
              <a:ext cx="16948" cy="86620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8" name="Freeform 148"/>
            <p:cNvSpPr>
              <a:spLocks noEditPoints="1"/>
            </p:cNvSpPr>
            <p:nvPr/>
          </p:nvSpPr>
          <p:spPr bwMode="auto">
            <a:xfrm>
              <a:off x="7416952" y="1334332"/>
              <a:ext cx="60257" cy="86620"/>
            </a:xfrm>
            <a:custGeom>
              <a:avLst/>
              <a:gdLst>
                <a:gd name="T0" fmla="*/ 0 w 101"/>
                <a:gd name="T1" fmla="*/ 0 h 145"/>
                <a:gd name="T2" fmla="*/ 49 w 101"/>
                <a:gd name="T3" fmla="*/ 0 h 145"/>
                <a:gd name="T4" fmla="*/ 101 w 101"/>
                <a:gd name="T5" fmla="*/ 50 h 145"/>
                <a:gd name="T6" fmla="*/ 101 w 101"/>
                <a:gd name="T7" fmla="*/ 50 h 145"/>
                <a:gd name="T8" fmla="*/ 47 w 101"/>
                <a:gd name="T9" fmla="*/ 101 h 145"/>
                <a:gd name="T10" fmla="*/ 30 w 101"/>
                <a:gd name="T11" fmla="*/ 101 h 145"/>
                <a:gd name="T12" fmla="*/ 30 w 101"/>
                <a:gd name="T13" fmla="*/ 145 h 145"/>
                <a:gd name="T14" fmla="*/ 0 w 101"/>
                <a:gd name="T15" fmla="*/ 145 h 145"/>
                <a:gd name="T16" fmla="*/ 0 w 101"/>
                <a:gd name="T17" fmla="*/ 0 h 145"/>
                <a:gd name="T18" fmla="*/ 47 w 101"/>
                <a:gd name="T19" fmla="*/ 74 h 145"/>
                <a:gd name="T20" fmla="*/ 71 w 101"/>
                <a:gd name="T21" fmla="*/ 50 h 145"/>
                <a:gd name="T22" fmla="*/ 71 w 101"/>
                <a:gd name="T23" fmla="*/ 50 h 145"/>
                <a:gd name="T24" fmla="*/ 46 w 101"/>
                <a:gd name="T25" fmla="*/ 26 h 145"/>
                <a:gd name="T26" fmla="*/ 30 w 101"/>
                <a:gd name="T27" fmla="*/ 26 h 145"/>
                <a:gd name="T28" fmla="*/ 30 w 101"/>
                <a:gd name="T29" fmla="*/ 73 h 145"/>
                <a:gd name="T30" fmla="*/ 47 w 101"/>
                <a:gd name="T31" fmla="*/ 73 h 145"/>
                <a:gd name="T32" fmla="*/ 47 w 101"/>
                <a:gd name="T33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145">
                  <a:moveTo>
                    <a:pt x="0" y="0"/>
                  </a:moveTo>
                  <a:lnTo>
                    <a:pt x="49" y="0"/>
                  </a:lnTo>
                  <a:cubicBezTo>
                    <a:pt x="81" y="0"/>
                    <a:pt x="101" y="19"/>
                    <a:pt x="101" y="50"/>
                  </a:cubicBezTo>
                  <a:lnTo>
                    <a:pt x="101" y="50"/>
                  </a:lnTo>
                  <a:cubicBezTo>
                    <a:pt x="101" y="84"/>
                    <a:pt x="77" y="100"/>
                    <a:pt x="47" y="101"/>
                  </a:cubicBezTo>
                  <a:lnTo>
                    <a:pt x="30" y="101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47" y="74"/>
                  </a:moveTo>
                  <a:cubicBezTo>
                    <a:pt x="62" y="74"/>
                    <a:pt x="71" y="64"/>
                    <a:pt x="71" y="50"/>
                  </a:cubicBezTo>
                  <a:lnTo>
                    <a:pt x="71" y="50"/>
                  </a:lnTo>
                  <a:cubicBezTo>
                    <a:pt x="71" y="35"/>
                    <a:pt x="62" y="26"/>
                    <a:pt x="46" y="26"/>
                  </a:cubicBezTo>
                  <a:lnTo>
                    <a:pt x="30" y="26"/>
                  </a:lnTo>
                  <a:lnTo>
                    <a:pt x="30" y="73"/>
                  </a:lnTo>
                  <a:lnTo>
                    <a:pt x="47" y="73"/>
                  </a:lnTo>
                  <a:lnTo>
                    <a:pt x="47" y="74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9" name="Freeform 149"/>
            <p:cNvSpPr>
              <a:spLocks noEditPoints="1"/>
            </p:cNvSpPr>
            <p:nvPr/>
          </p:nvSpPr>
          <p:spPr bwMode="auto">
            <a:xfrm>
              <a:off x="7488507" y="1334332"/>
              <a:ext cx="67789" cy="86620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4 h 145"/>
                <a:gd name="T6" fmla="*/ 106 w 110"/>
                <a:gd name="T7" fmla="*/ 48 h 145"/>
                <a:gd name="T8" fmla="*/ 106 w 110"/>
                <a:gd name="T9" fmla="*/ 49 h 145"/>
                <a:gd name="T10" fmla="*/ 79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3 w 110"/>
                <a:gd name="T27" fmla="*/ 70 h 145"/>
                <a:gd name="T28" fmla="*/ 76 w 110"/>
                <a:gd name="T29" fmla="*/ 49 h 145"/>
                <a:gd name="T30" fmla="*/ 76 w 110"/>
                <a:gd name="T31" fmla="*/ 49 h 145"/>
                <a:gd name="T32" fmla="*/ 53 w 110"/>
                <a:gd name="T33" fmla="*/ 28 h 145"/>
                <a:gd name="T34" fmla="*/ 31 w 110"/>
                <a:gd name="T35" fmla="*/ 28 h 145"/>
                <a:gd name="T36" fmla="*/ 31 w 110"/>
                <a:gd name="T37" fmla="*/ 72 h 145"/>
                <a:gd name="T38" fmla="*/ 53 w 110"/>
                <a:gd name="T39" fmla="*/ 72 h 145"/>
                <a:gd name="T40" fmla="*/ 53 w 110"/>
                <a:gd name="T41" fmla="*/ 7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4" y="14"/>
                  </a:cubicBezTo>
                  <a:cubicBezTo>
                    <a:pt x="101" y="21"/>
                    <a:pt x="106" y="33"/>
                    <a:pt x="106" y="48"/>
                  </a:cubicBezTo>
                  <a:lnTo>
                    <a:pt x="106" y="49"/>
                  </a:lnTo>
                  <a:cubicBezTo>
                    <a:pt x="106" y="71"/>
                    <a:pt x="95" y="85"/>
                    <a:pt x="79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3" y="70"/>
                  </a:moveTo>
                  <a:cubicBezTo>
                    <a:pt x="68" y="70"/>
                    <a:pt x="76" y="62"/>
                    <a:pt x="76" y="49"/>
                  </a:cubicBezTo>
                  <a:lnTo>
                    <a:pt x="76" y="49"/>
                  </a:lnTo>
                  <a:cubicBezTo>
                    <a:pt x="76" y="34"/>
                    <a:pt x="68" y="28"/>
                    <a:pt x="53" y="28"/>
                  </a:cubicBezTo>
                  <a:lnTo>
                    <a:pt x="31" y="28"/>
                  </a:lnTo>
                  <a:lnTo>
                    <a:pt x="31" y="72"/>
                  </a:lnTo>
                  <a:lnTo>
                    <a:pt x="53" y="72"/>
                  </a:lnTo>
                  <a:lnTo>
                    <a:pt x="53" y="7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0" name="Freeform 150"/>
            <p:cNvSpPr>
              <a:spLocks noEditPoints="1"/>
            </p:cNvSpPr>
            <p:nvPr/>
          </p:nvSpPr>
          <p:spPr bwMode="auto">
            <a:xfrm>
              <a:off x="7563829" y="1332449"/>
              <a:ext cx="79088" cy="90386"/>
            </a:xfrm>
            <a:custGeom>
              <a:avLst/>
              <a:gdLst>
                <a:gd name="T0" fmla="*/ 0 w 131"/>
                <a:gd name="T1" fmla="*/ 76 h 150"/>
                <a:gd name="T2" fmla="*/ 0 w 131"/>
                <a:gd name="T3" fmla="*/ 74 h 150"/>
                <a:gd name="T4" fmla="*/ 66 w 131"/>
                <a:gd name="T5" fmla="*/ 0 h 150"/>
                <a:gd name="T6" fmla="*/ 131 w 131"/>
                <a:gd name="T7" fmla="*/ 74 h 150"/>
                <a:gd name="T8" fmla="*/ 131 w 131"/>
                <a:gd name="T9" fmla="*/ 76 h 150"/>
                <a:gd name="T10" fmla="*/ 65 w 131"/>
                <a:gd name="T11" fmla="*/ 150 h 150"/>
                <a:gd name="T12" fmla="*/ 0 w 131"/>
                <a:gd name="T13" fmla="*/ 76 h 150"/>
                <a:gd name="T14" fmla="*/ 100 w 131"/>
                <a:gd name="T15" fmla="*/ 75 h 150"/>
                <a:gd name="T16" fmla="*/ 100 w 131"/>
                <a:gd name="T17" fmla="*/ 74 h 150"/>
                <a:gd name="T18" fmla="*/ 65 w 131"/>
                <a:gd name="T19" fmla="*/ 27 h 150"/>
                <a:gd name="T20" fmla="*/ 30 w 131"/>
                <a:gd name="T21" fmla="*/ 74 h 150"/>
                <a:gd name="T22" fmla="*/ 30 w 131"/>
                <a:gd name="T23" fmla="*/ 75 h 150"/>
                <a:gd name="T24" fmla="*/ 65 w 131"/>
                <a:gd name="T25" fmla="*/ 121 h 150"/>
                <a:gd name="T26" fmla="*/ 100 w 131"/>
                <a:gd name="T27" fmla="*/ 7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50">
                  <a:moveTo>
                    <a:pt x="0" y="76"/>
                  </a:moveTo>
                  <a:lnTo>
                    <a:pt x="0" y="74"/>
                  </a:lnTo>
                  <a:cubicBezTo>
                    <a:pt x="0" y="30"/>
                    <a:pt x="28" y="0"/>
                    <a:pt x="66" y="0"/>
                  </a:cubicBezTo>
                  <a:cubicBezTo>
                    <a:pt x="105" y="0"/>
                    <a:pt x="131" y="30"/>
                    <a:pt x="131" y="74"/>
                  </a:cubicBezTo>
                  <a:lnTo>
                    <a:pt x="131" y="76"/>
                  </a:lnTo>
                  <a:cubicBezTo>
                    <a:pt x="131" y="120"/>
                    <a:pt x="104" y="150"/>
                    <a:pt x="65" y="150"/>
                  </a:cubicBezTo>
                  <a:cubicBezTo>
                    <a:pt x="26" y="150"/>
                    <a:pt x="0" y="120"/>
                    <a:pt x="0" y="76"/>
                  </a:cubicBezTo>
                  <a:close/>
                  <a:moveTo>
                    <a:pt x="100" y="75"/>
                  </a:moveTo>
                  <a:lnTo>
                    <a:pt x="100" y="74"/>
                  </a:lnTo>
                  <a:cubicBezTo>
                    <a:pt x="100" y="45"/>
                    <a:pt x="85" y="27"/>
                    <a:pt x="65" y="27"/>
                  </a:cubicBezTo>
                  <a:cubicBezTo>
                    <a:pt x="45" y="27"/>
                    <a:pt x="30" y="45"/>
                    <a:pt x="30" y="74"/>
                  </a:cubicBezTo>
                  <a:lnTo>
                    <a:pt x="30" y="75"/>
                  </a:lnTo>
                  <a:cubicBezTo>
                    <a:pt x="30" y="104"/>
                    <a:pt x="45" y="121"/>
                    <a:pt x="65" y="121"/>
                  </a:cubicBezTo>
                  <a:cubicBezTo>
                    <a:pt x="85" y="121"/>
                    <a:pt x="100" y="103"/>
                    <a:pt x="10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1" name="Freeform 151"/>
            <p:cNvSpPr>
              <a:spLocks/>
            </p:cNvSpPr>
            <p:nvPr/>
          </p:nvSpPr>
          <p:spPr bwMode="auto">
            <a:xfrm>
              <a:off x="7648565" y="1334332"/>
              <a:ext cx="71555" cy="86620"/>
            </a:xfrm>
            <a:custGeom>
              <a:avLst/>
              <a:gdLst>
                <a:gd name="T0" fmla="*/ 118 w 120"/>
                <a:gd name="T1" fmla="*/ 0 h 145"/>
                <a:gd name="T2" fmla="*/ 77 w 120"/>
                <a:gd name="T3" fmla="*/ 71 h 145"/>
                <a:gd name="T4" fmla="*/ 120 w 120"/>
                <a:gd name="T5" fmla="*/ 145 h 145"/>
                <a:gd name="T6" fmla="*/ 86 w 120"/>
                <a:gd name="T7" fmla="*/ 145 h 145"/>
                <a:gd name="T8" fmla="*/ 60 w 120"/>
                <a:gd name="T9" fmla="*/ 95 h 145"/>
                <a:gd name="T10" fmla="*/ 33 w 120"/>
                <a:gd name="T11" fmla="*/ 145 h 145"/>
                <a:gd name="T12" fmla="*/ 0 w 120"/>
                <a:gd name="T13" fmla="*/ 145 h 145"/>
                <a:gd name="T14" fmla="*/ 42 w 120"/>
                <a:gd name="T15" fmla="*/ 71 h 145"/>
                <a:gd name="T16" fmla="*/ 1 w 120"/>
                <a:gd name="T17" fmla="*/ 0 h 145"/>
                <a:gd name="T18" fmla="*/ 35 w 120"/>
                <a:gd name="T19" fmla="*/ 0 h 145"/>
                <a:gd name="T20" fmla="*/ 60 w 120"/>
                <a:gd name="T21" fmla="*/ 48 h 145"/>
                <a:gd name="T22" fmla="*/ 85 w 120"/>
                <a:gd name="T23" fmla="*/ 0 h 145"/>
                <a:gd name="T24" fmla="*/ 118 w 120"/>
                <a:gd name="T2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145">
                  <a:moveTo>
                    <a:pt x="118" y="0"/>
                  </a:moveTo>
                  <a:lnTo>
                    <a:pt x="77" y="71"/>
                  </a:lnTo>
                  <a:lnTo>
                    <a:pt x="120" y="145"/>
                  </a:lnTo>
                  <a:lnTo>
                    <a:pt x="86" y="145"/>
                  </a:lnTo>
                  <a:lnTo>
                    <a:pt x="60" y="95"/>
                  </a:lnTo>
                  <a:lnTo>
                    <a:pt x="33" y="145"/>
                  </a:lnTo>
                  <a:lnTo>
                    <a:pt x="0" y="145"/>
                  </a:lnTo>
                  <a:lnTo>
                    <a:pt x="42" y="71"/>
                  </a:lnTo>
                  <a:lnTo>
                    <a:pt x="1" y="0"/>
                  </a:lnTo>
                  <a:lnTo>
                    <a:pt x="35" y="0"/>
                  </a:lnTo>
                  <a:lnTo>
                    <a:pt x="60" y="48"/>
                  </a:lnTo>
                  <a:lnTo>
                    <a:pt x="85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2" name="Rectangle 152"/>
            <p:cNvSpPr>
              <a:spLocks noChangeArrowheads="1"/>
            </p:cNvSpPr>
            <p:nvPr/>
          </p:nvSpPr>
          <p:spPr bwMode="auto">
            <a:xfrm>
              <a:off x="7731418" y="1334332"/>
              <a:ext cx="18830" cy="86620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" name="Freeform 153"/>
            <p:cNvSpPr>
              <a:spLocks/>
            </p:cNvSpPr>
            <p:nvPr/>
          </p:nvSpPr>
          <p:spPr bwMode="auto">
            <a:xfrm>
              <a:off x="7767197" y="1334332"/>
              <a:ext cx="58375" cy="88503"/>
            </a:xfrm>
            <a:custGeom>
              <a:avLst/>
              <a:gdLst>
                <a:gd name="T0" fmla="*/ 0 w 95"/>
                <a:gd name="T1" fmla="*/ 0 h 146"/>
                <a:gd name="T2" fmla="*/ 93 w 95"/>
                <a:gd name="T3" fmla="*/ 0 h 146"/>
                <a:gd name="T4" fmla="*/ 93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3" y="0"/>
                  </a:lnTo>
                  <a:lnTo>
                    <a:pt x="93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4" name="Freeform 154"/>
            <p:cNvSpPr>
              <a:spLocks/>
            </p:cNvSpPr>
            <p:nvPr/>
          </p:nvSpPr>
          <p:spPr bwMode="auto">
            <a:xfrm>
              <a:off x="7833103" y="1332449"/>
              <a:ext cx="62141" cy="90386"/>
            </a:xfrm>
            <a:custGeom>
              <a:avLst/>
              <a:gdLst>
                <a:gd name="T0" fmla="*/ 0 w 103"/>
                <a:gd name="T1" fmla="*/ 127 h 149"/>
                <a:gd name="T2" fmla="*/ 18 w 103"/>
                <a:gd name="T3" fmla="*/ 105 h 149"/>
                <a:gd name="T4" fmla="*/ 54 w 103"/>
                <a:gd name="T5" fmla="*/ 121 h 149"/>
                <a:gd name="T6" fmla="*/ 73 w 103"/>
                <a:gd name="T7" fmla="*/ 107 h 149"/>
                <a:gd name="T8" fmla="*/ 73 w 103"/>
                <a:gd name="T9" fmla="*/ 107 h 149"/>
                <a:gd name="T10" fmla="*/ 48 w 103"/>
                <a:gd name="T11" fmla="*/ 87 h 149"/>
                <a:gd name="T12" fmla="*/ 6 w 103"/>
                <a:gd name="T13" fmla="*/ 42 h 149"/>
                <a:gd name="T14" fmla="*/ 6 w 103"/>
                <a:gd name="T15" fmla="*/ 42 h 149"/>
                <a:gd name="T16" fmla="*/ 54 w 103"/>
                <a:gd name="T17" fmla="*/ 0 h 149"/>
                <a:gd name="T18" fmla="*/ 100 w 103"/>
                <a:gd name="T19" fmla="*/ 17 h 149"/>
                <a:gd name="T20" fmla="*/ 84 w 103"/>
                <a:gd name="T21" fmla="*/ 40 h 149"/>
                <a:gd name="T22" fmla="*/ 53 w 103"/>
                <a:gd name="T23" fmla="*/ 26 h 149"/>
                <a:gd name="T24" fmla="*/ 36 w 103"/>
                <a:gd name="T25" fmla="*/ 39 h 149"/>
                <a:gd name="T26" fmla="*/ 36 w 103"/>
                <a:gd name="T27" fmla="*/ 39 h 149"/>
                <a:gd name="T28" fmla="*/ 64 w 103"/>
                <a:gd name="T29" fmla="*/ 60 h 149"/>
                <a:gd name="T30" fmla="*/ 103 w 103"/>
                <a:gd name="T31" fmla="*/ 104 h 149"/>
                <a:gd name="T32" fmla="*/ 103 w 103"/>
                <a:gd name="T33" fmla="*/ 104 h 149"/>
                <a:gd name="T34" fmla="*/ 54 w 103"/>
                <a:gd name="T35" fmla="*/ 147 h 149"/>
                <a:gd name="T36" fmla="*/ 0 w 103"/>
                <a:gd name="T37" fmla="*/ 12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49">
                  <a:moveTo>
                    <a:pt x="0" y="127"/>
                  </a:moveTo>
                  <a:lnTo>
                    <a:pt x="18" y="105"/>
                  </a:lnTo>
                  <a:cubicBezTo>
                    <a:pt x="28" y="113"/>
                    <a:pt x="39" y="121"/>
                    <a:pt x="54" y="121"/>
                  </a:cubicBezTo>
                  <a:cubicBezTo>
                    <a:pt x="65" y="121"/>
                    <a:pt x="73" y="115"/>
                    <a:pt x="73" y="107"/>
                  </a:cubicBezTo>
                  <a:lnTo>
                    <a:pt x="73" y="107"/>
                  </a:lnTo>
                  <a:cubicBezTo>
                    <a:pt x="73" y="100"/>
                    <a:pt x="69" y="96"/>
                    <a:pt x="48" y="87"/>
                  </a:cubicBezTo>
                  <a:cubicBezTo>
                    <a:pt x="21" y="77"/>
                    <a:pt x="6" y="67"/>
                    <a:pt x="6" y="42"/>
                  </a:cubicBezTo>
                  <a:lnTo>
                    <a:pt x="6" y="42"/>
                  </a:lnTo>
                  <a:cubicBezTo>
                    <a:pt x="6" y="17"/>
                    <a:pt x="26" y="0"/>
                    <a:pt x="54" y="0"/>
                  </a:cubicBezTo>
                  <a:cubicBezTo>
                    <a:pt x="71" y="0"/>
                    <a:pt x="88" y="6"/>
                    <a:pt x="100" y="17"/>
                  </a:cubicBezTo>
                  <a:lnTo>
                    <a:pt x="84" y="40"/>
                  </a:lnTo>
                  <a:cubicBezTo>
                    <a:pt x="75" y="32"/>
                    <a:pt x="64" y="26"/>
                    <a:pt x="53" y="26"/>
                  </a:cubicBezTo>
                  <a:cubicBezTo>
                    <a:pt x="43" y="26"/>
                    <a:pt x="36" y="31"/>
                    <a:pt x="36" y="39"/>
                  </a:cubicBezTo>
                  <a:lnTo>
                    <a:pt x="36" y="39"/>
                  </a:lnTo>
                  <a:cubicBezTo>
                    <a:pt x="36" y="47"/>
                    <a:pt x="41" y="51"/>
                    <a:pt x="64" y="60"/>
                  </a:cubicBezTo>
                  <a:cubicBezTo>
                    <a:pt x="89" y="70"/>
                    <a:pt x="103" y="81"/>
                    <a:pt x="103" y="104"/>
                  </a:cubicBezTo>
                  <a:lnTo>
                    <a:pt x="103" y="104"/>
                  </a:lnTo>
                  <a:cubicBezTo>
                    <a:pt x="103" y="131"/>
                    <a:pt x="83" y="147"/>
                    <a:pt x="54" y="147"/>
                  </a:cubicBezTo>
                  <a:cubicBezTo>
                    <a:pt x="35" y="149"/>
                    <a:pt x="16" y="142"/>
                    <a:pt x="0" y="127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5" name="Freeform 155"/>
            <p:cNvSpPr>
              <a:spLocks noEditPoints="1"/>
            </p:cNvSpPr>
            <p:nvPr/>
          </p:nvSpPr>
          <p:spPr bwMode="auto">
            <a:xfrm>
              <a:off x="6874637" y="1274075"/>
              <a:ext cx="244795" cy="96036"/>
            </a:xfrm>
            <a:custGeom>
              <a:avLst/>
              <a:gdLst>
                <a:gd name="T0" fmla="*/ 7 w 406"/>
                <a:gd name="T1" fmla="*/ 109 h 160"/>
                <a:gd name="T2" fmla="*/ 319 w 406"/>
                <a:gd name="T3" fmla="*/ 109 h 160"/>
                <a:gd name="T4" fmla="*/ 319 w 406"/>
                <a:gd name="T5" fmla="*/ 153 h 160"/>
                <a:gd name="T6" fmla="*/ 321 w 406"/>
                <a:gd name="T7" fmla="*/ 158 h 160"/>
                <a:gd name="T8" fmla="*/ 326 w 406"/>
                <a:gd name="T9" fmla="*/ 160 h 160"/>
                <a:gd name="T10" fmla="*/ 331 w 406"/>
                <a:gd name="T11" fmla="*/ 158 h 160"/>
                <a:gd name="T12" fmla="*/ 404 w 406"/>
                <a:gd name="T13" fmla="*/ 85 h 160"/>
                <a:gd name="T14" fmla="*/ 406 w 406"/>
                <a:gd name="T15" fmla="*/ 80 h 160"/>
                <a:gd name="T16" fmla="*/ 404 w 406"/>
                <a:gd name="T17" fmla="*/ 75 h 160"/>
                <a:gd name="T18" fmla="*/ 331 w 406"/>
                <a:gd name="T19" fmla="*/ 3 h 160"/>
                <a:gd name="T20" fmla="*/ 326 w 406"/>
                <a:gd name="T21" fmla="*/ 0 h 160"/>
                <a:gd name="T22" fmla="*/ 321 w 406"/>
                <a:gd name="T23" fmla="*/ 3 h 160"/>
                <a:gd name="T24" fmla="*/ 319 w 406"/>
                <a:gd name="T25" fmla="*/ 8 h 160"/>
                <a:gd name="T26" fmla="*/ 319 w 406"/>
                <a:gd name="T27" fmla="*/ 51 h 160"/>
                <a:gd name="T28" fmla="*/ 7 w 406"/>
                <a:gd name="T29" fmla="*/ 51 h 160"/>
                <a:gd name="T30" fmla="*/ 2 w 406"/>
                <a:gd name="T31" fmla="*/ 54 h 160"/>
                <a:gd name="T32" fmla="*/ 0 w 406"/>
                <a:gd name="T33" fmla="*/ 59 h 160"/>
                <a:gd name="T34" fmla="*/ 0 w 406"/>
                <a:gd name="T35" fmla="*/ 103 h 160"/>
                <a:gd name="T36" fmla="*/ 2 w 406"/>
                <a:gd name="T37" fmla="*/ 108 h 160"/>
                <a:gd name="T38" fmla="*/ 7 w 406"/>
                <a:gd name="T39" fmla="*/ 109 h 160"/>
                <a:gd name="T40" fmla="*/ 7 w 406"/>
                <a:gd name="T41" fmla="*/ 10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6" h="160">
                  <a:moveTo>
                    <a:pt x="7" y="109"/>
                  </a:moveTo>
                  <a:lnTo>
                    <a:pt x="319" y="109"/>
                  </a:lnTo>
                  <a:lnTo>
                    <a:pt x="319" y="153"/>
                  </a:lnTo>
                  <a:cubicBezTo>
                    <a:pt x="319" y="155"/>
                    <a:pt x="320" y="157"/>
                    <a:pt x="321" y="158"/>
                  </a:cubicBezTo>
                  <a:cubicBezTo>
                    <a:pt x="322" y="159"/>
                    <a:pt x="325" y="160"/>
                    <a:pt x="326" y="160"/>
                  </a:cubicBezTo>
                  <a:cubicBezTo>
                    <a:pt x="329" y="160"/>
                    <a:pt x="330" y="159"/>
                    <a:pt x="331" y="158"/>
                  </a:cubicBezTo>
                  <a:lnTo>
                    <a:pt x="404" y="85"/>
                  </a:lnTo>
                  <a:cubicBezTo>
                    <a:pt x="405" y="84"/>
                    <a:pt x="406" y="83"/>
                    <a:pt x="406" y="80"/>
                  </a:cubicBezTo>
                  <a:cubicBezTo>
                    <a:pt x="406" y="78"/>
                    <a:pt x="405" y="76"/>
                    <a:pt x="404" y="75"/>
                  </a:cubicBezTo>
                  <a:lnTo>
                    <a:pt x="331" y="3"/>
                  </a:lnTo>
                  <a:cubicBezTo>
                    <a:pt x="330" y="1"/>
                    <a:pt x="327" y="0"/>
                    <a:pt x="326" y="0"/>
                  </a:cubicBezTo>
                  <a:cubicBezTo>
                    <a:pt x="324" y="0"/>
                    <a:pt x="322" y="1"/>
                    <a:pt x="321" y="3"/>
                  </a:cubicBezTo>
                  <a:cubicBezTo>
                    <a:pt x="320" y="4"/>
                    <a:pt x="319" y="5"/>
                    <a:pt x="319" y="8"/>
                  </a:cubicBezTo>
                  <a:lnTo>
                    <a:pt x="319" y="51"/>
                  </a:lnTo>
                  <a:lnTo>
                    <a:pt x="7" y="51"/>
                  </a:lnTo>
                  <a:cubicBezTo>
                    <a:pt x="5" y="51"/>
                    <a:pt x="4" y="53"/>
                    <a:pt x="2" y="54"/>
                  </a:cubicBezTo>
                  <a:cubicBezTo>
                    <a:pt x="1" y="55"/>
                    <a:pt x="0" y="58"/>
                    <a:pt x="0" y="59"/>
                  </a:cubicBezTo>
                  <a:lnTo>
                    <a:pt x="0" y="103"/>
                  </a:lnTo>
                  <a:cubicBezTo>
                    <a:pt x="0" y="105"/>
                    <a:pt x="1" y="107"/>
                    <a:pt x="2" y="108"/>
                  </a:cubicBezTo>
                  <a:cubicBezTo>
                    <a:pt x="3" y="109"/>
                    <a:pt x="5" y="109"/>
                    <a:pt x="7" y="109"/>
                  </a:cubicBezTo>
                  <a:close/>
                  <a:moveTo>
                    <a:pt x="7" y="109"/>
                  </a:move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6" name="Freeform 156"/>
            <p:cNvSpPr>
              <a:spLocks noEditPoints="1"/>
            </p:cNvSpPr>
            <p:nvPr/>
          </p:nvSpPr>
          <p:spPr bwMode="auto">
            <a:xfrm>
              <a:off x="6874637" y="1360695"/>
              <a:ext cx="244795" cy="96036"/>
            </a:xfrm>
            <a:custGeom>
              <a:avLst/>
              <a:gdLst>
                <a:gd name="T0" fmla="*/ 399 w 406"/>
                <a:gd name="T1" fmla="*/ 52 h 160"/>
                <a:gd name="T2" fmla="*/ 87 w 406"/>
                <a:gd name="T3" fmla="*/ 52 h 160"/>
                <a:gd name="T4" fmla="*/ 87 w 406"/>
                <a:gd name="T5" fmla="*/ 8 h 160"/>
                <a:gd name="T6" fmla="*/ 85 w 406"/>
                <a:gd name="T7" fmla="*/ 3 h 160"/>
                <a:gd name="T8" fmla="*/ 80 w 406"/>
                <a:gd name="T9" fmla="*/ 0 h 160"/>
                <a:gd name="T10" fmla="*/ 75 w 406"/>
                <a:gd name="T11" fmla="*/ 3 h 160"/>
                <a:gd name="T12" fmla="*/ 2 w 406"/>
                <a:gd name="T13" fmla="*/ 75 h 160"/>
                <a:gd name="T14" fmla="*/ 0 w 406"/>
                <a:gd name="T15" fmla="*/ 80 h 160"/>
                <a:gd name="T16" fmla="*/ 2 w 406"/>
                <a:gd name="T17" fmla="*/ 85 h 160"/>
                <a:gd name="T18" fmla="*/ 75 w 406"/>
                <a:gd name="T19" fmla="*/ 158 h 160"/>
                <a:gd name="T20" fmla="*/ 80 w 406"/>
                <a:gd name="T21" fmla="*/ 160 h 160"/>
                <a:gd name="T22" fmla="*/ 85 w 406"/>
                <a:gd name="T23" fmla="*/ 158 h 160"/>
                <a:gd name="T24" fmla="*/ 87 w 406"/>
                <a:gd name="T25" fmla="*/ 153 h 160"/>
                <a:gd name="T26" fmla="*/ 87 w 406"/>
                <a:gd name="T27" fmla="*/ 109 h 160"/>
                <a:gd name="T28" fmla="*/ 399 w 406"/>
                <a:gd name="T29" fmla="*/ 109 h 160"/>
                <a:gd name="T30" fmla="*/ 404 w 406"/>
                <a:gd name="T31" fmla="*/ 107 h 160"/>
                <a:gd name="T32" fmla="*/ 406 w 406"/>
                <a:gd name="T33" fmla="*/ 102 h 160"/>
                <a:gd name="T34" fmla="*/ 406 w 406"/>
                <a:gd name="T35" fmla="*/ 58 h 160"/>
                <a:gd name="T36" fmla="*/ 404 w 406"/>
                <a:gd name="T37" fmla="*/ 53 h 160"/>
                <a:gd name="T38" fmla="*/ 399 w 406"/>
                <a:gd name="T39" fmla="*/ 52 h 160"/>
                <a:gd name="T40" fmla="*/ 399 w 406"/>
                <a:gd name="T41" fmla="*/ 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6" h="160">
                  <a:moveTo>
                    <a:pt x="399" y="52"/>
                  </a:moveTo>
                  <a:lnTo>
                    <a:pt x="87" y="52"/>
                  </a:lnTo>
                  <a:lnTo>
                    <a:pt x="87" y="8"/>
                  </a:lnTo>
                  <a:cubicBezTo>
                    <a:pt x="87" y="5"/>
                    <a:pt x="86" y="4"/>
                    <a:pt x="85" y="3"/>
                  </a:cubicBezTo>
                  <a:cubicBezTo>
                    <a:pt x="84" y="2"/>
                    <a:pt x="81" y="0"/>
                    <a:pt x="80" y="0"/>
                  </a:cubicBezTo>
                  <a:cubicBezTo>
                    <a:pt x="77" y="0"/>
                    <a:pt x="76" y="2"/>
                    <a:pt x="75" y="3"/>
                  </a:cubicBezTo>
                  <a:lnTo>
                    <a:pt x="2" y="75"/>
                  </a:lnTo>
                  <a:cubicBezTo>
                    <a:pt x="1" y="77"/>
                    <a:pt x="0" y="78"/>
                    <a:pt x="0" y="80"/>
                  </a:cubicBezTo>
                  <a:cubicBezTo>
                    <a:pt x="0" y="83"/>
                    <a:pt x="1" y="84"/>
                    <a:pt x="2" y="85"/>
                  </a:cubicBezTo>
                  <a:lnTo>
                    <a:pt x="75" y="158"/>
                  </a:lnTo>
                  <a:cubicBezTo>
                    <a:pt x="76" y="159"/>
                    <a:pt x="78" y="160"/>
                    <a:pt x="80" y="160"/>
                  </a:cubicBezTo>
                  <a:cubicBezTo>
                    <a:pt x="82" y="160"/>
                    <a:pt x="83" y="159"/>
                    <a:pt x="85" y="158"/>
                  </a:cubicBezTo>
                  <a:cubicBezTo>
                    <a:pt x="86" y="157"/>
                    <a:pt x="87" y="154"/>
                    <a:pt x="87" y="153"/>
                  </a:cubicBezTo>
                  <a:lnTo>
                    <a:pt x="87" y="109"/>
                  </a:lnTo>
                  <a:lnTo>
                    <a:pt x="399" y="109"/>
                  </a:lnTo>
                  <a:cubicBezTo>
                    <a:pt x="401" y="109"/>
                    <a:pt x="402" y="108"/>
                    <a:pt x="404" y="107"/>
                  </a:cubicBezTo>
                  <a:cubicBezTo>
                    <a:pt x="405" y="105"/>
                    <a:pt x="406" y="103"/>
                    <a:pt x="406" y="102"/>
                  </a:cubicBezTo>
                  <a:lnTo>
                    <a:pt x="406" y="58"/>
                  </a:lnTo>
                  <a:cubicBezTo>
                    <a:pt x="406" y="55"/>
                    <a:pt x="405" y="54"/>
                    <a:pt x="404" y="53"/>
                  </a:cubicBezTo>
                  <a:cubicBezTo>
                    <a:pt x="402" y="53"/>
                    <a:pt x="400" y="52"/>
                    <a:pt x="399" y="52"/>
                  </a:cubicBezTo>
                  <a:close/>
                  <a:moveTo>
                    <a:pt x="399" y="52"/>
                  </a:move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7" name="Rectangle 157"/>
            <p:cNvSpPr>
              <a:spLocks noChangeArrowheads="1"/>
            </p:cNvSpPr>
            <p:nvPr/>
          </p:nvSpPr>
          <p:spPr bwMode="auto">
            <a:xfrm>
              <a:off x="6070579" y="1494390"/>
              <a:ext cx="7532" cy="357777"/>
            </a:xfrm>
            <a:prstGeom prst="rect">
              <a:avLst/>
            </a:prstGeom>
            <a:solidFill>
              <a:srgbClr val="8DD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8" name="Freeform 158"/>
            <p:cNvSpPr>
              <a:spLocks/>
            </p:cNvSpPr>
            <p:nvPr/>
          </p:nvSpPr>
          <p:spPr bwMode="auto">
            <a:xfrm>
              <a:off x="2626502" y="3413207"/>
              <a:ext cx="6895687" cy="836069"/>
            </a:xfrm>
            <a:custGeom>
              <a:avLst/>
              <a:gdLst>
                <a:gd name="T0" fmla="*/ 11400 w 11450"/>
                <a:gd name="T1" fmla="*/ 1390 h 1390"/>
                <a:gd name="T2" fmla="*/ 50 w 11450"/>
                <a:gd name="T3" fmla="*/ 1390 h 1390"/>
                <a:gd name="T4" fmla="*/ 0 w 11450"/>
                <a:gd name="T5" fmla="*/ 1340 h 1390"/>
                <a:gd name="T6" fmla="*/ 0 w 11450"/>
                <a:gd name="T7" fmla="*/ 50 h 1390"/>
                <a:gd name="T8" fmla="*/ 50 w 11450"/>
                <a:gd name="T9" fmla="*/ 0 h 1390"/>
                <a:gd name="T10" fmla="*/ 11400 w 11450"/>
                <a:gd name="T11" fmla="*/ 0 h 1390"/>
                <a:gd name="T12" fmla="*/ 11450 w 11450"/>
                <a:gd name="T13" fmla="*/ 50 h 1390"/>
                <a:gd name="T14" fmla="*/ 11450 w 11450"/>
                <a:gd name="T15" fmla="*/ 1341 h 1390"/>
                <a:gd name="T16" fmla="*/ 11400 w 11450"/>
                <a:gd name="T17" fmla="*/ 139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50" h="1390">
                  <a:moveTo>
                    <a:pt x="11400" y="1390"/>
                  </a:moveTo>
                  <a:lnTo>
                    <a:pt x="50" y="1390"/>
                  </a:lnTo>
                  <a:cubicBezTo>
                    <a:pt x="23" y="1390"/>
                    <a:pt x="0" y="1367"/>
                    <a:pt x="0" y="1340"/>
                  </a:cubicBezTo>
                  <a:lnTo>
                    <a:pt x="0" y="50"/>
                  </a:lnTo>
                  <a:cubicBezTo>
                    <a:pt x="0" y="22"/>
                    <a:pt x="23" y="0"/>
                    <a:pt x="50" y="0"/>
                  </a:cubicBezTo>
                  <a:lnTo>
                    <a:pt x="11400" y="0"/>
                  </a:lnTo>
                  <a:cubicBezTo>
                    <a:pt x="11428" y="0"/>
                    <a:pt x="11450" y="22"/>
                    <a:pt x="11450" y="50"/>
                  </a:cubicBezTo>
                  <a:lnTo>
                    <a:pt x="11450" y="1341"/>
                  </a:lnTo>
                  <a:cubicBezTo>
                    <a:pt x="11450" y="1368"/>
                    <a:pt x="11428" y="1390"/>
                    <a:pt x="11400" y="1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9" name="Freeform 159"/>
            <p:cNvSpPr>
              <a:spLocks noEditPoints="1"/>
            </p:cNvSpPr>
            <p:nvPr/>
          </p:nvSpPr>
          <p:spPr bwMode="auto">
            <a:xfrm>
              <a:off x="2620852" y="3403791"/>
              <a:ext cx="6908869" cy="853017"/>
            </a:xfrm>
            <a:custGeom>
              <a:avLst/>
              <a:gdLst>
                <a:gd name="T0" fmla="*/ 11412 w 11475"/>
                <a:gd name="T1" fmla="*/ 1415 h 1415"/>
                <a:gd name="T2" fmla="*/ 62 w 11475"/>
                <a:gd name="T3" fmla="*/ 1415 h 1415"/>
                <a:gd name="T4" fmla="*/ 0 w 11475"/>
                <a:gd name="T5" fmla="*/ 1353 h 1415"/>
                <a:gd name="T6" fmla="*/ 0 w 11475"/>
                <a:gd name="T7" fmla="*/ 63 h 1415"/>
                <a:gd name="T8" fmla="*/ 62 w 11475"/>
                <a:gd name="T9" fmla="*/ 0 h 1415"/>
                <a:gd name="T10" fmla="*/ 11412 w 11475"/>
                <a:gd name="T11" fmla="*/ 0 h 1415"/>
                <a:gd name="T12" fmla="*/ 11475 w 11475"/>
                <a:gd name="T13" fmla="*/ 63 h 1415"/>
                <a:gd name="T14" fmla="*/ 11475 w 11475"/>
                <a:gd name="T15" fmla="*/ 1354 h 1415"/>
                <a:gd name="T16" fmla="*/ 11412 w 11475"/>
                <a:gd name="T17" fmla="*/ 1415 h 1415"/>
                <a:gd name="T18" fmla="*/ 62 w 11475"/>
                <a:gd name="T19" fmla="*/ 25 h 1415"/>
                <a:gd name="T20" fmla="*/ 25 w 11475"/>
                <a:gd name="T21" fmla="*/ 63 h 1415"/>
                <a:gd name="T22" fmla="*/ 25 w 11475"/>
                <a:gd name="T23" fmla="*/ 1354 h 1415"/>
                <a:gd name="T24" fmla="*/ 62 w 11475"/>
                <a:gd name="T25" fmla="*/ 1391 h 1415"/>
                <a:gd name="T26" fmla="*/ 11412 w 11475"/>
                <a:gd name="T27" fmla="*/ 1391 h 1415"/>
                <a:gd name="T28" fmla="*/ 11450 w 11475"/>
                <a:gd name="T29" fmla="*/ 1354 h 1415"/>
                <a:gd name="T30" fmla="*/ 11450 w 11475"/>
                <a:gd name="T31" fmla="*/ 63 h 1415"/>
                <a:gd name="T32" fmla="*/ 11412 w 11475"/>
                <a:gd name="T33" fmla="*/ 25 h 1415"/>
                <a:gd name="T34" fmla="*/ 62 w 11475"/>
                <a:gd name="T35" fmla="*/ 25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75" h="1415">
                  <a:moveTo>
                    <a:pt x="11412" y="1415"/>
                  </a:moveTo>
                  <a:lnTo>
                    <a:pt x="62" y="1415"/>
                  </a:lnTo>
                  <a:cubicBezTo>
                    <a:pt x="27" y="1415"/>
                    <a:pt x="0" y="1387"/>
                    <a:pt x="0" y="1353"/>
                  </a:cubicBezTo>
                  <a:lnTo>
                    <a:pt x="0" y="63"/>
                  </a:lnTo>
                  <a:cubicBezTo>
                    <a:pt x="0" y="28"/>
                    <a:pt x="27" y="0"/>
                    <a:pt x="62" y="0"/>
                  </a:cubicBezTo>
                  <a:lnTo>
                    <a:pt x="11412" y="0"/>
                  </a:lnTo>
                  <a:cubicBezTo>
                    <a:pt x="11447" y="0"/>
                    <a:pt x="11475" y="28"/>
                    <a:pt x="11475" y="63"/>
                  </a:cubicBezTo>
                  <a:lnTo>
                    <a:pt x="11475" y="1354"/>
                  </a:lnTo>
                  <a:cubicBezTo>
                    <a:pt x="11475" y="1388"/>
                    <a:pt x="11446" y="1415"/>
                    <a:pt x="11412" y="1415"/>
                  </a:cubicBezTo>
                  <a:close/>
                  <a:moveTo>
                    <a:pt x="62" y="25"/>
                  </a:moveTo>
                  <a:cubicBezTo>
                    <a:pt x="41" y="25"/>
                    <a:pt x="25" y="41"/>
                    <a:pt x="25" y="63"/>
                  </a:cubicBezTo>
                  <a:lnTo>
                    <a:pt x="25" y="1354"/>
                  </a:lnTo>
                  <a:cubicBezTo>
                    <a:pt x="25" y="1375"/>
                    <a:pt x="41" y="1391"/>
                    <a:pt x="62" y="1391"/>
                  </a:cubicBezTo>
                  <a:lnTo>
                    <a:pt x="11412" y="1391"/>
                  </a:lnTo>
                  <a:cubicBezTo>
                    <a:pt x="11433" y="1391"/>
                    <a:pt x="11450" y="1375"/>
                    <a:pt x="11450" y="1354"/>
                  </a:cubicBezTo>
                  <a:lnTo>
                    <a:pt x="11450" y="63"/>
                  </a:lnTo>
                  <a:cubicBezTo>
                    <a:pt x="11450" y="41"/>
                    <a:pt x="11433" y="25"/>
                    <a:pt x="11412" y="25"/>
                  </a:cubicBezTo>
                  <a:lnTo>
                    <a:pt x="62" y="25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0" name="Rectangle 160"/>
            <p:cNvSpPr>
              <a:spLocks noChangeArrowheads="1"/>
            </p:cNvSpPr>
            <p:nvPr/>
          </p:nvSpPr>
          <p:spPr bwMode="auto">
            <a:xfrm>
              <a:off x="5515083" y="3315289"/>
              <a:ext cx="1118525" cy="2033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1" name="Freeform 161"/>
            <p:cNvSpPr>
              <a:spLocks/>
            </p:cNvSpPr>
            <p:nvPr/>
          </p:nvSpPr>
          <p:spPr bwMode="auto">
            <a:xfrm>
              <a:off x="5950064" y="3364248"/>
              <a:ext cx="67789" cy="90386"/>
            </a:xfrm>
            <a:custGeom>
              <a:avLst/>
              <a:gdLst>
                <a:gd name="T0" fmla="*/ 0 w 112"/>
                <a:gd name="T1" fmla="*/ 75 h 149"/>
                <a:gd name="T2" fmla="*/ 0 w 112"/>
                <a:gd name="T3" fmla="*/ 73 h 149"/>
                <a:gd name="T4" fmla="*/ 66 w 112"/>
                <a:gd name="T5" fmla="*/ 0 h 149"/>
                <a:gd name="T6" fmla="*/ 112 w 112"/>
                <a:gd name="T7" fmla="*/ 19 h 149"/>
                <a:gd name="T8" fmla="*/ 95 w 112"/>
                <a:gd name="T9" fmla="*/ 42 h 149"/>
                <a:gd name="T10" fmla="*/ 65 w 112"/>
                <a:gd name="T11" fmla="*/ 27 h 149"/>
                <a:gd name="T12" fmla="*/ 31 w 112"/>
                <a:gd name="T13" fmla="*/ 73 h 149"/>
                <a:gd name="T14" fmla="*/ 31 w 112"/>
                <a:gd name="T15" fmla="*/ 73 h 149"/>
                <a:gd name="T16" fmla="*/ 65 w 112"/>
                <a:gd name="T17" fmla="*/ 120 h 149"/>
                <a:gd name="T18" fmla="*/ 95 w 112"/>
                <a:gd name="T19" fmla="*/ 105 h 149"/>
                <a:gd name="T20" fmla="*/ 112 w 112"/>
                <a:gd name="T21" fmla="*/ 126 h 149"/>
                <a:gd name="T22" fmla="*/ 63 w 112"/>
                <a:gd name="T23" fmla="*/ 147 h 149"/>
                <a:gd name="T24" fmla="*/ 0 w 112"/>
                <a:gd name="T25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49">
                  <a:moveTo>
                    <a:pt x="0" y="75"/>
                  </a:moveTo>
                  <a:lnTo>
                    <a:pt x="0" y="73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87" y="0"/>
                    <a:pt x="101" y="7"/>
                    <a:pt x="112" y="19"/>
                  </a:cubicBezTo>
                  <a:lnTo>
                    <a:pt x="95" y="42"/>
                  </a:lnTo>
                  <a:cubicBezTo>
                    <a:pt x="86" y="34"/>
                    <a:pt x="77" y="27"/>
                    <a:pt x="65" y="27"/>
                  </a:cubicBezTo>
                  <a:cubicBezTo>
                    <a:pt x="45" y="27"/>
                    <a:pt x="31" y="45"/>
                    <a:pt x="31" y="73"/>
                  </a:cubicBezTo>
                  <a:lnTo>
                    <a:pt x="31" y="73"/>
                  </a:lnTo>
                  <a:cubicBezTo>
                    <a:pt x="31" y="102"/>
                    <a:pt x="46" y="120"/>
                    <a:pt x="65" y="120"/>
                  </a:cubicBezTo>
                  <a:cubicBezTo>
                    <a:pt x="76" y="120"/>
                    <a:pt x="85" y="115"/>
                    <a:pt x="95" y="105"/>
                  </a:cubicBezTo>
                  <a:lnTo>
                    <a:pt x="112" y="126"/>
                  </a:lnTo>
                  <a:cubicBezTo>
                    <a:pt x="100" y="140"/>
                    <a:pt x="85" y="147"/>
                    <a:pt x="63" y="147"/>
                  </a:cubicBezTo>
                  <a:cubicBezTo>
                    <a:pt x="26" y="149"/>
                    <a:pt x="0" y="120"/>
                    <a:pt x="0" y="75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2" name="Freeform 162"/>
            <p:cNvSpPr>
              <a:spLocks noEditPoints="1"/>
            </p:cNvSpPr>
            <p:nvPr/>
          </p:nvSpPr>
          <p:spPr bwMode="auto">
            <a:xfrm>
              <a:off x="6023503" y="3364248"/>
              <a:ext cx="79088" cy="90386"/>
            </a:xfrm>
            <a:custGeom>
              <a:avLst/>
              <a:gdLst>
                <a:gd name="T0" fmla="*/ 0 w 132"/>
                <a:gd name="T1" fmla="*/ 76 h 150"/>
                <a:gd name="T2" fmla="*/ 0 w 132"/>
                <a:gd name="T3" fmla="*/ 74 h 150"/>
                <a:gd name="T4" fmla="*/ 66 w 132"/>
                <a:gd name="T5" fmla="*/ 0 h 150"/>
                <a:gd name="T6" fmla="*/ 132 w 132"/>
                <a:gd name="T7" fmla="*/ 74 h 150"/>
                <a:gd name="T8" fmla="*/ 132 w 132"/>
                <a:gd name="T9" fmla="*/ 76 h 150"/>
                <a:gd name="T10" fmla="*/ 65 w 132"/>
                <a:gd name="T11" fmla="*/ 150 h 150"/>
                <a:gd name="T12" fmla="*/ 0 w 132"/>
                <a:gd name="T13" fmla="*/ 76 h 150"/>
                <a:gd name="T14" fmla="*/ 100 w 132"/>
                <a:gd name="T15" fmla="*/ 75 h 150"/>
                <a:gd name="T16" fmla="*/ 100 w 132"/>
                <a:gd name="T17" fmla="*/ 73 h 150"/>
                <a:gd name="T18" fmla="*/ 65 w 132"/>
                <a:gd name="T19" fmla="*/ 27 h 150"/>
                <a:gd name="T20" fmla="*/ 30 w 132"/>
                <a:gd name="T21" fmla="*/ 73 h 150"/>
                <a:gd name="T22" fmla="*/ 30 w 132"/>
                <a:gd name="T23" fmla="*/ 75 h 150"/>
                <a:gd name="T24" fmla="*/ 65 w 132"/>
                <a:gd name="T25" fmla="*/ 121 h 150"/>
                <a:gd name="T26" fmla="*/ 100 w 132"/>
                <a:gd name="T27" fmla="*/ 7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150">
                  <a:moveTo>
                    <a:pt x="0" y="76"/>
                  </a:moveTo>
                  <a:lnTo>
                    <a:pt x="0" y="74"/>
                  </a:lnTo>
                  <a:cubicBezTo>
                    <a:pt x="0" y="30"/>
                    <a:pt x="28" y="0"/>
                    <a:pt x="66" y="0"/>
                  </a:cubicBezTo>
                  <a:cubicBezTo>
                    <a:pt x="105" y="0"/>
                    <a:pt x="132" y="30"/>
                    <a:pt x="132" y="74"/>
                  </a:cubicBezTo>
                  <a:lnTo>
                    <a:pt x="132" y="76"/>
                  </a:lnTo>
                  <a:cubicBezTo>
                    <a:pt x="132" y="120"/>
                    <a:pt x="104" y="150"/>
                    <a:pt x="65" y="150"/>
                  </a:cubicBezTo>
                  <a:cubicBezTo>
                    <a:pt x="28" y="150"/>
                    <a:pt x="0" y="119"/>
                    <a:pt x="0" y="76"/>
                  </a:cubicBezTo>
                  <a:close/>
                  <a:moveTo>
                    <a:pt x="100" y="75"/>
                  </a:moveTo>
                  <a:lnTo>
                    <a:pt x="100" y="73"/>
                  </a:lnTo>
                  <a:cubicBezTo>
                    <a:pt x="100" y="45"/>
                    <a:pt x="85" y="27"/>
                    <a:pt x="65" y="27"/>
                  </a:cubicBezTo>
                  <a:cubicBezTo>
                    <a:pt x="45" y="27"/>
                    <a:pt x="30" y="45"/>
                    <a:pt x="30" y="73"/>
                  </a:cubicBezTo>
                  <a:lnTo>
                    <a:pt x="30" y="75"/>
                  </a:lnTo>
                  <a:cubicBezTo>
                    <a:pt x="30" y="104"/>
                    <a:pt x="45" y="121"/>
                    <a:pt x="65" y="121"/>
                  </a:cubicBezTo>
                  <a:cubicBezTo>
                    <a:pt x="85" y="121"/>
                    <a:pt x="100" y="104"/>
                    <a:pt x="100" y="75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3" name="Freeform 163"/>
            <p:cNvSpPr>
              <a:spLocks/>
            </p:cNvSpPr>
            <p:nvPr/>
          </p:nvSpPr>
          <p:spPr bwMode="auto">
            <a:xfrm>
              <a:off x="6117655" y="3366130"/>
              <a:ext cx="77205" cy="86620"/>
            </a:xfrm>
            <a:custGeom>
              <a:avLst/>
              <a:gdLst>
                <a:gd name="T0" fmla="*/ 0 w 128"/>
                <a:gd name="T1" fmla="*/ 0 h 145"/>
                <a:gd name="T2" fmla="*/ 32 w 128"/>
                <a:gd name="T3" fmla="*/ 0 h 145"/>
                <a:gd name="T4" fmla="*/ 64 w 128"/>
                <a:gd name="T5" fmla="*/ 59 h 145"/>
                <a:gd name="T6" fmla="*/ 97 w 128"/>
                <a:gd name="T7" fmla="*/ 0 h 145"/>
                <a:gd name="T8" fmla="*/ 128 w 128"/>
                <a:gd name="T9" fmla="*/ 0 h 145"/>
                <a:gd name="T10" fmla="*/ 128 w 128"/>
                <a:gd name="T11" fmla="*/ 145 h 145"/>
                <a:gd name="T12" fmla="*/ 98 w 128"/>
                <a:gd name="T13" fmla="*/ 145 h 145"/>
                <a:gd name="T14" fmla="*/ 98 w 128"/>
                <a:gd name="T15" fmla="*/ 53 h 145"/>
                <a:gd name="T16" fmla="*/ 64 w 128"/>
                <a:gd name="T17" fmla="*/ 113 h 145"/>
                <a:gd name="T18" fmla="*/ 64 w 128"/>
                <a:gd name="T19" fmla="*/ 113 h 145"/>
                <a:gd name="T20" fmla="*/ 30 w 128"/>
                <a:gd name="T21" fmla="*/ 53 h 145"/>
                <a:gd name="T22" fmla="*/ 30 w 128"/>
                <a:gd name="T23" fmla="*/ 145 h 145"/>
                <a:gd name="T24" fmla="*/ 2 w 128"/>
                <a:gd name="T25" fmla="*/ 145 h 145"/>
                <a:gd name="T26" fmla="*/ 2 w 128"/>
                <a:gd name="T27" fmla="*/ 0 h 145"/>
                <a:gd name="T28" fmla="*/ 0 w 128"/>
                <a:gd name="T2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145">
                  <a:moveTo>
                    <a:pt x="0" y="0"/>
                  </a:moveTo>
                  <a:lnTo>
                    <a:pt x="32" y="0"/>
                  </a:lnTo>
                  <a:lnTo>
                    <a:pt x="64" y="59"/>
                  </a:lnTo>
                  <a:lnTo>
                    <a:pt x="97" y="0"/>
                  </a:lnTo>
                  <a:lnTo>
                    <a:pt x="128" y="0"/>
                  </a:lnTo>
                  <a:lnTo>
                    <a:pt x="128" y="145"/>
                  </a:lnTo>
                  <a:lnTo>
                    <a:pt x="98" y="145"/>
                  </a:lnTo>
                  <a:lnTo>
                    <a:pt x="98" y="53"/>
                  </a:lnTo>
                  <a:lnTo>
                    <a:pt x="64" y="113"/>
                  </a:lnTo>
                  <a:lnTo>
                    <a:pt x="64" y="113"/>
                  </a:lnTo>
                  <a:lnTo>
                    <a:pt x="30" y="53"/>
                  </a:lnTo>
                  <a:lnTo>
                    <a:pt x="30" y="145"/>
                  </a:lnTo>
                  <a:lnTo>
                    <a:pt x="2" y="145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4" name="Freeform 164"/>
            <p:cNvSpPr>
              <a:spLocks noEditPoints="1"/>
            </p:cNvSpPr>
            <p:nvPr/>
          </p:nvSpPr>
          <p:spPr bwMode="auto">
            <a:xfrm>
              <a:off x="6211807" y="3366130"/>
              <a:ext cx="60257" cy="86620"/>
            </a:xfrm>
            <a:custGeom>
              <a:avLst/>
              <a:gdLst>
                <a:gd name="T0" fmla="*/ 0 w 101"/>
                <a:gd name="T1" fmla="*/ 0 h 145"/>
                <a:gd name="T2" fmla="*/ 48 w 101"/>
                <a:gd name="T3" fmla="*/ 0 h 145"/>
                <a:gd name="T4" fmla="*/ 101 w 101"/>
                <a:gd name="T5" fmla="*/ 50 h 145"/>
                <a:gd name="T6" fmla="*/ 101 w 101"/>
                <a:gd name="T7" fmla="*/ 50 h 145"/>
                <a:gd name="T8" fmla="*/ 47 w 101"/>
                <a:gd name="T9" fmla="*/ 102 h 145"/>
                <a:gd name="T10" fmla="*/ 30 w 101"/>
                <a:gd name="T11" fmla="*/ 102 h 145"/>
                <a:gd name="T12" fmla="*/ 30 w 101"/>
                <a:gd name="T13" fmla="*/ 145 h 145"/>
                <a:gd name="T14" fmla="*/ 0 w 101"/>
                <a:gd name="T15" fmla="*/ 145 h 145"/>
                <a:gd name="T16" fmla="*/ 0 w 101"/>
                <a:gd name="T17" fmla="*/ 0 h 145"/>
                <a:gd name="T18" fmla="*/ 47 w 101"/>
                <a:gd name="T19" fmla="*/ 74 h 145"/>
                <a:gd name="T20" fmla="*/ 71 w 101"/>
                <a:gd name="T21" fmla="*/ 50 h 145"/>
                <a:gd name="T22" fmla="*/ 71 w 101"/>
                <a:gd name="T23" fmla="*/ 50 h 145"/>
                <a:gd name="T24" fmla="*/ 46 w 101"/>
                <a:gd name="T25" fmla="*/ 27 h 145"/>
                <a:gd name="T26" fmla="*/ 30 w 101"/>
                <a:gd name="T27" fmla="*/ 27 h 145"/>
                <a:gd name="T28" fmla="*/ 30 w 101"/>
                <a:gd name="T29" fmla="*/ 73 h 145"/>
                <a:gd name="T30" fmla="*/ 47 w 101"/>
                <a:gd name="T31" fmla="*/ 73 h 145"/>
                <a:gd name="T32" fmla="*/ 47 w 101"/>
                <a:gd name="T33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145">
                  <a:moveTo>
                    <a:pt x="0" y="0"/>
                  </a:moveTo>
                  <a:lnTo>
                    <a:pt x="48" y="0"/>
                  </a:lnTo>
                  <a:cubicBezTo>
                    <a:pt x="81" y="0"/>
                    <a:pt x="101" y="19"/>
                    <a:pt x="101" y="50"/>
                  </a:cubicBezTo>
                  <a:lnTo>
                    <a:pt x="101" y="50"/>
                  </a:lnTo>
                  <a:cubicBezTo>
                    <a:pt x="101" y="84"/>
                    <a:pt x="77" y="100"/>
                    <a:pt x="47" y="102"/>
                  </a:cubicBezTo>
                  <a:lnTo>
                    <a:pt x="30" y="102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47" y="74"/>
                  </a:moveTo>
                  <a:cubicBezTo>
                    <a:pt x="62" y="74"/>
                    <a:pt x="71" y="64"/>
                    <a:pt x="71" y="50"/>
                  </a:cubicBezTo>
                  <a:lnTo>
                    <a:pt x="71" y="50"/>
                  </a:lnTo>
                  <a:cubicBezTo>
                    <a:pt x="71" y="35"/>
                    <a:pt x="62" y="27"/>
                    <a:pt x="46" y="27"/>
                  </a:cubicBezTo>
                  <a:lnTo>
                    <a:pt x="30" y="27"/>
                  </a:lnTo>
                  <a:lnTo>
                    <a:pt x="30" y="73"/>
                  </a:lnTo>
                  <a:lnTo>
                    <a:pt x="47" y="73"/>
                  </a:lnTo>
                  <a:lnTo>
                    <a:pt x="47" y="74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5" name="Freeform 165"/>
            <p:cNvSpPr>
              <a:spLocks/>
            </p:cNvSpPr>
            <p:nvPr/>
          </p:nvSpPr>
          <p:spPr bwMode="auto">
            <a:xfrm>
              <a:off x="6283363" y="3366130"/>
              <a:ext cx="65907" cy="88503"/>
            </a:xfrm>
            <a:custGeom>
              <a:avLst/>
              <a:gdLst>
                <a:gd name="T0" fmla="*/ 0 w 109"/>
                <a:gd name="T1" fmla="*/ 89 h 147"/>
                <a:gd name="T2" fmla="*/ 0 w 109"/>
                <a:gd name="T3" fmla="*/ 0 h 147"/>
                <a:gd name="T4" fmla="*/ 30 w 109"/>
                <a:gd name="T5" fmla="*/ 0 h 147"/>
                <a:gd name="T6" fmla="*/ 30 w 109"/>
                <a:gd name="T7" fmla="*/ 89 h 147"/>
                <a:gd name="T8" fmla="*/ 55 w 109"/>
                <a:gd name="T9" fmla="*/ 120 h 147"/>
                <a:gd name="T10" fmla="*/ 80 w 109"/>
                <a:gd name="T11" fmla="*/ 90 h 147"/>
                <a:gd name="T12" fmla="*/ 80 w 109"/>
                <a:gd name="T13" fmla="*/ 0 h 147"/>
                <a:gd name="T14" fmla="*/ 109 w 109"/>
                <a:gd name="T15" fmla="*/ 0 h 147"/>
                <a:gd name="T16" fmla="*/ 109 w 109"/>
                <a:gd name="T17" fmla="*/ 88 h 147"/>
                <a:gd name="T18" fmla="*/ 55 w 109"/>
                <a:gd name="T19" fmla="*/ 147 h 147"/>
                <a:gd name="T20" fmla="*/ 0 w 109"/>
                <a:gd name="T21" fmla="*/ 8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147">
                  <a:moveTo>
                    <a:pt x="0" y="89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89"/>
                  </a:lnTo>
                  <a:cubicBezTo>
                    <a:pt x="30" y="109"/>
                    <a:pt x="39" y="120"/>
                    <a:pt x="55" y="120"/>
                  </a:cubicBezTo>
                  <a:cubicBezTo>
                    <a:pt x="70" y="120"/>
                    <a:pt x="80" y="110"/>
                    <a:pt x="80" y="90"/>
                  </a:cubicBezTo>
                  <a:lnTo>
                    <a:pt x="80" y="0"/>
                  </a:lnTo>
                  <a:lnTo>
                    <a:pt x="109" y="0"/>
                  </a:lnTo>
                  <a:lnTo>
                    <a:pt x="109" y="88"/>
                  </a:lnTo>
                  <a:cubicBezTo>
                    <a:pt x="109" y="128"/>
                    <a:pt x="87" y="147"/>
                    <a:pt x="55" y="147"/>
                  </a:cubicBezTo>
                  <a:cubicBezTo>
                    <a:pt x="21" y="147"/>
                    <a:pt x="0" y="128"/>
                    <a:pt x="0" y="89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6" name="Freeform 166"/>
            <p:cNvSpPr>
              <a:spLocks/>
            </p:cNvSpPr>
            <p:nvPr/>
          </p:nvSpPr>
          <p:spPr bwMode="auto">
            <a:xfrm>
              <a:off x="6360567" y="3366130"/>
              <a:ext cx="62141" cy="86620"/>
            </a:xfrm>
            <a:custGeom>
              <a:avLst/>
              <a:gdLst>
                <a:gd name="T0" fmla="*/ 12 w 33"/>
                <a:gd name="T1" fmla="*/ 9 h 46"/>
                <a:gd name="T2" fmla="*/ 0 w 33"/>
                <a:gd name="T3" fmla="*/ 9 h 46"/>
                <a:gd name="T4" fmla="*/ 0 w 33"/>
                <a:gd name="T5" fmla="*/ 0 h 46"/>
                <a:gd name="T6" fmla="*/ 33 w 33"/>
                <a:gd name="T7" fmla="*/ 0 h 46"/>
                <a:gd name="T8" fmla="*/ 33 w 33"/>
                <a:gd name="T9" fmla="*/ 9 h 46"/>
                <a:gd name="T10" fmla="*/ 22 w 33"/>
                <a:gd name="T11" fmla="*/ 9 h 46"/>
                <a:gd name="T12" fmla="*/ 22 w 33"/>
                <a:gd name="T13" fmla="*/ 46 h 46"/>
                <a:gd name="T14" fmla="*/ 12 w 33"/>
                <a:gd name="T15" fmla="*/ 46 h 46"/>
                <a:gd name="T16" fmla="*/ 12 w 33"/>
                <a:gd name="T17" fmla="*/ 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6">
                  <a:moveTo>
                    <a:pt x="12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9"/>
                  </a:lnTo>
                  <a:lnTo>
                    <a:pt x="22" y="9"/>
                  </a:lnTo>
                  <a:lnTo>
                    <a:pt x="22" y="46"/>
                  </a:lnTo>
                  <a:lnTo>
                    <a:pt x="12" y="46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7" name="Freeform 167"/>
            <p:cNvSpPr>
              <a:spLocks/>
            </p:cNvSpPr>
            <p:nvPr/>
          </p:nvSpPr>
          <p:spPr bwMode="auto">
            <a:xfrm>
              <a:off x="6435888" y="3366130"/>
              <a:ext cx="56491" cy="88503"/>
            </a:xfrm>
            <a:custGeom>
              <a:avLst/>
              <a:gdLst>
                <a:gd name="T0" fmla="*/ 0 w 95"/>
                <a:gd name="T1" fmla="*/ 0 h 147"/>
                <a:gd name="T2" fmla="*/ 94 w 95"/>
                <a:gd name="T3" fmla="*/ 0 h 147"/>
                <a:gd name="T4" fmla="*/ 94 w 95"/>
                <a:gd name="T5" fmla="*/ 28 h 147"/>
                <a:gd name="T6" fmla="*/ 30 w 95"/>
                <a:gd name="T7" fmla="*/ 28 h 147"/>
                <a:gd name="T8" fmla="*/ 30 w 95"/>
                <a:gd name="T9" fmla="*/ 59 h 147"/>
                <a:gd name="T10" fmla="*/ 86 w 95"/>
                <a:gd name="T11" fmla="*/ 59 h 147"/>
                <a:gd name="T12" fmla="*/ 86 w 95"/>
                <a:gd name="T13" fmla="*/ 87 h 147"/>
                <a:gd name="T14" fmla="*/ 30 w 95"/>
                <a:gd name="T15" fmla="*/ 87 h 147"/>
                <a:gd name="T16" fmla="*/ 30 w 95"/>
                <a:gd name="T17" fmla="*/ 119 h 147"/>
                <a:gd name="T18" fmla="*/ 95 w 95"/>
                <a:gd name="T19" fmla="*/ 119 h 147"/>
                <a:gd name="T20" fmla="*/ 95 w 95"/>
                <a:gd name="T21" fmla="*/ 147 h 147"/>
                <a:gd name="T22" fmla="*/ 1 w 95"/>
                <a:gd name="T23" fmla="*/ 147 h 147"/>
                <a:gd name="T24" fmla="*/ 1 w 95"/>
                <a:gd name="T25" fmla="*/ 0 h 147"/>
                <a:gd name="T26" fmla="*/ 0 w 95"/>
                <a:gd name="T2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7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7"/>
                  </a:lnTo>
                  <a:lnTo>
                    <a:pt x="30" y="87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7"/>
                  </a:lnTo>
                  <a:lnTo>
                    <a:pt x="1" y="147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8" name="Freeform 168"/>
            <p:cNvSpPr>
              <a:spLocks noEditPoints="1"/>
            </p:cNvSpPr>
            <p:nvPr/>
          </p:nvSpPr>
          <p:spPr bwMode="auto">
            <a:xfrm>
              <a:off x="5652544" y="3452750"/>
              <a:ext cx="210900" cy="45193"/>
            </a:xfrm>
            <a:custGeom>
              <a:avLst/>
              <a:gdLst>
                <a:gd name="T0" fmla="*/ 341 w 353"/>
                <a:gd name="T1" fmla="*/ 0 h 75"/>
                <a:gd name="T2" fmla="*/ 12 w 353"/>
                <a:gd name="T3" fmla="*/ 0 h 75"/>
                <a:gd name="T4" fmla="*/ 3 w 353"/>
                <a:gd name="T5" fmla="*/ 4 h 75"/>
                <a:gd name="T6" fmla="*/ 0 w 353"/>
                <a:gd name="T7" fmla="*/ 13 h 75"/>
                <a:gd name="T8" fmla="*/ 0 w 353"/>
                <a:gd name="T9" fmla="*/ 63 h 75"/>
                <a:gd name="T10" fmla="*/ 3 w 353"/>
                <a:gd name="T11" fmla="*/ 71 h 75"/>
                <a:gd name="T12" fmla="*/ 12 w 353"/>
                <a:gd name="T13" fmla="*/ 75 h 75"/>
                <a:gd name="T14" fmla="*/ 341 w 353"/>
                <a:gd name="T15" fmla="*/ 75 h 75"/>
                <a:gd name="T16" fmla="*/ 350 w 353"/>
                <a:gd name="T17" fmla="*/ 71 h 75"/>
                <a:gd name="T18" fmla="*/ 353 w 353"/>
                <a:gd name="T19" fmla="*/ 63 h 75"/>
                <a:gd name="T20" fmla="*/ 353 w 353"/>
                <a:gd name="T21" fmla="*/ 13 h 75"/>
                <a:gd name="T22" fmla="*/ 350 w 353"/>
                <a:gd name="T23" fmla="*/ 4 h 75"/>
                <a:gd name="T24" fmla="*/ 341 w 353"/>
                <a:gd name="T25" fmla="*/ 0 h 75"/>
                <a:gd name="T26" fmla="*/ 327 w 353"/>
                <a:gd name="T27" fmla="*/ 51 h 75"/>
                <a:gd name="T28" fmla="*/ 201 w 353"/>
                <a:gd name="T29" fmla="*/ 51 h 75"/>
                <a:gd name="T30" fmla="*/ 201 w 353"/>
                <a:gd name="T31" fmla="*/ 26 h 75"/>
                <a:gd name="T32" fmla="*/ 327 w 353"/>
                <a:gd name="T33" fmla="*/ 26 h 75"/>
                <a:gd name="T34" fmla="*/ 327 w 353"/>
                <a:gd name="T35" fmla="*/ 51 h 75"/>
                <a:gd name="T36" fmla="*/ 327 w 353"/>
                <a:gd name="T37" fmla="*/ 5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3" h="75">
                  <a:moveTo>
                    <a:pt x="341" y="0"/>
                  </a:moveTo>
                  <a:lnTo>
                    <a:pt x="12" y="0"/>
                  </a:lnTo>
                  <a:cubicBezTo>
                    <a:pt x="8" y="0"/>
                    <a:pt x="6" y="1"/>
                    <a:pt x="3" y="4"/>
                  </a:cubicBezTo>
                  <a:cubicBezTo>
                    <a:pt x="1" y="6"/>
                    <a:pt x="0" y="9"/>
                    <a:pt x="0" y="13"/>
                  </a:cubicBezTo>
                  <a:lnTo>
                    <a:pt x="0" y="63"/>
                  </a:lnTo>
                  <a:cubicBezTo>
                    <a:pt x="0" y="66"/>
                    <a:pt x="1" y="69"/>
                    <a:pt x="3" y="71"/>
                  </a:cubicBezTo>
                  <a:cubicBezTo>
                    <a:pt x="6" y="74"/>
                    <a:pt x="8" y="75"/>
                    <a:pt x="12" y="75"/>
                  </a:cubicBezTo>
                  <a:lnTo>
                    <a:pt x="341" y="75"/>
                  </a:lnTo>
                  <a:cubicBezTo>
                    <a:pt x="345" y="75"/>
                    <a:pt x="347" y="74"/>
                    <a:pt x="350" y="71"/>
                  </a:cubicBezTo>
                  <a:cubicBezTo>
                    <a:pt x="352" y="69"/>
                    <a:pt x="353" y="66"/>
                    <a:pt x="353" y="63"/>
                  </a:cubicBezTo>
                  <a:lnTo>
                    <a:pt x="353" y="13"/>
                  </a:lnTo>
                  <a:cubicBezTo>
                    <a:pt x="353" y="9"/>
                    <a:pt x="352" y="6"/>
                    <a:pt x="350" y="4"/>
                  </a:cubicBezTo>
                  <a:cubicBezTo>
                    <a:pt x="347" y="1"/>
                    <a:pt x="343" y="0"/>
                    <a:pt x="341" y="0"/>
                  </a:cubicBezTo>
                  <a:close/>
                  <a:moveTo>
                    <a:pt x="327" y="51"/>
                  </a:moveTo>
                  <a:lnTo>
                    <a:pt x="201" y="51"/>
                  </a:lnTo>
                  <a:lnTo>
                    <a:pt x="201" y="26"/>
                  </a:lnTo>
                  <a:lnTo>
                    <a:pt x="327" y="26"/>
                  </a:lnTo>
                  <a:lnTo>
                    <a:pt x="327" y="51"/>
                  </a:lnTo>
                  <a:close/>
                  <a:moveTo>
                    <a:pt x="327" y="51"/>
                  </a:move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9" name="Freeform 169"/>
            <p:cNvSpPr>
              <a:spLocks noEditPoints="1"/>
            </p:cNvSpPr>
            <p:nvPr/>
          </p:nvSpPr>
          <p:spPr bwMode="auto">
            <a:xfrm>
              <a:off x="5652544" y="3392493"/>
              <a:ext cx="210900" cy="45193"/>
            </a:xfrm>
            <a:custGeom>
              <a:avLst/>
              <a:gdLst>
                <a:gd name="T0" fmla="*/ 341 w 353"/>
                <a:gd name="T1" fmla="*/ 0 h 75"/>
                <a:gd name="T2" fmla="*/ 12 w 353"/>
                <a:gd name="T3" fmla="*/ 0 h 75"/>
                <a:gd name="T4" fmla="*/ 3 w 353"/>
                <a:gd name="T5" fmla="*/ 4 h 75"/>
                <a:gd name="T6" fmla="*/ 0 w 353"/>
                <a:gd name="T7" fmla="*/ 12 h 75"/>
                <a:gd name="T8" fmla="*/ 0 w 353"/>
                <a:gd name="T9" fmla="*/ 62 h 75"/>
                <a:gd name="T10" fmla="*/ 3 w 353"/>
                <a:gd name="T11" fmla="*/ 71 h 75"/>
                <a:gd name="T12" fmla="*/ 12 w 353"/>
                <a:gd name="T13" fmla="*/ 75 h 75"/>
                <a:gd name="T14" fmla="*/ 341 w 353"/>
                <a:gd name="T15" fmla="*/ 75 h 75"/>
                <a:gd name="T16" fmla="*/ 350 w 353"/>
                <a:gd name="T17" fmla="*/ 71 h 75"/>
                <a:gd name="T18" fmla="*/ 353 w 353"/>
                <a:gd name="T19" fmla="*/ 62 h 75"/>
                <a:gd name="T20" fmla="*/ 353 w 353"/>
                <a:gd name="T21" fmla="*/ 12 h 75"/>
                <a:gd name="T22" fmla="*/ 350 w 353"/>
                <a:gd name="T23" fmla="*/ 4 h 75"/>
                <a:gd name="T24" fmla="*/ 341 w 353"/>
                <a:gd name="T25" fmla="*/ 0 h 75"/>
                <a:gd name="T26" fmla="*/ 327 w 353"/>
                <a:gd name="T27" fmla="*/ 51 h 75"/>
                <a:gd name="T28" fmla="*/ 125 w 353"/>
                <a:gd name="T29" fmla="*/ 51 h 75"/>
                <a:gd name="T30" fmla="*/ 125 w 353"/>
                <a:gd name="T31" fmla="*/ 26 h 75"/>
                <a:gd name="T32" fmla="*/ 327 w 353"/>
                <a:gd name="T33" fmla="*/ 26 h 75"/>
                <a:gd name="T34" fmla="*/ 327 w 353"/>
                <a:gd name="T35" fmla="*/ 51 h 75"/>
                <a:gd name="T36" fmla="*/ 327 w 353"/>
                <a:gd name="T37" fmla="*/ 5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3" h="75">
                  <a:moveTo>
                    <a:pt x="341" y="0"/>
                  </a:moveTo>
                  <a:lnTo>
                    <a:pt x="12" y="0"/>
                  </a:lnTo>
                  <a:cubicBezTo>
                    <a:pt x="8" y="0"/>
                    <a:pt x="6" y="1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lnTo>
                    <a:pt x="0" y="62"/>
                  </a:lnTo>
                  <a:cubicBezTo>
                    <a:pt x="0" y="66"/>
                    <a:pt x="1" y="69"/>
                    <a:pt x="3" y="71"/>
                  </a:cubicBezTo>
                  <a:cubicBezTo>
                    <a:pt x="6" y="74"/>
                    <a:pt x="8" y="75"/>
                    <a:pt x="12" y="75"/>
                  </a:cubicBezTo>
                  <a:lnTo>
                    <a:pt x="341" y="75"/>
                  </a:lnTo>
                  <a:cubicBezTo>
                    <a:pt x="345" y="75"/>
                    <a:pt x="347" y="74"/>
                    <a:pt x="350" y="71"/>
                  </a:cubicBezTo>
                  <a:cubicBezTo>
                    <a:pt x="352" y="69"/>
                    <a:pt x="353" y="66"/>
                    <a:pt x="353" y="62"/>
                  </a:cubicBezTo>
                  <a:lnTo>
                    <a:pt x="353" y="12"/>
                  </a:lnTo>
                  <a:cubicBezTo>
                    <a:pt x="353" y="9"/>
                    <a:pt x="352" y="6"/>
                    <a:pt x="350" y="4"/>
                  </a:cubicBezTo>
                  <a:cubicBezTo>
                    <a:pt x="347" y="1"/>
                    <a:pt x="343" y="0"/>
                    <a:pt x="341" y="0"/>
                  </a:cubicBezTo>
                  <a:close/>
                  <a:moveTo>
                    <a:pt x="327" y="51"/>
                  </a:moveTo>
                  <a:lnTo>
                    <a:pt x="125" y="51"/>
                  </a:lnTo>
                  <a:lnTo>
                    <a:pt x="125" y="26"/>
                  </a:lnTo>
                  <a:lnTo>
                    <a:pt x="327" y="26"/>
                  </a:lnTo>
                  <a:lnTo>
                    <a:pt x="327" y="51"/>
                  </a:lnTo>
                  <a:close/>
                  <a:moveTo>
                    <a:pt x="327" y="51"/>
                  </a:move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0" name="Freeform 170"/>
            <p:cNvSpPr>
              <a:spLocks noEditPoints="1"/>
            </p:cNvSpPr>
            <p:nvPr/>
          </p:nvSpPr>
          <p:spPr bwMode="auto">
            <a:xfrm>
              <a:off x="5652544" y="3332236"/>
              <a:ext cx="210900" cy="45193"/>
            </a:xfrm>
            <a:custGeom>
              <a:avLst/>
              <a:gdLst>
                <a:gd name="T0" fmla="*/ 350 w 353"/>
                <a:gd name="T1" fmla="*/ 4 h 75"/>
                <a:gd name="T2" fmla="*/ 341 w 353"/>
                <a:gd name="T3" fmla="*/ 0 h 75"/>
                <a:gd name="T4" fmla="*/ 12 w 353"/>
                <a:gd name="T5" fmla="*/ 0 h 75"/>
                <a:gd name="T6" fmla="*/ 3 w 353"/>
                <a:gd name="T7" fmla="*/ 4 h 75"/>
                <a:gd name="T8" fmla="*/ 0 w 353"/>
                <a:gd name="T9" fmla="*/ 12 h 75"/>
                <a:gd name="T10" fmla="*/ 0 w 353"/>
                <a:gd name="T11" fmla="*/ 62 h 75"/>
                <a:gd name="T12" fmla="*/ 3 w 353"/>
                <a:gd name="T13" fmla="*/ 71 h 75"/>
                <a:gd name="T14" fmla="*/ 12 w 353"/>
                <a:gd name="T15" fmla="*/ 75 h 75"/>
                <a:gd name="T16" fmla="*/ 341 w 353"/>
                <a:gd name="T17" fmla="*/ 75 h 75"/>
                <a:gd name="T18" fmla="*/ 350 w 353"/>
                <a:gd name="T19" fmla="*/ 71 h 75"/>
                <a:gd name="T20" fmla="*/ 353 w 353"/>
                <a:gd name="T21" fmla="*/ 62 h 75"/>
                <a:gd name="T22" fmla="*/ 353 w 353"/>
                <a:gd name="T23" fmla="*/ 12 h 75"/>
                <a:gd name="T24" fmla="*/ 350 w 353"/>
                <a:gd name="T25" fmla="*/ 4 h 75"/>
                <a:gd name="T26" fmla="*/ 327 w 353"/>
                <a:gd name="T27" fmla="*/ 50 h 75"/>
                <a:gd name="T28" fmla="*/ 252 w 353"/>
                <a:gd name="T29" fmla="*/ 50 h 75"/>
                <a:gd name="T30" fmla="*/ 252 w 353"/>
                <a:gd name="T31" fmla="*/ 25 h 75"/>
                <a:gd name="T32" fmla="*/ 328 w 353"/>
                <a:gd name="T33" fmla="*/ 25 h 75"/>
                <a:gd name="T34" fmla="*/ 328 w 353"/>
                <a:gd name="T35" fmla="*/ 50 h 75"/>
                <a:gd name="T36" fmla="*/ 327 w 353"/>
                <a:gd name="T37" fmla="*/ 50 h 75"/>
                <a:gd name="T38" fmla="*/ 327 w 353"/>
                <a:gd name="T39" fmla="*/ 5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3" h="75">
                  <a:moveTo>
                    <a:pt x="350" y="4"/>
                  </a:moveTo>
                  <a:cubicBezTo>
                    <a:pt x="347" y="1"/>
                    <a:pt x="345" y="0"/>
                    <a:pt x="341" y="0"/>
                  </a:cubicBezTo>
                  <a:lnTo>
                    <a:pt x="12" y="0"/>
                  </a:lnTo>
                  <a:cubicBezTo>
                    <a:pt x="8" y="0"/>
                    <a:pt x="6" y="1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lnTo>
                    <a:pt x="0" y="62"/>
                  </a:lnTo>
                  <a:cubicBezTo>
                    <a:pt x="0" y="66"/>
                    <a:pt x="1" y="69"/>
                    <a:pt x="3" y="71"/>
                  </a:cubicBezTo>
                  <a:cubicBezTo>
                    <a:pt x="6" y="74"/>
                    <a:pt x="8" y="75"/>
                    <a:pt x="12" y="75"/>
                  </a:cubicBezTo>
                  <a:lnTo>
                    <a:pt x="341" y="75"/>
                  </a:lnTo>
                  <a:cubicBezTo>
                    <a:pt x="344" y="75"/>
                    <a:pt x="347" y="74"/>
                    <a:pt x="350" y="71"/>
                  </a:cubicBezTo>
                  <a:cubicBezTo>
                    <a:pt x="352" y="69"/>
                    <a:pt x="353" y="66"/>
                    <a:pt x="353" y="62"/>
                  </a:cubicBezTo>
                  <a:lnTo>
                    <a:pt x="353" y="12"/>
                  </a:lnTo>
                  <a:cubicBezTo>
                    <a:pt x="353" y="9"/>
                    <a:pt x="352" y="6"/>
                    <a:pt x="350" y="4"/>
                  </a:cubicBezTo>
                  <a:close/>
                  <a:moveTo>
                    <a:pt x="327" y="50"/>
                  </a:moveTo>
                  <a:lnTo>
                    <a:pt x="252" y="50"/>
                  </a:lnTo>
                  <a:lnTo>
                    <a:pt x="252" y="25"/>
                  </a:lnTo>
                  <a:lnTo>
                    <a:pt x="328" y="25"/>
                  </a:lnTo>
                  <a:lnTo>
                    <a:pt x="328" y="50"/>
                  </a:lnTo>
                  <a:lnTo>
                    <a:pt x="327" y="50"/>
                  </a:lnTo>
                  <a:close/>
                  <a:moveTo>
                    <a:pt x="327" y="50"/>
                  </a:move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1" name="Rectangle 171"/>
            <p:cNvSpPr>
              <a:spLocks noChangeArrowheads="1"/>
            </p:cNvSpPr>
            <p:nvPr/>
          </p:nvSpPr>
          <p:spPr bwMode="auto">
            <a:xfrm>
              <a:off x="5172370" y="3654236"/>
              <a:ext cx="7532" cy="482058"/>
            </a:xfrm>
            <a:prstGeom prst="rect">
              <a:avLst/>
            </a:prstGeom>
            <a:solidFill>
              <a:srgbClr val="FFC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2" name="Freeform 172"/>
            <p:cNvSpPr>
              <a:spLocks/>
            </p:cNvSpPr>
            <p:nvPr/>
          </p:nvSpPr>
          <p:spPr bwMode="auto">
            <a:xfrm>
              <a:off x="4048195" y="3914095"/>
              <a:ext cx="96036" cy="126164"/>
            </a:xfrm>
            <a:custGeom>
              <a:avLst/>
              <a:gdLst>
                <a:gd name="T0" fmla="*/ 0 w 159"/>
                <a:gd name="T1" fmla="*/ 0 h 209"/>
                <a:gd name="T2" fmla="*/ 33 w 159"/>
                <a:gd name="T3" fmla="*/ 0 h 209"/>
                <a:gd name="T4" fmla="*/ 125 w 159"/>
                <a:gd name="T5" fmla="*/ 140 h 209"/>
                <a:gd name="T6" fmla="*/ 125 w 159"/>
                <a:gd name="T7" fmla="*/ 0 h 209"/>
                <a:gd name="T8" fmla="*/ 159 w 159"/>
                <a:gd name="T9" fmla="*/ 0 h 209"/>
                <a:gd name="T10" fmla="*/ 159 w 159"/>
                <a:gd name="T11" fmla="*/ 209 h 209"/>
                <a:gd name="T12" fmla="*/ 130 w 159"/>
                <a:gd name="T13" fmla="*/ 209 h 209"/>
                <a:gd name="T14" fmla="*/ 35 w 159"/>
                <a:gd name="T15" fmla="*/ 65 h 209"/>
                <a:gd name="T16" fmla="*/ 35 w 159"/>
                <a:gd name="T17" fmla="*/ 209 h 209"/>
                <a:gd name="T18" fmla="*/ 1 w 159"/>
                <a:gd name="T19" fmla="*/ 209 h 209"/>
                <a:gd name="T20" fmla="*/ 1 w 159"/>
                <a:gd name="T21" fmla="*/ 0 h 209"/>
                <a:gd name="T22" fmla="*/ 0 w 159"/>
                <a:gd name="T2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209">
                  <a:moveTo>
                    <a:pt x="0" y="0"/>
                  </a:moveTo>
                  <a:lnTo>
                    <a:pt x="33" y="0"/>
                  </a:lnTo>
                  <a:lnTo>
                    <a:pt x="125" y="140"/>
                  </a:lnTo>
                  <a:lnTo>
                    <a:pt x="125" y="0"/>
                  </a:lnTo>
                  <a:lnTo>
                    <a:pt x="159" y="0"/>
                  </a:lnTo>
                  <a:lnTo>
                    <a:pt x="159" y="209"/>
                  </a:lnTo>
                  <a:lnTo>
                    <a:pt x="130" y="209"/>
                  </a:lnTo>
                  <a:lnTo>
                    <a:pt x="35" y="65"/>
                  </a:lnTo>
                  <a:lnTo>
                    <a:pt x="35" y="209"/>
                  </a:lnTo>
                  <a:lnTo>
                    <a:pt x="1" y="209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3" name="Freeform 173"/>
            <p:cNvSpPr>
              <a:spLocks noEditPoints="1"/>
            </p:cNvSpPr>
            <p:nvPr/>
          </p:nvSpPr>
          <p:spPr bwMode="auto">
            <a:xfrm>
              <a:off x="4164944" y="3942340"/>
              <a:ext cx="86620" cy="99802"/>
            </a:xfrm>
            <a:custGeom>
              <a:avLst/>
              <a:gdLst>
                <a:gd name="T0" fmla="*/ 0 w 146"/>
                <a:gd name="T1" fmla="*/ 84 h 165"/>
                <a:gd name="T2" fmla="*/ 0 w 146"/>
                <a:gd name="T3" fmla="*/ 81 h 165"/>
                <a:gd name="T4" fmla="*/ 73 w 146"/>
                <a:gd name="T5" fmla="*/ 0 h 165"/>
                <a:gd name="T6" fmla="*/ 146 w 146"/>
                <a:gd name="T7" fmla="*/ 81 h 165"/>
                <a:gd name="T8" fmla="*/ 146 w 146"/>
                <a:gd name="T9" fmla="*/ 84 h 165"/>
                <a:gd name="T10" fmla="*/ 72 w 146"/>
                <a:gd name="T11" fmla="*/ 165 h 165"/>
                <a:gd name="T12" fmla="*/ 0 w 146"/>
                <a:gd name="T13" fmla="*/ 84 h 165"/>
                <a:gd name="T14" fmla="*/ 111 w 146"/>
                <a:gd name="T15" fmla="*/ 82 h 165"/>
                <a:gd name="T16" fmla="*/ 111 w 146"/>
                <a:gd name="T17" fmla="*/ 81 h 165"/>
                <a:gd name="T18" fmla="*/ 71 w 146"/>
                <a:gd name="T19" fmla="*/ 30 h 165"/>
                <a:gd name="T20" fmla="*/ 32 w 146"/>
                <a:gd name="T21" fmla="*/ 81 h 165"/>
                <a:gd name="T22" fmla="*/ 32 w 146"/>
                <a:gd name="T23" fmla="*/ 82 h 165"/>
                <a:gd name="T24" fmla="*/ 72 w 146"/>
                <a:gd name="T25" fmla="*/ 135 h 165"/>
                <a:gd name="T26" fmla="*/ 111 w 146"/>
                <a:gd name="T27" fmla="*/ 8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6" h="165">
                  <a:moveTo>
                    <a:pt x="0" y="84"/>
                  </a:moveTo>
                  <a:lnTo>
                    <a:pt x="0" y="81"/>
                  </a:lnTo>
                  <a:cubicBezTo>
                    <a:pt x="0" y="35"/>
                    <a:pt x="31" y="0"/>
                    <a:pt x="73" y="0"/>
                  </a:cubicBezTo>
                  <a:cubicBezTo>
                    <a:pt x="115" y="0"/>
                    <a:pt x="146" y="34"/>
                    <a:pt x="146" y="81"/>
                  </a:cubicBezTo>
                  <a:lnTo>
                    <a:pt x="146" y="84"/>
                  </a:lnTo>
                  <a:cubicBezTo>
                    <a:pt x="146" y="130"/>
                    <a:pt x="115" y="165"/>
                    <a:pt x="72" y="165"/>
                  </a:cubicBezTo>
                  <a:cubicBezTo>
                    <a:pt x="30" y="165"/>
                    <a:pt x="0" y="131"/>
                    <a:pt x="0" y="84"/>
                  </a:cubicBezTo>
                  <a:close/>
                  <a:moveTo>
                    <a:pt x="111" y="82"/>
                  </a:moveTo>
                  <a:lnTo>
                    <a:pt x="111" y="81"/>
                  </a:lnTo>
                  <a:cubicBezTo>
                    <a:pt x="111" y="51"/>
                    <a:pt x="95" y="30"/>
                    <a:pt x="71" y="30"/>
                  </a:cubicBezTo>
                  <a:cubicBezTo>
                    <a:pt x="47" y="30"/>
                    <a:pt x="32" y="51"/>
                    <a:pt x="32" y="81"/>
                  </a:cubicBezTo>
                  <a:lnTo>
                    <a:pt x="32" y="82"/>
                  </a:lnTo>
                  <a:cubicBezTo>
                    <a:pt x="32" y="112"/>
                    <a:pt x="48" y="135"/>
                    <a:pt x="72" y="135"/>
                  </a:cubicBezTo>
                  <a:cubicBezTo>
                    <a:pt x="96" y="135"/>
                    <a:pt x="111" y="112"/>
                    <a:pt x="111" y="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4" name="Freeform 174"/>
            <p:cNvSpPr>
              <a:spLocks/>
            </p:cNvSpPr>
            <p:nvPr/>
          </p:nvSpPr>
          <p:spPr bwMode="auto">
            <a:xfrm>
              <a:off x="4259096" y="3944224"/>
              <a:ext cx="84737" cy="96036"/>
            </a:xfrm>
            <a:custGeom>
              <a:avLst/>
              <a:gdLst>
                <a:gd name="T0" fmla="*/ 0 w 141"/>
                <a:gd name="T1" fmla="*/ 0 h 160"/>
                <a:gd name="T2" fmla="*/ 35 w 141"/>
                <a:gd name="T3" fmla="*/ 0 h 160"/>
                <a:gd name="T4" fmla="*/ 70 w 141"/>
                <a:gd name="T5" fmla="*/ 115 h 160"/>
                <a:gd name="T6" fmla="*/ 106 w 141"/>
                <a:gd name="T7" fmla="*/ 0 h 160"/>
                <a:gd name="T8" fmla="*/ 141 w 141"/>
                <a:gd name="T9" fmla="*/ 0 h 160"/>
                <a:gd name="T10" fmla="*/ 86 w 141"/>
                <a:gd name="T11" fmla="*/ 160 h 160"/>
                <a:gd name="T12" fmla="*/ 55 w 141"/>
                <a:gd name="T13" fmla="*/ 160 h 160"/>
                <a:gd name="T14" fmla="*/ 0 w 141"/>
                <a:gd name="T1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160">
                  <a:moveTo>
                    <a:pt x="0" y="0"/>
                  </a:moveTo>
                  <a:lnTo>
                    <a:pt x="35" y="0"/>
                  </a:lnTo>
                  <a:lnTo>
                    <a:pt x="70" y="115"/>
                  </a:lnTo>
                  <a:lnTo>
                    <a:pt x="106" y="0"/>
                  </a:lnTo>
                  <a:lnTo>
                    <a:pt x="141" y="0"/>
                  </a:lnTo>
                  <a:lnTo>
                    <a:pt x="86" y="160"/>
                  </a:lnTo>
                  <a:lnTo>
                    <a:pt x="5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5" name="Freeform 175"/>
            <p:cNvSpPr>
              <a:spLocks noEditPoints="1"/>
            </p:cNvSpPr>
            <p:nvPr/>
          </p:nvSpPr>
          <p:spPr bwMode="auto">
            <a:xfrm>
              <a:off x="4349481" y="3944224"/>
              <a:ext cx="75322" cy="97918"/>
            </a:xfrm>
            <a:custGeom>
              <a:avLst/>
              <a:gdLst>
                <a:gd name="T0" fmla="*/ 0 w 125"/>
                <a:gd name="T1" fmla="*/ 115 h 163"/>
                <a:gd name="T2" fmla="*/ 0 w 125"/>
                <a:gd name="T3" fmla="*/ 114 h 163"/>
                <a:gd name="T4" fmla="*/ 57 w 125"/>
                <a:gd name="T5" fmla="*/ 62 h 163"/>
                <a:gd name="T6" fmla="*/ 93 w 125"/>
                <a:gd name="T7" fmla="*/ 69 h 163"/>
                <a:gd name="T8" fmla="*/ 93 w 125"/>
                <a:gd name="T9" fmla="*/ 62 h 163"/>
                <a:gd name="T10" fmla="*/ 59 w 125"/>
                <a:gd name="T11" fmla="*/ 30 h 163"/>
                <a:gd name="T12" fmla="*/ 20 w 125"/>
                <a:gd name="T13" fmla="*/ 40 h 163"/>
                <a:gd name="T14" fmla="*/ 10 w 125"/>
                <a:gd name="T15" fmla="*/ 12 h 163"/>
                <a:gd name="T16" fmla="*/ 63 w 125"/>
                <a:gd name="T17" fmla="*/ 0 h 163"/>
                <a:gd name="T18" fmla="*/ 109 w 125"/>
                <a:gd name="T19" fmla="*/ 16 h 163"/>
                <a:gd name="T20" fmla="*/ 125 w 125"/>
                <a:gd name="T21" fmla="*/ 62 h 163"/>
                <a:gd name="T22" fmla="*/ 125 w 125"/>
                <a:gd name="T23" fmla="*/ 161 h 163"/>
                <a:gd name="T24" fmla="*/ 92 w 125"/>
                <a:gd name="T25" fmla="*/ 161 h 163"/>
                <a:gd name="T26" fmla="*/ 92 w 125"/>
                <a:gd name="T27" fmla="*/ 140 h 163"/>
                <a:gd name="T28" fmla="*/ 48 w 125"/>
                <a:gd name="T29" fmla="*/ 163 h 163"/>
                <a:gd name="T30" fmla="*/ 0 w 125"/>
                <a:gd name="T31" fmla="*/ 115 h 163"/>
                <a:gd name="T32" fmla="*/ 93 w 125"/>
                <a:gd name="T33" fmla="*/ 106 h 163"/>
                <a:gd name="T34" fmla="*/ 93 w 125"/>
                <a:gd name="T35" fmla="*/ 90 h 163"/>
                <a:gd name="T36" fmla="*/ 64 w 125"/>
                <a:gd name="T37" fmla="*/ 84 h 163"/>
                <a:gd name="T38" fmla="*/ 33 w 125"/>
                <a:gd name="T39" fmla="*/ 110 h 163"/>
                <a:gd name="T40" fmla="*/ 33 w 125"/>
                <a:gd name="T41" fmla="*/ 110 h 163"/>
                <a:gd name="T42" fmla="*/ 59 w 125"/>
                <a:gd name="T43" fmla="*/ 135 h 163"/>
                <a:gd name="T44" fmla="*/ 93 w 125"/>
                <a:gd name="T45" fmla="*/ 10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5" h="163">
                  <a:moveTo>
                    <a:pt x="0" y="115"/>
                  </a:moveTo>
                  <a:lnTo>
                    <a:pt x="0" y="114"/>
                  </a:lnTo>
                  <a:cubicBezTo>
                    <a:pt x="0" y="80"/>
                    <a:pt x="23" y="62"/>
                    <a:pt x="57" y="62"/>
                  </a:cubicBezTo>
                  <a:cubicBezTo>
                    <a:pt x="72" y="62"/>
                    <a:pt x="83" y="65"/>
                    <a:pt x="93" y="69"/>
                  </a:cubicBezTo>
                  <a:lnTo>
                    <a:pt x="93" y="62"/>
                  </a:lnTo>
                  <a:cubicBezTo>
                    <a:pt x="93" y="41"/>
                    <a:pt x="80" y="30"/>
                    <a:pt x="59" y="30"/>
                  </a:cubicBezTo>
                  <a:cubicBezTo>
                    <a:pt x="44" y="30"/>
                    <a:pt x="31" y="35"/>
                    <a:pt x="20" y="40"/>
                  </a:cubicBezTo>
                  <a:lnTo>
                    <a:pt x="10" y="12"/>
                  </a:lnTo>
                  <a:cubicBezTo>
                    <a:pt x="25" y="5"/>
                    <a:pt x="42" y="0"/>
                    <a:pt x="63" y="0"/>
                  </a:cubicBezTo>
                  <a:cubicBezTo>
                    <a:pt x="83" y="0"/>
                    <a:pt x="99" y="6"/>
                    <a:pt x="109" y="16"/>
                  </a:cubicBezTo>
                  <a:cubicBezTo>
                    <a:pt x="119" y="26"/>
                    <a:pt x="125" y="43"/>
                    <a:pt x="125" y="62"/>
                  </a:cubicBezTo>
                  <a:lnTo>
                    <a:pt x="125" y="161"/>
                  </a:lnTo>
                  <a:lnTo>
                    <a:pt x="92" y="161"/>
                  </a:lnTo>
                  <a:lnTo>
                    <a:pt x="92" y="140"/>
                  </a:lnTo>
                  <a:cubicBezTo>
                    <a:pt x="83" y="154"/>
                    <a:pt x="68" y="163"/>
                    <a:pt x="48" y="163"/>
                  </a:cubicBezTo>
                  <a:cubicBezTo>
                    <a:pt x="22" y="163"/>
                    <a:pt x="0" y="145"/>
                    <a:pt x="0" y="115"/>
                  </a:cubicBezTo>
                  <a:close/>
                  <a:moveTo>
                    <a:pt x="93" y="106"/>
                  </a:moveTo>
                  <a:lnTo>
                    <a:pt x="93" y="90"/>
                  </a:lnTo>
                  <a:cubicBezTo>
                    <a:pt x="85" y="86"/>
                    <a:pt x="75" y="84"/>
                    <a:pt x="64" y="84"/>
                  </a:cubicBezTo>
                  <a:cubicBezTo>
                    <a:pt x="44" y="84"/>
                    <a:pt x="33" y="94"/>
                    <a:pt x="33" y="110"/>
                  </a:cubicBezTo>
                  <a:lnTo>
                    <a:pt x="33" y="110"/>
                  </a:lnTo>
                  <a:cubicBezTo>
                    <a:pt x="33" y="126"/>
                    <a:pt x="44" y="135"/>
                    <a:pt x="59" y="135"/>
                  </a:cubicBezTo>
                  <a:cubicBezTo>
                    <a:pt x="78" y="138"/>
                    <a:pt x="93" y="125"/>
                    <a:pt x="93" y="1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6" name="Rectangle 176"/>
            <p:cNvSpPr>
              <a:spLocks noChangeArrowheads="1"/>
            </p:cNvSpPr>
            <p:nvPr/>
          </p:nvSpPr>
          <p:spPr bwMode="auto">
            <a:xfrm>
              <a:off x="3714898" y="3618457"/>
              <a:ext cx="1014958" cy="148761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7" name="Freeform 177"/>
            <p:cNvSpPr>
              <a:spLocks/>
            </p:cNvSpPr>
            <p:nvPr/>
          </p:nvSpPr>
          <p:spPr bwMode="auto">
            <a:xfrm>
              <a:off x="3771389" y="3656118"/>
              <a:ext cx="60257" cy="71555"/>
            </a:xfrm>
            <a:custGeom>
              <a:avLst/>
              <a:gdLst>
                <a:gd name="T0" fmla="*/ 0 w 102"/>
                <a:gd name="T1" fmla="*/ 0 h 119"/>
                <a:gd name="T2" fmla="*/ 26 w 102"/>
                <a:gd name="T3" fmla="*/ 0 h 119"/>
                <a:gd name="T4" fmla="*/ 51 w 102"/>
                <a:gd name="T5" fmla="*/ 81 h 119"/>
                <a:gd name="T6" fmla="*/ 76 w 102"/>
                <a:gd name="T7" fmla="*/ 0 h 119"/>
                <a:gd name="T8" fmla="*/ 102 w 102"/>
                <a:gd name="T9" fmla="*/ 0 h 119"/>
                <a:gd name="T10" fmla="*/ 62 w 102"/>
                <a:gd name="T11" fmla="*/ 119 h 119"/>
                <a:gd name="T12" fmla="*/ 40 w 102"/>
                <a:gd name="T13" fmla="*/ 119 h 119"/>
                <a:gd name="T14" fmla="*/ 0 w 102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119">
                  <a:moveTo>
                    <a:pt x="0" y="0"/>
                  </a:moveTo>
                  <a:lnTo>
                    <a:pt x="26" y="0"/>
                  </a:lnTo>
                  <a:lnTo>
                    <a:pt x="51" y="81"/>
                  </a:lnTo>
                  <a:lnTo>
                    <a:pt x="76" y="0"/>
                  </a:lnTo>
                  <a:lnTo>
                    <a:pt x="102" y="0"/>
                  </a:lnTo>
                  <a:lnTo>
                    <a:pt x="62" y="119"/>
                  </a:lnTo>
                  <a:lnTo>
                    <a:pt x="40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8" name="Rectangle 178"/>
            <p:cNvSpPr>
              <a:spLocks noChangeArrowheads="1"/>
            </p:cNvSpPr>
            <p:nvPr/>
          </p:nvSpPr>
          <p:spPr bwMode="auto">
            <a:xfrm>
              <a:off x="3841061" y="3658002"/>
              <a:ext cx="15064" cy="71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9" name="Freeform 179"/>
            <p:cNvSpPr>
              <a:spLocks noEditPoints="1"/>
            </p:cNvSpPr>
            <p:nvPr/>
          </p:nvSpPr>
          <p:spPr bwMode="auto">
            <a:xfrm>
              <a:off x="3871190" y="3658002"/>
              <a:ext cx="54609" cy="71555"/>
            </a:xfrm>
            <a:custGeom>
              <a:avLst/>
              <a:gdLst>
                <a:gd name="T0" fmla="*/ 0 w 90"/>
                <a:gd name="T1" fmla="*/ 0 h 119"/>
                <a:gd name="T2" fmla="*/ 45 w 90"/>
                <a:gd name="T3" fmla="*/ 0 h 119"/>
                <a:gd name="T4" fmla="*/ 78 w 90"/>
                <a:gd name="T5" fmla="*/ 11 h 119"/>
                <a:gd name="T6" fmla="*/ 88 w 90"/>
                <a:gd name="T7" fmla="*/ 39 h 119"/>
                <a:gd name="T8" fmla="*/ 88 w 90"/>
                <a:gd name="T9" fmla="*/ 40 h 119"/>
                <a:gd name="T10" fmla="*/ 65 w 90"/>
                <a:gd name="T11" fmla="*/ 75 h 119"/>
                <a:gd name="T12" fmla="*/ 90 w 90"/>
                <a:gd name="T13" fmla="*/ 119 h 119"/>
                <a:gd name="T14" fmla="*/ 63 w 90"/>
                <a:gd name="T15" fmla="*/ 119 h 119"/>
                <a:gd name="T16" fmla="*/ 41 w 90"/>
                <a:gd name="T17" fmla="*/ 80 h 119"/>
                <a:gd name="T18" fmla="*/ 26 w 90"/>
                <a:gd name="T19" fmla="*/ 80 h 119"/>
                <a:gd name="T20" fmla="*/ 26 w 90"/>
                <a:gd name="T21" fmla="*/ 119 h 119"/>
                <a:gd name="T22" fmla="*/ 1 w 90"/>
                <a:gd name="T23" fmla="*/ 119 h 119"/>
                <a:gd name="T24" fmla="*/ 0 w 90"/>
                <a:gd name="T25" fmla="*/ 0 h 119"/>
                <a:gd name="T26" fmla="*/ 43 w 90"/>
                <a:gd name="T27" fmla="*/ 58 h 119"/>
                <a:gd name="T28" fmla="*/ 63 w 90"/>
                <a:gd name="T29" fmla="*/ 40 h 119"/>
                <a:gd name="T30" fmla="*/ 63 w 90"/>
                <a:gd name="T31" fmla="*/ 40 h 119"/>
                <a:gd name="T32" fmla="*/ 43 w 90"/>
                <a:gd name="T33" fmla="*/ 23 h 119"/>
                <a:gd name="T34" fmla="*/ 25 w 90"/>
                <a:gd name="T35" fmla="*/ 23 h 119"/>
                <a:gd name="T36" fmla="*/ 25 w 90"/>
                <a:gd name="T37" fmla="*/ 59 h 119"/>
                <a:gd name="T38" fmla="*/ 43 w 90"/>
                <a:gd name="T39" fmla="*/ 5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119">
                  <a:moveTo>
                    <a:pt x="0" y="0"/>
                  </a:moveTo>
                  <a:lnTo>
                    <a:pt x="45" y="0"/>
                  </a:lnTo>
                  <a:cubicBezTo>
                    <a:pt x="59" y="0"/>
                    <a:pt x="70" y="4"/>
                    <a:pt x="78" y="11"/>
                  </a:cubicBezTo>
                  <a:cubicBezTo>
                    <a:pt x="84" y="18"/>
                    <a:pt x="88" y="28"/>
                    <a:pt x="88" y="39"/>
                  </a:cubicBezTo>
                  <a:lnTo>
                    <a:pt x="88" y="40"/>
                  </a:lnTo>
                  <a:cubicBezTo>
                    <a:pt x="88" y="58"/>
                    <a:pt x="79" y="69"/>
                    <a:pt x="65" y="75"/>
                  </a:cubicBezTo>
                  <a:lnTo>
                    <a:pt x="90" y="119"/>
                  </a:lnTo>
                  <a:lnTo>
                    <a:pt x="63" y="119"/>
                  </a:lnTo>
                  <a:lnTo>
                    <a:pt x="41" y="80"/>
                  </a:lnTo>
                  <a:lnTo>
                    <a:pt x="26" y="80"/>
                  </a:lnTo>
                  <a:lnTo>
                    <a:pt x="26" y="119"/>
                  </a:lnTo>
                  <a:lnTo>
                    <a:pt x="1" y="119"/>
                  </a:lnTo>
                  <a:lnTo>
                    <a:pt x="0" y="0"/>
                  </a:lnTo>
                  <a:close/>
                  <a:moveTo>
                    <a:pt x="43" y="58"/>
                  </a:moveTo>
                  <a:cubicBezTo>
                    <a:pt x="55" y="58"/>
                    <a:pt x="62" y="50"/>
                    <a:pt x="63" y="40"/>
                  </a:cubicBezTo>
                  <a:lnTo>
                    <a:pt x="63" y="40"/>
                  </a:lnTo>
                  <a:cubicBezTo>
                    <a:pt x="63" y="28"/>
                    <a:pt x="55" y="23"/>
                    <a:pt x="43" y="23"/>
                  </a:cubicBezTo>
                  <a:lnTo>
                    <a:pt x="25" y="23"/>
                  </a:lnTo>
                  <a:lnTo>
                    <a:pt x="25" y="59"/>
                  </a:lnTo>
                  <a:lnTo>
                    <a:pt x="4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0" name="Freeform 180"/>
            <p:cNvSpPr>
              <a:spLocks/>
            </p:cNvSpPr>
            <p:nvPr/>
          </p:nvSpPr>
          <p:spPr bwMode="auto">
            <a:xfrm>
              <a:off x="3929565" y="3658002"/>
              <a:ext cx="50843" cy="71555"/>
            </a:xfrm>
            <a:custGeom>
              <a:avLst/>
              <a:gdLst>
                <a:gd name="T0" fmla="*/ 30 w 84"/>
                <a:gd name="T1" fmla="*/ 23 h 119"/>
                <a:gd name="T2" fmla="*/ 0 w 84"/>
                <a:gd name="T3" fmla="*/ 23 h 119"/>
                <a:gd name="T4" fmla="*/ 0 w 84"/>
                <a:gd name="T5" fmla="*/ 0 h 119"/>
                <a:gd name="T6" fmla="*/ 84 w 84"/>
                <a:gd name="T7" fmla="*/ 0 h 119"/>
                <a:gd name="T8" fmla="*/ 84 w 84"/>
                <a:gd name="T9" fmla="*/ 23 h 119"/>
                <a:gd name="T10" fmla="*/ 54 w 84"/>
                <a:gd name="T11" fmla="*/ 23 h 119"/>
                <a:gd name="T12" fmla="*/ 54 w 84"/>
                <a:gd name="T13" fmla="*/ 119 h 119"/>
                <a:gd name="T14" fmla="*/ 29 w 84"/>
                <a:gd name="T15" fmla="*/ 119 h 119"/>
                <a:gd name="T16" fmla="*/ 30 w 84"/>
                <a:gd name="T17" fmla="*/ 2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19">
                  <a:moveTo>
                    <a:pt x="30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23"/>
                  </a:lnTo>
                  <a:lnTo>
                    <a:pt x="54" y="23"/>
                  </a:lnTo>
                  <a:lnTo>
                    <a:pt x="54" y="119"/>
                  </a:lnTo>
                  <a:lnTo>
                    <a:pt x="29" y="119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1" name="Freeform 181"/>
            <p:cNvSpPr>
              <a:spLocks/>
            </p:cNvSpPr>
            <p:nvPr/>
          </p:nvSpPr>
          <p:spPr bwMode="auto">
            <a:xfrm>
              <a:off x="3989822" y="3658002"/>
              <a:ext cx="54609" cy="71555"/>
            </a:xfrm>
            <a:custGeom>
              <a:avLst/>
              <a:gdLst>
                <a:gd name="T0" fmla="*/ 1 w 92"/>
                <a:gd name="T1" fmla="*/ 74 h 121"/>
                <a:gd name="T2" fmla="*/ 1 w 92"/>
                <a:gd name="T3" fmla="*/ 1 h 121"/>
                <a:gd name="T4" fmla="*/ 26 w 92"/>
                <a:gd name="T5" fmla="*/ 1 h 121"/>
                <a:gd name="T6" fmla="*/ 26 w 92"/>
                <a:gd name="T7" fmla="*/ 74 h 121"/>
                <a:gd name="T8" fmla="*/ 46 w 92"/>
                <a:gd name="T9" fmla="*/ 99 h 121"/>
                <a:gd name="T10" fmla="*/ 67 w 92"/>
                <a:gd name="T11" fmla="*/ 74 h 121"/>
                <a:gd name="T12" fmla="*/ 67 w 92"/>
                <a:gd name="T13" fmla="*/ 0 h 121"/>
                <a:gd name="T14" fmla="*/ 92 w 92"/>
                <a:gd name="T15" fmla="*/ 0 h 121"/>
                <a:gd name="T16" fmla="*/ 92 w 92"/>
                <a:gd name="T17" fmla="*/ 73 h 121"/>
                <a:gd name="T18" fmla="*/ 47 w 92"/>
                <a:gd name="T19" fmla="*/ 121 h 121"/>
                <a:gd name="T20" fmla="*/ 1 w 92"/>
                <a:gd name="T21" fmla="*/ 7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21">
                  <a:moveTo>
                    <a:pt x="1" y="74"/>
                  </a:moveTo>
                  <a:lnTo>
                    <a:pt x="1" y="1"/>
                  </a:lnTo>
                  <a:lnTo>
                    <a:pt x="26" y="1"/>
                  </a:lnTo>
                  <a:lnTo>
                    <a:pt x="26" y="74"/>
                  </a:lnTo>
                  <a:cubicBezTo>
                    <a:pt x="26" y="90"/>
                    <a:pt x="33" y="99"/>
                    <a:pt x="46" y="99"/>
                  </a:cubicBezTo>
                  <a:cubicBezTo>
                    <a:pt x="58" y="99"/>
                    <a:pt x="67" y="91"/>
                    <a:pt x="67" y="74"/>
                  </a:cubicBezTo>
                  <a:lnTo>
                    <a:pt x="67" y="0"/>
                  </a:lnTo>
                  <a:lnTo>
                    <a:pt x="92" y="0"/>
                  </a:lnTo>
                  <a:lnTo>
                    <a:pt x="92" y="73"/>
                  </a:lnTo>
                  <a:cubicBezTo>
                    <a:pt x="92" y="105"/>
                    <a:pt x="73" y="121"/>
                    <a:pt x="47" y="121"/>
                  </a:cubicBezTo>
                  <a:cubicBezTo>
                    <a:pt x="17" y="121"/>
                    <a:pt x="0" y="105"/>
                    <a:pt x="1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2" name="Freeform 182"/>
            <p:cNvSpPr>
              <a:spLocks noEditPoints="1"/>
            </p:cNvSpPr>
            <p:nvPr/>
          </p:nvSpPr>
          <p:spPr bwMode="auto">
            <a:xfrm>
              <a:off x="4050079" y="3658002"/>
              <a:ext cx="65907" cy="71555"/>
            </a:xfrm>
            <a:custGeom>
              <a:avLst/>
              <a:gdLst>
                <a:gd name="T0" fmla="*/ 42 w 109"/>
                <a:gd name="T1" fmla="*/ 0 h 120"/>
                <a:gd name="T2" fmla="*/ 66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4 h 120"/>
                <a:gd name="T10" fmla="*/ 34 w 109"/>
                <a:gd name="T11" fmla="*/ 94 h 120"/>
                <a:gd name="T12" fmla="*/ 25 w 109"/>
                <a:gd name="T13" fmla="*/ 120 h 120"/>
                <a:gd name="T14" fmla="*/ 0 w 109"/>
                <a:gd name="T15" fmla="*/ 120 h 120"/>
                <a:gd name="T16" fmla="*/ 42 w 109"/>
                <a:gd name="T17" fmla="*/ 0 h 120"/>
                <a:gd name="T18" fmla="*/ 66 w 109"/>
                <a:gd name="T19" fmla="*/ 73 h 120"/>
                <a:gd name="T20" fmla="*/ 54 w 109"/>
                <a:gd name="T21" fmla="*/ 34 h 120"/>
                <a:gd name="T22" fmla="*/ 40 w 109"/>
                <a:gd name="T23" fmla="*/ 73 h 120"/>
                <a:gd name="T24" fmla="*/ 66 w 109"/>
                <a:gd name="T25" fmla="*/ 7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2" y="0"/>
                  </a:moveTo>
                  <a:lnTo>
                    <a:pt x="66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4"/>
                  </a:lnTo>
                  <a:lnTo>
                    <a:pt x="34" y="94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2" y="0"/>
                  </a:lnTo>
                  <a:close/>
                  <a:moveTo>
                    <a:pt x="66" y="73"/>
                  </a:moveTo>
                  <a:lnTo>
                    <a:pt x="54" y="34"/>
                  </a:lnTo>
                  <a:lnTo>
                    <a:pt x="40" y="73"/>
                  </a:lnTo>
                  <a:lnTo>
                    <a:pt x="66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3" name="Freeform 183"/>
            <p:cNvSpPr>
              <a:spLocks/>
            </p:cNvSpPr>
            <p:nvPr/>
          </p:nvSpPr>
          <p:spPr bwMode="auto">
            <a:xfrm>
              <a:off x="4125400" y="3658002"/>
              <a:ext cx="43310" cy="71555"/>
            </a:xfrm>
            <a:custGeom>
              <a:avLst/>
              <a:gdLst>
                <a:gd name="T0" fmla="*/ 0 w 72"/>
                <a:gd name="T1" fmla="*/ 0 h 119"/>
                <a:gd name="T2" fmla="*/ 25 w 72"/>
                <a:gd name="T3" fmla="*/ 0 h 119"/>
                <a:gd name="T4" fmla="*/ 25 w 72"/>
                <a:gd name="T5" fmla="*/ 97 h 119"/>
                <a:gd name="T6" fmla="*/ 72 w 72"/>
                <a:gd name="T7" fmla="*/ 97 h 119"/>
                <a:gd name="T8" fmla="*/ 72 w 72"/>
                <a:gd name="T9" fmla="*/ 119 h 119"/>
                <a:gd name="T10" fmla="*/ 0 w 72"/>
                <a:gd name="T11" fmla="*/ 119 h 119"/>
                <a:gd name="T12" fmla="*/ 0 w 72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19">
                  <a:moveTo>
                    <a:pt x="0" y="0"/>
                  </a:moveTo>
                  <a:lnTo>
                    <a:pt x="25" y="0"/>
                  </a:lnTo>
                  <a:lnTo>
                    <a:pt x="25" y="97"/>
                  </a:lnTo>
                  <a:lnTo>
                    <a:pt x="72" y="97"/>
                  </a:lnTo>
                  <a:lnTo>
                    <a:pt x="72" y="119"/>
                  </a:lnTo>
                  <a:lnTo>
                    <a:pt x="0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4" name="Freeform 184"/>
            <p:cNvSpPr>
              <a:spLocks/>
            </p:cNvSpPr>
            <p:nvPr/>
          </p:nvSpPr>
          <p:spPr bwMode="auto">
            <a:xfrm>
              <a:off x="4200722" y="3659884"/>
              <a:ext cx="64023" cy="71555"/>
            </a:xfrm>
            <a:custGeom>
              <a:avLst/>
              <a:gdLst>
                <a:gd name="T0" fmla="*/ 0 w 105"/>
                <a:gd name="T1" fmla="*/ 0 h 120"/>
                <a:gd name="T2" fmla="*/ 26 w 105"/>
                <a:gd name="T3" fmla="*/ 0 h 120"/>
                <a:gd name="T4" fmla="*/ 52 w 105"/>
                <a:gd name="T5" fmla="*/ 48 h 120"/>
                <a:gd name="T6" fmla="*/ 79 w 105"/>
                <a:gd name="T7" fmla="*/ 1 h 120"/>
                <a:gd name="T8" fmla="*/ 105 w 105"/>
                <a:gd name="T9" fmla="*/ 1 h 120"/>
                <a:gd name="T10" fmla="*/ 105 w 105"/>
                <a:gd name="T11" fmla="*/ 120 h 120"/>
                <a:gd name="T12" fmla="*/ 81 w 105"/>
                <a:gd name="T13" fmla="*/ 120 h 120"/>
                <a:gd name="T14" fmla="*/ 81 w 105"/>
                <a:gd name="T15" fmla="*/ 43 h 120"/>
                <a:gd name="T16" fmla="*/ 52 w 105"/>
                <a:gd name="T17" fmla="*/ 92 h 120"/>
                <a:gd name="T18" fmla="*/ 52 w 105"/>
                <a:gd name="T19" fmla="*/ 92 h 120"/>
                <a:gd name="T20" fmla="*/ 25 w 105"/>
                <a:gd name="T21" fmla="*/ 43 h 120"/>
                <a:gd name="T22" fmla="*/ 25 w 105"/>
                <a:gd name="T23" fmla="*/ 118 h 120"/>
                <a:gd name="T24" fmla="*/ 1 w 105"/>
                <a:gd name="T25" fmla="*/ 118 h 120"/>
                <a:gd name="T26" fmla="*/ 0 w 105"/>
                <a:gd name="T2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" h="120">
                  <a:moveTo>
                    <a:pt x="0" y="0"/>
                  </a:moveTo>
                  <a:lnTo>
                    <a:pt x="26" y="0"/>
                  </a:lnTo>
                  <a:lnTo>
                    <a:pt x="52" y="48"/>
                  </a:lnTo>
                  <a:lnTo>
                    <a:pt x="79" y="1"/>
                  </a:lnTo>
                  <a:lnTo>
                    <a:pt x="105" y="1"/>
                  </a:lnTo>
                  <a:lnTo>
                    <a:pt x="105" y="120"/>
                  </a:lnTo>
                  <a:lnTo>
                    <a:pt x="81" y="120"/>
                  </a:lnTo>
                  <a:lnTo>
                    <a:pt x="81" y="43"/>
                  </a:lnTo>
                  <a:lnTo>
                    <a:pt x="52" y="92"/>
                  </a:lnTo>
                  <a:lnTo>
                    <a:pt x="52" y="92"/>
                  </a:lnTo>
                  <a:lnTo>
                    <a:pt x="25" y="43"/>
                  </a:lnTo>
                  <a:lnTo>
                    <a:pt x="25" y="118"/>
                  </a:lnTo>
                  <a:lnTo>
                    <a:pt x="1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5" name="Freeform 185"/>
            <p:cNvSpPr>
              <a:spLocks noEditPoints="1"/>
            </p:cNvSpPr>
            <p:nvPr/>
          </p:nvSpPr>
          <p:spPr bwMode="auto">
            <a:xfrm>
              <a:off x="4272277" y="3659884"/>
              <a:ext cx="65907" cy="71555"/>
            </a:xfrm>
            <a:custGeom>
              <a:avLst/>
              <a:gdLst>
                <a:gd name="T0" fmla="*/ 43 w 109"/>
                <a:gd name="T1" fmla="*/ 0 h 120"/>
                <a:gd name="T2" fmla="*/ 67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3 h 120"/>
                <a:gd name="T10" fmla="*/ 34 w 109"/>
                <a:gd name="T11" fmla="*/ 93 h 120"/>
                <a:gd name="T12" fmla="*/ 25 w 109"/>
                <a:gd name="T13" fmla="*/ 120 h 120"/>
                <a:gd name="T14" fmla="*/ 0 w 109"/>
                <a:gd name="T15" fmla="*/ 120 h 120"/>
                <a:gd name="T16" fmla="*/ 43 w 109"/>
                <a:gd name="T17" fmla="*/ 0 h 120"/>
                <a:gd name="T18" fmla="*/ 67 w 109"/>
                <a:gd name="T19" fmla="*/ 71 h 120"/>
                <a:gd name="T20" fmla="*/ 54 w 109"/>
                <a:gd name="T21" fmla="*/ 32 h 120"/>
                <a:gd name="T22" fmla="*/ 41 w 109"/>
                <a:gd name="T23" fmla="*/ 71 h 120"/>
                <a:gd name="T24" fmla="*/ 67 w 109"/>
                <a:gd name="T25" fmla="*/ 7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3" y="0"/>
                  </a:moveTo>
                  <a:lnTo>
                    <a:pt x="67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3"/>
                  </a:lnTo>
                  <a:lnTo>
                    <a:pt x="34" y="93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3" y="0"/>
                  </a:lnTo>
                  <a:close/>
                  <a:moveTo>
                    <a:pt x="67" y="71"/>
                  </a:moveTo>
                  <a:lnTo>
                    <a:pt x="54" y="32"/>
                  </a:lnTo>
                  <a:lnTo>
                    <a:pt x="41" y="71"/>
                  </a:lnTo>
                  <a:lnTo>
                    <a:pt x="67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6" name="Freeform 186"/>
            <p:cNvSpPr>
              <a:spLocks/>
            </p:cNvSpPr>
            <p:nvPr/>
          </p:nvSpPr>
          <p:spPr bwMode="auto">
            <a:xfrm>
              <a:off x="4340067" y="3658002"/>
              <a:ext cx="56491" cy="73439"/>
            </a:xfrm>
            <a:custGeom>
              <a:avLst/>
              <a:gdLst>
                <a:gd name="T0" fmla="*/ 0 w 93"/>
                <a:gd name="T1" fmla="*/ 62 h 122"/>
                <a:gd name="T2" fmla="*/ 0 w 93"/>
                <a:gd name="T3" fmla="*/ 60 h 122"/>
                <a:gd name="T4" fmla="*/ 54 w 93"/>
                <a:gd name="T5" fmla="*/ 0 h 122"/>
                <a:gd name="T6" fmla="*/ 91 w 93"/>
                <a:gd name="T7" fmla="*/ 17 h 122"/>
                <a:gd name="T8" fmla="*/ 76 w 93"/>
                <a:gd name="T9" fmla="*/ 35 h 122"/>
                <a:gd name="T10" fmla="*/ 53 w 93"/>
                <a:gd name="T11" fmla="*/ 23 h 122"/>
                <a:gd name="T12" fmla="*/ 25 w 93"/>
                <a:gd name="T13" fmla="*/ 60 h 122"/>
                <a:gd name="T14" fmla="*/ 25 w 93"/>
                <a:gd name="T15" fmla="*/ 60 h 122"/>
                <a:gd name="T16" fmla="*/ 53 w 93"/>
                <a:gd name="T17" fmla="*/ 98 h 122"/>
                <a:gd name="T18" fmla="*/ 78 w 93"/>
                <a:gd name="T19" fmla="*/ 85 h 122"/>
                <a:gd name="T20" fmla="*/ 93 w 93"/>
                <a:gd name="T21" fmla="*/ 103 h 122"/>
                <a:gd name="T22" fmla="*/ 53 w 93"/>
                <a:gd name="T23" fmla="*/ 120 h 122"/>
                <a:gd name="T24" fmla="*/ 0 w 93"/>
                <a:gd name="T25" fmla="*/ 6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22">
                  <a:moveTo>
                    <a:pt x="0" y="62"/>
                  </a:moveTo>
                  <a:lnTo>
                    <a:pt x="0" y="60"/>
                  </a:lnTo>
                  <a:cubicBezTo>
                    <a:pt x="0" y="24"/>
                    <a:pt x="23" y="0"/>
                    <a:pt x="54" y="0"/>
                  </a:cubicBezTo>
                  <a:cubicBezTo>
                    <a:pt x="71" y="0"/>
                    <a:pt x="83" y="7"/>
                    <a:pt x="91" y="17"/>
                  </a:cubicBezTo>
                  <a:lnTo>
                    <a:pt x="76" y="35"/>
                  </a:lnTo>
                  <a:cubicBezTo>
                    <a:pt x="69" y="28"/>
                    <a:pt x="61" y="23"/>
                    <a:pt x="53" y="23"/>
                  </a:cubicBezTo>
                  <a:cubicBezTo>
                    <a:pt x="36" y="23"/>
                    <a:pt x="25" y="38"/>
                    <a:pt x="25" y="60"/>
                  </a:cubicBezTo>
                  <a:lnTo>
                    <a:pt x="25" y="60"/>
                  </a:lnTo>
                  <a:cubicBezTo>
                    <a:pt x="25" y="84"/>
                    <a:pt x="37" y="98"/>
                    <a:pt x="53" y="98"/>
                  </a:cubicBezTo>
                  <a:cubicBezTo>
                    <a:pt x="62" y="98"/>
                    <a:pt x="69" y="94"/>
                    <a:pt x="78" y="85"/>
                  </a:cubicBezTo>
                  <a:lnTo>
                    <a:pt x="93" y="103"/>
                  </a:lnTo>
                  <a:cubicBezTo>
                    <a:pt x="81" y="114"/>
                    <a:pt x="70" y="120"/>
                    <a:pt x="53" y="120"/>
                  </a:cubicBezTo>
                  <a:cubicBezTo>
                    <a:pt x="21" y="122"/>
                    <a:pt x="0" y="98"/>
                    <a:pt x="0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7" name="Freeform 187"/>
            <p:cNvSpPr>
              <a:spLocks/>
            </p:cNvSpPr>
            <p:nvPr/>
          </p:nvSpPr>
          <p:spPr bwMode="auto">
            <a:xfrm>
              <a:off x="4405973" y="3659884"/>
              <a:ext cx="54609" cy="71555"/>
            </a:xfrm>
            <a:custGeom>
              <a:avLst/>
              <a:gdLst>
                <a:gd name="T0" fmla="*/ 0 w 89"/>
                <a:gd name="T1" fmla="*/ 0 h 119"/>
                <a:gd name="T2" fmla="*/ 25 w 89"/>
                <a:gd name="T3" fmla="*/ 0 h 119"/>
                <a:gd name="T4" fmla="*/ 25 w 89"/>
                <a:gd name="T5" fmla="*/ 47 h 119"/>
                <a:gd name="T6" fmla="*/ 64 w 89"/>
                <a:gd name="T7" fmla="*/ 47 h 119"/>
                <a:gd name="T8" fmla="*/ 64 w 89"/>
                <a:gd name="T9" fmla="*/ 0 h 119"/>
                <a:gd name="T10" fmla="*/ 89 w 89"/>
                <a:gd name="T11" fmla="*/ 0 h 119"/>
                <a:gd name="T12" fmla="*/ 89 w 89"/>
                <a:gd name="T13" fmla="*/ 119 h 119"/>
                <a:gd name="T14" fmla="*/ 64 w 89"/>
                <a:gd name="T15" fmla="*/ 119 h 119"/>
                <a:gd name="T16" fmla="*/ 64 w 89"/>
                <a:gd name="T17" fmla="*/ 70 h 119"/>
                <a:gd name="T18" fmla="*/ 25 w 89"/>
                <a:gd name="T19" fmla="*/ 70 h 119"/>
                <a:gd name="T20" fmla="*/ 25 w 89"/>
                <a:gd name="T21" fmla="*/ 119 h 119"/>
                <a:gd name="T22" fmla="*/ 0 w 89"/>
                <a:gd name="T23" fmla="*/ 119 h 119"/>
                <a:gd name="T24" fmla="*/ 0 w 89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119">
                  <a:moveTo>
                    <a:pt x="0" y="0"/>
                  </a:moveTo>
                  <a:lnTo>
                    <a:pt x="25" y="0"/>
                  </a:lnTo>
                  <a:lnTo>
                    <a:pt x="25" y="47"/>
                  </a:lnTo>
                  <a:lnTo>
                    <a:pt x="64" y="47"/>
                  </a:lnTo>
                  <a:lnTo>
                    <a:pt x="64" y="0"/>
                  </a:lnTo>
                  <a:lnTo>
                    <a:pt x="89" y="0"/>
                  </a:lnTo>
                  <a:lnTo>
                    <a:pt x="89" y="119"/>
                  </a:lnTo>
                  <a:lnTo>
                    <a:pt x="64" y="119"/>
                  </a:lnTo>
                  <a:lnTo>
                    <a:pt x="64" y="70"/>
                  </a:lnTo>
                  <a:lnTo>
                    <a:pt x="25" y="70"/>
                  </a:lnTo>
                  <a:lnTo>
                    <a:pt x="25" y="119"/>
                  </a:lnTo>
                  <a:lnTo>
                    <a:pt x="0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8" name="Rectangle 188"/>
            <p:cNvSpPr>
              <a:spLocks noChangeArrowheads="1"/>
            </p:cNvSpPr>
            <p:nvPr/>
          </p:nvSpPr>
          <p:spPr bwMode="auto">
            <a:xfrm>
              <a:off x="4473762" y="3659884"/>
              <a:ext cx="15064" cy="71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9" name="Freeform 189"/>
            <p:cNvSpPr>
              <a:spLocks/>
            </p:cNvSpPr>
            <p:nvPr/>
          </p:nvSpPr>
          <p:spPr bwMode="auto">
            <a:xfrm>
              <a:off x="4503891" y="3659884"/>
              <a:ext cx="54609" cy="71555"/>
            </a:xfrm>
            <a:custGeom>
              <a:avLst/>
              <a:gdLst>
                <a:gd name="T0" fmla="*/ 0 w 91"/>
                <a:gd name="T1" fmla="*/ 0 h 119"/>
                <a:gd name="T2" fmla="*/ 23 w 91"/>
                <a:gd name="T3" fmla="*/ 0 h 119"/>
                <a:gd name="T4" fmla="*/ 68 w 91"/>
                <a:gd name="T5" fmla="*/ 69 h 119"/>
                <a:gd name="T6" fmla="*/ 68 w 91"/>
                <a:gd name="T7" fmla="*/ 0 h 119"/>
                <a:gd name="T8" fmla="*/ 91 w 91"/>
                <a:gd name="T9" fmla="*/ 0 h 119"/>
                <a:gd name="T10" fmla="*/ 91 w 91"/>
                <a:gd name="T11" fmla="*/ 119 h 119"/>
                <a:gd name="T12" fmla="*/ 70 w 91"/>
                <a:gd name="T13" fmla="*/ 119 h 119"/>
                <a:gd name="T14" fmla="*/ 24 w 91"/>
                <a:gd name="T15" fmla="*/ 46 h 119"/>
                <a:gd name="T16" fmla="*/ 24 w 91"/>
                <a:gd name="T17" fmla="*/ 117 h 119"/>
                <a:gd name="T18" fmla="*/ 0 w 91"/>
                <a:gd name="T19" fmla="*/ 117 h 119"/>
                <a:gd name="T20" fmla="*/ 0 w 91"/>
                <a:gd name="T2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119">
                  <a:moveTo>
                    <a:pt x="0" y="0"/>
                  </a:moveTo>
                  <a:lnTo>
                    <a:pt x="23" y="0"/>
                  </a:lnTo>
                  <a:lnTo>
                    <a:pt x="68" y="69"/>
                  </a:lnTo>
                  <a:lnTo>
                    <a:pt x="68" y="0"/>
                  </a:lnTo>
                  <a:lnTo>
                    <a:pt x="91" y="0"/>
                  </a:lnTo>
                  <a:lnTo>
                    <a:pt x="91" y="119"/>
                  </a:lnTo>
                  <a:lnTo>
                    <a:pt x="70" y="119"/>
                  </a:lnTo>
                  <a:lnTo>
                    <a:pt x="24" y="46"/>
                  </a:lnTo>
                  <a:lnTo>
                    <a:pt x="24" y="117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0" name="Freeform 190"/>
            <p:cNvSpPr>
              <a:spLocks/>
            </p:cNvSpPr>
            <p:nvPr/>
          </p:nvSpPr>
          <p:spPr bwMode="auto">
            <a:xfrm>
              <a:off x="4573564" y="3659884"/>
              <a:ext cx="45193" cy="71555"/>
            </a:xfrm>
            <a:custGeom>
              <a:avLst/>
              <a:gdLst>
                <a:gd name="T0" fmla="*/ 2 w 78"/>
                <a:gd name="T1" fmla="*/ 0 h 119"/>
                <a:gd name="T2" fmla="*/ 78 w 78"/>
                <a:gd name="T3" fmla="*/ 0 h 119"/>
                <a:gd name="T4" fmla="*/ 78 w 78"/>
                <a:gd name="T5" fmla="*/ 23 h 119"/>
                <a:gd name="T6" fmla="*/ 25 w 78"/>
                <a:gd name="T7" fmla="*/ 23 h 119"/>
                <a:gd name="T8" fmla="*/ 25 w 78"/>
                <a:gd name="T9" fmla="*/ 48 h 119"/>
                <a:gd name="T10" fmla="*/ 72 w 78"/>
                <a:gd name="T11" fmla="*/ 48 h 119"/>
                <a:gd name="T12" fmla="*/ 72 w 78"/>
                <a:gd name="T13" fmla="*/ 70 h 119"/>
                <a:gd name="T14" fmla="*/ 25 w 78"/>
                <a:gd name="T15" fmla="*/ 70 h 119"/>
                <a:gd name="T16" fmla="*/ 25 w 78"/>
                <a:gd name="T17" fmla="*/ 96 h 119"/>
                <a:gd name="T18" fmla="*/ 78 w 78"/>
                <a:gd name="T19" fmla="*/ 96 h 119"/>
                <a:gd name="T20" fmla="*/ 78 w 78"/>
                <a:gd name="T21" fmla="*/ 119 h 119"/>
                <a:gd name="T22" fmla="*/ 0 w 78"/>
                <a:gd name="T23" fmla="*/ 119 h 119"/>
                <a:gd name="T24" fmla="*/ 2 w 78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119">
                  <a:moveTo>
                    <a:pt x="2" y="0"/>
                  </a:moveTo>
                  <a:lnTo>
                    <a:pt x="78" y="0"/>
                  </a:lnTo>
                  <a:lnTo>
                    <a:pt x="78" y="23"/>
                  </a:lnTo>
                  <a:lnTo>
                    <a:pt x="25" y="23"/>
                  </a:lnTo>
                  <a:lnTo>
                    <a:pt x="25" y="48"/>
                  </a:lnTo>
                  <a:lnTo>
                    <a:pt x="72" y="48"/>
                  </a:lnTo>
                  <a:lnTo>
                    <a:pt x="72" y="70"/>
                  </a:lnTo>
                  <a:lnTo>
                    <a:pt x="25" y="70"/>
                  </a:lnTo>
                  <a:lnTo>
                    <a:pt x="25" y="96"/>
                  </a:lnTo>
                  <a:lnTo>
                    <a:pt x="78" y="96"/>
                  </a:lnTo>
                  <a:lnTo>
                    <a:pt x="78" y="119"/>
                  </a:lnTo>
                  <a:lnTo>
                    <a:pt x="0" y="11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1" name="Freeform 191"/>
            <p:cNvSpPr>
              <a:spLocks/>
            </p:cNvSpPr>
            <p:nvPr/>
          </p:nvSpPr>
          <p:spPr bwMode="auto">
            <a:xfrm>
              <a:off x="4626289" y="3659884"/>
              <a:ext cx="50843" cy="73439"/>
            </a:xfrm>
            <a:custGeom>
              <a:avLst/>
              <a:gdLst>
                <a:gd name="T0" fmla="*/ 0 w 85"/>
                <a:gd name="T1" fmla="*/ 103 h 120"/>
                <a:gd name="T2" fmla="*/ 15 w 85"/>
                <a:gd name="T3" fmla="*/ 85 h 120"/>
                <a:gd name="T4" fmla="*/ 45 w 85"/>
                <a:gd name="T5" fmla="*/ 99 h 120"/>
                <a:gd name="T6" fmla="*/ 60 w 85"/>
                <a:gd name="T7" fmla="*/ 88 h 120"/>
                <a:gd name="T8" fmla="*/ 60 w 85"/>
                <a:gd name="T9" fmla="*/ 88 h 120"/>
                <a:gd name="T10" fmla="*/ 40 w 85"/>
                <a:gd name="T11" fmla="*/ 71 h 120"/>
                <a:gd name="T12" fmla="*/ 6 w 85"/>
                <a:gd name="T13" fmla="*/ 35 h 120"/>
                <a:gd name="T14" fmla="*/ 6 w 85"/>
                <a:gd name="T15" fmla="*/ 35 h 120"/>
                <a:gd name="T16" fmla="*/ 45 w 85"/>
                <a:gd name="T17" fmla="*/ 0 h 120"/>
                <a:gd name="T18" fmla="*/ 84 w 85"/>
                <a:gd name="T19" fmla="*/ 15 h 120"/>
                <a:gd name="T20" fmla="*/ 70 w 85"/>
                <a:gd name="T21" fmla="*/ 34 h 120"/>
                <a:gd name="T22" fmla="*/ 45 w 85"/>
                <a:gd name="T23" fmla="*/ 23 h 120"/>
                <a:gd name="T24" fmla="*/ 31 w 85"/>
                <a:gd name="T25" fmla="*/ 33 h 120"/>
                <a:gd name="T26" fmla="*/ 31 w 85"/>
                <a:gd name="T27" fmla="*/ 33 h 120"/>
                <a:gd name="T28" fmla="*/ 54 w 85"/>
                <a:gd name="T29" fmla="*/ 50 h 120"/>
                <a:gd name="T30" fmla="*/ 85 w 85"/>
                <a:gd name="T31" fmla="*/ 85 h 120"/>
                <a:gd name="T32" fmla="*/ 85 w 85"/>
                <a:gd name="T33" fmla="*/ 85 h 120"/>
                <a:gd name="T34" fmla="*/ 45 w 85"/>
                <a:gd name="T35" fmla="*/ 120 h 120"/>
                <a:gd name="T36" fmla="*/ 0 w 85"/>
                <a:gd name="T37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20">
                  <a:moveTo>
                    <a:pt x="0" y="103"/>
                  </a:moveTo>
                  <a:lnTo>
                    <a:pt x="15" y="85"/>
                  </a:lnTo>
                  <a:cubicBezTo>
                    <a:pt x="23" y="93"/>
                    <a:pt x="33" y="99"/>
                    <a:pt x="45" y="99"/>
                  </a:cubicBezTo>
                  <a:cubicBezTo>
                    <a:pt x="55" y="99"/>
                    <a:pt x="60" y="94"/>
                    <a:pt x="60" y="88"/>
                  </a:cubicBezTo>
                  <a:lnTo>
                    <a:pt x="60" y="88"/>
                  </a:lnTo>
                  <a:cubicBezTo>
                    <a:pt x="60" y="81"/>
                    <a:pt x="56" y="78"/>
                    <a:pt x="40" y="71"/>
                  </a:cubicBezTo>
                  <a:cubicBezTo>
                    <a:pt x="19" y="63"/>
                    <a:pt x="6" y="55"/>
                    <a:pt x="6" y="35"/>
                  </a:cubicBezTo>
                  <a:lnTo>
                    <a:pt x="6" y="35"/>
                  </a:lnTo>
                  <a:cubicBezTo>
                    <a:pt x="6" y="14"/>
                    <a:pt x="23" y="0"/>
                    <a:pt x="45" y="0"/>
                  </a:cubicBezTo>
                  <a:cubicBezTo>
                    <a:pt x="59" y="0"/>
                    <a:pt x="73" y="5"/>
                    <a:pt x="84" y="15"/>
                  </a:cubicBezTo>
                  <a:lnTo>
                    <a:pt x="70" y="34"/>
                  </a:lnTo>
                  <a:cubicBezTo>
                    <a:pt x="63" y="28"/>
                    <a:pt x="54" y="23"/>
                    <a:pt x="45" y="23"/>
                  </a:cubicBezTo>
                  <a:cubicBezTo>
                    <a:pt x="36" y="23"/>
                    <a:pt x="31" y="26"/>
                    <a:pt x="31" y="33"/>
                  </a:cubicBezTo>
                  <a:lnTo>
                    <a:pt x="31" y="33"/>
                  </a:lnTo>
                  <a:cubicBezTo>
                    <a:pt x="31" y="39"/>
                    <a:pt x="35" y="43"/>
                    <a:pt x="54" y="50"/>
                  </a:cubicBezTo>
                  <a:cubicBezTo>
                    <a:pt x="74" y="59"/>
                    <a:pt x="85" y="68"/>
                    <a:pt x="85" y="85"/>
                  </a:cubicBezTo>
                  <a:lnTo>
                    <a:pt x="85" y="85"/>
                  </a:lnTo>
                  <a:cubicBezTo>
                    <a:pt x="85" y="108"/>
                    <a:pt x="68" y="120"/>
                    <a:pt x="45" y="120"/>
                  </a:cubicBezTo>
                  <a:cubicBezTo>
                    <a:pt x="29" y="120"/>
                    <a:pt x="13" y="115"/>
                    <a:pt x="0" y="1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2" name="Freeform 192"/>
            <p:cNvSpPr>
              <a:spLocks/>
            </p:cNvSpPr>
            <p:nvPr/>
          </p:nvSpPr>
          <p:spPr bwMode="auto">
            <a:xfrm>
              <a:off x="5953830" y="3914095"/>
              <a:ext cx="86620" cy="126164"/>
            </a:xfrm>
            <a:custGeom>
              <a:avLst/>
              <a:gdLst>
                <a:gd name="T0" fmla="*/ 0 w 144"/>
                <a:gd name="T1" fmla="*/ 194 h 209"/>
                <a:gd name="T2" fmla="*/ 114 w 144"/>
                <a:gd name="T3" fmla="*/ 20 h 209"/>
                <a:gd name="T4" fmla="*/ 5 w 144"/>
                <a:gd name="T5" fmla="*/ 20 h 209"/>
                <a:gd name="T6" fmla="*/ 5 w 144"/>
                <a:gd name="T7" fmla="*/ 0 h 209"/>
                <a:gd name="T8" fmla="*/ 144 w 144"/>
                <a:gd name="T9" fmla="*/ 0 h 209"/>
                <a:gd name="T10" fmla="*/ 144 w 144"/>
                <a:gd name="T11" fmla="*/ 15 h 209"/>
                <a:gd name="T12" fmla="*/ 30 w 144"/>
                <a:gd name="T13" fmla="*/ 189 h 209"/>
                <a:gd name="T14" fmla="*/ 144 w 144"/>
                <a:gd name="T15" fmla="*/ 189 h 209"/>
                <a:gd name="T16" fmla="*/ 144 w 144"/>
                <a:gd name="T17" fmla="*/ 209 h 209"/>
                <a:gd name="T18" fmla="*/ 2 w 144"/>
                <a:gd name="T19" fmla="*/ 209 h 209"/>
                <a:gd name="T20" fmla="*/ 2 w 144"/>
                <a:gd name="T21" fmla="*/ 194 h 209"/>
                <a:gd name="T22" fmla="*/ 0 w 144"/>
                <a:gd name="T23" fmla="*/ 19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4" h="209">
                  <a:moveTo>
                    <a:pt x="0" y="194"/>
                  </a:moveTo>
                  <a:lnTo>
                    <a:pt x="114" y="20"/>
                  </a:lnTo>
                  <a:lnTo>
                    <a:pt x="5" y="20"/>
                  </a:lnTo>
                  <a:lnTo>
                    <a:pt x="5" y="0"/>
                  </a:lnTo>
                  <a:lnTo>
                    <a:pt x="144" y="0"/>
                  </a:lnTo>
                  <a:lnTo>
                    <a:pt x="144" y="15"/>
                  </a:lnTo>
                  <a:lnTo>
                    <a:pt x="30" y="189"/>
                  </a:lnTo>
                  <a:lnTo>
                    <a:pt x="144" y="189"/>
                  </a:lnTo>
                  <a:lnTo>
                    <a:pt x="144" y="209"/>
                  </a:lnTo>
                  <a:lnTo>
                    <a:pt x="2" y="209"/>
                  </a:lnTo>
                  <a:lnTo>
                    <a:pt x="2" y="194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3" name="Freeform 193"/>
            <p:cNvSpPr>
              <a:spLocks/>
            </p:cNvSpPr>
            <p:nvPr/>
          </p:nvSpPr>
          <p:spPr bwMode="auto">
            <a:xfrm>
              <a:off x="6061164" y="3946106"/>
              <a:ext cx="71555" cy="96036"/>
            </a:xfrm>
            <a:custGeom>
              <a:avLst/>
              <a:gdLst>
                <a:gd name="T0" fmla="*/ 0 w 119"/>
                <a:gd name="T1" fmla="*/ 102 h 161"/>
                <a:gd name="T2" fmla="*/ 0 w 119"/>
                <a:gd name="T3" fmla="*/ 0 h 161"/>
                <a:gd name="T4" fmla="*/ 21 w 119"/>
                <a:gd name="T5" fmla="*/ 0 h 161"/>
                <a:gd name="T6" fmla="*/ 21 w 119"/>
                <a:gd name="T7" fmla="*/ 96 h 161"/>
                <a:gd name="T8" fmla="*/ 57 w 119"/>
                <a:gd name="T9" fmla="*/ 140 h 161"/>
                <a:gd name="T10" fmla="*/ 97 w 119"/>
                <a:gd name="T11" fmla="*/ 96 h 161"/>
                <a:gd name="T12" fmla="*/ 97 w 119"/>
                <a:gd name="T13" fmla="*/ 1 h 161"/>
                <a:gd name="T14" fmla="*/ 119 w 119"/>
                <a:gd name="T15" fmla="*/ 1 h 161"/>
                <a:gd name="T16" fmla="*/ 119 w 119"/>
                <a:gd name="T17" fmla="*/ 157 h 161"/>
                <a:gd name="T18" fmla="*/ 96 w 119"/>
                <a:gd name="T19" fmla="*/ 157 h 161"/>
                <a:gd name="T20" fmla="*/ 96 w 119"/>
                <a:gd name="T21" fmla="*/ 132 h 161"/>
                <a:gd name="T22" fmla="*/ 50 w 119"/>
                <a:gd name="T23" fmla="*/ 161 h 161"/>
                <a:gd name="T24" fmla="*/ 0 w 119"/>
                <a:gd name="T25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61">
                  <a:moveTo>
                    <a:pt x="0" y="102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96"/>
                  </a:lnTo>
                  <a:cubicBezTo>
                    <a:pt x="21" y="124"/>
                    <a:pt x="35" y="140"/>
                    <a:pt x="57" y="140"/>
                  </a:cubicBezTo>
                  <a:cubicBezTo>
                    <a:pt x="80" y="140"/>
                    <a:pt x="97" y="122"/>
                    <a:pt x="97" y="96"/>
                  </a:cubicBezTo>
                  <a:lnTo>
                    <a:pt x="97" y="1"/>
                  </a:lnTo>
                  <a:lnTo>
                    <a:pt x="119" y="1"/>
                  </a:lnTo>
                  <a:lnTo>
                    <a:pt x="119" y="157"/>
                  </a:lnTo>
                  <a:lnTo>
                    <a:pt x="96" y="157"/>
                  </a:lnTo>
                  <a:lnTo>
                    <a:pt x="96" y="132"/>
                  </a:lnTo>
                  <a:cubicBezTo>
                    <a:pt x="87" y="147"/>
                    <a:pt x="74" y="161"/>
                    <a:pt x="50" y="161"/>
                  </a:cubicBezTo>
                  <a:cubicBezTo>
                    <a:pt x="19" y="159"/>
                    <a:pt x="0" y="137"/>
                    <a:pt x="0" y="1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4" name="Freeform 194"/>
            <p:cNvSpPr>
              <a:spLocks/>
            </p:cNvSpPr>
            <p:nvPr/>
          </p:nvSpPr>
          <p:spPr bwMode="auto">
            <a:xfrm>
              <a:off x="6159082" y="3944224"/>
              <a:ext cx="71555" cy="94152"/>
            </a:xfrm>
            <a:custGeom>
              <a:avLst/>
              <a:gdLst>
                <a:gd name="T0" fmla="*/ 1 w 120"/>
                <a:gd name="T1" fmla="*/ 4 h 159"/>
                <a:gd name="T2" fmla="*/ 23 w 120"/>
                <a:gd name="T3" fmla="*/ 4 h 159"/>
                <a:gd name="T4" fmla="*/ 23 w 120"/>
                <a:gd name="T5" fmla="*/ 29 h 159"/>
                <a:gd name="T6" fmla="*/ 69 w 120"/>
                <a:gd name="T7" fmla="*/ 0 h 159"/>
                <a:gd name="T8" fmla="*/ 120 w 120"/>
                <a:gd name="T9" fmla="*/ 56 h 159"/>
                <a:gd name="T10" fmla="*/ 120 w 120"/>
                <a:gd name="T11" fmla="*/ 159 h 159"/>
                <a:gd name="T12" fmla="*/ 98 w 120"/>
                <a:gd name="T13" fmla="*/ 159 h 159"/>
                <a:gd name="T14" fmla="*/ 98 w 120"/>
                <a:gd name="T15" fmla="*/ 63 h 159"/>
                <a:gd name="T16" fmla="*/ 61 w 120"/>
                <a:gd name="T17" fmla="*/ 19 h 159"/>
                <a:gd name="T18" fmla="*/ 21 w 120"/>
                <a:gd name="T19" fmla="*/ 64 h 159"/>
                <a:gd name="T20" fmla="*/ 21 w 120"/>
                <a:gd name="T21" fmla="*/ 159 h 159"/>
                <a:gd name="T22" fmla="*/ 0 w 120"/>
                <a:gd name="T23" fmla="*/ 159 h 159"/>
                <a:gd name="T24" fmla="*/ 0 w 120"/>
                <a:gd name="T25" fmla="*/ 4 h 159"/>
                <a:gd name="T26" fmla="*/ 1 w 120"/>
                <a:gd name="T27" fmla="*/ 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59">
                  <a:moveTo>
                    <a:pt x="1" y="4"/>
                  </a:moveTo>
                  <a:lnTo>
                    <a:pt x="23" y="4"/>
                  </a:lnTo>
                  <a:lnTo>
                    <a:pt x="23" y="29"/>
                  </a:lnTo>
                  <a:cubicBezTo>
                    <a:pt x="31" y="14"/>
                    <a:pt x="45" y="0"/>
                    <a:pt x="69" y="0"/>
                  </a:cubicBezTo>
                  <a:cubicBezTo>
                    <a:pt x="100" y="0"/>
                    <a:pt x="120" y="21"/>
                    <a:pt x="120" y="56"/>
                  </a:cubicBezTo>
                  <a:lnTo>
                    <a:pt x="120" y="159"/>
                  </a:lnTo>
                  <a:lnTo>
                    <a:pt x="98" y="159"/>
                  </a:lnTo>
                  <a:lnTo>
                    <a:pt x="98" y="63"/>
                  </a:lnTo>
                  <a:cubicBezTo>
                    <a:pt x="98" y="35"/>
                    <a:pt x="84" y="19"/>
                    <a:pt x="61" y="19"/>
                  </a:cubicBezTo>
                  <a:cubicBezTo>
                    <a:pt x="39" y="19"/>
                    <a:pt x="21" y="36"/>
                    <a:pt x="21" y="64"/>
                  </a:cubicBezTo>
                  <a:lnTo>
                    <a:pt x="21" y="159"/>
                  </a:lnTo>
                  <a:lnTo>
                    <a:pt x="0" y="159"/>
                  </a:lnTo>
                  <a:lnTo>
                    <a:pt x="0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5" name="Rectangle 195"/>
            <p:cNvSpPr>
              <a:spLocks noChangeArrowheads="1"/>
            </p:cNvSpPr>
            <p:nvPr/>
          </p:nvSpPr>
          <p:spPr bwMode="auto">
            <a:xfrm>
              <a:off x="5705269" y="3618457"/>
              <a:ext cx="775812" cy="148761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6" name="Freeform 196"/>
            <p:cNvSpPr>
              <a:spLocks/>
            </p:cNvSpPr>
            <p:nvPr/>
          </p:nvSpPr>
          <p:spPr bwMode="auto">
            <a:xfrm>
              <a:off x="5797539" y="3656118"/>
              <a:ext cx="56491" cy="73439"/>
            </a:xfrm>
            <a:custGeom>
              <a:avLst/>
              <a:gdLst>
                <a:gd name="T0" fmla="*/ 0 w 93"/>
                <a:gd name="T1" fmla="*/ 61 h 122"/>
                <a:gd name="T2" fmla="*/ 0 w 93"/>
                <a:gd name="T3" fmla="*/ 60 h 122"/>
                <a:gd name="T4" fmla="*/ 54 w 93"/>
                <a:gd name="T5" fmla="*/ 0 h 122"/>
                <a:gd name="T6" fmla="*/ 91 w 93"/>
                <a:gd name="T7" fmla="*/ 16 h 122"/>
                <a:gd name="T8" fmla="*/ 76 w 93"/>
                <a:gd name="T9" fmla="*/ 35 h 122"/>
                <a:gd name="T10" fmla="*/ 53 w 93"/>
                <a:gd name="T11" fmla="*/ 22 h 122"/>
                <a:gd name="T12" fmla="*/ 25 w 93"/>
                <a:gd name="T13" fmla="*/ 60 h 122"/>
                <a:gd name="T14" fmla="*/ 25 w 93"/>
                <a:gd name="T15" fmla="*/ 60 h 122"/>
                <a:gd name="T16" fmla="*/ 53 w 93"/>
                <a:gd name="T17" fmla="*/ 97 h 122"/>
                <a:gd name="T18" fmla="*/ 78 w 93"/>
                <a:gd name="T19" fmla="*/ 85 h 122"/>
                <a:gd name="T20" fmla="*/ 93 w 93"/>
                <a:gd name="T21" fmla="*/ 102 h 122"/>
                <a:gd name="T22" fmla="*/ 53 w 93"/>
                <a:gd name="T23" fmla="*/ 120 h 122"/>
                <a:gd name="T24" fmla="*/ 0 w 93"/>
                <a:gd name="T25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22">
                  <a:moveTo>
                    <a:pt x="0" y="61"/>
                  </a:moveTo>
                  <a:lnTo>
                    <a:pt x="0" y="60"/>
                  </a:lnTo>
                  <a:cubicBezTo>
                    <a:pt x="0" y="24"/>
                    <a:pt x="23" y="0"/>
                    <a:pt x="54" y="0"/>
                  </a:cubicBezTo>
                  <a:cubicBezTo>
                    <a:pt x="71" y="0"/>
                    <a:pt x="83" y="6"/>
                    <a:pt x="91" y="16"/>
                  </a:cubicBezTo>
                  <a:lnTo>
                    <a:pt x="76" y="35"/>
                  </a:lnTo>
                  <a:cubicBezTo>
                    <a:pt x="69" y="27"/>
                    <a:pt x="61" y="22"/>
                    <a:pt x="53" y="22"/>
                  </a:cubicBezTo>
                  <a:cubicBezTo>
                    <a:pt x="37" y="22"/>
                    <a:pt x="25" y="37"/>
                    <a:pt x="25" y="60"/>
                  </a:cubicBezTo>
                  <a:lnTo>
                    <a:pt x="25" y="60"/>
                  </a:lnTo>
                  <a:cubicBezTo>
                    <a:pt x="25" y="84"/>
                    <a:pt x="38" y="97"/>
                    <a:pt x="53" y="97"/>
                  </a:cubicBezTo>
                  <a:cubicBezTo>
                    <a:pt x="63" y="97"/>
                    <a:pt x="69" y="94"/>
                    <a:pt x="78" y="85"/>
                  </a:cubicBezTo>
                  <a:lnTo>
                    <a:pt x="93" y="102"/>
                  </a:lnTo>
                  <a:cubicBezTo>
                    <a:pt x="82" y="113"/>
                    <a:pt x="70" y="120"/>
                    <a:pt x="53" y="120"/>
                  </a:cubicBezTo>
                  <a:cubicBezTo>
                    <a:pt x="20" y="122"/>
                    <a:pt x="0" y="97"/>
                    <a:pt x="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7" name="Freeform 197"/>
            <p:cNvSpPr>
              <a:spLocks noEditPoints="1"/>
            </p:cNvSpPr>
            <p:nvPr/>
          </p:nvSpPr>
          <p:spPr bwMode="auto">
            <a:xfrm>
              <a:off x="5859678" y="3656118"/>
              <a:ext cx="64023" cy="73439"/>
            </a:xfrm>
            <a:custGeom>
              <a:avLst/>
              <a:gdLst>
                <a:gd name="T0" fmla="*/ 0 w 107"/>
                <a:gd name="T1" fmla="*/ 62 h 122"/>
                <a:gd name="T2" fmla="*/ 0 w 107"/>
                <a:gd name="T3" fmla="*/ 60 h 122"/>
                <a:gd name="T4" fmla="*/ 53 w 107"/>
                <a:gd name="T5" fmla="*/ 0 h 122"/>
                <a:gd name="T6" fmla="*/ 107 w 107"/>
                <a:gd name="T7" fmla="*/ 60 h 122"/>
                <a:gd name="T8" fmla="*/ 107 w 107"/>
                <a:gd name="T9" fmla="*/ 62 h 122"/>
                <a:gd name="T10" fmla="*/ 53 w 107"/>
                <a:gd name="T11" fmla="*/ 122 h 122"/>
                <a:gd name="T12" fmla="*/ 0 w 107"/>
                <a:gd name="T13" fmla="*/ 62 h 122"/>
                <a:gd name="T14" fmla="*/ 81 w 107"/>
                <a:gd name="T15" fmla="*/ 62 h 122"/>
                <a:gd name="T16" fmla="*/ 81 w 107"/>
                <a:gd name="T17" fmla="*/ 62 h 122"/>
                <a:gd name="T18" fmla="*/ 53 w 107"/>
                <a:gd name="T19" fmla="*/ 22 h 122"/>
                <a:gd name="T20" fmla="*/ 25 w 107"/>
                <a:gd name="T21" fmla="*/ 60 h 122"/>
                <a:gd name="T22" fmla="*/ 25 w 107"/>
                <a:gd name="T23" fmla="*/ 61 h 122"/>
                <a:gd name="T24" fmla="*/ 53 w 107"/>
                <a:gd name="T25" fmla="*/ 100 h 122"/>
                <a:gd name="T26" fmla="*/ 81 w 107"/>
                <a:gd name="T27" fmla="*/ 6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22">
                  <a:moveTo>
                    <a:pt x="0" y="62"/>
                  </a:moveTo>
                  <a:lnTo>
                    <a:pt x="0" y="60"/>
                  </a:lnTo>
                  <a:cubicBezTo>
                    <a:pt x="0" y="25"/>
                    <a:pt x="22" y="0"/>
                    <a:pt x="53" y="0"/>
                  </a:cubicBezTo>
                  <a:cubicBezTo>
                    <a:pt x="85" y="0"/>
                    <a:pt x="107" y="25"/>
                    <a:pt x="107" y="60"/>
                  </a:cubicBezTo>
                  <a:lnTo>
                    <a:pt x="107" y="62"/>
                  </a:lnTo>
                  <a:cubicBezTo>
                    <a:pt x="107" y="97"/>
                    <a:pt x="85" y="122"/>
                    <a:pt x="53" y="122"/>
                  </a:cubicBezTo>
                  <a:cubicBezTo>
                    <a:pt x="21" y="122"/>
                    <a:pt x="0" y="97"/>
                    <a:pt x="0" y="62"/>
                  </a:cubicBezTo>
                  <a:close/>
                  <a:moveTo>
                    <a:pt x="81" y="62"/>
                  </a:moveTo>
                  <a:lnTo>
                    <a:pt x="81" y="62"/>
                  </a:lnTo>
                  <a:cubicBezTo>
                    <a:pt x="81" y="37"/>
                    <a:pt x="70" y="22"/>
                    <a:pt x="53" y="22"/>
                  </a:cubicBezTo>
                  <a:cubicBezTo>
                    <a:pt x="37" y="22"/>
                    <a:pt x="25" y="37"/>
                    <a:pt x="25" y="60"/>
                  </a:cubicBezTo>
                  <a:lnTo>
                    <a:pt x="25" y="61"/>
                  </a:lnTo>
                  <a:cubicBezTo>
                    <a:pt x="25" y="85"/>
                    <a:pt x="36" y="100"/>
                    <a:pt x="53" y="100"/>
                  </a:cubicBezTo>
                  <a:cubicBezTo>
                    <a:pt x="70" y="100"/>
                    <a:pt x="81" y="85"/>
                    <a:pt x="81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8" name="Freeform 198"/>
            <p:cNvSpPr>
              <a:spLocks/>
            </p:cNvSpPr>
            <p:nvPr/>
          </p:nvSpPr>
          <p:spPr bwMode="auto">
            <a:xfrm>
              <a:off x="5935000" y="3658002"/>
              <a:ext cx="54609" cy="71555"/>
            </a:xfrm>
            <a:custGeom>
              <a:avLst/>
              <a:gdLst>
                <a:gd name="T0" fmla="*/ 0 w 91"/>
                <a:gd name="T1" fmla="*/ 0 h 119"/>
                <a:gd name="T2" fmla="*/ 22 w 91"/>
                <a:gd name="T3" fmla="*/ 0 h 119"/>
                <a:gd name="T4" fmla="*/ 67 w 91"/>
                <a:gd name="T5" fmla="*/ 69 h 119"/>
                <a:gd name="T6" fmla="*/ 67 w 91"/>
                <a:gd name="T7" fmla="*/ 0 h 119"/>
                <a:gd name="T8" fmla="*/ 91 w 91"/>
                <a:gd name="T9" fmla="*/ 0 h 119"/>
                <a:gd name="T10" fmla="*/ 91 w 91"/>
                <a:gd name="T11" fmla="*/ 119 h 119"/>
                <a:gd name="T12" fmla="*/ 70 w 91"/>
                <a:gd name="T13" fmla="*/ 119 h 119"/>
                <a:gd name="T14" fmla="*/ 23 w 91"/>
                <a:gd name="T15" fmla="*/ 47 h 119"/>
                <a:gd name="T16" fmla="*/ 23 w 91"/>
                <a:gd name="T17" fmla="*/ 118 h 119"/>
                <a:gd name="T18" fmla="*/ 0 w 91"/>
                <a:gd name="T19" fmla="*/ 118 h 119"/>
                <a:gd name="T20" fmla="*/ 0 w 91"/>
                <a:gd name="T2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119">
                  <a:moveTo>
                    <a:pt x="0" y="0"/>
                  </a:moveTo>
                  <a:lnTo>
                    <a:pt x="22" y="0"/>
                  </a:lnTo>
                  <a:lnTo>
                    <a:pt x="67" y="69"/>
                  </a:lnTo>
                  <a:lnTo>
                    <a:pt x="67" y="0"/>
                  </a:lnTo>
                  <a:lnTo>
                    <a:pt x="91" y="0"/>
                  </a:lnTo>
                  <a:lnTo>
                    <a:pt x="91" y="119"/>
                  </a:lnTo>
                  <a:lnTo>
                    <a:pt x="70" y="119"/>
                  </a:lnTo>
                  <a:lnTo>
                    <a:pt x="23" y="47"/>
                  </a:lnTo>
                  <a:lnTo>
                    <a:pt x="23" y="118"/>
                  </a:lnTo>
                  <a:lnTo>
                    <a:pt x="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9" name="Freeform 199"/>
            <p:cNvSpPr>
              <a:spLocks/>
            </p:cNvSpPr>
            <p:nvPr/>
          </p:nvSpPr>
          <p:spPr bwMode="auto">
            <a:xfrm>
              <a:off x="6000907" y="3659884"/>
              <a:ext cx="50843" cy="69673"/>
            </a:xfrm>
            <a:custGeom>
              <a:avLst/>
              <a:gdLst>
                <a:gd name="T0" fmla="*/ 30 w 83"/>
                <a:gd name="T1" fmla="*/ 22 h 118"/>
                <a:gd name="T2" fmla="*/ 0 w 83"/>
                <a:gd name="T3" fmla="*/ 22 h 118"/>
                <a:gd name="T4" fmla="*/ 0 w 83"/>
                <a:gd name="T5" fmla="*/ 0 h 118"/>
                <a:gd name="T6" fmla="*/ 83 w 83"/>
                <a:gd name="T7" fmla="*/ 0 h 118"/>
                <a:gd name="T8" fmla="*/ 83 w 83"/>
                <a:gd name="T9" fmla="*/ 22 h 118"/>
                <a:gd name="T10" fmla="*/ 53 w 83"/>
                <a:gd name="T11" fmla="*/ 22 h 118"/>
                <a:gd name="T12" fmla="*/ 53 w 83"/>
                <a:gd name="T13" fmla="*/ 118 h 118"/>
                <a:gd name="T14" fmla="*/ 28 w 83"/>
                <a:gd name="T15" fmla="*/ 118 h 118"/>
                <a:gd name="T16" fmla="*/ 30 w 83"/>
                <a:gd name="T17" fmla="*/ 2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18">
                  <a:moveTo>
                    <a:pt x="30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2"/>
                  </a:lnTo>
                  <a:lnTo>
                    <a:pt x="53" y="22"/>
                  </a:lnTo>
                  <a:lnTo>
                    <a:pt x="53" y="118"/>
                  </a:lnTo>
                  <a:lnTo>
                    <a:pt x="28" y="118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0" name="Freeform 200"/>
            <p:cNvSpPr>
              <a:spLocks noEditPoints="1"/>
            </p:cNvSpPr>
            <p:nvPr/>
          </p:nvSpPr>
          <p:spPr bwMode="auto">
            <a:xfrm>
              <a:off x="6047982" y="3658002"/>
              <a:ext cx="65907" cy="71555"/>
            </a:xfrm>
            <a:custGeom>
              <a:avLst/>
              <a:gdLst>
                <a:gd name="T0" fmla="*/ 43 w 109"/>
                <a:gd name="T1" fmla="*/ 0 h 120"/>
                <a:gd name="T2" fmla="*/ 67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4 h 120"/>
                <a:gd name="T10" fmla="*/ 34 w 109"/>
                <a:gd name="T11" fmla="*/ 94 h 120"/>
                <a:gd name="T12" fmla="*/ 25 w 109"/>
                <a:gd name="T13" fmla="*/ 120 h 120"/>
                <a:gd name="T14" fmla="*/ 0 w 109"/>
                <a:gd name="T15" fmla="*/ 120 h 120"/>
                <a:gd name="T16" fmla="*/ 43 w 109"/>
                <a:gd name="T17" fmla="*/ 0 h 120"/>
                <a:gd name="T18" fmla="*/ 67 w 109"/>
                <a:gd name="T19" fmla="*/ 73 h 120"/>
                <a:gd name="T20" fmla="*/ 54 w 109"/>
                <a:gd name="T21" fmla="*/ 34 h 120"/>
                <a:gd name="T22" fmla="*/ 41 w 109"/>
                <a:gd name="T23" fmla="*/ 73 h 120"/>
                <a:gd name="T24" fmla="*/ 67 w 109"/>
                <a:gd name="T25" fmla="*/ 7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3" y="0"/>
                  </a:moveTo>
                  <a:lnTo>
                    <a:pt x="67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4"/>
                  </a:lnTo>
                  <a:lnTo>
                    <a:pt x="34" y="94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3" y="0"/>
                  </a:lnTo>
                  <a:close/>
                  <a:moveTo>
                    <a:pt x="67" y="73"/>
                  </a:moveTo>
                  <a:lnTo>
                    <a:pt x="54" y="34"/>
                  </a:lnTo>
                  <a:lnTo>
                    <a:pt x="41" y="73"/>
                  </a:lnTo>
                  <a:lnTo>
                    <a:pt x="67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1" name="Rectangle 201"/>
            <p:cNvSpPr>
              <a:spLocks noChangeArrowheads="1"/>
            </p:cNvSpPr>
            <p:nvPr/>
          </p:nvSpPr>
          <p:spPr bwMode="auto">
            <a:xfrm>
              <a:off x="6123304" y="3659884"/>
              <a:ext cx="15064" cy="696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2" name="Freeform 202"/>
            <p:cNvSpPr>
              <a:spLocks/>
            </p:cNvSpPr>
            <p:nvPr/>
          </p:nvSpPr>
          <p:spPr bwMode="auto">
            <a:xfrm>
              <a:off x="6153432" y="3659884"/>
              <a:ext cx="54609" cy="69673"/>
            </a:xfrm>
            <a:custGeom>
              <a:avLst/>
              <a:gdLst>
                <a:gd name="T0" fmla="*/ 0 w 91"/>
                <a:gd name="T1" fmla="*/ 0 h 118"/>
                <a:gd name="T2" fmla="*/ 23 w 91"/>
                <a:gd name="T3" fmla="*/ 0 h 118"/>
                <a:gd name="T4" fmla="*/ 68 w 91"/>
                <a:gd name="T5" fmla="*/ 68 h 118"/>
                <a:gd name="T6" fmla="*/ 68 w 91"/>
                <a:gd name="T7" fmla="*/ 0 h 118"/>
                <a:gd name="T8" fmla="*/ 91 w 91"/>
                <a:gd name="T9" fmla="*/ 0 h 118"/>
                <a:gd name="T10" fmla="*/ 91 w 91"/>
                <a:gd name="T11" fmla="*/ 118 h 118"/>
                <a:gd name="T12" fmla="*/ 70 w 91"/>
                <a:gd name="T13" fmla="*/ 118 h 118"/>
                <a:gd name="T14" fmla="*/ 24 w 91"/>
                <a:gd name="T15" fmla="*/ 46 h 118"/>
                <a:gd name="T16" fmla="*/ 24 w 91"/>
                <a:gd name="T17" fmla="*/ 117 h 118"/>
                <a:gd name="T18" fmla="*/ 0 w 91"/>
                <a:gd name="T19" fmla="*/ 117 h 118"/>
                <a:gd name="T20" fmla="*/ 0 w 91"/>
                <a:gd name="T2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118">
                  <a:moveTo>
                    <a:pt x="0" y="0"/>
                  </a:moveTo>
                  <a:lnTo>
                    <a:pt x="23" y="0"/>
                  </a:lnTo>
                  <a:lnTo>
                    <a:pt x="68" y="68"/>
                  </a:lnTo>
                  <a:lnTo>
                    <a:pt x="68" y="0"/>
                  </a:lnTo>
                  <a:lnTo>
                    <a:pt x="91" y="0"/>
                  </a:lnTo>
                  <a:lnTo>
                    <a:pt x="91" y="118"/>
                  </a:lnTo>
                  <a:lnTo>
                    <a:pt x="70" y="118"/>
                  </a:lnTo>
                  <a:lnTo>
                    <a:pt x="24" y="46"/>
                  </a:lnTo>
                  <a:lnTo>
                    <a:pt x="24" y="117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3" name="Freeform 203"/>
            <p:cNvSpPr>
              <a:spLocks/>
            </p:cNvSpPr>
            <p:nvPr/>
          </p:nvSpPr>
          <p:spPr bwMode="auto">
            <a:xfrm>
              <a:off x="6221222" y="3659884"/>
              <a:ext cx="47077" cy="69673"/>
            </a:xfrm>
            <a:custGeom>
              <a:avLst/>
              <a:gdLst>
                <a:gd name="T0" fmla="*/ 1 w 78"/>
                <a:gd name="T1" fmla="*/ 0 h 118"/>
                <a:gd name="T2" fmla="*/ 78 w 78"/>
                <a:gd name="T3" fmla="*/ 0 h 118"/>
                <a:gd name="T4" fmla="*/ 78 w 78"/>
                <a:gd name="T5" fmla="*/ 22 h 118"/>
                <a:gd name="T6" fmla="*/ 25 w 78"/>
                <a:gd name="T7" fmla="*/ 22 h 118"/>
                <a:gd name="T8" fmla="*/ 25 w 78"/>
                <a:gd name="T9" fmla="*/ 47 h 118"/>
                <a:gd name="T10" fmla="*/ 71 w 78"/>
                <a:gd name="T11" fmla="*/ 47 h 118"/>
                <a:gd name="T12" fmla="*/ 71 w 78"/>
                <a:gd name="T13" fmla="*/ 70 h 118"/>
                <a:gd name="T14" fmla="*/ 25 w 78"/>
                <a:gd name="T15" fmla="*/ 70 h 118"/>
                <a:gd name="T16" fmla="*/ 25 w 78"/>
                <a:gd name="T17" fmla="*/ 96 h 118"/>
                <a:gd name="T18" fmla="*/ 78 w 78"/>
                <a:gd name="T19" fmla="*/ 96 h 118"/>
                <a:gd name="T20" fmla="*/ 78 w 78"/>
                <a:gd name="T21" fmla="*/ 118 h 118"/>
                <a:gd name="T22" fmla="*/ 0 w 78"/>
                <a:gd name="T23" fmla="*/ 118 h 118"/>
                <a:gd name="T24" fmla="*/ 1 w 78"/>
                <a:gd name="T2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118">
                  <a:moveTo>
                    <a:pt x="1" y="0"/>
                  </a:moveTo>
                  <a:lnTo>
                    <a:pt x="78" y="0"/>
                  </a:lnTo>
                  <a:lnTo>
                    <a:pt x="78" y="22"/>
                  </a:lnTo>
                  <a:lnTo>
                    <a:pt x="25" y="22"/>
                  </a:lnTo>
                  <a:lnTo>
                    <a:pt x="25" y="47"/>
                  </a:lnTo>
                  <a:lnTo>
                    <a:pt x="71" y="47"/>
                  </a:lnTo>
                  <a:lnTo>
                    <a:pt x="71" y="70"/>
                  </a:lnTo>
                  <a:lnTo>
                    <a:pt x="25" y="70"/>
                  </a:lnTo>
                  <a:lnTo>
                    <a:pt x="25" y="96"/>
                  </a:lnTo>
                  <a:lnTo>
                    <a:pt x="78" y="96"/>
                  </a:lnTo>
                  <a:lnTo>
                    <a:pt x="78" y="118"/>
                  </a:lnTo>
                  <a:lnTo>
                    <a:pt x="0" y="1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" name="Freeform 204"/>
            <p:cNvSpPr>
              <a:spLocks noEditPoints="1"/>
            </p:cNvSpPr>
            <p:nvPr/>
          </p:nvSpPr>
          <p:spPr bwMode="auto">
            <a:xfrm>
              <a:off x="6281479" y="3659884"/>
              <a:ext cx="52725" cy="71555"/>
            </a:xfrm>
            <a:custGeom>
              <a:avLst/>
              <a:gdLst>
                <a:gd name="T0" fmla="*/ 0 w 90"/>
                <a:gd name="T1" fmla="*/ 0 h 119"/>
                <a:gd name="T2" fmla="*/ 45 w 90"/>
                <a:gd name="T3" fmla="*/ 0 h 119"/>
                <a:gd name="T4" fmla="*/ 77 w 90"/>
                <a:gd name="T5" fmla="*/ 11 h 119"/>
                <a:gd name="T6" fmla="*/ 87 w 90"/>
                <a:gd name="T7" fmla="*/ 39 h 119"/>
                <a:gd name="T8" fmla="*/ 87 w 90"/>
                <a:gd name="T9" fmla="*/ 40 h 119"/>
                <a:gd name="T10" fmla="*/ 65 w 90"/>
                <a:gd name="T11" fmla="*/ 75 h 119"/>
                <a:gd name="T12" fmla="*/ 90 w 90"/>
                <a:gd name="T13" fmla="*/ 119 h 119"/>
                <a:gd name="T14" fmla="*/ 62 w 90"/>
                <a:gd name="T15" fmla="*/ 119 h 119"/>
                <a:gd name="T16" fmla="*/ 41 w 90"/>
                <a:gd name="T17" fmla="*/ 80 h 119"/>
                <a:gd name="T18" fmla="*/ 26 w 90"/>
                <a:gd name="T19" fmla="*/ 80 h 119"/>
                <a:gd name="T20" fmla="*/ 26 w 90"/>
                <a:gd name="T21" fmla="*/ 119 h 119"/>
                <a:gd name="T22" fmla="*/ 1 w 90"/>
                <a:gd name="T23" fmla="*/ 119 h 119"/>
                <a:gd name="T24" fmla="*/ 0 w 90"/>
                <a:gd name="T25" fmla="*/ 0 h 119"/>
                <a:gd name="T26" fmla="*/ 42 w 90"/>
                <a:gd name="T27" fmla="*/ 57 h 119"/>
                <a:gd name="T28" fmla="*/ 62 w 90"/>
                <a:gd name="T29" fmla="*/ 40 h 119"/>
                <a:gd name="T30" fmla="*/ 62 w 90"/>
                <a:gd name="T31" fmla="*/ 40 h 119"/>
                <a:gd name="T32" fmla="*/ 42 w 90"/>
                <a:gd name="T33" fmla="*/ 22 h 119"/>
                <a:gd name="T34" fmla="*/ 25 w 90"/>
                <a:gd name="T35" fmla="*/ 22 h 119"/>
                <a:gd name="T36" fmla="*/ 25 w 90"/>
                <a:gd name="T37" fmla="*/ 59 h 119"/>
                <a:gd name="T38" fmla="*/ 42 w 90"/>
                <a:gd name="T39" fmla="*/ 5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119">
                  <a:moveTo>
                    <a:pt x="0" y="0"/>
                  </a:moveTo>
                  <a:lnTo>
                    <a:pt x="45" y="0"/>
                  </a:lnTo>
                  <a:cubicBezTo>
                    <a:pt x="58" y="0"/>
                    <a:pt x="70" y="4"/>
                    <a:pt x="77" y="11"/>
                  </a:cubicBezTo>
                  <a:cubicBezTo>
                    <a:pt x="83" y="17"/>
                    <a:pt x="87" y="27"/>
                    <a:pt x="87" y="39"/>
                  </a:cubicBezTo>
                  <a:lnTo>
                    <a:pt x="87" y="40"/>
                  </a:lnTo>
                  <a:cubicBezTo>
                    <a:pt x="87" y="57"/>
                    <a:pt x="78" y="69"/>
                    <a:pt x="65" y="75"/>
                  </a:cubicBezTo>
                  <a:lnTo>
                    <a:pt x="90" y="119"/>
                  </a:lnTo>
                  <a:lnTo>
                    <a:pt x="62" y="119"/>
                  </a:lnTo>
                  <a:lnTo>
                    <a:pt x="41" y="80"/>
                  </a:lnTo>
                  <a:lnTo>
                    <a:pt x="26" y="80"/>
                  </a:lnTo>
                  <a:lnTo>
                    <a:pt x="26" y="119"/>
                  </a:lnTo>
                  <a:lnTo>
                    <a:pt x="1" y="119"/>
                  </a:lnTo>
                  <a:lnTo>
                    <a:pt x="0" y="0"/>
                  </a:lnTo>
                  <a:close/>
                  <a:moveTo>
                    <a:pt x="42" y="57"/>
                  </a:moveTo>
                  <a:cubicBezTo>
                    <a:pt x="55" y="57"/>
                    <a:pt x="61" y="50"/>
                    <a:pt x="62" y="40"/>
                  </a:cubicBezTo>
                  <a:lnTo>
                    <a:pt x="62" y="40"/>
                  </a:lnTo>
                  <a:cubicBezTo>
                    <a:pt x="62" y="27"/>
                    <a:pt x="55" y="22"/>
                    <a:pt x="42" y="22"/>
                  </a:cubicBezTo>
                  <a:lnTo>
                    <a:pt x="25" y="22"/>
                  </a:lnTo>
                  <a:lnTo>
                    <a:pt x="25" y="59"/>
                  </a:lnTo>
                  <a:lnTo>
                    <a:pt x="42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5" name="Freeform 206"/>
            <p:cNvSpPr>
              <a:spLocks/>
            </p:cNvSpPr>
            <p:nvPr/>
          </p:nvSpPr>
          <p:spPr bwMode="auto">
            <a:xfrm>
              <a:off x="6339854" y="3659884"/>
              <a:ext cx="50843" cy="71555"/>
            </a:xfrm>
            <a:custGeom>
              <a:avLst/>
              <a:gdLst>
                <a:gd name="T0" fmla="*/ 0 w 85"/>
                <a:gd name="T1" fmla="*/ 102 h 120"/>
                <a:gd name="T2" fmla="*/ 15 w 85"/>
                <a:gd name="T3" fmla="*/ 85 h 120"/>
                <a:gd name="T4" fmla="*/ 45 w 85"/>
                <a:gd name="T5" fmla="*/ 99 h 120"/>
                <a:gd name="T6" fmla="*/ 60 w 85"/>
                <a:gd name="T7" fmla="*/ 87 h 120"/>
                <a:gd name="T8" fmla="*/ 60 w 85"/>
                <a:gd name="T9" fmla="*/ 87 h 120"/>
                <a:gd name="T10" fmla="*/ 40 w 85"/>
                <a:gd name="T11" fmla="*/ 71 h 120"/>
                <a:gd name="T12" fmla="*/ 6 w 85"/>
                <a:gd name="T13" fmla="*/ 35 h 120"/>
                <a:gd name="T14" fmla="*/ 6 w 85"/>
                <a:gd name="T15" fmla="*/ 35 h 120"/>
                <a:gd name="T16" fmla="*/ 45 w 85"/>
                <a:gd name="T17" fmla="*/ 0 h 120"/>
                <a:gd name="T18" fmla="*/ 84 w 85"/>
                <a:gd name="T19" fmla="*/ 15 h 120"/>
                <a:gd name="T20" fmla="*/ 70 w 85"/>
                <a:gd name="T21" fmla="*/ 34 h 120"/>
                <a:gd name="T22" fmla="*/ 45 w 85"/>
                <a:gd name="T23" fmla="*/ 22 h 120"/>
                <a:gd name="T24" fmla="*/ 31 w 85"/>
                <a:gd name="T25" fmla="*/ 32 h 120"/>
                <a:gd name="T26" fmla="*/ 31 w 85"/>
                <a:gd name="T27" fmla="*/ 32 h 120"/>
                <a:gd name="T28" fmla="*/ 54 w 85"/>
                <a:gd name="T29" fmla="*/ 50 h 120"/>
                <a:gd name="T30" fmla="*/ 85 w 85"/>
                <a:gd name="T31" fmla="*/ 85 h 120"/>
                <a:gd name="T32" fmla="*/ 85 w 85"/>
                <a:gd name="T33" fmla="*/ 85 h 120"/>
                <a:gd name="T34" fmla="*/ 45 w 85"/>
                <a:gd name="T35" fmla="*/ 120 h 120"/>
                <a:gd name="T36" fmla="*/ 0 w 85"/>
                <a:gd name="T37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20">
                  <a:moveTo>
                    <a:pt x="0" y="102"/>
                  </a:moveTo>
                  <a:lnTo>
                    <a:pt x="15" y="85"/>
                  </a:lnTo>
                  <a:cubicBezTo>
                    <a:pt x="23" y="92"/>
                    <a:pt x="33" y="99"/>
                    <a:pt x="45" y="99"/>
                  </a:cubicBezTo>
                  <a:cubicBezTo>
                    <a:pt x="55" y="99"/>
                    <a:pt x="60" y="94"/>
                    <a:pt x="60" y="87"/>
                  </a:cubicBezTo>
                  <a:lnTo>
                    <a:pt x="60" y="87"/>
                  </a:lnTo>
                  <a:cubicBezTo>
                    <a:pt x="60" y="81"/>
                    <a:pt x="56" y="77"/>
                    <a:pt x="40" y="71"/>
                  </a:cubicBezTo>
                  <a:cubicBezTo>
                    <a:pt x="19" y="62"/>
                    <a:pt x="6" y="55"/>
                    <a:pt x="6" y="35"/>
                  </a:cubicBezTo>
                  <a:lnTo>
                    <a:pt x="6" y="35"/>
                  </a:lnTo>
                  <a:cubicBezTo>
                    <a:pt x="6" y="14"/>
                    <a:pt x="23" y="0"/>
                    <a:pt x="45" y="0"/>
                  </a:cubicBezTo>
                  <a:cubicBezTo>
                    <a:pt x="59" y="0"/>
                    <a:pt x="73" y="5"/>
                    <a:pt x="84" y="15"/>
                  </a:cubicBezTo>
                  <a:lnTo>
                    <a:pt x="70" y="34"/>
                  </a:lnTo>
                  <a:cubicBezTo>
                    <a:pt x="63" y="27"/>
                    <a:pt x="54" y="22"/>
                    <a:pt x="45" y="22"/>
                  </a:cubicBezTo>
                  <a:cubicBezTo>
                    <a:pt x="36" y="22"/>
                    <a:pt x="31" y="26"/>
                    <a:pt x="31" y="32"/>
                  </a:cubicBezTo>
                  <a:lnTo>
                    <a:pt x="31" y="32"/>
                  </a:lnTo>
                  <a:cubicBezTo>
                    <a:pt x="31" y="39"/>
                    <a:pt x="35" y="42"/>
                    <a:pt x="54" y="50"/>
                  </a:cubicBezTo>
                  <a:cubicBezTo>
                    <a:pt x="75" y="59"/>
                    <a:pt x="85" y="67"/>
                    <a:pt x="85" y="85"/>
                  </a:cubicBezTo>
                  <a:lnTo>
                    <a:pt x="85" y="85"/>
                  </a:lnTo>
                  <a:cubicBezTo>
                    <a:pt x="85" y="107"/>
                    <a:pt x="68" y="120"/>
                    <a:pt x="45" y="120"/>
                  </a:cubicBezTo>
                  <a:cubicBezTo>
                    <a:pt x="29" y="120"/>
                    <a:pt x="13" y="115"/>
                    <a:pt x="0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6" name="Rectangle 207"/>
            <p:cNvSpPr>
              <a:spLocks noChangeArrowheads="1"/>
            </p:cNvSpPr>
            <p:nvPr/>
          </p:nvSpPr>
          <p:spPr bwMode="auto">
            <a:xfrm>
              <a:off x="7044110" y="3654235"/>
              <a:ext cx="7532" cy="482058"/>
            </a:xfrm>
            <a:prstGeom prst="rect">
              <a:avLst/>
            </a:prstGeom>
            <a:solidFill>
              <a:srgbClr val="FFC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7" name="Freeform 208"/>
            <p:cNvSpPr>
              <a:spLocks noEditPoints="1"/>
            </p:cNvSpPr>
            <p:nvPr/>
          </p:nvSpPr>
          <p:spPr bwMode="auto">
            <a:xfrm>
              <a:off x="7714472" y="3912211"/>
              <a:ext cx="109216" cy="131813"/>
            </a:xfrm>
            <a:custGeom>
              <a:avLst/>
              <a:gdLst>
                <a:gd name="T0" fmla="*/ 167 w 183"/>
                <a:gd name="T1" fmla="*/ 218 h 218"/>
                <a:gd name="T2" fmla="*/ 143 w 183"/>
                <a:gd name="T3" fmla="*/ 196 h 218"/>
                <a:gd name="T4" fmla="*/ 90 w 183"/>
                <a:gd name="T5" fmla="*/ 216 h 218"/>
                <a:gd name="T6" fmla="*/ 0 w 183"/>
                <a:gd name="T7" fmla="*/ 110 h 218"/>
                <a:gd name="T8" fmla="*/ 0 w 183"/>
                <a:gd name="T9" fmla="*/ 107 h 218"/>
                <a:gd name="T10" fmla="*/ 90 w 183"/>
                <a:gd name="T11" fmla="*/ 0 h 218"/>
                <a:gd name="T12" fmla="*/ 180 w 183"/>
                <a:gd name="T13" fmla="*/ 106 h 218"/>
                <a:gd name="T14" fmla="*/ 180 w 183"/>
                <a:gd name="T15" fmla="*/ 108 h 218"/>
                <a:gd name="T16" fmla="*/ 158 w 183"/>
                <a:gd name="T17" fmla="*/ 181 h 218"/>
                <a:gd name="T18" fmla="*/ 183 w 183"/>
                <a:gd name="T19" fmla="*/ 203 h 218"/>
                <a:gd name="T20" fmla="*/ 167 w 183"/>
                <a:gd name="T21" fmla="*/ 218 h 218"/>
                <a:gd name="T22" fmla="*/ 128 w 183"/>
                <a:gd name="T23" fmla="*/ 181 h 218"/>
                <a:gd name="T24" fmla="*/ 94 w 183"/>
                <a:gd name="T25" fmla="*/ 151 h 218"/>
                <a:gd name="T26" fmla="*/ 109 w 183"/>
                <a:gd name="T27" fmla="*/ 136 h 218"/>
                <a:gd name="T28" fmla="*/ 142 w 183"/>
                <a:gd name="T29" fmla="*/ 166 h 218"/>
                <a:gd name="T30" fmla="*/ 157 w 183"/>
                <a:gd name="T31" fmla="*/ 110 h 218"/>
                <a:gd name="T32" fmla="*/ 157 w 183"/>
                <a:gd name="T33" fmla="*/ 107 h 218"/>
                <a:gd name="T34" fmla="*/ 91 w 183"/>
                <a:gd name="T35" fmla="*/ 21 h 218"/>
                <a:gd name="T36" fmla="*/ 25 w 183"/>
                <a:gd name="T37" fmla="*/ 107 h 218"/>
                <a:gd name="T38" fmla="*/ 25 w 183"/>
                <a:gd name="T39" fmla="*/ 110 h 218"/>
                <a:gd name="T40" fmla="*/ 92 w 183"/>
                <a:gd name="T41" fmla="*/ 196 h 218"/>
                <a:gd name="T42" fmla="*/ 128 w 183"/>
                <a:gd name="T43" fmla="*/ 18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3" h="218">
                  <a:moveTo>
                    <a:pt x="167" y="218"/>
                  </a:moveTo>
                  <a:lnTo>
                    <a:pt x="143" y="196"/>
                  </a:lnTo>
                  <a:cubicBezTo>
                    <a:pt x="128" y="208"/>
                    <a:pt x="109" y="216"/>
                    <a:pt x="90" y="216"/>
                  </a:cubicBezTo>
                  <a:cubicBezTo>
                    <a:pt x="36" y="216"/>
                    <a:pt x="0" y="171"/>
                    <a:pt x="0" y="110"/>
                  </a:cubicBezTo>
                  <a:lnTo>
                    <a:pt x="0" y="107"/>
                  </a:lnTo>
                  <a:cubicBezTo>
                    <a:pt x="0" y="46"/>
                    <a:pt x="37" y="0"/>
                    <a:pt x="90" y="0"/>
                  </a:cubicBezTo>
                  <a:cubicBezTo>
                    <a:pt x="142" y="0"/>
                    <a:pt x="180" y="45"/>
                    <a:pt x="180" y="106"/>
                  </a:cubicBezTo>
                  <a:lnTo>
                    <a:pt x="180" y="108"/>
                  </a:lnTo>
                  <a:cubicBezTo>
                    <a:pt x="180" y="137"/>
                    <a:pt x="172" y="162"/>
                    <a:pt x="158" y="181"/>
                  </a:cubicBezTo>
                  <a:lnTo>
                    <a:pt x="183" y="203"/>
                  </a:lnTo>
                  <a:lnTo>
                    <a:pt x="167" y="218"/>
                  </a:lnTo>
                  <a:close/>
                  <a:moveTo>
                    <a:pt x="128" y="181"/>
                  </a:moveTo>
                  <a:lnTo>
                    <a:pt x="94" y="151"/>
                  </a:lnTo>
                  <a:lnTo>
                    <a:pt x="109" y="136"/>
                  </a:lnTo>
                  <a:lnTo>
                    <a:pt x="142" y="166"/>
                  </a:lnTo>
                  <a:cubicBezTo>
                    <a:pt x="151" y="151"/>
                    <a:pt x="157" y="132"/>
                    <a:pt x="157" y="110"/>
                  </a:cubicBezTo>
                  <a:lnTo>
                    <a:pt x="157" y="107"/>
                  </a:lnTo>
                  <a:cubicBezTo>
                    <a:pt x="157" y="57"/>
                    <a:pt x="128" y="21"/>
                    <a:pt x="91" y="21"/>
                  </a:cubicBezTo>
                  <a:cubicBezTo>
                    <a:pt x="52" y="21"/>
                    <a:pt x="25" y="56"/>
                    <a:pt x="25" y="107"/>
                  </a:cubicBezTo>
                  <a:lnTo>
                    <a:pt x="25" y="110"/>
                  </a:lnTo>
                  <a:cubicBezTo>
                    <a:pt x="25" y="161"/>
                    <a:pt x="53" y="196"/>
                    <a:pt x="92" y="196"/>
                  </a:cubicBezTo>
                  <a:cubicBezTo>
                    <a:pt x="105" y="195"/>
                    <a:pt x="117" y="190"/>
                    <a:pt x="128" y="1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8" name="Freeform 209"/>
            <p:cNvSpPr>
              <a:spLocks noEditPoints="1"/>
            </p:cNvSpPr>
            <p:nvPr/>
          </p:nvSpPr>
          <p:spPr bwMode="auto">
            <a:xfrm>
              <a:off x="7844402" y="3910328"/>
              <a:ext cx="15064" cy="129930"/>
            </a:xfrm>
            <a:custGeom>
              <a:avLst/>
              <a:gdLst>
                <a:gd name="T0" fmla="*/ 0 w 24"/>
                <a:gd name="T1" fmla="*/ 0 h 214"/>
                <a:gd name="T2" fmla="*/ 24 w 24"/>
                <a:gd name="T3" fmla="*/ 0 h 214"/>
                <a:gd name="T4" fmla="*/ 24 w 24"/>
                <a:gd name="T5" fmla="*/ 25 h 214"/>
                <a:gd name="T6" fmla="*/ 0 w 24"/>
                <a:gd name="T7" fmla="*/ 25 h 214"/>
                <a:gd name="T8" fmla="*/ 0 w 24"/>
                <a:gd name="T9" fmla="*/ 0 h 214"/>
                <a:gd name="T10" fmla="*/ 2 w 24"/>
                <a:gd name="T11" fmla="*/ 58 h 214"/>
                <a:gd name="T12" fmla="*/ 23 w 24"/>
                <a:gd name="T13" fmla="*/ 58 h 214"/>
                <a:gd name="T14" fmla="*/ 23 w 24"/>
                <a:gd name="T15" fmla="*/ 214 h 214"/>
                <a:gd name="T16" fmla="*/ 2 w 24"/>
                <a:gd name="T17" fmla="*/ 214 h 214"/>
                <a:gd name="T18" fmla="*/ 2 w 24"/>
                <a:gd name="T19" fmla="*/ 5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14">
                  <a:moveTo>
                    <a:pt x="0" y="0"/>
                  </a:moveTo>
                  <a:lnTo>
                    <a:pt x="24" y="0"/>
                  </a:lnTo>
                  <a:lnTo>
                    <a:pt x="24" y="25"/>
                  </a:lnTo>
                  <a:lnTo>
                    <a:pt x="0" y="25"/>
                  </a:lnTo>
                  <a:lnTo>
                    <a:pt x="0" y="0"/>
                  </a:lnTo>
                  <a:close/>
                  <a:moveTo>
                    <a:pt x="2" y="58"/>
                  </a:moveTo>
                  <a:lnTo>
                    <a:pt x="23" y="58"/>
                  </a:lnTo>
                  <a:lnTo>
                    <a:pt x="23" y="214"/>
                  </a:lnTo>
                  <a:lnTo>
                    <a:pt x="2" y="214"/>
                  </a:lnTo>
                  <a:lnTo>
                    <a:pt x="2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9" name="Freeform 210"/>
            <p:cNvSpPr>
              <a:spLocks/>
            </p:cNvSpPr>
            <p:nvPr/>
          </p:nvSpPr>
          <p:spPr bwMode="auto">
            <a:xfrm>
              <a:off x="7885829" y="3944222"/>
              <a:ext cx="71555" cy="94152"/>
            </a:xfrm>
            <a:custGeom>
              <a:avLst/>
              <a:gdLst>
                <a:gd name="T0" fmla="*/ 0 w 119"/>
                <a:gd name="T1" fmla="*/ 4 h 159"/>
                <a:gd name="T2" fmla="*/ 21 w 119"/>
                <a:gd name="T3" fmla="*/ 4 h 159"/>
                <a:gd name="T4" fmla="*/ 21 w 119"/>
                <a:gd name="T5" fmla="*/ 29 h 159"/>
                <a:gd name="T6" fmla="*/ 68 w 119"/>
                <a:gd name="T7" fmla="*/ 0 h 159"/>
                <a:gd name="T8" fmla="*/ 119 w 119"/>
                <a:gd name="T9" fmla="*/ 56 h 159"/>
                <a:gd name="T10" fmla="*/ 119 w 119"/>
                <a:gd name="T11" fmla="*/ 159 h 159"/>
                <a:gd name="T12" fmla="*/ 97 w 119"/>
                <a:gd name="T13" fmla="*/ 159 h 159"/>
                <a:gd name="T14" fmla="*/ 97 w 119"/>
                <a:gd name="T15" fmla="*/ 63 h 159"/>
                <a:gd name="T16" fmla="*/ 61 w 119"/>
                <a:gd name="T17" fmla="*/ 19 h 159"/>
                <a:gd name="T18" fmla="*/ 21 w 119"/>
                <a:gd name="T19" fmla="*/ 64 h 159"/>
                <a:gd name="T20" fmla="*/ 21 w 119"/>
                <a:gd name="T21" fmla="*/ 159 h 159"/>
                <a:gd name="T22" fmla="*/ 0 w 119"/>
                <a:gd name="T23" fmla="*/ 159 h 159"/>
                <a:gd name="T24" fmla="*/ 0 w 119"/>
                <a:gd name="T25" fmla="*/ 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59">
                  <a:moveTo>
                    <a:pt x="0" y="4"/>
                  </a:moveTo>
                  <a:lnTo>
                    <a:pt x="21" y="4"/>
                  </a:lnTo>
                  <a:lnTo>
                    <a:pt x="21" y="29"/>
                  </a:lnTo>
                  <a:cubicBezTo>
                    <a:pt x="30" y="14"/>
                    <a:pt x="44" y="0"/>
                    <a:pt x="68" y="0"/>
                  </a:cubicBezTo>
                  <a:cubicBezTo>
                    <a:pt x="99" y="0"/>
                    <a:pt x="119" y="21"/>
                    <a:pt x="119" y="56"/>
                  </a:cubicBezTo>
                  <a:lnTo>
                    <a:pt x="119" y="159"/>
                  </a:lnTo>
                  <a:lnTo>
                    <a:pt x="97" y="159"/>
                  </a:lnTo>
                  <a:lnTo>
                    <a:pt x="97" y="63"/>
                  </a:lnTo>
                  <a:cubicBezTo>
                    <a:pt x="97" y="35"/>
                    <a:pt x="84" y="19"/>
                    <a:pt x="61" y="19"/>
                  </a:cubicBezTo>
                  <a:cubicBezTo>
                    <a:pt x="39" y="19"/>
                    <a:pt x="21" y="36"/>
                    <a:pt x="21" y="64"/>
                  </a:cubicBezTo>
                  <a:lnTo>
                    <a:pt x="21" y="159"/>
                  </a:lnTo>
                  <a:lnTo>
                    <a:pt x="0" y="159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0" name="Rectangle 211"/>
            <p:cNvSpPr>
              <a:spLocks noChangeArrowheads="1"/>
            </p:cNvSpPr>
            <p:nvPr/>
          </p:nvSpPr>
          <p:spPr bwMode="auto">
            <a:xfrm>
              <a:off x="7985629" y="3910328"/>
              <a:ext cx="11298" cy="12993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1" name="Freeform 212"/>
            <p:cNvSpPr>
              <a:spLocks noEditPoints="1"/>
            </p:cNvSpPr>
            <p:nvPr/>
          </p:nvSpPr>
          <p:spPr bwMode="auto">
            <a:xfrm>
              <a:off x="8025174" y="3910328"/>
              <a:ext cx="15064" cy="129930"/>
            </a:xfrm>
            <a:custGeom>
              <a:avLst/>
              <a:gdLst>
                <a:gd name="T0" fmla="*/ 0 w 24"/>
                <a:gd name="T1" fmla="*/ 0 h 214"/>
                <a:gd name="T2" fmla="*/ 24 w 24"/>
                <a:gd name="T3" fmla="*/ 0 h 214"/>
                <a:gd name="T4" fmla="*/ 24 w 24"/>
                <a:gd name="T5" fmla="*/ 25 h 214"/>
                <a:gd name="T6" fmla="*/ 0 w 24"/>
                <a:gd name="T7" fmla="*/ 25 h 214"/>
                <a:gd name="T8" fmla="*/ 0 w 24"/>
                <a:gd name="T9" fmla="*/ 0 h 214"/>
                <a:gd name="T10" fmla="*/ 1 w 24"/>
                <a:gd name="T11" fmla="*/ 58 h 214"/>
                <a:gd name="T12" fmla="*/ 23 w 24"/>
                <a:gd name="T13" fmla="*/ 58 h 214"/>
                <a:gd name="T14" fmla="*/ 23 w 24"/>
                <a:gd name="T15" fmla="*/ 214 h 214"/>
                <a:gd name="T16" fmla="*/ 1 w 24"/>
                <a:gd name="T17" fmla="*/ 214 h 214"/>
                <a:gd name="T18" fmla="*/ 1 w 24"/>
                <a:gd name="T19" fmla="*/ 5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14">
                  <a:moveTo>
                    <a:pt x="0" y="0"/>
                  </a:moveTo>
                  <a:lnTo>
                    <a:pt x="24" y="0"/>
                  </a:lnTo>
                  <a:lnTo>
                    <a:pt x="24" y="25"/>
                  </a:lnTo>
                  <a:lnTo>
                    <a:pt x="0" y="25"/>
                  </a:lnTo>
                  <a:lnTo>
                    <a:pt x="0" y="0"/>
                  </a:lnTo>
                  <a:close/>
                  <a:moveTo>
                    <a:pt x="1" y="58"/>
                  </a:moveTo>
                  <a:lnTo>
                    <a:pt x="23" y="58"/>
                  </a:lnTo>
                  <a:lnTo>
                    <a:pt x="23" y="214"/>
                  </a:lnTo>
                  <a:lnTo>
                    <a:pt x="1" y="214"/>
                  </a:lnTo>
                  <a:lnTo>
                    <a:pt x="1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2" name="Freeform 213"/>
            <p:cNvSpPr>
              <a:spLocks/>
            </p:cNvSpPr>
            <p:nvPr/>
          </p:nvSpPr>
          <p:spPr bwMode="auto">
            <a:xfrm>
              <a:off x="8066601" y="3944222"/>
              <a:ext cx="71555" cy="94152"/>
            </a:xfrm>
            <a:custGeom>
              <a:avLst/>
              <a:gdLst>
                <a:gd name="T0" fmla="*/ 0 w 119"/>
                <a:gd name="T1" fmla="*/ 4 h 159"/>
                <a:gd name="T2" fmla="*/ 21 w 119"/>
                <a:gd name="T3" fmla="*/ 4 h 159"/>
                <a:gd name="T4" fmla="*/ 21 w 119"/>
                <a:gd name="T5" fmla="*/ 29 h 159"/>
                <a:gd name="T6" fmla="*/ 67 w 119"/>
                <a:gd name="T7" fmla="*/ 0 h 159"/>
                <a:gd name="T8" fmla="*/ 119 w 119"/>
                <a:gd name="T9" fmla="*/ 56 h 159"/>
                <a:gd name="T10" fmla="*/ 119 w 119"/>
                <a:gd name="T11" fmla="*/ 159 h 159"/>
                <a:gd name="T12" fmla="*/ 97 w 119"/>
                <a:gd name="T13" fmla="*/ 159 h 159"/>
                <a:gd name="T14" fmla="*/ 97 w 119"/>
                <a:gd name="T15" fmla="*/ 63 h 159"/>
                <a:gd name="T16" fmla="*/ 61 w 119"/>
                <a:gd name="T17" fmla="*/ 19 h 159"/>
                <a:gd name="T18" fmla="*/ 21 w 119"/>
                <a:gd name="T19" fmla="*/ 64 h 159"/>
                <a:gd name="T20" fmla="*/ 21 w 119"/>
                <a:gd name="T21" fmla="*/ 159 h 159"/>
                <a:gd name="T22" fmla="*/ 0 w 119"/>
                <a:gd name="T23" fmla="*/ 159 h 159"/>
                <a:gd name="T24" fmla="*/ 0 w 119"/>
                <a:gd name="T25" fmla="*/ 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59">
                  <a:moveTo>
                    <a:pt x="0" y="4"/>
                  </a:moveTo>
                  <a:lnTo>
                    <a:pt x="21" y="4"/>
                  </a:lnTo>
                  <a:lnTo>
                    <a:pt x="21" y="29"/>
                  </a:lnTo>
                  <a:cubicBezTo>
                    <a:pt x="30" y="14"/>
                    <a:pt x="44" y="0"/>
                    <a:pt x="67" y="0"/>
                  </a:cubicBezTo>
                  <a:cubicBezTo>
                    <a:pt x="99" y="0"/>
                    <a:pt x="119" y="21"/>
                    <a:pt x="119" y="56"/>
                  </a:cubicBezTo>
                  <a:lnTo>
                    <a:pt x="119" y="159"/>
                  </a:lnTo>
                  <a:lnTo>
                    <a:pt x="97" y="159"/>
                  </a:lnTo>
                  <a:lnTo>
                    <a:pt x="97" y="63"/>
                  </a:lnTo>
                  <a:cubicBezTo>
                    <a:pt x="97" y="35"/>
                    <a:pt x="84" y="19"/>
                    <a:pt x="61" y="19"/>
                  </a:cubicBezTo>
                  <a:cubicBezTo>
                    <a:pt x="38" y="19"/>
                    <a:pt x="21" y="36"/>
                    <a:pt x="21" y="64"/>
                  </a:cubicBezTo>
                  <a:lnTo>
                    <a:pt x="21" y="159"/>
                  </a:lnTo>
                  <a:lnTo>
                    <a:pt x="0" y="159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3" name="Freeform 214"/>
            <p:cNvSpPr>
              <a:spLocks noEditPoints="1"/>
            </p:cNvSpPr>
            <p:nvPr/>
          </p:nvSpPr>
          <p:spPr bwMode="auto">
            <a:xfrm>
              <a:off x="8158869" y="3944222"/>
              <a:ext cx="79088" cy="122398"/>
            </a:xfrm>
            <a:custGeom>
              <a:avLst/>
              <a:gdLst>
                <a:gd name="T0" fmla="*/ 7 w 134"/>
                <a:gd name="T1" fmla="*/ 188 h 204"/>
                <a:gd name="T2" fmla="*/ 15 w 134"/>
                <a:gd name="T3" fmla="*/ 170 h 204"/>
                <a:gd name="T4" fmla="*/ 65 w 134"/>
                <a:gd name="T5" fmla="*/ 185 h 204"/>
                <a:gd name="T6" fmla="*/ 113 w 134"/>
                <a:gd name="T7" fmla="*/ 139 h 204"/>
                <a:gd name="T8" fmla="*/ 113 w 134"/>
                <a:gd name="T9" fmla="*/ 117 h 204"/>
                <a:gd name="T10" fmla="*/ 62 w 134"/>
                <a:gd name="T11" fmla="*/ 149 h 204"/>
                <a:gd name="T12" fmla="*/ 0 w 134"/>
                <a:gd name="T13" fmla="*/ 75 h 204"/>
                <a:gd name="T14" fmla="*/ 0 w 134"/>
                <a:gd name="T15" fmla="*/ 74 h 204"/>
                <a:gd name="T16" fmla="*/ 62 w 134"/>
                <a:gd name="T17" fmla="*/ 0 h 204"/>
                <a:gd name="T18" fmla="*/ 113 w 134"/>
                <a:gd name="T19" fmla="*/ 32 h 204"/>
                <a:gd name="T20" fmla="*/ 113 w 134"/>
                <a:gd name="T21" fmla="*/ 4 h 204"/>
                <a:gd name="T22" fmla="*/ 134 w 134"/>
                <a:gd name="T23" fmla="*/ 4 h 204"/>
                <a:gd name="T24" fmla="*/ 134 w 134"/>
                <a:gd name="T25" fmla="*/ 139 h 204"/>
                <a:gd name="T26" fmla="*/ 117 w 134"/>
                <a:gd name="T27" fmla="*/ 187 h 204"/>
                <a:gd name="T28" fmla="*/ 65 w 134"/>
                <a:gd name="T29" fmla="*/ 204 h 204"/>
                <a:gd name="T30" fmla="*/ 7 w 134"/>
                <a:gd name="T31" fmla="*/ 188 h 204"/>
                <a:gd name="T32" fmla="*/ 114 w 134"/>
                <a:gd name="T33" fmla="*/ 74 h 204"/>
                <a:gd name="T34" fmla="*/ 114 w 134"/>
                <a:gd name="T35" fmla="*/ 74 h 204"/>
                <a:gd name="T36" fmla="*/ 68 w 134"/>
                <a:gd name="T37" fmla="*/ 19 h 204"/>
                <a:gd name="T38" fmla="*/ 24 w 134"/>
                <a:gd name="T39" fmla="*/ 73 h 204"/>
                <a:gd name="T40" fmla="*/ 24 w 134"/>
                <a:gd name="T41" fmla="*/ 73 h 204"/>
                <a:gd name="T42" fmla="*/ 68 w 134"/>
                <a:gd name="T43" fmla="*/ 128 h 204"/>
                <a:gd name="T44" fmla="*/ 114 w 134"/>
                <a:gd name="T45" fmla="*/ 7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4" h="204">
                  <a:moveTo>
                    <a:pt x="7" y="188"/>
                  </a:moveTo>
                  <a:lnTo>
                    <a:pt x="15" y="170"/>
                  </a:lnTo>
                  <a:cubicBezTo>
                    <a:pt x="30" y="180"/>
                    <a:pt x="48" y="185"/>
                    <a:pt x="65" y="185"/>
                  </a:cubicBezTo>
                  <a:cubicBezTo>
                    <a:pt x="94" y="185"/>
                    <a:pt x="113" y="170"/>
                    <a:pt x="113" y="139"/>
                  </a:cubicBezTo>
                  <a:lnTo>
                    <a:pt x="113" y="117"/>
                  </a:lnTo>
                  <a:cubicBezTo>
                    <a:pt x="102" y="134"/>
                    <a:pt x="87" y="149"/>
                    <a:pt x="62" y="149"/>
                  </a:cubicBezTo>
                  <a:cubicBezTo>
                    <a:pt x="30" y="149"/>
                    <a:pt x="0" y="123"/>
                    <a:pt x="0" y="75"/>
                  </a:cubicBezTo>
                  <a:lnTo>
                    <a:pt x="0" y="74"/>
                  </a:lnTo>
                  <a:cubicBezTo>
                    <a:pt x="0" y="27"/>
                    <a:pt x="30" y="0"/>
                    <a:pt x="62" y="0"/>
                  </a:cubicBezTo>
                  <a:cubicBezTo>
                    <a:pt x="87" y="0"/>
                    <a:pt x="102" y="14"/>
                    <a:pt x="113" y="32"/>
                  </a:cubicBezTo>
                  <a:lnTo>
                    <a:pt x="113" y="4"/>
                  </a:lnTo>
                  <a:lnTo>
                    <a:pt x="134" y="4"/>
                  </a:lnTo>
                  <a:lnTo>
                    <a:pt x="134" y="139"/>
                  </a:lnTo>
                  <a:cubicBezTo>
                    <a:pt x="134" y="160"/>
                    <a:pt x="128" y="177"/>
                    <a:pt x="117" y="187"/>
                  </a:cubicBezTo>
                  <a:cubicBezTo>
                    <a:pt x="104" y="199"/>
                    <a:pt x="87" y="204"/>
                    <a:pt x="65" y="204"/>
                  </a:cubicBezTo>
                  <a:cubicBezTo>
                    <a:pt x="45" y="204"/>
                    <a:pt x="25" y="199"/>
                    <a:pt x="7" y="188"/>
                  </a:cubicBezTo>
                  <a:close/>
                  <a:moveTo>
                    <a:pt x="114" y="74"/>
                  </a:moveTo>
                  <a:lnTo>
                    <a:pt x="114" y="74"/>
                  </a:lnTo>
                  <a:cubicBezTo>
                    <a:pt x="114" y="40"/>
                    <a:pt x="92" y="19"/>
                    <a:pt x="68" y="19"/>
                  </a:cubicBezTo>
                  <a:cubicBezTo>
                    <a:pt x="43" y="19"/>
                    <a:pt x="24" y="39"/>
                    <a:pt x="24" y="73"/>
                  </a:cubicBezTo>
                  <a:lnTo>
                    <a:pt x="24" y="73"/>
                  </a:lnTo>
                  <a:cubicBezTo>
                    <a:pt x="24" y="107"/>
                    <a:pt x="44" y="128"/>
                    <a:pt x="68" y="128"/>
                  </a:cubicBezTo>
                  <a:cubicBezTo>
                    <a:pt x="90" y="129"/>
                    <a:pt x="114" y="108"/>
                    <a:pt x="114" y="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4" name="Line 215"/>
            <p:cNvSpPr>
              <a:spLocks noChangeShapeType="1"/>
            </p:cNvSpPr>
            <p:nvPr/>
          </p:nvSpPr>
          <p:spPr bwMode="auto">
            <a:xfrm>
              <a:off x="7537466" y="3618457"/>
              <a:ext cx="88126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5" name="Rectangle 216"/>
            <p:cNvSpPr>
              <a:spLocks noChangeArrowheads="1"/>
            </p:cNvSpPr>
            <p:nvPr/>
          </p:nvSpPr>
          <p:spPr bwMode="auto">
            <a:xfrm>
              <a:off x="7577011" y="3618457"/>
              <a:ext cx="775812" cy="148761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6" name="Freeform 217"/>
            <p:cNvSpPr>
              <a:spLocks/>
            </p:cNvSpPr>
            <p:nvPr/>
          </p:nvSpPr>
          <p:spPr bwMode="auto">
            <a:xfrm>
              <a:off x="7701291" y="3658001"/>
              <a:ext cx="45193" cy="71555"/>
            </a:xfrm>
            <a:custGeom>
              <a:avLst/>
              <a:gdLst>
                <a:gd name="T0" fmla="*/ 0 w 76"/>
                <a:gd name="T1" fmla="*/ 0 h 119"/>
                <a:gd name="T2" fmla="*/ 76 w 76"/>
                <a:gd name="T3" fmla="*/ 0 h 119"/>
                <a:gd name="T4" fmla="*/ 76 w 76"/>
                <a:gd name="T5" fmla="*/ 23 h 119"/>
                <a:gd name="T6" fmla="*/ 25 w 76"/>
                <a:gd name="T7" fmla="*/ 23 h 119"/>
                <a:gd name="T8" fmla="*/ 25 w 76"/>
                <a:gd name="T9" fmla="*/ 49 h 119"/>
                <a:gd name="T10" fmla="*/ 70 w 76"/>
                <a:gd name="T11" fmla="*/ 49 h 119"/>
                <a:gd name="T12" fmla="*/ 70 w 76"/>
                <a:gd name="T13" fmla="*/ 71 h 119"/>
                <a:gd name="T14" fmla="*/ 25 w 76"/>
                <a:gd name="T15" fmla="*/ 71 h 119"/>
                <a:gd name="T16" fmla="*/ 25 w 76"/>
                <a:gd name="T17" fmla="*/ 119 h 119"/>
                <a:gd name="T18" fmla="*/ 0 w 76"/>
                <a:gd name="T19" fmla="*/ 119 h 119"/>
                <a:gd name="T20" fmla="*/ 0 w 76"/>
                <a:gd name="T2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19">
                  <a:moveTo>
                    <a:pt x="0" y="0"/>
                  </a:moveTo>
                  <a:lnTo>
                    <a:pt x="76" y="0"/>
                  </a:lnTo>
                  <a:lnTo>
                    <a:pt x="76" y="23"/>
                  </a:lnTo>
                  <a:lnTo>
                    <a:pt x="25" y="23"/>
                  </a:lnTo>
                  <a:lnTo>
                    <a:pt x="25" y="49"/>
                  </a:lnTo>
                  <a:lnTo>
                    <a:pt x="70" y="49"/>
                  </a:lnTo>
                  <a:lnTo>
                    <a:pt x="70" y="71"/>
                  </a:lnTo>
                  <a:lnTo>
                    <a:pt x="25" y="71"/>
                  </a:lnTo>
                  <a:lnTo>
                    <a:pt x="25" y="119"/>
                  </a:lnTo>
                  <a:lnTo>
                    <a:pt x="0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7" name="Freeform 218"/>
            <p:cNvSpPr>
              <a:spLocks/>
            </p:cNvSpPr>
            <p:nvPr/>
          </p:nvSpPr>
          <p:spPr bwMode="auto">
            <a:xfrm>
              <a:off x="7755899" y="3658001"/>
              <a:ext cx="54609" cy="71555"/>
            </a:xfrm>
            <a:custGeom>
              <a:avLst/>
              <a:gdLst>
                <a:gd name="T0" fmla="*/ 0 w 91"/>
                <a:gd name="T1" fmla="*/ 74 h 121"/>
                <a:gd name="T2" fmla="*/ 0 w 91"/>
                <a:gd name="T3" fmla="*/ 1 h 121"/>
                <a:gd name="T4" fmla="*/ 25 w 91"/>
                <a:gd name="T5" fmla="*/ 1 h 121"/>
                <a:gd name="T6" fmla="*/ 25 w 91"/>
                <a:gd name="T7" fmla="*/ 74 h 121"/>
                <a:gd name="T8" fmla="*/ 45 w 91"/>
                <a:gd name="T9" fmla="*/ 99 h 121"/>
                <a:gd name="T10" fmla="*/ 66 w 91"/>
                <a:gd name="T11" fmla="*/ 74 h 121"/>
                <a:gd name="T12" fmla="*/ 66 w 91"/>
                <a:gd name="T13" fmla="*/ 0 h 121"/>
                <a:gd name="T14" fmla="*/ 91 w 91"/>
                <a:gd name="T15" fmla="*/ 0 h 121"/>
                <a:gd name="T16" fmla="*/ 91 w 91"/>
                <a:gd name="T17" fmla="*/ 73 h 121"/>
                <a:gd name="T18" fmla="*/ 46 w 91"/>
                <a:gd name="T19" fmla="*/ 121 h 121"/>
                <a:gd name="T20" fmla="*/ 0 w 91"/>
                <a:gd name="T21" fmla="*/ 7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121">
                  <a:moveTo>
                    <a:pt x="0" y="74"/>
                  </a:moveTo>
                  <a:lnTo>
                    <a:pt x="0" y="1"/>
                  </a:lnTo>
                  <a:lnTo>
                    <a:pt x="25" y="1"/>
                  </a:lnTo>
                  <a:lnTo>
                    <a:pt x="25" y="74"/>
                  </a:lnTo>
                  <a:cubicBezTo>
                    <a:pt x="25" y="90"/>
                    <a:pt x="32" y="99"/>
                    <a:pt x="45" y="99"/>
                  </a:cubicBezTo>
                  <a:cubicBezTo>
                    <a:pt x="57" y="99"/>
                    <a:pt x="66" y="91"/>
                    <a:pt x="66" y="74"/>
                  </a:cubicBezTo>
                  <a:lnTo>
                    <a:pt x="66" y="0"/>
                  </a:lnTo>
                  <a:lnTo>
                    <a:pt x="91" y="0"/>
                  </a:lnTo>
                  <a:lnTo>
                    <a:pt x="91" y="73"/>
                  </a:lnTo>
                  <a:cubicBezTo>
                    <a:pt x="91" y="105"/>
                    <a:pt x="72" y="121"/>
                    <a:pt x="46" y="121"/>
                  </a:cubicBezTo>
                  <a:cubicBezTo>
                    <a:pt x="17" y="121"/>
                    <a:pt x="0" y="105"/>
                    <a:pt x="0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8" name="Freeform 219"/>
            <p:cNvSpPr>
              <a:spLocks/>
            </p:cNvSpPr>
            <p:nvPr/>
          </p:nvSpPr>
          <p:spPr bwMode="auto">
            <a:xfrm>
              <a:off x="7823688" y="3658001"/>
              <a:ext cx="56491" cy="71555"/>
            </a:xfrm>
            <a:custGeom>
              <a:avLst/>
              <a:gdLst>
                <a:gd name="T0" fmla="*/ 0 w 92"/>
                <a:gd name="T1" fmla="*/ 0 h 119"/>
                <a:gd name="T2" fmla="*/ 23 w 92"/>
                <a:gd name="T3" fmla="*/ 0 h 119"/>
                <a:gd name="T4" fmla="*/ 68 w 92"/>
                <a:gd name="T5" fmla="*/ 69 h 119"/>
                <a:gd name="T6" fmla="*/ 68 w 92"/>
                <a:gd name="T7" fmla="*/ 0 h 119"/>
                <a:gd name="T8" fmla="*/ 92 w 92"/>
                <a:gd name="T9" fmla="*/ 0 h 119"/>
                <a:gd name="T10" fmla="*/ 92 w 92"/>
                <a:gd name="T11" fmla="*/ 119 h 119"/>
                <a:gd name="T12" fmla="*/ 70 w 92"/>
                <a:gd name="T13" fmla="*/ 119 h 119"/>
                <a:gd name="T14" fmla="*/ 24 w 92"/>
                <a:gd name="T15" fmla="*/ 47 h 119"/>
                <a:gd name="T16" fmla="*/ 24 w 92"/>
                <a:gd name="T17" fmla="*/ 118 h 119"/>
                <a:gd name="T18" fmla="*/ 0 w 92"/>
                <a:gd name="T19" fmla="*/ 118 h 119"/>
                <a:gd name="T20" fmla="*/ 0 w 92"/>
                <a:gd name="T2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19">
                  <a:moveTo>
                    <a:pt x="0" y="0"/>
                  </a:moveTo>
                  <a:lnTo>
                    <a:pt x="23" y="0"/>
                  </a:lnTo>
                  <a:lnTo>
                    <a:pt x="68" y="69"/>
                  </a:lnTo>
                  <a:lnTo>
                    <a:pt x="68" y="0"/>
                  </a:lnTo>
                  <a:lnTo>
                    <a:pt x="92" y="0"/>
                  </a:lnTo>
                  <a:lnTo>
                    <a:pt x="92" y="119"/>
                  </a:lnTo>
                  <a:lnTo>
                    <a:pt x="70" y="119"/>
                  </a:lnTo>
                  <a:lnTo>
                    <a:pt x="24" y="47"/>
                  </a:lnTo>
                  <a:lnTo>
                    <a:pt x="24" y="118"/>
                  </a:lnTo>
                  <a:lnTo>
                    <a:pt x="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9" name="Freeform 220"/>
            <p:cNvSpPr>
              <a:spLocks/>
            </p:cNvSpPr>
            <p:nvPr/>
          </p:nvSpPr>
          <p:spPr bwMode="auto">
            <a:xfrm>
              <a:off x="7891477" y="3658001"/>
              <a:ext cx="54609" cy="73439"/>
            </a:xfrm>
            <a:custGeom>
              <a:avLst/>
              <a:gdLst>
                <a:gd name="T0" fmla="*/ 0 w 92"/>
                <a:gd name="T1" fmla="*/ 62 h 122"/>
                <a:gd name="T2" fmla="*/ 0 w 92"/>
                <a:gd name="T3" fmla="*/ 60 h 122"/>
                <a:gd name="T4" fmla="*/ 53 w 92"/>
                <a:gd name="T5" fmla="*/ 0 h 122"/>
                <a:gd name="T6" fmla="*/ 91 w 92"/>
                <a:gd name="T7" fmla="*/ 17 h 122"/>
                <a:gd name="T8" fmla="*/ 76 w 92"/>
                <a:gd name="T9" fmla="*/ 35 h 122"/>
                <a:gd name="T10" fmla="*/ 52 w 92"/>
                <a:gd name="T11" fmla="*/ 23 h 122"/>
                <a:gd name="T12" fmla="*/ 24 w 92"/>
                <a:gd name="T13" fmla="*/ 60 h 122"/>
                <a:gd name="T14" fmla="*/ 24 w 92"/>
                <a:gd name="T15" fmla="*/ 60 h 122"/>
                <a:gd name="T16" fmla="*/ 52 w 92"/>
                <a:gd name="T17" fmla="*/ 98 h 122"/>
                <a:gd name="T18" fmla="*/ 77 w 92"/>
                <a:gd name="T19" fmla="*/ 85 h 122"/>
                <a:gd name="T20" fmla="*/ 92 w 92"/>
                <a:gd name="T21" fmla="*/ 103 h 122"/>
                <a:gd name="T22" fmla="*/ 52 w 92"/>
                <a:gd name="T23" fmla="*/ 120 h 122"/>
                <a:gd name="T24" fmla="*/ 0 w 92"/>
                <a:gd name="T25" fmla="*/ 6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122">
                  <a:moveTo>
                    <a:pt x="0" y="62"/>
                  </a:moveTo>
                  <a:lnTo>
                    <a:pt x="0" y="60"/>
                  </a:lnTo>
                  <a:cubicBezTo>
                    <a:pt x="0" y="24"/>
                    <a:pt x="22" y="0"/>
                    <a:pt x="53" y="0"/>
                  </a:cubicBezTo>
                  <a:cubicBezTo>
                    <a:pt x="71" y="0"/>
                    <a:pt x="82" y="7"/>
                    <a:pt x="91" y="17"/>
                  </a:cubicBezTo>
                  <a:lnTo>
                    <a:pt x="76" y="35"/>
                  </a:lnTo>
                  <a:cubicBezTo>
                    <a:pt x="68" y="28"/>
                    <a:pt x="61" y="23"/>
                    <a:pt x="52" y="23"/>
                  </a:cubicBezTo>
                  <a:cubicBezTo>
                    <a:pt x="36" y="23"/>
                    <a:pt x="24" y="38"/>
                    <a:pt x="24" y="60"/>
                  </a:cubicBezTo>
                  <a:lnTo>
                    <a:pt x="24" y="60"/>
                  </a:lnTo>
                  <a:cubicBezTo>
                    <a:pt x="24" y="84"/>
                    <a:pt x="37" y="98"/>
                    <a:pt x="52" y="98"/>
                  </a:cubicBezTo>
                  <a:cubicBezTo>
                    <a:pt x="62" y="98"/>
                    <a:pt x="68" y="94"/>
                    <a:pt x="77" y="85"/>
                  </a:cubicBezTo>
                  <a:lnTo>
                    <a:pt x="92" y="103"/>
                  </a:lnTo>
                  <a:cubicBezTo>
                    <a:pt x="81" y="114"/>
                    <a:pt x="70" y="120"/>
                    <a:pt x="52" y="120"/>
                  </a:cubicBezTo>
                  <a:cubicBezTo>
                    <a:pt x="20" y="122"/>
                    <a:pt x="0" y="98"/>
                    <a:pt x="0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0" name="Freeform 221"/>
            <p:cNvSpPr>
              <a:spLocks/>
            </p:cNvSpPr>
            <p:nvPr/>
          </p:nvSpPr>
          <p:spPr bwMode="auto">
            <a:xfrm>
              <a:off x="7951735" y="3659884"/>
              <a:ext cx="50843" cy="69673"/>
            </a:xfrm>
            <a:custGeom>
              <a:avLst/>
              <a:gdLst>
                <a:gd name="T0" fmla="*/ 30 w 84"/>
                <a:gd name="T1" fmla="*/ 22 h 118"/>
                <a:gd name="T2" fmla="*/ 0 w 84"/>
                <a:gd name="T3" fmla="*/ 22 h 118"/>
                <a:gd name="T4" fmla="*/ 0 w 84"/>
                <a:gd name="T5" fmla="*/ 0 h 118"/>
                <a:gd name="T6" fmla="*/ 84 w 84"/>
                <a:gd name="T7" fmla="*/ 0 h 118"/>
                <a:gd name="T8" fmla="*/ 84 w 84"/>
                <a:gd name="T9" fmla="*/ 22 h 118"/>
                <a:gd name="T10" fmla="*/ 54 w 84"/>
                <a:gd name="T11" fmla="*/ 22 h 118"/>
                <a:gd name="T12" fmla="*/ 54 w 84"/>
                <a:gd name="T13" fmla="*/ 118 h 118"/>
                <a:gd name="T14" fmla="*/ 29 w 84"/>
                <a:gd name="T15" fmla="*/ 118 h 118"/>
                <a:gd name="T16" fmla="*/ 30 w 84"/>
                <a:gd name="T17" fmla="*/ 2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18">
                  <a:moveTo>
                    <a:pt x="30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22"/>
                  </a:lnTo>
                  <a:lnTo>
                    <a:pt x="54" y="22"/>
                  </a:lnTo>
                  <a:lnTo>
                    <a:pt x="54" y="118"/>
                  </a:lnTo>
                  <a:lnTo>
                    <a:pt x="29" y="118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1" name="Rectangle 222"/>
            <p:cNvSpPr>
              <a:spLocks noChangeArrowheads="1"/>
            </p:cNvSpPr>
            <p:nvPr/>
          </p:nvSpPr>
          <p:spPr bwMode="auto">
            <a:xfrm>
              <a:off x="8013875" y="3659884"/>
              <a:ext cx="15064" cy="696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2" name="Freeform 223"/>
            <p:cNvSpPr>
              <a:spLocks noEditPoints="1"/>
            </p:cNvSpPr>
            <p:nvPr/>
          </p:nvSpPr>
          <p:spPr bwMode="auto">
            <a:xfrm>
              <a:off x="8040238" y="3658001"/>
              <a:ext cx="65907" cy="73439"/>
            </a:xfrm>
            <a:custGeom>
              <a:avLst/>
              <a:gdLst>
                <a:gd name="T0" fmla="*/ 0 w 108"/>
                <a:gd name="T1" fmla="*/ 63 h 123"/>
                <a:gd name="T2" fmla="*/ 0 w 108"/>
                <a:gd name="T3" fmla="*/ 60 h 123"/>
                <a:gd name="T4" fmla="*/ 54 w 108"/>
                <a:gd name="T5" fmla="*/ 0 h 123"/>
                <a:gd name="T6" fmla="*/ 108 w 108"/>
                <a:gd name="T7" fmla="*/ 60 h 123"/>
                <a:gd name="T8" fmla="*/ 108 w 108"/>
                <a:gd name="T9" fmla="*/ 63 h 123"/>
                <a:gd name="T10" fmla="*/ 54 w 108"/>
                <a:gd name="T11" fmla="*/ 123 h 123"/>
                <a:gd name="T12" fmla="*/ 0 w 108"/>
                <a:gd name="T13" fmla="*/ 63 h 123"/>
                <a:gd name="T14" fmla="*/ 83 w 108"/>
                <a:gd name="T15" fmla="*/ 62 h 123"/>
                <a:gd name="T16" fmla="*/ 83 w 108"/>
                <a:gd name="T17" fmla="*/ 62 h 123"/>
                <a:gd name="T18" fmla="*/ 55 w 108"/>
                <a:gd name="T19" fmla="*/ 22 h 123"/>
                <a:gd name="T20" fmla="*/ 26 w 108"/>
                <a:gd name="T21" fmla="*/ 59 h 123"/>
                <a:gd name="T22" fmla="*/ 26 w 108"/>
                <a:gd name="T23" fmla="*/ 60 h 123"/>
                <a:gd name="T24" fmla="*/ 55 w 108"/>
                <a:gd name="T25" fmla="*/ 99 h 123"/>
                <a:gd name="T26" fmla="*/ 83 w 108"/>
                <a:gd name="T27" fmla="*/ 6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123">
                  <a:moveTo>
                    <a:pt x="0" y="63"/>
                  </a:moveTo>
                  <a:lnTo>
                    <a:pt x="0" y="60"/>
                  </a:lnTo>
                  <a:cubicBezTo>
                    <a:pt x="0" y="25"/>
                    <a:pt x="23" y="0"/>
                    <a:pt x="54" y="0"/>
                  </a:cubicBezTo>
                  <a:cubicBezTo>
                    <a:pt x="85" y="0"/>
                    <a:pt x="108" y="25"/>
                    <a:pt x="108" y="60"/>
                  </a:cubicBezTo>
                  <a:lnTo>
                    <a:pt x="108" y="63"/>
                  </a:lnTo>
                  <a:cubicBezTo>
                    <a:pt x="108" y="98"/>
                    <a:pt x="85" y="123"/>
                    <a:pt x="54" y="123"/>
                  </a:cubicBezTo>
                  <a:cubicBezTo>
                    <a:pt x="23" y="123"/>
                    <a:pt x="0" y="98"/>
                    <a:pt x="0" y="63"/>
                  </a:cubicBezTo>
                  <a:close/>
                  <a:moveTo>
                    <a:pt x="83" y="62"/>
                  </a:moveTo>
                  <a:lnTo>
                    <a:pt x="83" y="62"/>
                  </a:lnTo>
                  <a:cubicBezTo>
                    <a:pt x="83" y="37"/>
                    <a:pt x="71" y="22"/>
                    <a:pt x="55" y="22"/>
                  </a:cubicBezTo>
                  <a:cubicBezTo>
                    <a:pt x="39" y="22"/>
                    <a:pt x="26" y="37"/>
                    <a:pt x="26" y="59"/>
                  </a:cubicBezTo>
                  <a:lnTo>
                    <a:pt x="26" y="60"/>
                  </a:lnTo>
                  <a:cubicBezTo>
                    <a:pt x="26" y="84"/>
                    <a:pt x="38" y="99"/>
                    <a:pt x="55" y="99"/>
                  </a:cubicBezTo>
                  <a:cubicBezTo>
                    <a:pt x="70" y="100"/>
                    <a:pt x="83" y="85"/>
                    <a:pt x="83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3" name="Freeform 224"/>
            <p:cNvSpPr>
              <a:spLocks/>
            </p:cNvSpPr>
            <p:nvPr/>
          </p:nvSpPr>
          <p:spPr bwMode="auto">
            <a:xfrm>
              <a:off x="8117442" y="3659884"/>
              <a:ext cx="54609" cy="71555"/>
            </a:xfrm>
            <a:custGeom>
              <a:avLst/>
              <a:gdLst>
                <a:gd name="T0" fmla="*/ 1 w 92"/>
                <a:gd name="T1" fmla="*/ 0 h 119"/>
                <a:gd name="T2" fmla="*/ 23 w 92"/>
                <a:gd name="T3" fmla="*/ 0 h 119"/>
                <a:gd name="T4" fmla="*/ 68 w 92"/>
                <a:gd name="T5" fmla="*/ 69 h 119"/>
                <a:gd name="T6" fmla="*/ 68 w 92"/>
                <a:gd name="T7" fmla="*/ 0 h 119"/>
                <a:gd name="T8" fmla="*/ 92 w 92"/>
                <a:gd name="T9" fmla="*/ 0 h 119"/>
                <a:gd name="T10" fmla="*/ 92 w 92"/>
                <a:gd name="T11" fmla="*/ 119 h 119"/>
                <a:gd name="T12" fmla="*/ 71 w 92"/>
                <a:gd name="T13" fmla="*/ 119 h 119"/>
                <a:gd name="T14" fmla="*/ 24 w 92"/>
                <a:gd name="T15" fmla="*/ 46 h 119"/>
                <a:gd name="T16" fmla="*/ 24 w 92"/>
                <a:gd name="T17" fmla="*/ 117 h 119"/>
                <a:gd name="T18" fmla="*/ 0 w 92"/>
                <a:gd name="T19" fmla="*/ 117 h 119"/>
                <a:gd name="T20" fmla="*/ 1 w 92"/>
                <a:gd name="T2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19">
                  <a:moveTo>
                    <a:pt x="1" y="0"/>
                  </a:moveTo>
                  <a:lnTo>
                    <a:pt x="23" y="0"/>
                  </a:lnTo>
                  <a:lnTo>
                    <a:pt x="68" y="69"/>
                  </a:lnTo>
                  <a:lnTo>
                    <a:pt x="68" y="0"/>
                  </a:lnTo>
                  <a:lnTo>
                    <a:pt x="92" y="0"/>
                  </a:lnTo>
                  <a:lnTo>
                    <a:pt x="92" y="119"/>
                  </a:lnTo>
                  <a:lnTo>
                    <a:pt x="71" y="119"/>
                  </a:lnTo>
                  <a:lnTo>
                    <a:pt x="24" y="46"/>
                  </a:lnTo>
                  <a:lnTo>
                    <a:pt x="24" y="117"/>
                  </a:lnTo>
                  <a:lnTo>
                    <a:pt x="0" y="1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4" name="Freeform 225"/>
            <p:cNvSpPr>
              <a:spLocks/>
            </p:cNvSpPr>
            <p:nvPr/>
          </p:nvSpPr>
          <p:spPr bwMode="auto">
            <a:xfrm>
              <a:off x="8181465" y="3659884"/>
              <a:ext cx="50843" cy="71555"/>
            </a:xfrm>
            <a:custGeom>
              <a:avLst/>
              <a:gdLst>
                <a:gd name="T0" fmla="*/ 0 w 85"/>
                <a:gd name="T1" fmla="*/ 102 h 120"/>
                <a:gd name="T2" fmla="*/ 15 w 85"/>
                <a:gd name="T3" fmla="*/ 85 h 120"/>
                <a:gd name="T4" fmla="*/ 45 w 85"/>
                <a:gd name="T5" fmla="*/ 99 h 120"/>
                <a:gd name="T6" fmla="*/ 60 w 85"/>
                <a:gd name="T7" fmla="*/ 87 h 120"/>
                <a:gd name="T8" fmla="*/ 60 w 85"/>
                <a:gd name="T9" fmla="*/ 87 h 120"/>
                <a:gd name="T10" fmla="*/ 40 w 85"/>
                <a:gd name="T11" fmla="*/ 71 h 120"/>
                <a:gd name="T12" fmla="*/ 6 w 85"/>
                <a:gd name="T13" fmla="*/ 35 h 120"/>
                <a:gd name="T14" fmla="*/ 6 w 85"/>
                <a:gd name="T15" fmla="*/ 35 h 120"/>
                <a:gd name="T16" fmla="*/ 45 w 85"/>
                <a:gd name="T17" fmla="*/ 0 h 120"/>
                <a:gd name="T18" fmla="*/ 84 w 85"/>
                <a:gd name="T19" fmla="*/ 15 h 120"/>
                <a:gd name="T20" fmla="*/ 70 w 85"/>
                <a:gd name="T21" fmla="*/ 34 h 120"/>
                <a:gd name="T22" fmla="*/ 45 w 85"/>
                <a:gd name="T23" fmla="*/ 22 h 120"/>
                <a:gd name="T24" fmla="*/ 31 w 85"/>
                <a:gd name="T25" fmla="*/ 32 h 120"/>
                <a:gd name="T26" fmla="*/ 31 w 85"/>
                <a:gd name="T27" fmla="*/ 32 h 120"/>
                <a:gd name="T28" fmla="*/ 54 w 85"/>
                <a:gd name="T29" fmla="*/ 50 h 120"/>
                <a:gd name="T30" fmla="*/ 85 w 85"/>
                <a:gd name="T31" fmla="*/ 85 h 120"/>
                <a:gd name="T32" fmla="*/ 85 w 85"/>
                <a:gd name="T33" fmla="*/ 85 h 120"/>
                <a:gd name="T34" fmla="*/ 45 w 85"/>
                <a:gd name="T35" fmla="*/ 120 h 120"/>
                <a:gd name="T36" fmla="*/ 0 w 85"/>
                <a:gd name="T37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20">
                  <a:moveTo>
                    <a:pt x="0" y="102"/>
                  </a:moveTo>
                  <a:lnTo>
                    <a:pt x="15" y="85"/>
                  </a:lnTo>
                  <a:cubicBezTo>
                    <a:pt x="22" y="92"/>
                    <a:pt x="32" y="99"/>
                    <a:pt x="45" y="99"/>
                  </a:cubicBezTo>
                  <a:cubicBezTo>
                    <a:pt x="55" y="99"/>
                    <a:pt x="60" y="94"/>
                    <a:pt x="60" y="87"/>
                  </a:cubicBezTo>
                  <a:lnTo>
                    <a:pt x="60" y="87"/>
                  </a:lnTo>
                  <a:cubicBezTo>
                    <a:pt x="60" y="81"/>
                    <a:pt x="56" y="77"/>
                    <a:pt x="40" y="71"/>
                  </a:cubicBezTo>
                  <a:cubicBezTo>
                    <a:pt x="19" y="62"/>
                    <a:pt x="6" y="55"/>
                    <a:pt x="6" y="35"/>
                  </a:cubicBezTo>
                  <a:lnTo>
                    <a:pt x="6" y="35"/>
                  </a:lnTo>
                  <a:cubicBezTo>
                    <a:pt x="6" y="14"/>
                    <a:pt x="22" y="0"/>
                    <a:pt x="45" y="0"/>
                  </a:cubicBezTo>
                  <a:cubicBezTo>
                    <a:pt x="59" y="0"/>
                    <a:pt x="72" y="5"/>
                    <a:pt x="84" y="15"/>
                  </a:cubicBezTo>
                  <a:lnTo>
                    <a:pt x="70" y="34"/>
                  </a:lnTo>
                  <a:cubicBezTo>
                    <a:pt x="62" y="27"/>
                    <a:pt x="54" y="22"/>
                    <a:pt x="45" y="22"/>
                  </a:cubicBezTo>
                  <a:cubicBezTo>
                    <a:pt x="36" y="22"/>
                    <a:pt x="31" y="26"/>
                    <a:pt x="31" y="32"/>
                  </a:cubicBezTo>
                  <a:lnTo>
                    <a:pt x="31" y="32"/>
                  </a:lnTo>
                  <a:cubicBezTo>
                    <a:pt x="31" y="39"/>
                    <a:pt x="35" y="42"/>
                    <a:pt x="54" y="50"/>
                  </a:cubicBezTo>
                  <a:cubicBezTo>
                    <a:pt x="75" y="59"/>
                    <a:pt x="85" y="67"/>
                    <a:pt x="85" y="85"/>
                  </a:cubicBezTo>
                  <a:lnTo>
                    <a:pt x="85" y="85"/>
                  </a:lnTo>
                  <a:cubicBezTo>
                    <a:pt x="85" y="107"/>
                    <a:pt x="67" y="120"/>
                    <a:pt x="45" y="120"/>
                  </a:cubicBezTo>
                  <a:cubicBezTo>
                    <a:pt x="29" y="120"/>
                    <a:pt x="14" y="115"/>
                    <a:pt x="0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5" name="Freeform 226"/>
            <p:cNvSpPr>
              <a:spLocks/>
            </p:cNvSpPr>
            <p:nvPr/>
          </p:nvSpPr>
          <p:spPr bwMode="auto">
            <a:xfrm>
              <a:off x="7503571" y="4527964"/>
              <a:ext cx="2493143" cy="837953"/>
            </a:xfrm>
            <a:custGeom>
              <a:avLst/>
              <a:gdLst>
                <a:gd name="T0" fmla="*/ 4089 w 4139"/>
                <a:gd name="T1" fmla="*/ 1392 h 1392"/>
                <a:gd name="T2" fmla="*/ 50 w 4139"/>
                <a:gd name="T3" fmla="*/ 1392 h 1392"/>
                <a:gd name="T4" fmla="*/ 0 w 4139"/>
                <a:gd name="T5" fmla="*/ 1342 h 1392"/>
                <a:gd name="T6" fmla="*/ 0 w 4139"/>
                <a:gd name="T7" fmla="*/ 50 h 1392"/>
                <a:gd name="T8" fmla="*/ 50 w 4139"/>
                <a:gd name="T9" fmla="*/ 0 h 1392"/>
                <a:gd name="T10" fmla="*/ 4089 w 4139"/>
                <a:gd name="T11" fmla="*/ 0 h 1392"/>
                <a:gd name="T12" fmla="*/ 4139 w 4139"/>
                <a:gd name="T13" fmla="*/ 50 h 1392"/>
                <a:gd name="T14" fmla="*/ 4139 w 4139"/>
                <a:gd name="T15" fmla="*/ 1342 h 1392"/>
                <a:gd name="T16" fmla="*/ 4089 w 4139"/>
                <a:gd name="T17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39" h="1392">
                  <a:moveTo>
                    <a:pt x="4089" y="1392"/>
                  </a:moveTo>
                  <a:lnTo>
                    <a:pt x="50" y="1392"/>
                  </a:lnTo>
                  <a:cubicBezTo>
                    <a:pt x="22" y="1392"/>
                    <a:pt x="0" y="1369"/>
                    <a:pt x="0" y="1342"/>
                  </a:cubicBezTo>
                  <a:lnTo>
                    <a:pt x="0" y="50"/>
                  </a:lnTo>
                  <a:cubicBezTo>
                    <a:pt x="0" y="23"/>
                    <a:pt x="22" y="0"/>
                    <a:pt x="50" y="0"/>
                  </a:cubicBezTo>
                  <a:lnTo>
                    <a:pt x="4089" y="0"/>
                  </a:lnTo>
                  <a:cubicBezTo>
                    <a:pt x="4116" y="0"/>
                    <a:pt x="4139" y="23"/>
                    <a:pt x="4139" y="50"/>
                  </a:cubicBezTo>
                  <a:lnTo>
                    <a:pt x="4139" y="1342"/>
                  </a:lnTo>
                  <a:cubicBezTo>
                    <a:pt x="4139" y="1369"/>
                    <a:pt x="4116" y="1392"/>
                    <a:pt x="4089" y="13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6" name="Freeform 227"/>
            <p:cNvSpPr>
              <a:spLocks noEditPoints="1"/>
            </p:cNvSpPr>
            <p:nvPr/>
          </p:nvSpPr>
          <p:spPr bwMode="auto">
            <a:xfrm>
              <a:off x="7496039" y="4520432"/>
              <a:ext cx="2506325" cy="853017"/>
            </a:xfrm>
            <a:custGeom>
              <a:avLst/>
              <a:gdLst>
                <a:gd name="T0" fmla="*/ 4102 w 4164"/>
                <a:gd name="T1" fmla="*/ 1416 h 1416"/>
                <a:gd name="T2" fmla="*/ 63 w 4164"/>
                <a:gd name="T3" fmla="*/ 1416 h 1416"/>
                <a:gd name="T4" fmla="*/ 0 w 4164"/>
                <a:gd name="T5" fmla="*/ 1354 h 1416"/>
                <a:gd name="T6" fmla="*/ 0 w 4164"/>
                <a:gd name="T7" fmla="*/ 62 h 1416"/>
                <a:gd name="T8" fmla="*/ 63 w 4164"/>
                <a:gd name="T9" fmla="*/ 0 h 1416"/>
                <a:gd name="T10" fmla="*/ 4102 w 4164"/>
                <a:gd name="T11" fmla="*/ 0 h 1416"/>
                <a:gd name="T12" fmla="*/ 4164 w 4164"/>
                <a:gd name="T13" fmla="*/ 62 h 1416"/>
                <a:gd name="T14" fmla="*/ 4164 w 4164"/>
                <a:gd name="T15" fmla="*/ 1354 h 1416"/>
                <a:gd name="T16" fmla="*/ 4102 w 4164"/>
                <a:gd name="T17" fmla="*/ 1416 h 1416"/>
                <a:gd name="T18" fmla="*/ 63 w 4164"/>
                <a:gd name="T19" fmla="*/ 25 h 1416"/>
                <a:gd name="T20" fmla="*/ 25 w 4164"/>
                <a:gd name="T21" fmla="*/ 62 h 1416"/>
                <a:gd name="T22" fmla="*/ 25 w 4164"/>
                <a:gd name="T23" fmla="*/ 1354 h 1416"/>
                <a:gd name="T24" fmla="*/ 63 w 4164"/>
                <a:gd name="T25" fmla="*/ 1391 h 1416"/>
                <a:gd name="T26" fmla="*/ 4102 w 4164"/>
                <a:gd name="T27" fmla="*/ 1391 h 1416"/>
                <a:gd name="T28" fmla="*/ 4139 w 4164"/>
                <a:gd name="T29" fmla="*/ 1354 h 1416"/>
                <a:gd name="T30" fmla="*/ 4139 w 4164"/>
                <a:gd name="T31" fmla="*/ 62 h 1416"/>
                <a:gd name="T32" fmla="*/ 4102 w 4164"/>
                <a:gd name="T33" fmla="*/ 25 h 1416"/>
                <a:gd name="T34" fmla="*/ 63 w 4164"/>
                <a:gd name="T35" fmla="*/ 25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64" h="1416">
                  <a:moveTo>
                    <a:pt x="4102" y="1416"/>
                  </a:moveTo>
                  <a:lnTo>
                    <a:pt x="63" y="1416"/>
                  </a:lnTo>
                  <a:cubicBezTo>
                    <a:pt x="28" y="1416"/>
                    <a:pt x="0" y="1388"/>
                    <a:pt x="0" y="1354"/>
                  </a:cubicBezTo>
                  <a:lnTo>
                    <a:pt x="0" y="62"/>
                  </a:lnTo>
                  <a:cubicBezTo>
                    <a:pt x="0" y="27"/>
                    <a:pt x="28" y="0"/>
                    <a:pt x="63" y="0"/>
                  </a:cubicBezTo>
                  <a:lnTo>
                    <a:pt x="4102" y="0"/>
                  </a:lnTo>
                  <a:cubicBezTo>
                    <a:pt x="4137" y="0"/>
                    <a:pt x="4164" y="27"/>
                    <a:pt x="4164" y="62"/>
                  </a:cubicBezTo>
                  <a:lnTo>
                    <a:pt x="4164" y="1354"/>
                  </a:lnTo>
                  <a:cubicBezTo>
                    <a:pt x="4164" y="1387"/>
                    <a:pt x="4137" y="1416"/>
                    <a:pt x="4102" y="1416"/>
                  </a:cubicBezTo>
                  <a:close/>
                  <a:moveTo>
                    <a:pt x="63" y="25"/>
                  </a:moveTo>
                  <a:cubicBezTo>
                    <a:pt x="42" y="25"/>
                    <a:pt x="25" y="41"/>
                    <a:pt x="25" y="62"/>
                  </a:cubicBezTo>
                  <a:lnTo>
                    <a:pt x="25" y="1354"/>
                  </a:lnTo>
                  <a:cubicBezTo>
                    <a:pt x="25" y="1375"/>
                    <a:pt x="42" y="1391"/>
                    <a:pt x="63" y="1391"/>
                  </a:cubicBezTo>
                  <a:lnTo>
                    <a:pt x="4102" y="1391"/>
                  </a:lnTo>
                  <a:cubicBezTo>
                    <a:pt x="4123" y="1391"/>
                    <a:pt x="4139" y="1375"/>
                    <a:pt x="4139" y="1354"/>
                  </a:cubicBezTo>
                  <a:lnTo>
                    <a:pt x="4139" y="62"/>
                  </a:lnTo>
                  <a:cubicBezTo>
                    <a:pt x="4139" y="41"/>
                    <a:pt x="4123" y="25"/>
                    <a:pt x="4102" y="25"/>
                  </a:cubicBezTo>
                  <a:lnTo>
                    <a:pt x="63" y="25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7" name="Rectangle 228"/>
            <p:cNvSpPr>
              <a:spLocks noChangeArrowheads="1"/>
            </p:cNvSpPr>
            <p:nvPr/>
          </p:nvSpPr>
          <p:spPr bwMode="auto">
            <a:xfrm>
              <a:off x="8228542" y="4431930"/>
              <a:ext cx="1043203" cy="2052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8" name="Freeform 229"/>
            <p:cNvSpPr>
              <a:spLocks/>
            </p:cNvSpPr>
            <p:nvPr/>
          </p:nvSpPr>
          <p:spPr bwMode="auto">
            <a:xfrm>
              <a:off x="8605149" y="4480889"/>
              <a:ext cx="62141" cy="88503"/>
            </a:xfrm>
            <a:custGeom>
              <a:avLst/>
              <a:gdLst>
                <a:gd name="T0" fmla="*/ 0 w 102"/>
                <a:gd name="T1" fmla="*/ 128 h 149"/>
                <a:gd name="T2" fmla="*/ 17 w 102"/>
                <a:gd name="T3" fmla="*/ 106 h 149"/>
                <a:gd name="T4" fmla="*/ 53 w 102"/>
                <a:gd name="T5" fmla="*/ 122 h 149"/>
                <a:gd name="T6" fmla="*/ 72 w 102"/>
                <a:gd name="T7" fmla="*/ 108 h 149"/>
                <a:gd name="T8" fmla="*/ 72 w 102"/>
                <a:gd name="T9" fmla="*/ 108 h 149"/>
                <a:gd name="T10" fmla="*/ 47 w 102"/>
                <a:gd name="T11" fmla="*/ 88 h 149"/>
                <a:gd name="T12" fmla="*/ 6 w 102"/>
                <a:gd name="T13" fmla="*/ 43 h 149"/>
                <a:gd name="T14" fmla="*/ 6 w 102"/>
                <a:gd name="T15" fmla="*/ 43 h 149"/>
                <a:gd name="T16" fmla="*/ 53 w 102"/>
                <a:gd name="T17" fmla="*/ 0 h 149"/>
                <a:gd name="T18" fmla="*/ 100 w 102"/>
                <a:gd name="T19" fmla="*/ 18 h 149"/>
                <a:gd name="T20" fmla="*/ 83 w 102"/>
                <a:gd name="T21" fmla="*/ 40 h 149"/>
                <a:gd name="T22" fmla="*/ 52 w 102"/>
                <a:gd name="T23" fmla="*/ 27 h 149"/>
                <a:gd name="T24" fmla="*/ 36 w 102"/>
                <a:gd name="T25" fmla="*/ 39 h 149"/>
                <a:gd name="T26" fmla="*/ 36 w 102"/>
                <a:gd name="T27" fmla="*/ 39 h 149"/>
                <a:gd name="T28" fmla="*/ 63 w 102"/>
                <a:gd name="T29" fmla="*/ 60 h 149"/>
                <a:gd name="T30" fmla="*/ 102 w 102"/>
                <a:gd name="T31" fmla="*/ 104 h 149"/>
                <a:gd name="T32" fmla="*/ 102 w 102"/>
                <a:gd name="T33" fmla="*/ 104 h 149"/>
                <a:gd name="T34" fmla="*/ 53 w 102"/>
                <a:gd name="T35" fmla="*/ 148 h 149"/>
                <a:gd name="T36" fmla="*/ 0 w 102"/>
                <a:gd name="T37" fmla="*/ 12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49">
                  <a:moveTo>
                    <a:pt x="0" y="128"/>
                  </a:moveTo>
                  <a:lnTo>
                    <a:pt x="17" y="106"/>
                  </a:lnTo>
                  <a:cubicBezTo>
                    <a:pt x="27" y="114"/>
                    <a:pt x="38" y="122"/>
                    <a:pt x="53" y="122"/>
                  </a:cubicBezTo>
                  <a:cubicBezTo>
                    <a:pt x="65" y="122"/>
                    <a:pt x="72" y="116"/>
                    <a:pt x="72" y="108"/>
                  </a:cubicBezTo>
                  <a:lnTo>
                    <a:pt x="72" y="108"/>
                  </a:lnTo>
                  <a:cubicBezTo>
                    <a:pt x="72" y="100"/>
                    <a:pt x="68" y="97"/>
                    <a:pt x="47" y="88"/>
                  </a:cubicBezTo>
                  <a:cubicBezTo>
                    <a:pt x="21" y="78"/>
                    <a:pt x="6" y="68"/>
                    <a:pt x="6" y="43"/>
                  </a:cubicBezTo>
                  <a:lnTo>
                    <a:pt x="6" y="43"/>
                  </a:lnTo>
                  <a:cubicBezTo>
                    <a:pt x="6" y="18"/>
                    <a:pt x="26" y="0"/>
                    <a:pt x="53" y="0"/>
                  </a:cubicBezTo>
                  <a:cubicBezTo>
                    <a:pt x="71" y="0"/>
                    <a:pt x="87" y="7"/>
                    <a:pt x="100" y="18"/>
                  </a:cubicBezTo>
                  <a:lnTo>
                    <a:pt x="83" y="40"/>
                  </a:lnTo>
                  <a:cubicBezTo>
                    <a:pt x="75" y="33"/>
                    <a:pt x="63" y="27"/>
                    <a:pt x="52" y="27"/>
                  </a:cubicBezTo>
                  <a:cubicBezTo>
                    <a:pt x="42" y="27"/>
                    <a:pt x="36" y="32"/>
                    <a:pt x="36" y="39"/>
                  </a:cubicBezTo>
                  <a:lnTo>
                    <a:pt x="36" y="39"/>
                  </a:lnTo>
                  <a:cubicBezTo>
                    <a:pt x="36" y="48"/>
                    <a:pt x="41" y="52"/>
                    <a:pt x="63" y="60"/>
                  </a:cubicBezTo>
                  <a:cubicBezTo>
                    <a:pt x="88" y="70"/>
                    <a:pt x="102" y="82"/>
                    <a:pt x="102" y="104"/>
                  </a:cubicBezTo>
                  <a:lnTo>
                    <a:pt x="102" y="104"/>
                  </a:lnTo>
                  <a:cubicBezTo>
                    <a:pt x="102" y="132"/>
                    <a:pt x="82" y="148"/>
                    <a:pt x="53" y="148"/>
                  </a:cubicBezTo>
                  <a:cubicBezTo>
                    <a:pt x="35" y="149"/>
                    <a:pt x="15" y="143"/>
                    <a:pt x="0" y="128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9" name="Freeform 230"/>
            <p:cNvSpPr>
              <a:spLocks/>
            </p:cNvSpPr>
            <p:nvPr/>
          </p:nvSpPr>
          <p:spPr bwMode="auto">
            <a:xfrm>
              <a:off x="8672939" y="4482771"/>
              <a:ext cx="62141" cy="86620"/>
            </a:xfrm>
            <a:custGeom>
              <a:avLst/>
              <a:gdLst>
                <a:gd name="T0" fmla="*/ 11 w 33"/>
                <a:gd name="T1" fmla="*/ 9 h 46"/>
                <a:gd name="T2" fmla="*/ 0 w 33"/>
                <a:gd name="T3" fmla="*/ 9 h 46"/>
                <a:gd name="T4" fmla="*/ 0 w 33"/>
                <a:gd name="T5" fmla="*/ 0 h 46"/>
                <a:gd name="T6" fmla="*/ 33 w 33"/>
                <a:gd name="T7" fmla="*/ 0 h 46"/>
                <a:gd name="T8" fmla="*/ 33 w 33"/>
                <a:gd name="T9" fmla="*/ 9 h 46"/>
                <a:gd name="T10" fmla="*/ 21 w 33"/>
                <a:gd name="T11" fmla="*/ 9 h 46"/>
                <a:gd name="T12" fmla="*/ 21 w 33"/>
                <a:gd name="T13" fmla="*/ 46 h 46"/>
                <a:gd name="T14" fmla="*/ 11 w 33"/>
                <a:gd name="T15" fmla="*/ 46 h 46"/>
                <a:gd name="T16" fmla="*/ 11 w 33"/>
                <a:gd name="T17" fmla="*/ 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6">
                  <a:moveTo>
                    <a:pt x="11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9"/>
                  </a:lnTo>
                  <a:lnTo>
                    <a:pt x="21" y="9"/>
                  </a:lnTo>
                  <a:lnTo>
                    <a:pt x="21" y="46"/>
                  </a:lnTo>
                  <a:lnTo>
                    <a:pt x="11" y="46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0" name="Freeform 231"/>
            <p:cNvSpPr>
              <a:spLocks noEditPoints="1"/>
            </p:cNvSpPr>
            <p:nvPr/>
          </p:nvSpPr>
          <p:spPr bwMode="auto">
            <a:xfrm>
              <a:off x="8740728" y="4480889"/>
              <a:ext cx="79088" cy="90386"/>
            </a:xfrm>
            <a:custGeom>
              <a:avLst/>
              <a:gdLst>
                <a:gd name="T0" fmla="*/ 0 w 131"/>
                <a:gd name="T1" fmla="*/ 77 h 151"/>
                <a:gd name="T2" fmla="*/ 0 w 131"/>
                <a:gd name="T3" fmla="*/ 74 h 151"/>
                <a:gd name="T4" fmla="*/ 66 w 131"/>
                <a:gd name="T5" fmla="*/ 0 h 151"/>
                <a:gd name="T6" fmla="*/ 131 w 131"/>
                <a:gd name="T7" fmla="*/ 74 h 151"/>
                <a:gd name="T8" fmla="*/ 131 w 131"/>
                <a:gd name="T9" fmla="*/ 77 h 151"/>
                <a:gd name="T10" fmla="*/ 65 w 131"/>
                <a:gd name="T11" fmla="*/ 150 h 151"/>
                <a:gd name="T12" fmla="*/ 0 w 131"/>
                <a:gd name="T13" fmla="*/ 77 h 151"/>
                <a:gd name="T14" fmla="*/ 100 w 131"/>
                <a:gd name="T15" fmla="*/ 76 h 151"/>
                <a:gd name="T16" fmla="*/ 100 w 131"/>
                <a:gd name="T17" fmla="*/ 74 h 151"/>
                <a:gd name="T18" fmla="*/ 65 w 131"/>
                <a:gd name="T19" fmla="*/ 28 h 151"/>
                <a:gd name="T20" fmla="*/ 30 w 131"/>
                <a:gd name="T21" fmla="*/ 74 h 151"/>
                <a:gd name="T22" fmla="*/ 30 w 131"/>
                <a:gd name="T23" fmla="*/ 76 h 151"/>
                <a:gd name="T24" fmla="*/ 65 w 131"/>
                <a:gd name="T25" fmla="*/ 122 h 151"/>
                <a:gd name="T26" fmla="*/ 100 w 131"/>
                <a:gd name="T27" fmla="*/ 7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51">
                  <a:moveTo>
                    <a:pt x="0" y="77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105" y="0"/>
                    <a:pt x="131" y="30"/>
                    <a:pt x="131" y="74"/>
                  </a:cubicBezTo>
                  <a:lnTo>
                    <a:pt x="131" y="77"/>
                  </a:lnTo>
                  <a:cubicBezTo>
                    <a:pt x="131" y="120"/>
                    <a:pt x="103" y="150"/>
                    <a:pt x="65" y="150"/>
                  </a:cubicBezTo>
                  <a:cubicBezTo>
                    <a:pt x="26" y="151"/>
                    <a:pt x="0" y="120"/>
                    <a:pt x="0" y="77"/>
                  </a:cubicBezTo>
                  <a:close/>
                  <a:moveTo>
                    <a:pt x="100" y="76"/>
                  </a:moveTo>
                  <a:lnTo>
                    <a:pt x="100" y="74"/>
                  </a:lnTo>
                  <a:cubicBezTo>
                    <a:pt x="100" y="46"/>
                    <a:pt x="85" y="28"/>
                    <a:pt x="65" y="28"/>
                  </a:cubicBezTo>
                  <a:cubicBezTo>
                    <a:pt x="45" y="28"/>
                    <a:pt x="30" y="45"/>
                    <a:pt x="30" y="74"/>
                  </a:cubicBezTo>
                  <a:lnTo>
                    <a:pt x="30" y="76"/>
                  </a:lnTo>
                  <a:cubicBezTo>
                    <a:pt x="30" y="104"/>
                    <a:pt x="45" y="122"/>
                    <a:pt x="65" y="122"/>
                  </a:cubicBezTo>
                  <a:cubicBezTo>
                    <a:pt x="85" y="122"/>
                    <a:pt x="100" y="104"/>
                    <a:pt x="100" y="76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1" name="Freeform 232"/>
            <p:cNvSpPr>
              <a:spLocks noEditPoints="1"/>
            </p:cNvSpPr>
            <p:nvPr/>
          </p:nvSpPr>
          <p:spPr bwMode="auto">
            <a:xfrm>
              <a:off x="8832997" y="4482771"/>
              <a:ext cx="67789" cy="86620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3 w 110"/>
                <a:gd name="T5" fmla="*/ 14 h 145"/>
                <a:gd name="T6" fmla="*/ 106 w 110"/>
                <a:gd name="T7" fmla="*/ 48 h 145"/>
                <a:gd name="T8" fmla="*/ 106 w 110"/>
                <a:gd name="T9" fmla="*/ 49 h 145"/>
                <a:gd name="T10" fmla="*/ 78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8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1 w 110"/>
                <a:gd name="T27" fmla="*/ 70 h 145"/>
                <a:gd name="T28" fmla="*/ 75 w 110"/>
                <a:gd name="T29" fmla="*/ 49 h 145"/>
                <a:gd name="T30" fmla="*/ 75 w 110"/>
                <a:gd name="T31" fmla="*/ 49 h 145"/>
                <a:gd name="T32" fmla="*/ 51 w 110"/>
                <a:gd name="T33" fmla="*/ 27 h 145"/>
                <a:gd name="T34" fmla="*/ 30 w 110"/>
                <a:gd name="T35" fmla="*/ 27 h 145"/>
                <a:gd name="T36" fmla="*/ 30 w 110"/>
                <a:gd name="T37" fmla="*/ 71 h 145"/>
                <a:gd name="T38" fmla="*/ 51 w 110"/>
                <a:gd name="T39" fmla="*/ 71 h 145"/>
                <a:gd name="T40" fmla="*/ 51 w 110"/>
                <a:gd name="T41" fmla="*/ 7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3" y="14"/>
                  </a:cubicBezTo>
                  <a:cubicBezTo>
                    <a:pt x="101" y="21"/>
                    <a:pt x="106" y="33"/>
                    <a:pt x="106" y="48"/>
                  </a:cubicBezTo>
                  <a:lnTo>
                    <a:pt x="106" y="49"/>
                  </a:lnTo>
                  <a:cubicBezTo>
                    <a:pt x="106" y="71"/>
                    <a:pt x="94" y="85"/>
                    <a:pt x="78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8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1" y="70"/>
                  </a:moveTo>
                  <a:cubicBezTo>
                    <a:pt x="66" y="70"/>
                    <a:pt x="75" y="61"/>
                    <a:pt x="75" y="49"/>
                  </a:cubicBezTo>
                  <a:lnTo>
                    <a:pt x="75" y="49"/>
                  </a:lnTo>
                  <a:cubicBezTo>
                    <a:pt x="75" y="34"/>
                    <a:pt x="66" y="27"/>
                    <a:pt x="51" y="27"/>
                  </a:cubicBezTo>
                  <a:lnTo>
                    <a:pt x="30" y="27"/>
                  </a:lnTo>
                  <a:lnTo>
                    <a:pt x="30" y="71"/>
                  </a:lnTo>
                  <a:lnTo>
                    <a:pt x="51" y="71"/>
                  </a:lnTo>
                  <a:lnTo>
                    <a:pt x="51" y="7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2" name="Freeform 233"/>
            <p:cNvSpPr>
              <a:spLocks noEditPoints="1"/>
            </p:cNvSpPr>
            <p:nvPr/>
          </p:nvSpPr>
          <p:spPr bwMode="auto">
            <a:xfrm>
              <a:off x="8904552" y="4480889"/>
              <a:ext cx="80971" cy="88503"/>
            </a:xfrm>
            <a:custGeom>
              <a:avLst/>
              <a:gdLst>
                <a:gd name="T0" fmla="*/ 52 w 133"/>
                <a:gd name="T1" fmla="*/ 0 h 146"/>
                <a:gd name="T2" fmla="*/ 80 w 133"/>
                <a:gd name="T3" fmla="*/ 0 h 146"/>
                <a:gd name="T4" fmla="*/ 133 w 133"/>
                <a:gd name="T5" fmla="*/ 146 h 146"/>
                <a:gd name="T6" fmla="*/ 102 w 133"/>
                <a:gd name="T7" fmla="*/ 146 h 146"/>
                <a:gd name="T8" fmla="*/ 90 w 133"/>
                <a:gd name="T9" fmla="*/ 115 h 146"/>
                <a:gd name="T10" fmla="*/ 40 w 133"/>
                <a:gd name="T11" fmla="*/ 115 h 146"/>
                <a:gd name="T12" fmla="*/ 30 w 133"/>
                <a:gd name="T13" fmla="*/ 146 h 146"/>
                <a:gd name="T14" fmla="*/ 0 w 133"/>
                <a:gd name="T15" fmla="*/ 146 h 146"/>
                <a:gd name="T16" fmla="*/ 52 w 133"/>
                <a:gd name="T17" fmla="*/ 0 h 146"/>
                <a:gd name="T18" fmla="*/ 82 w 133"/>
                <a:gd name="T19" fmla="*/ 87 h 146"/>
                <a:gd name="T20" fmla="*/ 65 w 133"/>
                <a:gd name="T21" fmla="*/ 40 h 146"/>
                <a:gd name="T22" fmla="*/ 49 w 133"/>
                <a:gd name="T23" fmla="*/ 87 h 146"/>
                <a:gd name="T24" fmla="*/ 82 w 133"/>
                <a:gd name="T25" fmla="*/ 8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146">
                  <a:moveTo>
                    <a:pt x="52" y="0"/>
                  </a:moveTo>
                  <a:lnTo>
                    <a:pt x="80" y="0"/>
                  </a:lnTo>
                  <a:lnTo>
                    <a:pt x="133" y="146"/>
                  </a:lnTo>
                  <a:lnTo>
                    <a:pt x="102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2" y="0"/>
                  </a:lnTo>
                  <a:close/>
                  <a:moveTo>
                    <a:pt x="82" y="87"/>
                  </a:moveTo>
                  <a:lnTo>
                    <a:pt x="65" y="40"/>
                  </a:lnTo>
                  <a:lnTo>
                    <a:pt x="49" y="87"/>
                  </a:lnTo>
                  <a:lnTo>
                    <a:pt x="82" y="87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3" name="Freeform 234"/>
            <p:cNvSpPr>
              <a:spLocks/>
            </p:cNvSpPr>
            <p:nvPr/>
          </p:nvSpPr>
          <p:spPr bwMode="auto">
            <a:xfrm>
              <a:off x="8987406" y="4480889"/>
              <a:ext cx="71555" cy="90386"/>
            </a:xfrm>
            <a:custGeom>
              <a:avLst/>
              <a:gdLst>
                <a:gd name="T0" fmla="*/ 0 w 119"/>
                <a:gd name="T1" fmla="*/ 75 h 149"/>
                <a:gd name="T2" fmla="*/ 0 w 119"/>
                <a:gd name="T3" fmla="*/ 73 h 149"/>
                <a:gd name="T4" fmla="*/ 67 w 119"/>
                <a:gd name="T5" fmla="*/ 0 h 149"/>
                <a:gd name="T6" fmla="*/ 115 w 119"/>
                <a:gd name="T7" fmla="*/ 17 h 149"/>
                <a:gd name="T8" fmla="*/ 97 w 119"/>
                <a:gd name="T9" fmla="*/ 41 h 149"/>
                <a:gd name="T10" fmla="*/ 67 w 119"/>
                <a:gd name="T11" fmla="*/ 28 h 149"/>
                <a:gd name="T12" fmla="*/ 31 w 119"/>
                <a:gd name="T13" fmla="*/ 73 h 149"/>
                <a:gd name="T14" fmla="*/ 31 w 119"/>
                <a:gd name="T15" fmla="*/ 75 h 149"/>
                <a:gd name="T16" fmla="*/ 68 w 119"/>
                <a:gd name="T17" fmla="*/ 121 h 149"/>
                <a:gd name="T18" fmla="*/ 90 w 119"/>
                <a:gd name="T19" fmla="*/ 115 h 149"/>
                <a:gd name="T20" fmla="*/ 90 w 119"/>
                <a:gd name="T21" fmla="*/ 89 h 149"/>
                <a:gd name="T22" fmla="*/ 63 w 119"/>
                <a:gd name="T23" fmla="*/ 89 h 149"/>
                <a:gd name="T24" fmla="*/ 63 w 119"/>
                <a:gd name="T25" fmla="*/ 62 h 149"/>
                <a:gd name="T26" fmla="*/ 119 w 119"/>
                <a:gd name="T27" fmla="*/ 62 h 149"/>
                <a:gd name="T28" fmla="*/ 119 w 119"/>
                <a:gd name="T29" fmla="*/ 130 h 149"/>
                <a:gd name="T30" fmla="*/ 67 w 119"/>
                <a:gd name="T31" fmla="*/ 147 h 149"/>
                <a:gd name="T32" fmla="*/ 0 w 119"/>
                <a:gd name="T3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149">
                  <a:moveTo>
                    <a:pt x="0" y="75"/>
                  </a:moveTo>
                  <a:lnTo>
                    <a:pt x="0" y="73"/>
                  </a:lnTo>
                  <a:cubicBezTo>
                    <a:pt x="0" y="31"/>
                    <a:pt x="29" y="0"/>
                    <a:pt x="67" y="0"/>
                  </a:cubicBezTo>
                  <a:cubicBezTo>
                    <a:pt x="87" y="0"/>
                    <a:pt x="101" y="6"/>
                    <a:pt x="115" y="17"/>
                  </a:cubicBezTo>
                  <a:lnTo>
                    <a:pt x="97" y="41"/>
                  </a:lnTo>
                  <a:cubicBezTo>
                    <a:pt x="90" y="33"/>
                    <a:pt x="81" y="28"/>
                    <a:pt x="67" y="28"/>
                  </a:cubicBezTo>
                  <a:cubicBezTo>
                    <a:pt x="46" y="28"/>
                    <a:pt x="31" y="47"/>
                    <a:pt x="31" y="73"/>
                  </a:cubicBezTo>
                  <a:lnTo>
                    <a:pt x="31" y="75"/>
                  </a:lnTo>
                  <a:cubicBezTo>
                    <a:pt x="31" y="105"/>
                    <a:pt x="47" y="121"/>
                    <a:pt x="68" y="121"/>
                  </a:cubicBezTo>
                  <a:cubicBezTo>
                    <a:pt x="77" y="121"/>
                    <a:pt x="85" y="118"/>
                    <a:pt x="90" y="115"/>
                  </a:cubicBezTo>
                  <a:lnTo>
                    <a:pt x="90" y="89"/>
                  </a:lnTo>
                  <a:lnTo>
                    <a:pt x="63" y="89"/>
                  </a:lnTo>
                  <a:lnTo>
                    <a:pt x="63" y="62"/>
                  </a:lnTo>
                  <a:lnTo>
                    <a:pt x="119" y="62"/>
                  </a:lnTo>
                  <a:lnTo>
                    <a:pt x="119" y="130"/>
                  </a:lnTo>
                  <a:cubicBezTo>
                    <a:pt x="105" y="140"/>
                    <a:pt x="88" y="147"/>
                    <a:pt x="67" y="147"/>
                  </a:cubicBezTo>
                  <a:cubicBezTo>
                    <a:pt x="29" y="149"/>
                    <a:pt x="0" y="120"/>
                    <a:pt x="0" y="75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4" name="Freeform 235"/>
            <p:cNvSpPr>
              <a:spLocks/>
            </p:cNvSpPr>
            <p:nvPr/>
          </p:nvSpPr>
          <p:spPr bwMode="auto">
            <a:xfrm>
              <a:off x="9075909" y="4482771"/>
              <a:ext cx="56491" cy="86620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5" name="Freeform 236"/>
            <p:cNvSpPr>
              <a:spLocks noEditPoints="1"/>
            </p:cNvSpPr>
            <p:nvPr/>
          </p:nvSpPr>
          <p:spPr bwMode="auto">
            <a:xfrm>
              <a:off x="8362237" y="4433812"/>
              <a:ext cx="171357" cy="199602"/>
            </a:xfrm>
            <a:custGeom>
              <a:avLst/>
              <a:gdLst>
                <a:gd name="T0" fmla="*/ 285 w 285"/>
                <a:gd name="T1" fmla="*/ 47 h 331"/>
                <a:gd name="T2" fmla="*/ 285 w 285"/>
                <a:gd name="T3" fmla="*/ 71 h 331"/>
                <a:gd name="T4" fmla="*/ 142 w 285"/>
                <a:gd name="T5" fmla="*/ 119 h 331"/>
                <a:gd name="T6" fmla="*/ 0 w 285"/>
                <a:gd name="T7" fmla="*/ 71 h 331"/>
                <a:gd name="T8" fmla="*/ 0 w 285"/>
                <a:gd name="T9" fmla="*/ 47 h 331"/>
                <a:gd name="T10" fmla="*/ 142 w 285"/>
                <a:gd name="T11" fmla="*/ 0 h 331"/>
                <a:gd name="T12" fmla="*/ 285 w 285"/>
                <a:gd name="T13" fmla="*/ 47 h 331"/>
                <a:gd name="T14" fmla="*/ 285 w 285"/>
                <a:gd name="T15" fmla="*/ 111 h 331"/>
                <a:gd name="T16" fmla="*/ 285 w 285"/>
                <a:gd name="T17" fmla="*/ 142 h 331"/>
                <a:gd name="T18" fmla="*/ 142 w 285"/>
                <a:gd name="T19" fmla="*/ 190 h 331"/>
                <a:gd name="T20" fmla="*/ 0 w 285"/>
                <a:gd name="T21" fmla="*/ 142 h 331"/>
                <a:gd name="T22" fmla="*/ 0 w 285"/>
                <a:gd name="T23" fmla="*/ 111 h 331"/>
                <a:gd name="T24" fmla="*/ 142 w 285"/>
                <a:gd name="T25" fmla="*/ 142 h 331"/>
                <a:gd name="T26" fmla="*/ 285 w 285"/>
                <a:gd name="T27" fmla="*/ 111 h 331"/>
                <a:gd name="T28" fmla="*/ 285 w 285"/>
                <a:gd name="T29" fmla="*/ 182 h 331"/>
                <a:gd name="T30" fmla="*/ 285 w 285"/>
                <a:gd name="T31" fmla="*/ 214 h 331"/>
                <a:gd name="T32" fmla="*/ 142 w 285"/>
                <a:gd name="T33" fmla="*/ 261 h 331"/>
                <a:gd name="T34" fmla="*/ 0 w 285"/>
                <a:gd name="T35" fmla="*/ 214 h 331"/>
                <a:gd name="T36" fmla="*/ 0 w 285"/>
                <a:gd name="T37" fmla="*/ 182 h 331"/>
                <a:gd name="T38" fmla="*/ 142 w 285"/>
                <a:gd name="T39" fmla="*/ 214 h 331"/>
                <a:gd name="T40" fmla="*/ 285 w 285"/>
                <a:gd name="T41" fmla="*/ 182 h 331"/>
                <a:gd name="T42" fmla="*/ 285 w 285"/>
                <a:gd name="T43" fmla="*/ 252 h 331"/>
                <a:gd name="T44" fmla="*/ 285 w 285"/>
                <a:gd name="T45" fmla="*/ 284 h 331"/>
                <a:gd name="T46" fmla="*/ 142 w 285"/>
                <a:gd name="T47" fmla="*/ 331 h 331"/>
                <a:gd name="T48" fmla="*/ 0 w 285"/>
                <a:gd name="T49" fmla="*/ 284 h 331"/>
                <a:gd name="T50" fmla="*/ 0 w 285"/>
                <a:gd name="T51" fmla="*/ 252 h 331"/>
                <a:gd name="T52" fmla="*/ 142 w 285"/>
                <a:gd name="T53" fmla="*/ 284 h 331"/>
                <a:gd name="T54" fmla="*/ 285 w 285"/>
                <a:gd name="T55" fmla="*/ 252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5" h="331">
                  <a:moveTo>
                    <a:pt x="285" y="47"/>
                  </a:moveTo>
                  <a:lnTo>
                    <a:pt x="285" y="71"/>
                  </a:lnTo>
                  <a:cubicBezTo>
                    <a:pt x="285" y="97"/>
                    <a:pt x="221" y="119"/>
                    <a:pt x="142" y="119"/>
                  </a:cubicBezTo>
                  <a:cubicBezTo>
                    <a:pt x="63" y="119"/>
                    <a:pt x="0" y="97"/>
                    <a:pt x="0" y="71"/>
                  </a:cubicBezTo>
                  <a:lnTo>
                    <a:pt x="0" y="47"/>
                  </a:lnTo>
                  <a:cubicBezTo>
                    <a:pt x="0" y="21"/>
                    <a:pt x="63" y="0"/>
                    <a:pt x="142" y="0"/>
                  </a:cubicBezTo>
                  <a:cubicBezTo>
                    <a:pt x="221" y="0"/>
                    <a:pt x="285" y="21"/>
                    <a:pt x="285" y="47"/>
                  </a:cubicBezTo>
                  <a:close/>
                  <a:moveTo>
                    <a:pt x="285" y="111"/>
                  </a:moveTo>
                  <a:lnTo>
                    <a:pt x="285" y="142"/>
                  </a:lnTo>
                  <a:cubicBezTo>
                    <a:pt x="285" y="169"/>
                    <a:pt x="221" y="190"/>
                    <a:pt x="142" y="190"/>
                  </a:cubicBezTo>
                  <a:cubicBezTo>
                    <a:pt x="63" y="190"/>
                    <a:pt x="0" y="168"/>
                    <a:pt x="0" y="142"/>
                  </a:cubicBezTo>
                  <a:lnTo>
                    <a:pt x="0" y="111"/>
                  </a:lnTo>
                  <a:cubicBezTo>
                    <a:pt x="30" y="132"/>
                    <a:pt x="86" y="142"/>
                    <a:pt x="142" y="142"/>
                  </a:cubicBezTo>
                  <a:cubicBezTo>
                    <a:pt x="199" y="142"/>
                    <a:pt x="255" y="132"/>
                    <a:pt x="285" y="111"/>
                  </a:cubicBezTo>
                  <a:close/>
                  <a:moveTo>
                    <a:pt x="285" y="182"/>
                  </a:moveTo>
                  <a:lnTo>
                    <a:pt x="285" y="214"/>
                  </a:lnTo>
                  <a:cubicBezTo>
                    <a:pt x="285" y="240"/>
                    <a:pt x="221" y="261"/>
                    <a:pt x="142" y="261"/>
                  </a:cubicBezTo>
                  <a:cubicBezTo>
                    <a:pt x="63" y="261"/>
                    <a:pt x="0" y="240"/>
                    <a:pt x="0" y="214"/>
                  </a:cubicBezTo>
                  <a:lnTo>
                    <a:pt x="0" y="182"/>
                  </a:lnTo>
                  <a:cubicBezTo>
                    <a:pt x="30" y="204"/>
                    <a:pt x="86" y="214"/>
                    <a:pt x="142" y="214"/>
                  </a:cubicBezTo>
                  <a:cubicBezTo>
                    <a:pt x="199" y="214"/>
                    <a:pt x="255" y="204"/>
                    <a:pt x="285" y="182"/>
                  </a:cubicBezTo>
                  <a:close/>
                  <a:moveTo>
                    <a:pt x="285" y="252"/>
                  </a:moveTo>
                  <a:lnTo>
                    <a:pt x="285" y="284"/>
                  </a:lnTo>
                  <a:cubicBezTo>
                    <a:pt x="285" y="310"/>
                    <a:pt x="221" y="331"/>
                    <a:pt x="142" y="331"/>
                  </a:cubicBezTo>
                  <a:cubicBezTo>
                    <a:pt x="63" y="331"/>
                    <a:pt x="0" y="310"/>
                    <a:pt x="0" y="284"/>
                  </a:cubicBezTo>
                  <a:lnTo>
                    <a:pt x="0" y="252"/>
                  </a:lnTo>
                  <a:cubicBezTo>
                    <a:pt x="30" y="274"/>
                    <a:pt x="86" y="284"/>
                    <a:pt x="142" y="284"/>
                  </a:cubicBezTo>
                  <a:cubicBezTo>
                    <a:pt x="199" y="284"/>
                    <a:pt x="255" y="275"/>
                    <a:pt x="285" y="252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6" name="Rectangle 237"/>
            <p:cNvSpPr>
              <a:spLocks noChangeArrowheads="1"/>
            </p:cNvSpPr>
            <p:nvPr/>
          </p:nvSpPr>
          <p:spPr bwMode="auto">
            <a:xfrm>
              <a:off x="8345290" y="4699321"/>
              <a:ext cx="7532" cy="553613"/>
            </a:xfrm>
            <a:prstGeom prst="rect">
              <a:avLst/>
            </a:prstGeom>
            <a:solidFill>
              <a:srgbClr val="FFC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7" name="Rectangle 238"/>
            <p:cNvSpPr>
              <a:spLocks noChangeArrowheads="1"/>
            </p:cNvSpPr>
            <p:nvPr/>
          </p:nvSpPr>
          <p:spPr bwMode="auto">
            <a:xfrm>
              <a:off x="9149347" y="4699321"/>
              <a:ext cx="7532" cy="553613"/>
            </a:xfrm>
            <a:prstGeom prst="rect">
              <a:avLst/>
            </a:prstGeom>
            <a:solidFill>
              <a:srgbClr val="FFC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8" name="Freeform 239"/>
            <p:cNvSpPr>
              <a:spLocks/>
            </p:cNvSpPr>
            <p:nvPr/>
          </p:nvSpPr>
          <p:spPr bwMode="auto">
            <a:xfrm>
              <a:off x="7750250" y="5036385"/>
              <a:ext cx="88503" cy="128047"/>
            </a:xfrm>
            <a:custGeom>
              <a:avLst/>
              <a:gdLst>
                <a:gd name="T0" fmla="*/ 0 w 145"/>
                <a:gd name="T1" fmla="*/ 183 h 213"/>
                <a:gd name="T2" fmla="*/ 21 w 145"/>
                <a:gd name="T3" fmla="*/ 157 h 213"/>
                <a:gd name="T4" fmla="*/ 76 w 145"/>
                <a:gd name="T5" fmla="*/ 182 h 213"/>
                <a:gd name="T6" fmla="*/ 109 w 145"/>
                <a:gd name="T7" fmla="*/ 155 h 213"/>
                <a:gd name="T8" fmla="*/ 109 w 145"/>
                <a:gd name="T9" fmla="*/ 155 h 213"/>
                <a:gd name="T10" fmla="*/ 69 w 145"/>
                <a:gd name="T11" fmla="*/ 121 h 213"/>
                <a:gd name="T12" fmla="*/ 9 w 145"/>
                <a:gd name="T13" fmla="*/ 59 h 213"/>
                <a:gd name="T14" fmla="*/ 9 w 145"/>
                <a:gd name="T15" fmla="*/ 59 h 213"/>
                <a:gd name="T16" fmla="*/ 75 w 145"/>
                <a:gd name="T17" fmla="*/ 0 h 213"/>
                <a:gd name="T18" fmla="*/ 141 w 145"/>
                <a:gd name="T19" fmla="*/ 25 h 213"/>
                <a:gd name="T20" fmla="*/ 121 w 145"/>
                <a:gd name="T21" fmla="*/ 51 h 213"/>
                <a:gd name="T22" fmla="*/ 75 w 145"/>
                <a:gd name="T23" fmla="*/ 31 h 213"/>
                <a:gd name="T24" fmla="*/ 45 w 145"/>
                <a:gd name="T25" fmla="*/ 55 h 213"/>
                <a:gd name="T26" fmla="*/ 45 w 145"/>
                <a:gd name="T27" fmla="*/ 55 h 213"/>
                <a:gd name="T28" fmla="*/ 89 w 145"/>
                <a:gd name="T29" fmla="*/ 91 h 213"/>
                <a:gd name="T30" fmla="*/ 145 w 145"/>
                <a:gd name="T31" fmla="*/ 153 h 213"/>
                <a:gd name="T32" fmla="*/ 145 w 145"/>
                <a:gd name="T33" fmla="*/ 153 h 213"/>
                <a:gd name="T34" fmla="*/ 77 w 145"/>
                <a:gd name="T35" fmla="*/ 213 h 213"/>
                <a:gd name="T36" fmla="*/ 0 w 145"/>
                <a:gd name="T37" fmla="*/ 18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213">
                  <a:moveTo>
                    <a:pt x="0" y="183"/>
                  </a:moveTo>
                  <a:lnTo>
                    <a:pt x="21" y="157"/>
                  </a:lnTo>
                  <a:cubicBezTo>
                    <a:pt x="36" y="170"/>
                    <a:pt x="54" y="182"/>
                    <a:pt x="76" y="182"/>
                  </a:cubicBezTo>
                  <a:cubicBezTo>
                    <a:pt x="96" y="182"/>
                    <a:pt x="109" y="170"/>
                    <a:pt x="109" y="155"/>
                  </a:cubicBezTo>
                  <a:lnTo>
                    <a:pt x="109" y="155"/>
                  </a:lnTo>
                  <a:cubicBezTo>
                    <a:pt x="109" y="142"/>
                    <a:pt x="102" y="134"/>
                    <a:pt x="69" y="121"/>
                  </a:cubicBezTo>
                  <a:cubicBezTo>
                    <a:pt x="29" y="106"/>
                    <a:pt x="9" y="92"/>
                    <a:pt x="9" y="59"/>
                  </a:cubicBezTo>
                  <a:lnTo>
                    <a:pt x="9" y="59"/>
                  </a:lnTo>
                  <a:cubicBezTo>
                    <a:pt x="9" y="24"/>
                    <a:pt x="36" y="0"/>
                    <a:pt x="75" y="0"/>
                  </a:cubicBezTo>
                  <a:cubicBezTo>
                    <a:pt x="99" y="0"/>
                    <a:pt x="121" y="8"/>
                    <a:pt x="141" y="25"/>
                  </a:cubicBezTo>
                  <a:lnTo>
                    <a:pt x="121" y="51"/>
                  </a:lnTo>
                  <a:cubicBezTo>
                    <a:pt x="107" y="40"/>
                    <a:pt x="91" y="31"/>
                    <a:pt x="75" y="31"/>
                  </a:cubicBezTo>
                  <a:cubicBezTo>
                    <a:pt x="56" y="31"/>
                    <a:pt x="45" y="41"/>
                    <a:pt x="45" y="55"/>
                  </a:cubicBezTo>
                  <a:lnTo>
                    <a:pt x="45" y="55"/>
                  </a:lnTo>
                  <a:cubicBezTo>
                    <a:pt x="45" y="70"/>
                    <a:pt x="52" y="78"/>
                    <a:pt x="89" y="91"/>
                  </a:cubicBezTo>
                  <a:cubicBezTo>
                    <a:pt x="127" y="106"/>
                    <a:pt x="145" y="123"/>
                    <a:pt x="145" y="153"/>
                  </a:cubicBezTo>
                  <a:lnTo>
                    <a:pt x="145" y="153"/>
                  </a:lnTo>
                  <a:cubicBezTo>
                    <a:pt x="145" y="189"/>
                    <a:pt x="116" y="213"/>
                    <a:pt x="77" y="213"/>
                  </a:cubicBezTo>
                  <a:cubicBezTo>
                    <a:pt x="47" y="213"/>
                    <a:pt x="22" y="203"/>
                    <a:pt x="0" y="1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9" name="Freeform 240"/>
            <p:cNvSpPr>
              <a:spLocks/>
            </p:cNvSpPr>
            <p:nvPr/>
          </p:nvSpPr>
          <p:spPr bwMode="auto">
            <a:xfrm>
              <a:off x="7846284" y="5068397"/>
              <a:ext cx="126164" cy="96036"/>
            </a:xfrm>
            <a:custGeom>
              <a:avLst/>
              <a:gdLst>
                <a:gd name="T0" fmla="*/ 0 w 208"/>
                <a:gd name="T1" fmla="*/ 0 h 160"/>
                <a:gd name="T2" fmla="*/ 35 w 208"/>
                <a:gd name="T3" fmla="*/ 0 h 160"/>
                <a:gd name="T4" fmla="*/ 61 w 208"/>
                <a:gd name="T5" fmla="*/ 107 h 160"/>
                <a:gd name="T6" fmla="*/ 90 w 208"/>
                <a:gd name="T7" fmla="*/ 0 h 160"/>
                <a:gd name="T8" fmla="*/ 118 w 208"/>
                <a:gd name="T9" fmla="*/ 0 h 160"/>
                <a:gd name="T10" fmla="*/ 147 w 208"/>
                <a:gd name="T11" fmla="*/ 107 h 160"/>
                <a:gd name="T12" fmla="*/ 175 w 208"/>
                <a:gd name="T13" fmla="*/ 0 h 160"/>
                <a:gd name="T14" fmla="*/ 208 w 208"/>
                <a:gd name="T15" fmla="*/ 0 h 160"/>
                <a:gd name="T16" fmla="*/ 163 w 208"/>
                <a:gd name="T17" fmla="*/ 160 h 160"/>
                <a:gd name="T18" fmla="*/ 132 w 208"/>
                <a:gd name="T19" fmla="*/ 160 h 160"/>
                <a:gd name="T20" fmla="*/ 102 w 208"/>
                <a:gd name="T21" fmla="*/ 53 h 160"/>
                <a:gd name="T22" fmla="*/ 72 w 208"/>
                <a:gd name="T23" fmla="*/ 160 h 160"/>
                <a:gd name="T24" fmla="*/ 41 w 208"/>
                <a:gd name="T25" fmla="*/ 160 h 160"/>
                <a:gd name="T26" fmla="*/ 0 w 208"/>
                <a:gd name="T2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160">
                  <a:moveTo>
                    <a:pt x="0" y="0"/>
                  </a:moveTo>
                  <a:lnTo>
                    <a:pt x="35" y="0"/>
                  </a:lnTo>
                  <a:lnTo>
                    <a:pt x="61" y="107"/>
                  </a:lnTo>
                  <a:lnTo>
                    <a:pt x="90" y="0"/>
                  </a:lnTo>
                  <a:lnTo>
                    <a:pt x="118" y="0"/>
                  </a:lnTo>
                  <a:lnTo>
                    <a:pt x="147" y="107"/>
                  </a:lnTo>
                  <a:lnTo>
                    <a:pt x="175" y="0"/>
                  </a:lnTo>
                  <a:lnTo>
                    <a:pt x="208" y="0"/>
                  </a:lnTo>
                  <a:lnTo>
                    <a:pt x="163" y="160"/>
                  </a:lnTo>
                  <a:lnTo>
                    <a:pt x="132" y="160"/>
                  </a:lnTo>
                  <a:lnTo>
                    <a:pt x="102" y="53"/>
                  </a:lnTo>
                  <a:lnTo>
                    <a:pt x="72" y="160"/>
                  </a:lnTo>
                  <a:lnTo>
                    <a:pt x="41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0" name="Freeform 241"/>
            <p:cNvSpPr>
              <a:spLocks noEditPoints="1"/>
            </p:cNvSpPr>
            <p:nvPr/>
          </p:nvSpPr>
          <p:spPr bwMode="auto">
            <a:xfrm>
              <a:off x="7989395" y="5034502"/>
              <a:ext cx="22596" cy="128047"/>
            </a:xfrm>
            <a:custGeom>
              <a:avLst/>
              <a:gdLst>
                <a:gd name="T0" fmla="*/ 0 w 37"/>
                <a:gd name="T1" fmla="*/ 0 h 215"/>
                <a:gd name="T2" fmla="*/ 37 w 37"/>
                <a:gd name="T3" fmla="*/ 0 h 215"/>
                <a:gd name="T4" fmla="*/ 37 w 37"/>
                <a:gd name="T5" fmla="*/ 34 h 215"/>
                <a:gd name="T6" fmla="*/ 0 w 37"/>
                <a:gd name="T7" fmla="*/ 34 h 215"/>
                <a:gd name="T8" fmla="*/ 0 w 37"/>
                <a:gd name="T9" fmla="*/ 0 h 215"/>
                <a:gd name="T10" fmla="*/ 1 w 37"/>
                <a:gd name="T11" fmla="*/ 57 h 215"/>
                <a:gd name="T12" fmla="*/ 35 w 37"/>
                <a:gd name="T13" fmla="*/ 57 h 215"/>
                <a:gd name="T14" fmla="*/ 35 w 37"/>
                <a:gd name="T15" fmla="*/ 215 h 215"/>
                <a:gd name="T16" fmla="*/ 1 w 37"/>
                <a:gd name="T17" fmla="*/ 215 h 215"/>
                <a:gd name="T18" fmla="*/ 1 w 37"/>
                <a:gd name="T19" fmla="*/ 5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215">
                  <a:moveTo>
                    <a:pt x="0" y="0"/>
                  </a:moveTo>
                  <a:lnTo>
                    <a:pt x="37" y="0"/>
                  </a:lnTo>
                  <a:lnTo>
                    <a:pt x="37" y="34"/>
                  </a:lnTo>
                  <a:lnTo>
                    <a:pt x="0" y="34"/>
                  </a:lnTo>
                  <a:lnTo>
                    <a:pt x="0" y="0"/>
                  </a:lnTo>
                  <a:close/>
                  <a:moveTo>
                    <a:pt x="1" y="57"/>
                  </a:moveTo>
                  <a:lnTo>
                    <a:pt x="35" y="57"/>
                  </a:lnTo>
                  <a:lnTo>
                    <a:pt x="35" y="215"/>
                  </a:lnTo>
                  <a:lnTo>
                    <a:pt x="1" y="215"/>
                  </a:lnTo>
                  <a:lnTo>
                    <a:pt x="1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1" name="Freeform 242"/>
            <p:cNvSpPr>
              <a:spLocks/>
            </p:cNvSpPr>
            <p:nvPr/>
          </p:nvSpPr>
          <p:spPr bwMode="auto">
            <a:xfrm>
              <a:off x="8028940" y="5032619"/>
              <a:ext cx="52725" cy="129930"/>
            </a:xfrm>
            <a:custGeom>
              <a:avLst/>
              <a:gdLst>
                <a:gd name="T0" fmla="*/ 18 w 87"/>
                <a:gd name="T1" fmla="*/ 87 h 217"/>
                <a:gd name="T2" fmla="*/ 0 w 87"/>
                <a:gd name="T3" fmla="*/ 87 h 217"/>
                <a:gd name="T4" fmla="*/ 0 w 87"/>
                <a:gd name="T5" fmla="*/ 60 h 217"/>
                <a:gd name="T6" fmla="*/ 18 w 87"/>
                <a:gd name="T7" fmla="*/ 60 h 217"/>
                <a:gd name="T8" fmla="*/ 18 w 87"/>
                <a:gd name="T9" fmla="*/ 47 h 217"/>
                <a:gd name="T10" fmla="*/ 29 w 87"/>
                <a:gd name="T11" fmla="*/ 11 h 217"/>
                <a:gd name="T12" fmla="*/ 63 w 87"/>
                <a:gd name="T13" fmla="*/ 0 h 217"/>
                <a:gd name="T14" fmla="*/ 87 w 87"/>
                <a:gd name="T15" fmla="*/ 3 h 217"/>
                <a:gd name="T16" fmla="*/ 87 w 87"/>
                <a:gd name="T17" fmla="*/ 32 h 217"/>
                <a:gd name="T18" fmla="*/ 70 w 87"/>
                <a:gd name="T19" fmla="*/ 30 h 217"/>
                <a:gd name="T20" fmla="*/ 52 w 87"/>
                <a:gd name="T21" fmla="*/ 51 h 217"/>
                <a:gd name="T22" fmla="*/ 52 w 87"/>
                <a:gd name="T23" fmla="*/ 60 h 217"/>
                <a:gd name="T24" fmla="*/ 87 w 87"/>
                <a:gd name="T25" fmla="*/ 60 h 217"/>
                <a:gd name="T26" fmla="*/ 87 w 87"/>
                <a:gd name="T27" fmla="*/ 87 h 217"/>
                <a:gd name="T28" fmla="*/ 52 w 87"/>
                <a:gd name="T29" fmla="*/ 87 h 217"/>
                <a:gd name="T30" fmla="*/ 52 w 87"/>
                <a:gd name="T31" fmla="*/ 217 h 217"/>
                <a:gd name="T32" fmla="*/ 18 w 87"/>
                <a:gd name="T33" fmla="*/ 217 h 217"/>
                <a:gd name="T34" fmla="*/ 18 w 87"/>
                <a:gd name="T35" fmla="*/ 8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7" h="217">
                  <a:moveTo>
                    <a:pt x="18" y="87"/>
                  </a:moveTo>
                  <a:lnTo>
                    <a:pt x="0" y="87"/>
                  </a:lnTo>
                  <a:lnTo>
                    <a:pt x="0" y="60"/>
                  </a:lnTo>
                  <a:lnTo>
                    <a:pt x="18" y="60"/>
                  </a:lnTo>
                  <a:lnTo>
                    <a:pt x="18" y="47"/>
                  </a:lnTo>
                  <a:cubicBezTo>
                    <a:pt x="18" y="31"/>
                    <a:pt x="21" y="19"/>
                    <a:pt x="29" y="11"/>
                  </a:cubicBezTo>
                  <a:cubicBezTo>
                    <a:pt x="36" y="3"/>
                    <a:pt x="48" y="0"/>
                    <a:pt x="63" y="0"/>
                  </a:cubicBezTo>
                  <a:cubicBezTo>
                    <a:pt x="73" y="0"/>
                    <a:pt x="80" y="1"/>
                    <a:pt x="87" y="3"/>
                  </a:cubicBezTo>
                  <a:lnTo>
                    <a:pt x="87" y="32"/>
                  </a:lnTo>
                  <a:cubicBezTo>
                    <a:pt x="82" y="31"/>
                    <a:pt x="77" y="30"/>
                    <a:pt x="70" y="30"/>
                  </a:cubicBezTo>
                  <a:cubicBezTo>
                    <a:pt x="58" y="30"/>
                    <a:pt x="52" y="36"/>
                    <a:pt x="52" y="51"/>
                  </a:cubicBezTo>
                  <a:lnTo>
                    <a:pt x="52" y="60"/>
                  </a:lnTo>
                  <a:lnTo>
                    <a:pt x="87" y="60"/>
                  </a:lnTo>
                  <a:lnTo>
                    <a:pt x="87" y="87"/>
                  </a:lnTo>
                  <a:lnTo>
                    <a:pt x="52" y="87"/>
                  </a:lnTo>
                  <a:lnTo>
                    <a:pt x="52" y="217"/>
                  </a:lnTo>
                  <a:lnTo>
                    <a:pt x="18" y="217"/>
                  </a:lnTo>
                  <a:lnTo>
                    <a:pt x="18" y="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2" name="Freeform 243"/>
            <p:cNvSpPr>
              <a:spLocks/>
            </p:cNvSpPr>
            <p:nvPr/>
          </p:nvSpPr>
          <p:spPr bwMode="auto">
            <a:xfrm>
              <a:off x="8087313" y="5042034"/>
              <a:ext cx="52725" cy="122398"/>
            </a:xfrm>
            <a:custGeom>
              <a:avLst/>
              <a:gdLst>
                <a:gd name="T0" fmla="*/ 17 w 87"/>
                <a:gd name="T1" fmla="*/ 163 h 204"/>
                <a:gd name="T2" fmla="*/ 17 w 87"/>
                <a:gd name="T3" fmla="*/ 71 h 204"/>
                <a:gd name="T4" fmla="*/ 0 w 87"/>
                <a:gd name="T5" fmla="*/ 71 h 204"/>
                <a:gd name="T6" fmla="*/ 0 w 87"/>
                <a:gd name="T7" fmla="*/ 43 h 204"/>
                <a:gd name="T8" fmla="*/ 17 w 87"/>
                <a:gd name="T9" fmla="*/ 43 h 204"/>
                <a:gd name="T10" fmla="*/ 17 w 87"/>
                <a:gd name="T11" fmla="*/ 0 h 204"/>
                <a:gd name="T12" fmla="*/ 51 w 87"/>
                <a:gd name="T13" fmla="*/ 0 h 204"/>
                <a:gd name="T14" fmla="*/ 51 w 87"/>
                <a:gd name="T15" fmla="*/ 43 h 204"/>
                <a:gd name="T16" fmla="*/ 86 w 87"/>
                <a:gd name="T17" fmla="*/ 43 h 204"/>
                <a:gd name="T18" fmla="*/ 86 w 87"/>
                <a:gd name="T19" fmla="*/ 71 h 204"/>
                <a:gd name="T20" fmla="*/ 51 w 87"/>
                <a:gd name="T21" fmla="*/ 71 h 204"/>
                <a:gd name="T22" fmla="*/ 51 w 87"/>
                <a:gd name="T23" fmla="*/ 155 h 204"/>
                <a:gd name="T24" fmla="*/ 69 w 87"/>
                <a:gd name="T25" fmla="*/ 173 h 204"/>
                <a:gd name="T26" fmla="*/ 87 w 87"/>
                <a:gd name="T27" fmla="*/ 168 h 204"/>
                <a:gd name="T28" fmla="*/ 87 w 87"/>
                <a:gd name="T29" fmla="*/ 195 h 204"/>
                <a:gd name="T30" fmla="*/ 60 w 87"/>
                <a:gd name="T31" fmla="*/ 201 h 204"/>
                <a:gd name="T32" fmla="*/ 17 w 87"/>
                <a:gd name="T33" fmla="*/ 16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204">
                  <a:moveTo>
                    <a:pt x="17" y="163"/>
                  </a:moveTo>
                  <a:lnTo>
                    <a:pt x="17" y="71"/>
                  </a:lnTo>
                  <a:lnTo>
                    <a:pt x="0" y="71"/>
                  </a:lnTo>
                  <a:lnTo>
                    <a:pt x="0" y="43"/>
                  </a:lnTo>
                  <a:lnTo>
                    <a:pt x="17" y="43"/>
                  </a:lnTo>
                  <a:lnTo>
                    <a:pt x="17" y="0"/>
                  </a:lnTo>
                  <a:lnTo>
                    <a:pt x="51" y="0"/>
                  </a:lnTo>
                  <a:lnTo>
                    <a:pt x="51" y="43"/>
                  </a:lnTo>
                  <a:lnTo>
                    <a:pt x="86" y="43"/>
                  </a:lnTo>
                  <a:lnTo>
                    <a:pt x="86" y="71"/>
                  </a:lnTo>
                  <a:lnTo>
                    <a:pt x="51" y="71"/>
                  </a:lnTo>
                  <a:lnTo>
                    <a:pt x="51" y="155"/>
                  </a:lnTo>
                  <a:cubicBezTo>
                    <a:pt x="51" y="168"/>
                    <a:pt x="57" y="173"/>
                    <a:pt x="69" y="173"/>
                  </a:cubicBezTo>
                  <a:cubicBezTo>
                    <a:pt x="75" y="173"/>
                    <a:pt x="81" y="171"/>
                    <a:pt x="87" y="168"/>
                  </a:cubicBezTo>
                  <a:lnTo>
                    <a:pt x="87" y="195"/>
                  </a:lnTo>
                  <a:cubicBezTo>
                    <a:pt x="80" y="199"/>
                    <a:pt x="71" y="201"/>
                    <a:pt x="60" y="201"/>
                  </a:cubicBezTo>
                  <a:cubicBezTo>
                    <a:pt x="35" y="204"/>
                    <a:pt x="17" y="194"/>
                    <a:pt x="17" y="1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3" name="Rectangle 244"/>
            <p:cNvSpPr>
              <a:spLocks noChangeArrowheads="1"/>
            </p:cNvSpPr>
            <p:nvPr/>
          </p:nvSpPr>
          <p:spPr bwMode="auto">
            <a:xfrm>
              <a:off x="7691875" y="4742631"/>
              <a:ext cx="508420" cy="148761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4" name="Freeform 245"/>
            <p:cNvSpPr>
              <a:spLocks noEditPoints="1"/>
            </p:cNvSpPr>
            <p:nvPr/>
          </p:nvSpPr>
          <p:spPr bwMode="auto">
            <a:xfrm>
              <a:off x="7769080" y="4780292"/>
              <a:ext cx="64023" cy="73439"/>
            </a:xfrm>
            <a:custGeom>
              <a:avLst/>
              <a:gdLst>
                <a:gd name="T0" fmla="*/ 0 w 107"/>
                <a:gd name="T1" fmla="*/ 63 h 122"/>
                <a:gd name="T2" fmla="*/ 0 w 107"/>
                <a:gd name="T3" fmla="*/ 60 h 122"/>
                <a:gd name="T4" fmla="*/ 53 w 107"/>
                <a:gd name="T5" fmla="*/ 0 h 122"/>
                <a:gd name="T6" fmla="*/ 107 w 107"/>
                <a:gd name="T7" fmla="*/ 60 h 122"/>
                <a:gd name="T8" fmla="*/ 107 w 107"/>
                <a:gd name="T9" fmla="*/ 63 h 122"/>
                <a:gd name="T10" fmla="*/ 53 w 107"/>
                <a:gd name="T11" fmla="*/ 122 h 122"/>
                <a:gd name="T12" fmla="*/ 0 w 107"/>
                <a:gd name="T13" fmla="*/ 63 h 122"/>
                <a:gd name="T14" fmla="*/ 81 w 107"/>
                <a:gd name="T15" fmla="*/ 63 h 122"/>
                <a:gd name="T16" fmla="*/ 81 w 107"/>
                <a:gd name="T17" fmla="*/ 63 h 122"/>
                <a:gd name="T18" fmla="*/ 53 w 107"/>
                <a:gd name="T19" fmla="*/ 22 h 122"/>
                <a:gd name="T20" fmla="*/ 25 w 107"/>
                <a:gd name="T21" fmla="*/ 60 h 122"/>
                <a:gd name="T22" fmla="*/ 25 w 107"/>
                <a:gd name="T23" fmla="*/ 61 h 122"/>
                <a:gd name="T24" fmla="*/ 53 w 107"/>
                <a:gd name="T25" fmla="*/ 100 h 122"/>
                <a:gd name="T26" fmla="*/ 81 w 107"/>
                <a:gd name="T27" fmla="*/ 6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22">
                  <a:moveTo>
                    <a:pt x="0" y="63"/>
                  </a:moveTo>
                  <a:lnTo>
                    <a:pt x="0" y="60"/>
                  </a:lnTo>
                  <a:cubicBezTo>
                    <a:pt x="0" y="25"/>
                    <a:pt x="22" y="0"/>
                    <a:pt x="53" y="0"/>
                  </a:cubicBezTo>
                  <a:cubicBezTo>
                    <a:pt x="85" y="0"/>
                    <a:pt x="107" y="25"/>
                    <a:pt x="107" y="60"/>
                  </a:cubicBezTo>
                  <a:lnTo>
                    <a:pt x="107" y="63"/>
                  </a:lnTo>
                  <a:cubicBezTo>
                    <a:pt x="107" y="97"/>
                    <a:pt x="85" y="122"/>
                    <a:pt x="53" y="122"/>
                  </a:cubicBezTo>
                  <a:cubicBezTo>
                    <a:pt x="21" y="122"/>
                    <a:pt x="0" y="97"/>
                    <a:pt x="0" y="63"/>
                  </a:cubicBezTo>
                  <a:close/>
                  <a:moveTo>
                    <a:pt x="81" y="63"/>
                  </a:moveTo>
                  <a:lnTo>
                    <a:pt x="81" y="63"/>
                  </a:lnTo>
                  <a:cubicBezTo>
                    <a:pt x="81" y="38"/>
                    <a:pt x="70" y="22"/>
                    <a:pt x="53" y="22"/>
                  </a:cubicBezTo>
                  <a:cubicBezTo>
                    <a:pt x="37" y="22"/>
                    <a:pt x="25" y="38"/>
                    <a:pt x="25" y="60"/>
                  </a:cubicBezTo>
                  <a:lnTo>
                    <a:pt x="25" y="61"/>
                  </a:lnTo>
                  <a:cubicBezTo>
                    <a:pt x="25" y="85"/>
                    <a:pt x="36" y="100"/>
                    <a:pt x="53" y="100"/>
                  </a:cubicBezTo>
                  <a:cubicBezTo>
                    <a:pt x="70" y="100"/>
                    <a:pt x="81" y="86"/>
                    <a:pt x="81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5" name="Freeform 246"/>
            <p:cNvSpPr>
              <a:spLocks noEditPoints="1"/>
            </p:cNvSpPr>
            <p:nvPr/>
          </p:nvSpPr>
          <p:spPr bwMode="auto">
            <a:xfrm>
              <a:off x="7844402" y="4782175"/>
              <a:ext cx="52725" cy="71555"/>
            </a:xfrm>
            <a:custGeom>
              <a:avLst/>
              <a:gdLst>
                <a:gd name="T0" fmla="*/ 0 w 88"/>
                <a:gd name="T1" fmla="*/ 0 h 118"/>
                <a:gd name="T2" fmla="*/ 44 w 88"/>
                <a:gd name="T3" fmla="*/ 0 h 118"/>
                <a:gd name="T4" fmla="*/ 75 w 88"/>
                <a:gd name="T5" fmla="*/ 10 h 118"/>
                <a:gd name="T6" fmla="*/ 83 w 88"/>
                <a:gd name="T7" fmla="*/ 30 h 118"/>
                <a:gd name="T8" fmla="*/ 83 w 88"/>
                <a:gd name="T9" fmla="*/ 30 h 118"/>
                <a:gd name="T10" fmla="*/ 66 w 88"/>
                <a:gd name="T11" fmla="*/ 56 h 118"/>
                <a:gd name="T12" fmla="*/ 88 w 88"/>
                <a:gd name="T13" fmla="*/ 85 h 118"/>
                <a:gd name="T14" fmla="*/ 88 w 88"/>
                <a:gd name="T15" fmla="*/ 86 h 118"/>
                <a:gd name="T16" fmla="*/ 45 w 88"/>
                <a:gd name="T17" fmla="*/ 118 h 118"/>
                <a:gd name="T18" fmla="*/ 0 w 88"/>
                <a:gd name="T19" fmla="*/ 118 h 118"/>
                <a:gd name="T20" fmla="*/ 0 w 88"/>
                <a:gd name="T21" fmla="*/ 0 h 118"/>
                <a:gd name="T22" fmla="*/ 45 w 88"/>
                <a:gd name="T23" fmla="*/ 68 h 118"/>
                <a:gd name="T24" fmla="*/ 24 w 88"/>
                <a:gd name="T25" fmla="*/ 68 h 118"/>
                <a:gd name="T26" fmla="*/ 24 w 88"/>
                <a:gd name="T27" fmla="*/ 96 h 118"/>
                <a:gd name="T28" fmla="*/ 46 w 88"/>
                <a:gd name="T29" fmla="*/ 96 h 118"/>
                <a:gd name="T30" fmla="*/ 64 w 88"/>
                <a:gd name="T31" fmla="*/ 82 h 118"/>
                <a:gd name="T32" fmla="*/ 64 w 88"/>
                <a:gd name="T33" fmla="*/ 82 h 118"/>
                <a:gd name="T34" fmla="*/ 45 w 88"/>
                <a:gd name="T35" fmla="*/ 68 h 118"/>
                <a:gd name="T36" fmla="*/ 59 w 88"/>
                <a:gd name="T37" fmla="*/ 35 h 118"/>
                <a:gd name="T38" fmla="*/ 43 w 88"/>
                <a:gd name="T39" fmla="*/ 21 h 118"/>
                <a:gd name="T40" fmla="*/ 24 w 88"/>
                <a:gd name="T41" fmla="*/ 21 h 118"/>
                <a:gd name="T42" fmla="*/ 24 w 88"/>
                <a:gd name="T43" fmla="*/ 47 h 118"/>
                <a:gd name="T44" fmla="*/ 41 w 88"/>
                <a:gd name="T45" fmla="*/ 47 h 118"/>
                <a:gd name="T46" fmla="*/ 59 w 88"/>
                <a:gd name="T47" fmla="*/ 3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8" h="118">
                  <a:moveTo>
                    <a:pt x="0" y="0"/>
                  </a:moveTo>
                  <a:lnTo>
                    <a:pt x="44" y="0"/>
                  </a:lnTo>
                  <a:cubicBezTo>
                    <a:pt x="58" y="0"/>
                    <a:pt x="68" y="3"/>
                    <a:pt x="75" y="10"/>
                  </a:cubicBezTo>
                  <a:cubicBezTo>
                    <a:pt x="80" y="15"/>
                    <a:pt x="83" y="22"/>
                    <a:pt x="83" y="30"/>
                  </a:cubicBezTo>
                  <a:lnTo>
                    <a:pt x="83" y="30"/>
                  </a:lnTo>
                  <a:cubicBezTo>
                    <a:pt x="83" y="43"/>
                    <a:pt x="75" y="51"/>
                    <a:pt x="66" y="56"/>
                  </a:cubicBezTo>
                  <a:cubicBezTo>
                    <a:pt x="79" y="61"/>
                    <a:pt x="88" y="68"/>
                    <a:pt x="88" y="85"/>
                  </a:cubicBezTo>
                  <a:lnTo>
                    <a:pt x="88" y="86"/>
                  </a:lnTo>
                  <a:cubicBezTo>
                    <a:pt x="88" y="107"/>
                    <a:pt x="70" y="118"/>
                    <a:pt x="45" y="118"/>
                  </a:cubicBezTo>
                  <a:lnTo>
                    <a:pt x="0" y="118"/>
                  </a:lnTo>
                  <a:lnTo>
                    <a:pt x="0" y="0"/>
                  </a:lnTo>
                  <a:close/>
                  <a:moveTo>
                    <a:pt x="45" y="68"/>
                  </a:moveTo>
                  <a:lnTo>
                    <a:pt x="24" y="68"/>
                  </a:lnTo>
                  <a:lnTo>
                    <a:pt x="24" y="96"/>
                  </a:lnTo>
                  <a:lnTo>
                    <a:pt x="46" y="96"/>
                  </a:lnTo>
                  <a:cubicBezTo>
                    <a:pt x="58" y="96"/>
                    <a:pt x="64" y="91"/>
                    <a:pt x="64" y="82"/>
                  </a:cubicBezTo>
                  <a:lnTo>
                    <a:pt x="64" y="82"/>
                  </a:lnTo>
                  <a:cubicBezTo>
                    <a:pt x="64" y="75"/>
                    <a:pt x="58" y="69"/>
                    <a:pt x="45" y="68"/>
                  </a:cubicBezTo>
                  <a:close/>
                  <a:moveTo>
                    <a:pt x="59" y="35"/>
                  </a:moveTo>
                  <a:cubicBezTo>
                    <a:pt x="59" y="26"/>
                    <a:pt x="53" y="21"/>
                    <a:pt x="43" y="21"/>
                  </a:cubicBezTo>
                  <a:lnTo>
                    <a:pt x="24" y="21"/>
                  </a:lnTo>
                  <a:lnTo>
                    <a:pt x="24" y="47"/>
                  </a:lnTo>
                  <a:lnTo>
                    <a:pt x="41" y="47"/>
                  </a:lnTo>
                  <a:cubicBezTo>
                    <a:pt x="53" y="48"/>
                    <a:pt x="59" y="43"/>
                    <a:pt x="5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6" name="Freeform 247"/>
            <p:cNvSpPr>
              <a:spLocks/>
            </p:cNvSpPr>
            <p:nvPr/>
          </p:nvSpPr>
          <p:spPr bwMode="auto">
            <a:xfrm>
              <a:off x="7900893" y="4782175"/>
              <a:ext cx="43310" cy="73439"/>
            </a:xfrm>
            <a:custGeom>
              <a:avLst/>
              <a:gdLst>
                <a:gd name="T0" fmla="*/ 0 w 70"/>
                <a:gd name="T1" fmla="*/ 105 h 121"/>
                <a:gd name="T2" fmla="*/ 15 w 70"/>
                <a:gd name="T3" fmla="*/ 87 h 121"/>
                <a:gd name="T4" fmla="*/ 31 w 70"/>
                <a:gd name="T5" fmla="*/ 97 h 121"/>
                <a:gd name="T6" fmla="*/ 45 w 70"/>
                <a:gd name="T7" fmla="*/ 80 h 121"/>
                <a:gd name="T8" fmla="*/ 45 w 70"/>
                <a:gd name="T9" fmla="*/ 0 h 121"/>
                <a:gd name="T10" fmla="*/ 70 w 70"/>
                <a:gd name="T11" fmla="*/ 0 h 121"/>
                <a:gd name="T12" fmla="*/ 70 w 70"/>
                <a:gd name="T13" fmla="*/ 81 h 121"/>
                <a:gd name="T14" fmla="*/ 60 w 70"/>
                <a:gd name="T15" fmla="*/ 111 h 121"/>
                <a:gd name="T16" fmla="*/ 32 w 70"/>
                <a:gd name="T17" fmla="*/ 121 h 121"/>
                <a:gd name="T18" fmla="*/ 0 w 70"/>
                <a:gd name="T19" fmla="*/ 10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21">
                  <a:moveTo>
                    <a:pt x="0" y="105"/>
                  </a:moveTo>
                  <a:lnTo>
                    <a:pt x="15" y="87"/>
                  </a:lnTo>
                  <a:cubicBezTo>
                    <a:pt x="20" y="92"/>
                    <a:pt x="25" y="96"/>
                    <a:pt x="31" y="97"/>
                  </a:cubicBezTo>
                  <a:cubicBezTo>
                    <a:pt x="40" y="97"/>
                    <a:pt x="45" y="92"/>
                    <a:pt x="45" y="80"/>
                  </a:cubicBezTo>
                  <a:lnTo>
                    <a:pt x="45" y="0"/>
                  </a:lnTo>
                  <a:lnTo>
                    <a:pt x="70" y="0"/>
                  </a:lnTo>
                  <a:lnTo>
                    <a:pt x="70" y="81"/>
                  </a:lnTo>
                  <a:cubicBezTo>
                    <a:pt x="70" y="95"/>
                    <a:pt x="66" y="103"/>
                    <a:pt x="60" y="111"/>
                  </a:cubicBezTo>
                  <a:cubicBezTo>
                    <a:pt x="54" y="117"/>
                    <a:pt x="44" y="121"/>
                    <a:pt x="32" y="121"/>
                  </a:cubicBezTo>
                  <a:cubicBezTo>
                    <a:pt x="19" y="121"/>
                    <a:pt x="8" y="113"/>
                    <a:pt x="0" y="1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7" name="Freeform 248"/>
            <p:cNvSpPr>
              <a:spLocks/>
            </p:cNvSpPr>
            <p:nvPr/>
          </p:nvSpPr>
          <p:spPr bwMode="auto">
            <a:xfrm>
              <a:off x="7957384" y="4782175"/>
              <a:ext cx="47077" cy="71555"/>
            </a:xfrm>
            <a:custGeom>
              <a:avLst/>
              <a:gdLst>
                <a:gd name="T0" fmla="*/ 2 w 78"/>
                <a:gd name="T1" fmla="*/ 0 h 118"/>
                <a:gd name="T2" fmla="*/ 78 w 78"/>
                <a:gd name="T3" fmla="*/ 0 h 118"/>
                <a:gd name="T4" fmla="*/ 78 w 78"/>
                <a:gd name="T5" fmla="*/ 22 h 118"/>
                <a:gd name="T6" fmla="*/ 25 w 78"/>
                <a:gd name="T7" fmla="*/ 22 h 118"/>
                <a:gd name="T8" fmla="*/ 25 w 78"/>
                <a:gd name="T9" fmla="*/ 47 h 118"/>
                <a:gd name="T10" fmla="*/ 72 w 78"/>
                <a:gd name="T11" fmla="*/ 47 h 118"/>
                <a:gd name="T12" fmla="*/ 72 w 78"/>
                <a:gd name="T13" fmla="*/ 70 h 118"/>
                <a:gd name="T14" fmla="*/ 25 w 78"/>
                <a:gd name="T15" fmla="*/ 70 h 118"/>
                <a:gd name="T16" fmla="*/ 25 w 78"/>
                <a:gd name="T17" fmla="*/ 96 h 118"/>
                <a:gd name="T18" fmla="*/ 78 w 78"/>
                <a:gd name="T19" fmla="*/ 96 h 118"/>
                <a:gd name="T20" fmla="*/ 78 w 78"/>
                <a:gd name="T21" fmla="*/ 118 h 118"/>
                <a:gd name="T22" fmla="*/ 0 w 78"/>
                <a:gd name="T23" fmla="*/ 118 h 118"/>
                <a:gd name="T24" fmla="*/ 2 w 78"/>
                <a:gd name="T2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118">
                  <a:moveTo>
                    <a:pt x="2" y="0"/>
                  </a:moveTo>
                  <a:lnTo>
                    <a:pt x="78" y="0"/>
                  </a:lnTo>
                  <a:lnTo>
                    <a:pt x="78" y="22"/>
                  </a:lnTo>
                  <a:lnTo>
                    <a:pt x="25" y="22"/>
                  </a:lnTo>
                  <a:lnTo>
                    <a:pt x="25" y="47"/>
                  </a:lnTo>
                  <a:lnTo>
                    <a:pt x="72" y="47"/>
                  </a:lnTo>
                  <a:lnTo>
                    <a:pt x="72" y="70"/>
                  </a:lnTo>
                  <a:lnTo>
                    <a:pt x="25" y="70"/>
                  </a:lnTo>
                  <a:lnTo>
                    <a:pt x="25" y="96"/>
                  </a:lnTo>
                  <a:lnTo>
                    <a:pt x="78" y="96"/>
                  </a:lnTo>
                  <a:lnTo>
                    <a:pt x="78" y="118"/>
                  </a:lnTo>
                  <a:lnTo>
                    <a:pt x="0" y="11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8" name="Freeform 249"/>
            <p:cNvSpPr>
              <a:spLocks/>
            </p:cNvSpPr>
            <p:nvPr/>
          </p:nvSpPr>
          <p:spPr bwMode="auto">
            <a:xfrm>
              <a:off x="8013875" y="4782175"/>
              <a:ext cx="54609" cy="73439"/>
            </a:xfrm>
            <a:custGeom>
              <a:avLst/>
              <a:gdLst>
                <a:gd name="T0" fmla="*/ 0 w 92"/>
                <a:gd name="T1" fmla="*/ 61 h 121"/>
                <a:gd name="T2" fmla="*/ 0 w 92"/>
                <a:gd name="T3" fmla="*/ 60 h 121"/>
                <a:gd name="T4" fmla="*/ 54 w 92"/>
                <a:gd name="T5" fmla="*/ 0 h 121"/>
                <a:gd name="T6" fmla="*/ 91 w 92"/>
                <a:gd name="T7" fmla="*/ 16 h 121"/>
                <a:gd name="T8" fmla="*/ 76 w 92"/>
                <a:gd name="T9" fmla="*/ 35 h 121"/>
                <a:gd name="T10" fmla="*/ 52 w 92"/>
                <a:gd name="T11" fmla="*/ 22 h 121"/>
                <a:gd name="T12" fmla="*/ 25 w 92"/>
                <a:gd name="T13" fmla="*/ 60 h 121"/>
                <a:gd name="T14" fmla="*/ 25 w 92"/>
                <a:gd name="T15" fmla="*/ 60 h 121"/>
                <a:gd name="T16" fmla="*/ 52 w 92"/>
                <a:gd name="T17" fmla="*/ 97 h 121"/>
                <a:gd name="T18" fmla="*/ 77 w 92"/>
                <a:gd name="T19" fmla="*/ 85 h 121"/>
                <a:gd name="T20" fmla="*/ 92 w 92"/>
                <a:gd name="T21" fmla="*/ 102 h 121"/>
                <a:gd name="T22" fmla="*/ 52 w 92"/>
                <a:gd name="T23" fmla="*/ 119 h 121"/>
                <a:gd name="T24" fmla="*/ 0 w 92"/>
                <a:gd name="T25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121">
                  <a:moveTo>
                    <a:pt x="0" y="61"/>
                  </a:moveTo>
                  <a:lnTo>
                    <a:pt x="0" y="60"/>
                  </a:lnTo>
                  <a:cubicBezTo>
                    <a:pt x="0" y="23"/>
                    <a:pt x="22" y="0"/>
                    <a:pt x="54" y="0"/>
                  </a:cubicBezTo>
                  <a:cubicBezTo>
                    <a:pt x="71" y="0"/>
                    <a:pt x="82" y="6"/>
                    <a:pt x="91" y="16"/>
                  </a:cubicBezTo>
                  <a:lnTo>
                    <a:pt x="76" y="35"/>
                  </a:lnTo>
                  <a:cubicBezTo>
                    <a:pt x="69" y="27"/>
                    <a:pt x="61" y="22"/>
                    <a:pt x="52" y="22"/>
                  </a:cubicBezTo>
                  <a:cubicBezTo>
                    <a:pt x="36" y="22"/>
                    <a:pt x="25" y="37"/>
                    <a:pt x="25" y="60"/>
                  </a:cubicBezTo>
                  <a:lnTo>
                    <a:pt x="25" y="60"/>
                  </a:lnTo>
                  <a:cubicBezTo>
                    <a:pt x="25" y="83"/>
                    <a:pt x="37" y="97"/>
                    <a:pt x="52" y="97"/>
                  </a:cubicBezTo>
                  <a:cubicBezTo>
                    <a:pt x="62" y="97"/>
                    <a:pt x="69" y="93"/>
                    <a:pt x="77" y="85"/>
                  </a:cubicBezTo>
                  <a:lnTo>
                    <a:pt x="92" y="102"/>
                  </a:lnTo>
                  <a:cubicBezTo>
                    <a:pt x="81" y="113"/>
                    <a:pt x="70" y="119"/>
                    <a:pt x="52" y="119"/>
                  </a:cubicBezTo>
                  <a:cubicBezTo>
                    <a:pt x="20" y="121"/>
                    <a:pt x="0" y="97"/>
                    <a:pt x="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9" name="Freeform 250"/>
            <p:cNvSpPr>
              <a:spLocks/>
            </p:cNvSpPr>
            <p:nvPr/>
          </p:nvSpPr>
          <p:spPr bwMode="auto">
            <a:xfrm>
              <a:off x="8074133" y="4784058"/>
              <a:ext cx="50843" cy="71555"/>
            </a:xfrm>
            <a:custGeom>
              <a:avLst/>
              <a:gdLst>
                <a:gd name="T0" fmla="*/ 30 w 84"/>
                <a:gd name="T1" fmla="*/ 23 h 119"/>
                <a:gd name="T2" fmla="*/ 0 w 84"/>
                <a:gd name="T3" fmla="*/ 23 h 119"/>
                <a:gd name="T4" fmla="*/ 0 w 84"/>
                <a:gd name="T5" fmla="*/ 0 h 119"/>
                <a:gd name="T6" fmla="*/ 84 w 84"/>
                <a:gd name="T7" fmla="*/ 0 h 119"/>
                <a:gd name="T8" fmla="*/ 84 w 84"/>
                <a:gd name="T9" fmla="*/ 23 h 119"/>
                <a:gd name="T10" fmla="*/ 54 w 84"/>
                <a:gd name="T11" fmla="*/ 23 h 119"/>
                <a:gd name="T12" fmla="*/ 54 w 84"/>
                <a:gd name="T13" fmla="*/ 119 h 119"/>
                <a:gd name="T14" fmla="*/ 29 w 84"/>
                <a:gd name="T15" fmla="*/ 119 h 119"/>
                <a:gd name="T16" fmla="*/ 30 w 84"/>
                <a:gd name="T17" fmla="*/ 2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19">
                  <a:moveTo>
                    <a:pt x="30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23"/>
                  </a:lnTo>
                  <a:lnTo>
                    <a:pt x="54" y="23"/>
                  </a:lnTo>
                  <a:lnTo>
                    <a:pt x="54" y="119"/>
                  </a:lnTo>
                  <a:lnTo>
                    <a:pt x="29" y="119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0" name="Freeform 251"/>
            <p:cNvSpPr>
              <a:spLocks/>
            </p:cNvSpPr>
            <p:nvPr/>
          </p:nvSpPr>
          <p:spPr bwMode="auto">
            <a:xfrm>
              <a:off x="8499699" y="5036385"/>
              <a:ext cx="96036" cy="129930"/>
            </a:xfrm>
            <a:custGeom>
              <a:avLst/>
              <a:gdLst>
                <a:gd name="T0" fmla="*/ 0 w 160"/>
                <a:gd name="T1" fmla="*/ 109 h 217"/>
                <a:gd name="T2" fmla="*/ 0 w 160"/>
                <a:gd name="T3" fmla="*/ 106 h 217"/>
                <a:gd name="T4" fmla="*/ 94 w 160"/>
                <a:gd name="T5" fmla="*/ 0 h 217"/>
                <a:gd name="T6" fmla="*/ 160 w 160"/>
                <a:gd name="T7" fmla="*/ 26 h 217"/>
                <a:gd name="T8" fmla="*/ 138 w 160"/>
                <a:gd name="T9" fmla="*/ 52 h 217"/>
                <a:gd name="T10" fmla="*/ 94 w 160"/>
                <a:gd name="T11" fmla="*/ 32 h 217"/>
                <a:gd name="T12" fmla="*/ 36 w 160"/>
                <a:gd name="T13" fmla="*/ 107 h 217"/>
                <a:gd name="T14" fmla="*/ 36 w 160"/>
                <a:gd name="T15" fmla="*/ 109 h 217"/>
                <a:gd name="T16" fmla="*/ 94 w 160"/>
                <a:gd name="T17" fmla="*/ 184 h 217"/>
                <a:gd name="T18" fmla="*/ 140 w 160"/>
                <a:gd name="T19" fmla="*/ 162 h 217"/>
                <a:gd name="T20" fmla="*/ 160 w 160"/>
                <a:gd name="T21" fmla="*/ 187 h 217"/>
                <a:gd name="T22" fmla="*/ 91 w 160"/>
                <a:gd name="T23" fmla="*/ 217 h 217"/>
                <a:gd name="T24" fmla="*/ 0 w 160"/>
                <a:gd name="T25" fmla="*/ 10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17">
                  <a:moveTo>
                    <a:pt x="0" y="109"/>
                  </a:moveTo>
                  <a:lnTo>
                    <a:pt x="0" y="106"/>
                  </a:lnTo>
                  <a:cubicBezTo>
                    <a:pt x="0" y="42"/>
                    <a:pt x="40" y="0"/>
                    <a:pt x="94" y="0"/>
                  </a:cubicBezTo>
                  <a:cubicBezTo>
                    <a:pt x="122" y="0"/>
                    <a:pt x="142" y="10"/>
                    <a:pt x="160" y="26"/>
                  </a:cubicBezTo>
                  <a:lnTo>
                    <a:pt x="138" y="52"/>
                  </a:lnTo>
                  <a:cubicBezTo>
                    <a:pt x="126" y="41"/>
                    <a:pt x="112" y="32"/>
                    <a:pt x="94" y="32"/>
                  </a:cubicBezTo>
                  <a:cubicBezTo>
                    <a:pt x="61" y="32"/>
                    <a:pt x="36" y="62"/>
                    <a:pt x="36" y="107"/>
                  </a:cubicBezTo>
                  <a:lnTo>
                    <a:pt x="36" y="109"/>
                  </a:lnTo>
                  <a:cubicBezTo>
                    <a:pt x="36" y="154"/>
                    <a:pt x="61" y="184"/>
                    <a:pt x="94" y="184"/>
                  </a:cubicBezTo>
                  <a:cubicBezTo>
                    <a:pt x="113" y="184"/>
                    <a:pt x="127" y="175"/>
                    <a:pt x="140" y="162"/>
                  </a:cubicBezTo>
                  <a:lnTo>
                    <a:pt x="160" y="187"/>
                  </a:lnTo>
                  <a:cubicBezTo>
                    <a:pt x="141" y="206"/>
                    <a:pt x="120" y="217"/>
                    <a:pt x="91" y="217"/>
                  </a:cubicBezTo>
                  <a:cubicBezTo>
                    <a:pt x="37" y="215"/>
                    <a:pt x="0" y="172"/>
                    <a:pt x="0" y="1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1" name="Freeform 252"/>
            <p:cNvSpPr>
              <a:spLocks noEditPoints="1"/>
            </p:cNvSpPr>
            <p:nvPr/>
          </p:nvSpPr>
          <p:spPr bwMode="auto">
            <a:xfrm>
              <a:off x="8614564" y="5034502"/>
              <a:ext cx="20714" cy="128047"/>
            </a:xfrm>
            <a:custGeom>
              <a:avLst/>
              <a:gdLst>
                <a:gd name="T0" fmla="*/ 0 w 36"/>
                <a:gd name="T1" fmla="*/ 0 h 215"/>
                <a:gd name="T2" fmla="*/ 36 w 36"/>
                <a:gd name="T3" fmla="*/ 0 h 215"/>
                <a:gd name="T4" fmla="*/ 36 w 36"/>
                <a:gd name="T5" fmla="*/ 34 h 215"/>
                <a:gd name="T6" fmla="*/ 0 w 36"/>
                <a:gd name="T7" fmla="*/ 34 h 215"/>
                <a:gd name="T8" fmla="*/ 0 w 36"/>
                <a:gd name="T9" fmla="*/ 0 h 215"/>
                <a:gd name="T10" fmla="*/ 1 w 36"/>
                <a:gd name="T11" fmla="*/ 57 h 215"/>
                <a:gd name="T12" fmla="*/ 35 w 36"/>
                <a:gd name="T13" fmla="*/ 57 h 215"/>
                <a:gd name="T14" fmla="*/ 35 w 36"/>
                <a:gd name="T15" fmla="*/ 215 h 215"/>
                <a:gd name="T16" fmla="*/ 1 w 36"/>
                <a:gd name="T17" fmla="*/ 215 h 215"/>
                <a:gd name="T18" fmla="*/ 1 w 36"/>
                <a:gd name="T19" fmla="*/ 5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15">
                  <a:moveTo>
                    <a:pt x="0" y="0"/>
                  </a:moveTo>
                  <a:lnTo>
                    <a:pt x="36" y="0"/>
                  </a:lnTo>
                  <a:lnTo>
                    <a:pt x="36" y="34"/>
                  </a:lnTo>
                  <a:lnTo>
                    <a:pt x="0" y="34"/>
                  </a:lnTo>
                  <a:lnTo>
                    <a:pt x="0" y="0"/>
                  </a:lnTo>
                  <a:close/>
                  <a:moveTo>
                    <a:pt x="1" y="57"/>
                  </a:moveTo>
                  <a:lnTo>
                    <a:pt x="35" y="57"/>
                  </a:lnTo>
                  <a:lnTo>
                    <a:pt x="35" y="215"/>
                  </a:lnTo>
                  <a:lnTo>
                    <a:pt x="1" y="215"/>
                  </a:lnTo>
                  <a:lnTo>
                    <a:pt x="1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2" name="Freeform 253"/>
            <p:cNvSpPr>
              <a:spLocks/>
            </p:cNvSpPr>
            <p:nvPr/>
          </p:nvSpPr>
          <p:spPr bwMode="auto">
            <a:xfrm>
              <a:off x="8659757" y="5066513"/>
              <a:ext cx="75322" cy="96036"/>
            </a:xfrm>
            <a:custGeom>
              <a:avLst/>
              <a:gdLst>
                <a:gd name="T0" fmla="*/ 0 w 126"/>
                <a:gd name="T1" fmla="*/ 3 h 161"/>
                <a:gd name="T2" fmla="*/ 33 w 126"/>
                <a:gd name="T3" fmla="*/ 3 h 161"/>
                <a:gd name="T4" fmla="*/ 33 w 126"/>
                <a:gd name="T5" fmla="*/ 26 h 161"/>
                <a:gd name="T6" fmla="*/ 77 w 126"/>
                <a:gd name="T7" fmla="*/ 0 h 161"/>
                <a:gd name="T8" fmla="*/ 126 w 126"/>
                <a:gd name="T9" fmla="*/ 55 h 161"/>
                <a:gd name="T10" fmla="*/ 126 w 126"/>
                <a:gd name="T11" fmla="*/ 161 h 161"/>
                <a:gd name="T12" fmla="*/ 92 w 126"/>
                <a:gd name="T13" fmla="*/ 161 h 161"/>
                <a:gd name="T14" fmla="*/ 92 w 126"/>
                <a:gd name="T15" fmla="*/ 65 h 161"/>
                <a:gd name="T16" fmla="*/ 63 w 126"/>
                <a:gd name="T17" fmla="*/ 30 h 161"/>
                <a:gd name="T18" fmla="*/ 33 w 126"/>
                <a:gd name="T19" fmla="*/ 65 h 161"/>
                <a:gd name="T20" fmla="*/ 33 w 126"/>
                <a:gd name="T21" fmla="*/ 161 h 161"/>
                <a:gd name="T22" fmla="*/ 0 w 126"/>
                <a:gd name="T23" fmla="*/ 161 h 161"/>
                <a:gd name="T24" fmla="*/ 0 w 126"/>
                <a:gd name="T25" fmla="*/ 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61">
                  <a:moveTo>
                    <a:pt x="0" y="3"/>
                  </a:moveTo>
                  <a:lnTo>
                    <a:pt x="33" y="3"/>
                  </a:lnTo>
                  <a:lnTo>
                    <a:pt x="33" y="26"/>
                  </a:lnTo>
                  <a:cubicBezTo>
                    <a:pt x="42" y="13"/>
                    <a:pt x="55" y="0"/>
                    <a:pt x="77" y="0"/>
                  </a:cubicBezTo>
                  <a:cubicBezTo>
                    <a:pt x="107" y="0"/>
                    <a:pt x="126" y="21"/>
                    <a:pt x="126" y="55"/>
                  </a:cubicBezTo>
                  <a:lnTo>
                    <a:pt x="126" y="161"/>
                  </a:lnTo>
                  <a:lnTo>
                    <a:pt x="92" y="161"/>
                  </a:lnTo>
                  <a:lnTo>
                    <a:pt x="92" y="65"/>
                  </a:lnTo>
                  <a:cubicBezTo>
                    <a:pt x="92" y="43"/>
                    <a:pt x="82" y="30"/>
                    <a:pt x="63" y="30"/>
                  </a:cubicBezTo>
                  <a:cubicBezTo>
                    <a:pt x="46" y="30"/>
                    <a:pt x="33" y="44"/>
                    <a:pt x="33" y="65"/>
                  </a:cubicBezTo>
                  <a:lnTo>
                    <a:pt x="33" y="161"/>
                  </a:lnTo>
                  <a:lnTo>
                    <a:pt x="0" y="16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3" name="Freeform 254"/>
            <p:cNvSpPr>
              <a:spLocks noEditPoints="1"/>
            </p:cNvSpPr>
            <p:nvPr/>
          </p:nvSpPr>
          <p:spPr bwMode="auto">
            <a:xfrm>
              <a:off x="8753909" y="5034502"/>
              <a:ext cx="84737" cy="131813"/>
            </a:xfrm>
            <a:custGeom>
              <a:avLst/>
              <a:gdLst>
                <a:gd name="T0" fmla="*/ 0 w 141"/>
                <a:gd name="T1" fmla="*/ 138 h 220"/>
                <a:gd name="T2" fmla="*/ 0 w 141"/>
                <a:gd name="T3" fmla="*/ 134 h 220"/>
                <a:gd name="T4" fmla="*/ 61 w 141"/>
                <a:gd name="T5" fmla="*/ 54 h 220"/>
                <a:gd name="T6" fmla="*/ 107 w 141"/>
                <a:gd name="T7" fmla="*/ 82 h 220"/>
                <a:gd name="T8" fmla="*/ 107 w 141"/>
                <a:gd name="T9" fmla="*/ 0 h 220"/>
                <a:gd name="T10" fmla="*/ 141 w 141"/>
                <a:gd name="T11" fmla="*/ 0 h 220"/>
                <a:gd name="T12" fmla="*/ 141 w 141"/>
                <a:gd name="T13" fmla="*/ 217 h 220"/>
                <a:gd name="T14" fmla="*/ 107 w 141"/>
                <a:gd name="T15" fmla="*/ 217 h 220"/>
                <a:gd name="T16" fmla="*/ 107 w 141"/>
                <a:gd name="T17" fmla="*/ 192 h 220"/>
                <a:gd name="T18" fmla="*/ 61 w 141"/>
                <a:gd name="T19" fmla="*/ 220 h 220"/>
                <a:gd name="T20" fmla="*/ 0 w 141"/>
                <a:gd name="T21" fmla="*/ 138 h 220"/>
                <a:gd name="T22" fmla="*/ 107 w 141"/>
                <a:gd name="T23" fmla="*/ 137 h 220"/>
                <a:gd name="T24" fmla="*/ 107 w 141"/>
                <a:gd name="T25" fmla="*/ 134 h 220"/>
                <a:gd name="T26" fmla="*/ 70 w 141"/>
                <a:gd name="T27" fmla="*/ 83 h 220"/>
                <a:gd name="T28" fmla="*/ 34 w 141"/>
                <a:gd name="T29" fmla="*/ 134 h 220"/>
                <a:gd name="T30" fmla="*/ 34 w 141"/>
                <a:gd name="T31" fmla="*/ 137 h 220"/>
                <a:gd name="T32" fmla="*/ 70 w 141"/>
                <a:gd name="T33" fmla="*/ 188 h 220"/>
                <a:gd name="T34" fmla="*/ 107 w 141"/>
                <a:gd name="T35" fmla="*/ 13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20">
                  <a:moveTo>
                    <a:pt x="0" y="138"/>
                  </a:moveTo>
                  <a:lnTo>
                    <a:pt x="0" y="134"/>
                  </a:lnTo>
                  <a:cubicBezTo>
                    <a:pt x="0" y="80"/>
                    <a:pt x="30" y="54"/>
                    <a:pt x="61" y="54"/>
                  </a:cubicBezTo>
                  <a:cubicBezTo>
                    <a:pt x="84" y="54"/>
                    <a:pt x="97" y="68"/>
                    <a:pt x="107" y="82"/>
                  </a:cubicBezTo>
                  <a:lnTo>
                    <a:pt x="107" y="0"/>
                  </a:lnTo>
                  <a:lnTo>
                    <a:pt x="141" y="0"/>
                  </a:lnTo>
                  <a:lnTo>
                    <a:pt x="141" y="217"/>
                  </a:lnTo>
                  <a:lnTo>
                    <a:pt x="107" y="217"/>
                  </a:lnTo>
                  <a:lnTo>
                    <a:pt x="107" y="192"/>
                  </a:lnTo>
                  <a:cubicBezTo>
                    <a:pt x="97" y="207"/>
                    <a:pt x="84" y="220"/>
                    <a:pt x="61" y="220"/>
                  </a:cubicBezTo>
                  <a:cubicBezTo>
                    <a:pt x="29" y="218"/>
                    <a:pt x="0" y="192"/>
                    <a:pt x="0" y="138"/>
                  </a:cubicBezTo>
                  <a:close/>
                  <a:moveTo>
                    <a:pt x="107" y="137"/>
                  </a:moveTo>
                  <a:lnTo>
                    <a:pt x="107" y="134"/>
                  </a:lnTo>
                  <a:cubicBezTo>
                    <a:pt x="107" y="103"/>
                    <a:pt x="90" y="83"/>
                    <a:pt x="70" y="83"/>
                  </a:cubicBezTo>
                  <a:cubicBezTo>
                    <a:pt x="50" y="83"/>
                    <a:pt x="34" y="101"/>
                    <a:pt x="34" y="134"/>
                  </a:cubicBezTo>
                  <a:lnTo>
                    <a:pt x="34" y="137"/>
                  </a:lnTo>
                  <a:cubicBezTo>
                    <a:pt x="34" y="168"/>
                    <a:pt x="50" y="188"/>
                    <a:pt x="70" y="188"/>
                  </a:cubicBezTo>
                  <a:cubicBezTo>
                    <a:pt x="90" y="188"/>
                    <a:pt x="107" y="168"/>
                    <a:pt x="107" y="1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4" name="Freeform 255"/>
            <p:cNvSpPr>
              <a:spLocks noEditPoints="1"/>
            </p:cNvSpPr>
            <p:nvPr/>
          </p:nvSpPr>
          <p:spPr bwMode="auto">
            <a:xfrm>
              <a:off x="8857477" y="5066513"/>
              <a:ext cx="79088" cy="99802"/>
            </a:xfrm>
            <a:custGeom>
              <a:avLst/>
              <a:gdLst>
                <a:gd name="T0" fmla="*/ 0 w 134"/>
                <a:gd name="T1" fmla="*/ 84 h 166"/>
                <a:gd name="T2" fmla="*/ 0 w 134"/>
                <a:gd name="T3" fmla="*/ 81 h 166"/>
                <a:gd name="T4" fmla="*/ 68 w 134"/>
                <a:gd name="T5" fmla="*/ 0 h 166"/>
                <a:gd name="T6" fmla="*/ 134 w 134"/>
                <a:gd name="T7" fmla="*/ 84 h 166"/>
                <a:gd name="T8" fmla="*/ 134 w 134"/>
                <a:gd name="T9" fmla="*/ 95 h 166"/>
                <a:gd name="T10" fmla="*/ 35 w 134"/>
                <a:gd name="T11" fmla="*/ 95 h 166"/>
                <a:gd name="T12" fmla="*/ 75 w 134"/>
                <a:gd name="T13" fmla="*/ 136 h 166"/>
                <a:gd name="T14" fmla="*/ 112 w 134"/>
                <a:gd name="T15" fmla="*/ 120 h 166"/>
                <a:gd name="T16" fmla="*/ 129 w 134"/>
                <a:gd name="T17" fmla="*/ 141 h 166"/>
                <a:gd name="T18" fmla="*/ 74 w 134"/>
                <a:gd name="T19" fmla="*/ 166 h 166"/>
                <a:gd name="T20" fmla="*/ 0 w 134"/>
                <a:gd name="T21" fmla="*/ 84 h 166"/>
                <a:gd name="T22" fmla="*/ 100 w 134"/>
                <a:gd name="T23" fmla="*/ 71 h 166"/>
                <a:gd name="T24" fmla="*/ 68 w 134"/>
                <a:gd name="T25" fmla="*/ 28 h 166"/>
                <a:gd name="T26" fmla="*/ 34 w 134"/>
                <a:gd name="T27" fmla="*/ 71 h 166"/>
                <a:gd name="T28" fmla="*/ 100 w 134"/>
                <a:gd name="T29" fmla="*/ 7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66">
                  <a:moveTo>
                    <a:pt x="0" y="84"/>
                  </a:moveTo>
                  <a:lnTo>
                    <a:pt x="0" y="81"/>
                  </a:lnTo>
                  <a:cubicBezTo>
                    <a:pt x="0" y="34"/>
                    <a:pt x="29" y="0"/>
                    <a:pt x="68" y="0"/>
                  </a:cubicBezTo>
                  <a:cubicBezTo>
                    <a:pt x="110" y="0"/>
                    <a:pt x="134" y="36"/>
                    <a:pt x="134" y="84"/>
                  </a:cubicBezTo>
                  <a:lnTo>
                    <a:pt x="134" y="95"/>
                  </a:lnTo>
                  <a:lnTo>
                    <a:pt x="35" y="95"/>
                  </a:lnTo>
                  <a:cubicBezTo>
                    <a:pt x="38" y="121"/>
                    <a:pt x="55" y="136"/>
                    <a:pt x="75" y="136"/>
                  </a:cubicBezTo>
                  <a:cubicBezTo>
                    <a:pt x="90" y="136"/>
                    <a:pt x="102" y="130"/>
                    <a:pt x="112" y="120"/>
                  </a:cubicBezTo>
                  <a:lnTo>
                    <a:pt x="129" y="141"/>
                  </a:lnTo>
                  <a:cubicBezTo>
                    <a:pt x="115" y="156"/>
                    <a:pt x="97" y="166"/>
                    <a:pt x="74" y="166"/>
                  </a:cubicBezTo>
                  <a:cubicBezTo>
                    <a:pt x="32" y="164"/>
                    <a:pt x="0" y="133"/>
                    <a:pt x="0" y="84"/>
                  </a:cubicBezTo>
                  <a:close/>
                  <a:moveTo>
                    <a:pt x="100" y="71"/>
                  </a:moveTo>
                  <a:cubicBezTo>
                    <a:pt x="99" y="46"/>
                    <a:pt x="87" y="28"/>
                    <a:pt x="68" y="28"/>
                  </a:cubicBezTo>
                  <a:cubicBezTo>
                    <a:pt x="49" y="28"/>
                    <a:pt x="37" y="44"/>
                    <a:pt x="34" y="71"/>
                  </a:cubicBezTo>
                  <a:lnTo>
                    <a:pt x="100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5" name="Freeform 256"/>
            <p:cNvSpPr>
              <a:spLocks/>
            </p:cNvSpPr>
            <p:nvPr/>
          </p:nvSpPr>
          <p:spPr bwMode="auto">
            <a:xfrm>
              <a:off x="8955395" y="5066513"/>
              <a:ext cx="48959" cy="96036"/>
            </a:xfrm>
            <a:custGeom>
              <a:avLst/>
              <a:gdLst>
                <a:gd name="T0" fmla="*/ 0 w 81"/>
                <a:gd name="T1" fmla="*/ 4 h 161"/>
                <a:gd name="T2" fmla="*/ 34 w 81"/>
                <a:gd name="T3" fmla="*/ 4 h 161"/>
                <a:gd name="T4" fmla="*/ 34 w 81"/>
                <a:gd name="T5" fmla="*/ 35 h 161"/>
                <a:gd name="T6" fmla="*/ 81 w 81"/>
                <a:gd name="T7" fmla="*/ 1 h 161"/>
                <a:gd name="T8" fmla="*/ 81 w 81"/>
                <a:gd name="T9" fmla="*/ 37 h 161"/>
                <a:gd name="T10" fmla="*/ 80 w 81"/>
                <a:gd name="T11" fmla="*/ 37 h 161"/>
                <a:gd name="T12" fmla="*/ 34 w 81"/>
                <a:gd name="T13" fmla="*/ 91 h 161"/>
                <a:gd name="T14" fmla="*/ 34 w 81"/>
                <a:gd name="T15" fmla="*/ 161 h 161"/>
                <a:gd name="T16" fmla="*/ 0 w 81"/>
                <a:gd name="T17" fmla="*/ 161 h 161"/>
                <a:gd name="T18" fmla="*/ 0 w 81"/>
                <a:gd name="T19" fmla="*/ 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161">
                  <a:moveTo>
                    <a:pt x="0" y="4"/>
                  </a:moveTo>
                  <a:lnTo>
                    <a:pt x="34" y="4"/>
                  </a:lnTo>
                  <a:lnTo>
                    <a:pt x="34" y="35"/>
                  </a:lnTo>
                  <a:cubicBezTo>
                    <a:pt x="42" y="14"/>
                    <a:pt x="57" y="0"/>
                    <a:pt x="81" y="1"/>
                  </a:cubicBezTo>
                  <a:lnTo>
                    <a:pt x="81" y="37"/>
                  </a:lnTo>
                  <a:lnTo>
                    <a:pt x="80" y="37"/>
                  </a:lnTo>
                  <a:cubicBezTo>
                    <a:pt x="52" y="37"/>
                    <a:pt x="34" y="55"/>
                    <a:pt x="34" y="91"/>
                  </a:cubicBezTo>
                  <a:lnTo>
                    <a:pt x="34" y="161"/>
                  </a:lnTo>
                  <a:lnTo>
                    <a:pt x="0" y="16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6" name="Rectangle 257"/>
            <p:cNvSpPr>
              <a:spLocks noChangeArrowheads="1"/>
            </p:cNvSpPr>
            <p:nvPr/>
          </p:nvSpPr>
          <p:spPr bwMode="auto">
            <a:xfrm>
              <a:off x="8495933" y="4742631"/>
              <a:ext cx="508420" cy="148761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7" name="Freeform 258"/>
            <p:cNvSpPr>
              <a:spLocks noEditPoints="1"/>
            </p:cNvSpPr>
            <p:nvPr/>
          </p:nvSpPr>
          <p:spPr bwMode="auto">
            <a:xfrm>
              <a:off x="8599500" y="4782175"/>
              <a:ext cx="52725" cy="71555"/>
            </a:xfrm>
            <a:custGeom>
              <a:avLst/>
              <a:gdLst>
                <a:gd name="T0" fmla="*/ 0 w 87"/>
                <a:gd name="T1" fmla="*/ 0 h 118"/>
                <a:gd name="T2" fmla="*/ 44 w 87"/>
                <a:gd name="T3" fmla="*/ 0 h 118"/>
                <a:gd name="T4" fmla="*/ 75 w 87"/>
                <a:gd name="T5" fmla="*/ 10 h 118"/>
                <a:gd name="T6" fmla="*/ 82 w 87"/>
                <a:gd name="T7" fmla="*/ 30 h 118"/>
                <a:gd name="T8" fmla="*/ 82 w 87"/>
                <a:gd name="T9" fmla="*/ 30 h 118"/>
                <a:gd name="T10" fmla="*/ 66 w 87"/>
                <a:gd name="T11" fmla="*/ 56 h 118"/>
                <a:gd name="T12" fmla="*/ 87 w 87"/>
                <a:gd name="T13" fmla="*/ 85 h 118"/>
                <a:gd name="T14" fmla="*/ 87 w 87"/>
                <a:gd name="T15" fmla="*/ 86 h 118"/>
                <a:gd name="T16" fmla="*/ 45 w 87"/>
                <a:gd name="T17" fmla="*/ 118 h 118"/>
                <a:gd name="T18" fmla="*/ 0 w 87"/>
                <a:gd name="T19" fmla="*/ 118 h 118"/>
                <a:gd name="T20" fmla="*/ 0 w 87"/>
                <a:gd name="T21" fmla="*/ 0 h 118"/>
                <a:gd name="T22" fmla="*/ 45 w 87"/>
                <a:gd name="T23" fmla="*/ 68 h 118"/>
                <a:gd name="T24" fmla="*/ 23 w 87"/>
                <a:gd name="T25" fmla="*/ 68 h 118"/>
                <a:gd name="T26" fmla="*/ 23 w 87"/>
                <a:gd name="T27" fmla="*/ 96 h 118"/>
                <a:gd name="T28" fmla="*/ 46 w 87"/>
                <a:gd name="T29" fmla="*/ 96 h 118"/>
                <a:gd name="T30" fmla="*/ 63 w 87"/>
                <a:gd name="T31" fmla="*/ 82 h 118"/>
                <a:gd name="T32" fmla="*/ 63 w 87"/>
                <a:gd name="T33" fmla="*/ 82 h 118"/>
                <a:gd name="T34" fmla="*/ 45 w 87"/>
                <a:gd name="T35" fmla="*/ 68 h 118"/>
                <a:gd name="T36" fmla="*/ 59 w 87"/>
                <a:gd name="T37" fmla="*/ 35 h 118"/>
                <a:gd name="T38" fmla="*/ 42 w 87"/>
                <a:gd name="T39" fmla="*/ 21 h 118"/>
                <a:gd name="T40" fmla="*/ 24 w 87"/>
                <a:gd name="T41" fmla="*/ 21 h 118"/>
                <a:gd name="T42" fmla="*/ 24 w 87"/>
                <a:gd name="T43" fmla="*/ 47 h 118"/>
                <a:gd name="T44" fmla="*/ 41 w 87"/>
                <a:gd name="T45" fmla="*/ 47 h 118"/>
                <a:gd name="T46" fmla="*/ 59 w 87"/>
                <a:gd name="T47" fmla="*/ 3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7" h="118">
                  <a:moveTo>
                    <a:pt x="0" y="0"/>
                  </a:moveTo>
                  <a:lnTo>
                    <a:pt x="44" y="0"/>
                  </a:lnTo>
                  <a:cubicBezTo>
                    <a:pt x="57" y="0"/>
                    <a:pt x="67" y="3"/>
                    <a:pt x="75" y="10"/>
                  </a:cubicBezTo>
                  <a:cubicBezTo>
                    <a:pt x="80" y="15"/>
                    <a:pt x="82" y="22"/>
                    <a:pt x="82" y="30"/>
                  </a:cubicBezTo>
                  <a:lnTo>
                    <a:pt x="82" y="30"/>
                  </a:lnTo>
                  <a:cubicBezTo>
                    <a:pt x="82" y="43"/>
                    <a:pt x="75" y="51"/>
                    <a:pt x="66" y="56"/>
                  </a:cubicBezTo>
                  <a:cubicBezTo>
                    <a:pt x="79" y="61"/>
                    <a:pt x="87" y="68"/>
                    <a:pt x="87" y="85"/>
                  </a:cubicBezTo>
                  <a:lnTo>
                    <a:pt x="87" y="86"/>
                  </a:lnTo>
                  <a:cubicBezTo>
                    <a:pt x="87" y="107"/>
                    <a:pt x="70" y="118"/>
                    <a:pt x="45" y="118"/>
                  </a:cubicBezTo>
                  <a:lnTo>
                    <a:pt x="0" y="118"/>
                  </a:lnTo>
                  <a:lnTo>
                    <a:pt x="0" y="0"/>
                  </a:lnTo>
                  <a:close/>
                  <a:moveTo>
                    <a:pt x="45" y="68"/>
                  </a:moveTo>
                  <a:lnTo>
                    <a:pt x="23" y="68"/>
                  </a:lnTo>
                  <a:lnTo>
                    <a:pt x="23" y="96"/>
                  </a:lnTo>
                  <a:lnTo>
                    <a:pt x="46" y="96"/>
                  </a:lnTo>
                  <a:cubicBezTo>
                    <a:pt x="57" y="96"/>
                    <a:pt x="63" y="91"/>
                    <a:pt x="63" y="82"/>
                  </a:cubicBezTo>
                  <a:lnTo>
                    <a:pt x="63" y="82"/>
                  </a:lnTo>
                  <a:cubicBezTo>
                    <a:pt x="62" y="73"/>
                    <a:pt x="56" y="68"/>
                    <a:pt x="45" y="68"/>
                  </a:cubicBezTo>
                  <a:close/>
                  <a:moveTo>
                    <a:pt x="59" y="35"/>
                  </a:moveTo>
                  <a:cubicBezTo>
                    <a:pt x="59" y="26"/>
                    <a:pt x="52" y="21"/>
                    <a:pt x="42" y="21"/>
                  </a:cubicBezTo>
                  <a:lnTo>
                    <a:pt x="24" y="21"/>
                  </a:lnTo>
                  <a:lnTo>
                    <a:pt x="24" y="47"/>
                  </a:lnTo>
                  <a:lnTo>
                    <a:pt x="41" y="47"/>
                  </a:lnTo>
                  <a:cubicBezTo>
                    <a:pt x="51" y="48"/>
                    <a:pt x="59" y="43"/>
                    <a:pt x="5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8" name="Freeform 259"/>
            <p:cNvSpPr>
              <a:spLocks/>
            </p:cNvSpPr>
            <p:nvPr/>
          </p:nvSpPr>
          <p:spPr bwMode="auto">
            <a:xfrm>
              <a:off x="8663523" y="4782175"/>
              <a:ext cx="43310" cy="71555"/>
            </a:xfrm>
            <a:custGeom>
              <a:avLst/>
              <a:gdLst>
                <a:gd name="T0" fmla="*/ 0 w 72"/>
                <a:gd name="T1" fmla="*/ 0 h 118"/>
                <a:gd name="T2" fmla="*/ 25 w 72"/>
                <a:gd name="T3" fmla="*/ 0 h 118"/>
                <a:gd name="T4" fmla="*/ 25 w 72"/>
                <a:gd name="T5" fmla="*/ 96 h 118"/>
                <a:gd name="T6" fmla="*/ 72 w 72"/>
                <a:gd name="T7" fmla="*/ 96 h 118"/>
                <a:gd name="T8" fmla="*/ 72 w 72"/>
                <a:gd name="T9" fmla="*/ 118 h 118"/>
                <a:gd name="T10" fmla="*/ 0 w 72"/>
                <a:gd name="T11" fmla="*/ 118 h 118"/>
                <a:gd name="T12" fmla="*/ 0 w 72"/>
                <a:gd name="T1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18">
                  <a:moveTo>
                    <a:pt x="0" y="0"/>
                  </a:moveTo>
                  <a:lnTo>
                    <a:pt x="25" y="0"/>
                  </a:lnTo>
                  <a:lnTo>
                    <a:pt x="25" y="96"/>
                  </a:lnTo>
                  <a:lnTo>
                    <a:pt x="72" y="96"/>
                  </a:lnTo>
                  <a:lnTo>
                    <a:pt x="72" y="118"/>
                  </a:lnTo>
                  <a:lnTo>
                    <a:pt x="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9" name="Freeform 260"/>
            <p:cNvSpPr>
              <a:spLocks noEditPoints="1"/>
            </p:cNvSpPr>
            <p:nvPr/>
          </p:nvSpPr>
          <p:spPr bwMode="auto">
            <a:xfrm>
              <a:off x="8710600" y="4780292"/>
              <a:ext cx="64023" cy="75322"/>
            </a:xfrm>
            <a:custGeom>
              <a:avLst/>
              <a:gdLst>
                <a:gd name="T0" fmla="*/ 0 w 107"/>
                <a:gd name="T1" fmla="*/ 63 h 123"/>
                <a:gd name="T2" fmla="*/ 0 w 107"/>
                <a:gd name="T3" fmla="*/ 60 h 123"/>
                <a:gd name="T4" fmla="*/ 53 w 107"/>
                <a:gd name="T5" fmla="*/ 0 h 123"/>
                <a:gd name="T6" fmla="*/ 107 w 107"/>
                <a:gd name="T7" fmla="*/ 60 h 123"/>
                <a:gd name="T8" fmla="*/ 107 w 107"/>
                <a:gd name="T9" fmla="*/ 63 h 123"/>
                <a:gd name="T10" fmla="*/ 53 w 107"/>
                <a:gd name="T11" fmla="*/ 123 h 123"/>
                <a:gd name="T12" fmla="*/ 0 w 107"/>
                <a:gd name="T13" fmla="*/ 63 h 123"/>
                <a:gd name="T14" fmla="*/ 82 w 107"/>
                <a:gd name="T15" fmla="*/ 63 h 123"/>
                <a:gd name="T16" fmla="*/ 82 w 107"/>
                <a:gd name="T17" fmla="*/ 63 h 123"/>
                <a:gd name="T18" fmla="*/ 55 w 107"/>
                <a:gd name="T19" fmla="*/ 23 h 123"/>
                <a:gd name="T20" fmla="*/ 26 w 107"/>
                <a:gd name="T21" fmla="*/ 60 h 123"/>
                <a:gd name="T22" fmla="*/ 26 w 107"/>
                <a:gd name="T23" fmla="*/ 62 h 123"/>
                <a:gd name="T24" fmla="*/ 55 w 107"/>
                <a:gd name="T25" fmla="*/ 100 h 123"/>
                <a:gd name="T26" fmla="*/ 82 w 107"/>
                <a:gd name="T27" fmla="*/ 6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23">
                  <a:moveTo>
                    <a:pt x="0" y="63"/>
                  </a:moveTo>
                  <a:lnTo>
                    <a:pt x="0" y="60"/>
                  </a:lnTo>
                  <a:cubicBezTo>
                    <a:pt x="0" y="25"/>
                    <a:pt x="22" y="0"/>
                    <a:pt x="53" y="0"/>
                  </a:cubicBezTo>
                  <a:cubicBezTo>
                    <a:pt x="85" y="0"/>
                    <a:pt x="107" y="25"/>
                    <a:pt x="107" y="60"/>
                  </a:cubicBezTo>
                  <a:lnTo>
                    <a:pt x="107" y="63"/>
                  </a:lnTo>
                  <a:cubicBezTo>
                    <a:pt x="107" y="98"/>
                    <a:pt x="85" y="123"/>
                    <a:pt x="53" y="123"/>
                  </a:cubicBezTo>
                  <a:cubicBezTo>
                    <a:pt x="21" y="123"/>
                    <a:pt x="0" y="98"/>
                    <a:pt x="0" y="63"/>
                  </a:cubicBezTo>
                  <a:close/>
                  <a:moveTo>
                    <a:pt x="82" y="63"/>
                  </a:moveTo>
                  <a:lnTo>
                    <a:pt x="82" y="63"/>
                  </a:lnTo>
                  <a:cubicBezTo>
                    <a:pt x="82" y="38"/>
                    <a:pt x="71" y="23"/>
                    <a:pt x="55" y="23"/>
                  </a:cubicBezTo>
                  <a:cubicBezTo>
                    <a:pt x="38" y="23"/>
                    <a:pt x="26" y="38"/>
                    <a:pt x="26" y="60"/>
                  </a:cubicBezTo>
                  <a:lnTo>
                    <a:pt x="26" y="62"/>
                  </a:lnTo>
                  <a:cubicBezTo>
                    <a:pt x="26" y="85"/>
                    <a:pt x="37" y="100"/>
                    <a:pt x="55" y="100"/>
                  </a:cubicBezTo>
                  <a:cubicBezTo>
                    <a:pt x="70" y="100"/>
                    <a:pt x="81" y="85"/>
                    <a:pt x="82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0" name="Freeform 261"/>
            <p:cNvSpPr>
              <a:spLocks/>
            </p:cNvSpPr>
            <p:nvPr/>
          </p:nvSpPr>
          <p:spPr bwMode="auto">
            <a:xfrm>
              <a:off x="8784038" y="4782175"/>
              <a:ext cx="56491" cy="73439"/>
            </a:xfrm>
            <a:custGeom>
              <a:avLst/>
              <a:gdLst>
                <a:gd name="T0" fmla="*/ 0 w 93"/>
                <a:gd name="T1" fmla="*/ 61 h 121"/>
                <a:gd name="T2" fmla="*/ 0 w 93"/>
                <a:gd name="T3" fmla="*/ 60 h 121"/>
                <a:gd name="T4" fmla="*/ 54 w 93"/>
                <a:gd name="T5" fmla="*/ 0 h 121"/>
                <a:gd name="T6" fmla="*/ 91 w 93"/>
                <a:gd name="T7" fmla="*/ 16 h 121"/>
                <a:gd name="T8" fmla="*/ 76 w 93"/>
                <a:gd name="T9" fmla="*/ 35 h 121"/>
                <a:gd name="T10" fmla="*/ 52 w 93"/>
                <a:gd name="T11" fmla="*/ 22 h 121"/>
                <a:gd name="T12" fmla="*/ 25 w 93"/>
                <a:gd name="T13" fmla="*/ 60 h 121"/>
                <a:gd name="T14" fmla="*/ 25 w 93"/>
                <a:gd name="T15" fmla="*/ 60 h 121"/>
                <a:gd name="T16" fmla="*/ 52 w 93"/>
                <a:gd name="T17" fmla="*/ 97 h 121"/>
                <a:gd name="T18" fmla="*/ 77 w 93"/>
                <a:gd name="T19" fmla="*/ 85 h 121"/>
                <a:gd name="T20" fmla="*/ 93 w 93"/>
                <a:gd name="T21" fmla="*/ 102 h 121"/>
                <a:gd name="T22" fmla="*/ 52 w 93"/>
                <a:gd name="T23" fmla="*/ 119 h 121"/>
                <a:gd name="T24" fmla="*/ 0 w 93"/>
                <a:gd name="T25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21">
                  <a:moveTo>
                    <a:pt x="0" y="61"/>
                  </a:moveTo>
                  <a:lnTo>
                    <a:pt x="0" y="60"/>
                  </a:lnTo>
                  <a:cubicBezTo>
                    <a:pt x="0" y="23"/>
                    <a:pt x="23" y="0"/>
                    <a:pt x="54" y="0"/>
                  </a:cubicBezTo>
                  <a:cubicBezTo>
                    <a:pt x="71" y="0"/>
                    <a:pt x="83" y="6"/>
                    <a:pt x="91" y="16"/>
                  </a:cubicBezTo>
                  <a:lnTo>
                    <a:pt x="76" y="35"/>
                  </a:lnTo>
                  <a:cubicBezTo>
                    <a:pt x="69" y="27"/>
                    <a:pt x="61" y="22"/>
                    <a:pt x="52" y="22"/>
                  </a:cubicBezTo>
                  <a:cubicBezTo>
                    <a:pt x="36" y="22"/>
                    <a:pt x="25" y="37"/>
                    <a:pt x="25" y="60"/>
                  </a:cubicBezTo>
                  <a:lnTo>
                    <a:pt x="25" y="60"/>
                  </a:lnTo>
                  <a:cubicBezTo>
                    <a:pt x="25" y="83"/>
                    <a:pt x="37" y="97"/>
                    <a:pt x="52" y="97"/>
                  </a:cubicBezTo>
                  <a:cubicBezTo>
                    <a:pt x="62" y="97"/>
                    <a:pt x="69" y="93"/>
                    <a:pt x="77" y="85"/>
                  </a:cubicBezTo>
                  <a:lnTo>
                    <a:pt x="93" y="102"/>
                  </a:lnTo>
                  <a:cubicBezTo>
                    <a:pt x="81" y="113"/>
                    <a:pt x="70" y="119"/>
                    <a:pt x="52" y="119"/>
                  </a:cubicBezTo>
                  <a:cubicBezTo>
                    <a:pt x="21" y="121"/>
                    <a:pt x="0" y="97"/>
                    <a:pt x="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1" name="Freeform 262"/>
            <p:cNvSpPr>
              <a:spLocks/>
            </p:cNvSpPr>
            <p:nvPr/>
          </p:nvSpPr>
          <p:spPr bwMode="auto">
            <a:xfrm>
              <a:off x="8849944" y="4782175"/>
              <a:ext cx="56491" cy="71555"/>
            </a:xfrm>
            <a:custGeom>
              <a:avLst/>
              <a:gdLst>
                <a:gd name="T0" fmla="*/ 1 w 95"/>
                <a:gd name="T1" fmla="*/ 0 h 118"/>
                <a:gd name="T2" fmla="*/ 26 w 95"/>
                <a:gd name="T3" fmla="*/ 0 h 118"/>
                <a:gd name="T4" fmla="*/ 26 w 95"/>
                <a:gd name="T5" fmla="*/ 51 h 118"/>
                <a:gd name="T6" fmla="*/ 65 w 95"/>
                <a:gd name="T7" fmla="*/ 0 h 118"/>
                <a:gd name="T8" fmla="*/ 93 w 95"/>
                <a:gd name="T9" fmla="*/ 0 h 118"/>
                <a:gd name="T10" fmla="*/ 53 w 95"/>
                <a:gd name="T11" fmla="*/ 50 h 118"/>
                <a:gd name="T12" fmla="*/ 95 w 95"/>
                <a:gd name="T13" fmla="*/ 118 h 118"/>
                <a:gd name="T14" fmla="*/ 66 w 95"/>
                <a:gd name="T15" fmla="*/ 118 h 118"/>
                <a:gd name="T16" fmla="*/ 36 w 95"/>
                <a:gd name="T17" fmla="*/ 70 h 118"/>
                <a:gd name="T18" fmla="*/ 25 w 95"/>
                <a:gd name="T19" fmla="*/ 84 h 118"/>
                <a:gd name="T20" fmla="*/ 25 w 95"/>
                <a:gd name="T21" fmla="*/ 118 h 118"/>
                <a:gd name="T22" fmla="*/ 0 w 95"/>
                <a:gd name="T23" fmla="*/ 118 h 118"/>
                <a:gd name="T24" fmla="*/ 1 w 95"/>
                <a:gd name="T2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18">
                  <a:moveTo>
                    <a:pt x="1" y="0"/>
                  </a:moveTo>
                  <a:lnTo>
                    <a:pt x="26" y="0"/>
                  </a:lnTo>
                  <a:lnTo>
                    <a:pt x="26" y="51"/>
                  </a:lnTo>
                  <a:lnTo>
                    <a:pt x="65" y="0"/>
                  </a:lnTo>
                  <a:lnTo>
                    <a:pt x="93" y="0"/>
                  </a:lnTo>
                  <a:lnTo>
                    <a:pt x="53" y="50"/>
                  </a:lnTo>
                  <a:lnTo>
                    <a:pt x="95" y="118"/>
                  </a:lnTo>
                  <a:lnTo>
                    <a:pt x="66" y="118"/>
                  </a:lnTo>
                  <a:lnTo>
                    <a:pt x="36" y="70"/>
                  </a:lnTo>
                  <a:lnTo>
                    <a:pt x="25" y="84"/>
                  </a:lnTo>
                  <a:lnTo>
                    <a:pt x="25" y="118"/>
                  </a:lnTo>
                  <a:lnTo>
                    <a:pt x="0" y="1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2" name="Freeform 263"/>
            <p:cNvSpPr>
              <a:spLocks/>
            </p:cNvSpPr>
            <p:nvPr/>
          </p:nvSpPr>
          <p:spPr bwMode="auto">
            <a:xfrm>
              <a:off x="9320704" y="5036385"/>
              <a:ext cx="105450" cy="126164"/>
            </a:xfrm>
            <a:custGeom>
              <a:avLst/>
              <a:gdLst>
                <a:gd name="T0" fmla="*/ 0 w 175"/>
                <a:gd name="T1" fmla="*/ 0 h 209"/>
                <a:gd name="T2" fmla="*/ 24 w 175"/>
                <a:gd name="T3" fmla="*/ 0 h 209"/>
                <a:gd name="T4" fmla="*/ 88 w 175"/>
                <a:gd name="T5" fmla="*/ 113 h 209"/>
                <a:gd name="T6" fmla="*/ 152 w 175"/>
                <a:gd name="T7" fmla="*/ 0 h 209"/>
                <a:gd name="T8" fmla="*/ 175 w 175"/>
                <a:gd name="T9" fmla="*/ 0 h 209"/>
                <a:gd name="T10" fmla="*/ 175 w 175"/>
                <a:gd name="T11" fmla="*/ 209 h 209"/>
                <a:gd name="T12" fmla="*/ 153 w 175"/>
                <a:gd name="T13" fmla="*/ 209 h 209"/>
                <a:gd name="T14" fmla="*/ 153 w 175"/>
                <a:gd name="T15" fmla="*/ 40 h 209"/>
                <a:gd name="T16" fmla="*/ 88 w 175"/>
                <a:gd name="T17" fmla="*/ 152 h 209"/>
                <a:gd name="T18" fmla="*/ 87 w 175"/>
                <a:gd name="T19" fmla="*/ 152 h 209"/>
                <a:gd name="T20" fmla="*/ 22 w 175"/>
                <a:gd name="T21" fmla="*/ 40 h 209"/>
                <a:gd name="T22" fmla="*/ 22 w 175"/>
                <a:gd name="T23" fmla="*/ 209 h 209"/>
                <a:gd name="T24" fmla="*/ 0 w 175"/>
                <a:gd name="T25" fmla="*/ 209 h 209"/>
                <a:gd name="T26" fmla="*/ 0 w 175"/>
                <a:gd name="T2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5" h="209">
                  <a:moveTo>
                    <a:pt x="0" y="0"/>
                  </a:moveTo>
                  <a:lnTo>
                    <a:pt x="24" y="0"/>
                  </a:lnTo>
                  <a:lnTo>
                    <a:pt x="88" y="113"/>
                  </a:lnTo>
                  <a:lnTo>
                    <a:pt x="152" y="0"/>
                  </a:lnTo>
                  <a:lnTo>
                    <a:pt x="175" y="0"/>
                  </a:lnTo>
                  <a:lnTo>
                    <a:pt x="175" y="209"/>
                  </a:lnTo>
                  <a:lnTo>
                    <a:pt x="153" y="209"/>
                  </a:lnTo>
                  <a:lnTo>
                    <a:pt x="153" y="40"/>
                  </a:lnTo>
                  <a:lnTo>
                    <a:pt x="88" y="152"/>
                  </a:lnTo>
                  <a:lnTo>
                    <a:pt x="87" y="152"/>
                  </a:lnTo>
                  <a:lnTo>
                    <a:pt x="22" y="40"/>
                  </a:lnTo>
                  <a:lnTo>
                    <a:pt x="22" y="209"/>
                  </a:lnTo>
                  <a:lnTo>
                    <a:pt x="0" y="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3" name="Freeform 264"/>
            <p:cNvSpPr>
              <a:spLocks noEditPoints="1"/>
            </p:cNvSpPr>
            <p:nvPr/>
          </p:nvSpPr>
          <p:spPr bwMode="auto">
            <a:xfrm>
              <a:off x="9448751" y="5068397"/>
              <a:ext cx="69673" cy="96036"/>
            </a:xfrm>
            <a:custGeom>
              <a:avLst/>
              <a:gdLst>
                <a:gd name="T0" fmla="*/ 0 w 118"/>
                <a:gd name="T1" fmla="*/ 112 h 160"/>
                <a:gd name="T2" fmla="*/ 0 w 118"/>
                <a:gd name="T3" fmla="*/ 112 h 160"/>
                <a:gd name="T4" fmla="*/ 57 w 118"/>
                <a:gd name="T5" fmla="*/ 61 h 160"/>
                <a:gd name="T6" fmla="*/ 97 w 118"/>
                <a:gd name="T7" fmla="*/ 67 h 160"/>
                <a:gd name="T8" fmla="*/ 97 w 118"/>
                <a:gd name="T9" fmla="*/ 58 h 160"/>
                <a:gd name="T10" fmla="*/ 57 w 118"/>
                <a:gd name="T11" fmla="*/ 20 h 160"/>
                <a:gd name="T12" fmla="*/ 17 w 118"/>
                <a:gd name="T13" fmla="*/ 30 h 160"/>
                <a:gd name="T14" fmla="*/ 11 w 118"/>
                <a:gd name="T15" fmla="*/ 12 h 160"/>
                <a:gd name="T16" fmla="*/ 60 w 118"/>
                <a:gd name="T17" fmla="*/ 0 h 160"/>
                <a:gd name="T18" fmla="*/ 103 w 118"/>
                <a:gd name="T19" fmla="*/ 15 h 160"/>
                <a:gd name="T20" fmla="*/ 118 w 118"/>
                <a:gd name="T21" fmla="*/ 57 h 160"/>
                <a:gd name="T22" fmla="*/ 118 w 118"/>
                <a:gd name="T23" fmla="*/ 157 h 160"/>
                <a:gd name="T24" fmla="*/ 97 w 118"/>
                <a:gd name="T25" fmla="*/ 157 h 160"/>
                <a:gd name="T26" fmla="*/ 97 w 118"/>
                <a:gd name="T27" fmla="*/ 134 h 160"/>
                <a:gd name="T28" fmla="*/ 50 w 118"/>
                <a:gd name="T29" fmla="*/ 160 h 160"/>
                <a:gd name="T30" fmla="*/ 0 w 118"/>
                <a:gd name="T31" fmla="*/ 112 h 160"/>
                <a:gd name="T32" fmla="*/ 97 w 118"/>
                <a:gd name="T33" fmla="*/ 102 h 160"/>
                <a:gd name="T34" fmla="*/ 97 w 118"/>
                <a:gd name="T35" fmla="*/ 84 h 160"/>
                <a:gd name="T36" fmla="*/ 60 w 118"/>
                <a:gd name="T37" fmla="*/ 77 h 160"/>
                <a:gd name="T38" fmla="*/ 21 w 118"/>
                <a:gd name="T39" fmla="*/ 110 h 160"/>
                <a:gd name="T40" fmla="*/ 21 w 118"/>
                <a:gd name="T41" fmla="*/ 111 h 160"/>
                <a:gd name="T42" fmla="*/ 55 w 118"/>
                <a:gd name="T43" fmla="*/ 142 h 160"/>
                <a:gd name="T44" fmla="*/ 97 w 118"/>
                <a:gd name="T45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60">
                  <a:moveTo>
                    <a:pt x="0" y="112"/>
                  </a:moveTo>
                  <a:lnTo>
                    <a:pt x="0" y="112"/>
                  </a:lnTo>
                  <a:cubicBezTo>
                    <a:pt x="0" y="78"/>
                    <a:pt x="22" y="61"/>
                    <a:pt x="57" y="61"/>
                  </a:cubicBezTo>
                  <a:cubicBezTo>
                    <a:pt x="73" y="61"/>
                    <a:pt x="86" y="64"/>
                    <a:pt x="97" y="67"/>
                  </a:cubicBezTo>
                  <a:lnTo>
                    <a:pt x="97" y="58"/>
                  </a:lnTo>
                  <a:cubicBezTo>
                    <a:pt x="97" y="33"/>
                    <a:pt x="82" y="20"/>
                    <a:pt x="57" y="20"/>
                  </a:cubicBezTo>
                  <a:cubicBezTo>
                    <a:pt x="42" y="20"/>
                    <a:pt x="28" y="25"/>
                    <a:pt x="17" y="30"/>
                  </a:cubicBezTo>
                  <a:lnTo>
                    <a:pt x="11" y="12"/>
                  </a:lnTo>
                  <a:cubicBezTo>
                    <a:pt x="26" y="5"/>
                    <a:pt x="41" y="0"/>
                    <a:pt x="60" y="0"/>
                  </a:cubicBezTo>
                  <a:cubicBezTo>
                    <a:pt x="78" y="0"/>
                    <a:pt x="93" y="5"/>
                    <a:pt x="103" y="15"/>
                  </a:cubicBezTo>
                  <a:cubicBezTo>
                    <a:pt x="113" y="25"/>
                    <a:pt x="118" y="38"/>
                    <a:pt x="118" y="57"/>
                  </a:cubicBezTo>
                  <a:lnTo>
                    <a:pt x="118" y="157"/>
                  </a:lnTo>
                  <a:lnTo>
                    <a:pt x="97" y="157"/>
                  </a:lnTo>
                  <a:lnTo>
                    <a:pt x="97" y="134"/>
                  </a:lnTo>
                  <a:cubicBezTo>
                    <a:pt x="88" y="149"/>
                    <a:pt x="72" y="160"/>
                    <a:pt x="50" y="160"/>
                  </a:cubicBezTo>
                  <a:cubicBezTo>
                    <a:pt x="23" y="160"/>
                    <a:pt x="0" y="142"/>
                    <a:pt x="0" y="112"/>
                  </a:cubicBezTo>
                  <a:close/>
                  <a:moveTo>
                    <a:pt x="97" y="102"/>
                  </a:moveTo>
                  <a:lnTo>
                    <a:pt x="97" y="84"/>
                  </a:lnTo>
                  <a:cubicBezTo>
                    <a:pt x="87" y="80"/>
                    <a:pt x="75" y="77"/>
                    <a:pt x="60" y="77"/>
                  </a:cubicBezTo>
                  <a:cubicBezTo>
                    <a:pt x="35" y="77"/>
                    <a:pt x="21" y="90"/>
                    <a:pt x="21" y="110"/>
                  </a:cubicBezTo>
                  <a:lnTo>
                    <a:pt x="21" y="111"/>
                  </a:lnTo>
                  <a:cubicBezTo>
                    <a:pt x="21" y="131"/>
                    <a:pt x="36" y="142"/>
                    <a:pt x="55" y="142"/>
                  </a:cubicBezTo>
                  <a:cubicBezTo>
                    <a:pt x="78" y="142"/>
                    <a:pt x="97" y="126"/>
                    <a:pt x="97" y="1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4" name="Freeform 265"/>
            <p:cNvSpPr>
              <a:spLocks/>
            </p:cNvSpPr>
            <p:nvPr/>
          </p:nvSpPr>
          <p:spPr bwMode="auto">
            <a:xfrm>
              <a:off x="9542903" y="5066513"/>
              <a:ext cx="71555" cy="96036"/>
            </a:xfrm>
            <a:custGeom>
              <a:avLst/>
              <a:gdLst>
                <a:gd name="T0" fmla="*/ 1 w 119"/>
                <a:gd name="T1" fmla="*/ 4 h 159"/>
                <a:gd name="T2" fmla="*/ 22 w 119"/>
                <a:gd name="T3" fmla="*/ 4 h 159"/>
                <a:gd name="T4" fmla="*/ 22 w 119"/>
                <a:gd name="T5" fmla="*/ 29 h 159"/>
                <a:gd name="T6" fmla="*/ 68 w 119"/>
                <a:gd name="T7" fmla="*/ 0 h 159"/>
                <a:gd name="T8" fmla="*/ 119 w 119"/>
                <a:gd name="T9" fmla="*/ 57 h 159"/>
                <a:gd name="T10" fmla="*/ 119 w 119"/>
                <a:gd name="T11" fmla="*/ 159 h 159"/>
                <a:gd name="T12" fmla="*/ 98 w 119"/>
                <a:gd name="T13" fmla="*/ 159 h 159"/>
                <a:gd name="T14" fmla="*/ 98 w 119"/>
                <a:gd name="T15" fmla="*/ 63 h 159"/>
                <a:gd name="T16" fmla="*/ 62 w 119"/>
                <a:gd name="T17" fmla="*/ 19 h 159"/>
                <a:gd name="T18" fmla="*/ 22 w 119"/>
                <a:gd name="T19" fmla="*/ 64 h 159"/>
                <a:gd name="T20" fmla="*/ 22 w 119"/>
                <a:gd name="T21" fmla="*/ 159 h 159"/>
                <a:gd name="T22" fmla="*/ 0 w 119"/>
                <a:gd name="T23" fmla="*/ 159 h 159"/>
                <a:gd name="T24" fmla="*/ 0 w 119"/>
                <a:gd name="T25" fmla="*/ 4 h 159"/>
                <a:gd name="T26" fmla="*/ 1 w 119"/>
                <a:gd name="T27" fmla="*/ 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9" h="159">
                  <a:moveTo>
                    <a:pt x="1" y="4"/>
                  </a:moveTo>
                  <a:lnTo>
                    <a:pt x="22" y="4"/>
                  </a:lnTo>
                  <a:lnTo>
                    <a:pt x="22" y="29"/>
                  </a:lnTo>
                  <a:cubicBezTo>
                    <a:pt x="31" y="14"/>
                    <a:pt x="44" y="0"/>
                    <a:pt x="68" y="0"/>
                  </a:cubicBezTo>
                  <a:cubicBezTo>
                    <a:pt x="99" y="0"/>
                    <a:pt x="119" y="22"/>
                    <a:pt x="119" y="57"/>
                  </a:cubicBezTo>
                  <a:lnTo>
                    <a:pt x="119" y="159"/>
                  </a:lnTo>
                  <a:lnTo>
                    <a:pt x="98" y="159"/>
                  </a:lnTo>
                  <a:lnTo>
                    <a:pt x="98" y="63"/>
                  </a:lnTo>
                  <a:cubicBezTo>
                    <a:pt x="98" y="35"/>
                    <a:pt x="84" y="19"/>
                    <a:pt x="62" y="19"/>
                  </a:cubicBezTo>
                  <a:cubicBezTo>
                    <a:pt x="39" y="19"/>
                    <a:pt x="22" y="37"/>
                    <a:pt x="22" y="64"/>
                  </a:cubicBezTo>
                  <a:lnTo>
                    <a:pt x="22" y="159"/>
                  </a:lnTo>
                  <a:lnTo>
                    <a:pt x="0" y="159"/>
                  </a:lnTo>
                  <a:lnTo>
                    <a:pt x="0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5" name="Freeform 266"/>
            <p:cNvSpPr>
              <a:spLocks noEditPoints="1"/>
            </p:cNvSpPr>
            <p:nvPr/>
          </p:nvSpPr>
          <p:spPr bwMode="auto">
            <a:xfrm>
              <a:off x="9640821" y="5034502"/>
              <a:ext cx="15064" cy="128047"/>
            </a:xfrm>
            <a:custGeom>
              <a:avLst/>
              <a:gdLst>
                <a:gd name="T0" fmla="*/ 0 w 24"/>
                <a:gd name="T1" fmla="*/ 0 h 214"/>
                <a:gd name="T2" fmla="*/ 24 w 24"/>
                <a:gd name="T3" fmla="*/ 0 h 214"/>
                <a:gd name="T4" fmla="*/ 24 w 24"/>
                <a:gd name="T5" fmla="*/ 25 h 214"/>
                <a:gd name="T6" fmla="*/ 0 w 24"/>
                <a:gd name="T7" fmla="*/ 25 h 214"/>
                <a:gd name="T8" fmla="*/ 0 w 24"/>
                <a:gd name="T9" fmla="*/ 0 h 214"/>
                <a:gd name="T10" fmla="*/ 1 w 24"/>
                <a:gd name="T11" fmla="*/ 58 h 214"/>
                <a:gd name="T12" fmla="*/ 22 w 24"/>
                <a:gd name="T13" fmla="*/ 58 h 214"/>
                <a:gd name="T14" fmla="*/ 22 w 24"/>
                <a:gd name="T15" fmla="*/ 214 h 214"/>
                <a:gd name="T16" fmla="*/ 1 w 24"/>
                <a:gd name="T17" fmla="*/ 214 h 214"/>
                <a:gd name="T18" fmla="*/ 1 w 24"/>
                <a:gd name="T19" fmla="*/ 5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14">
                  <a:moveTo>
                    <a:pt x="0" y="0"/>
                  </a:moveTo>
                  <a:lnTo>
                    <a:pt x="24" y="0"/>
                  </a:lnTo>
                  <a:lnTo>
                    <a:pt x="24" y="25"/>
                  </a:lnTo>
                  <a:lnTo>
                    <a:pt x="0" y="25"/>
                  </a:lnTo>
                  <a:lnTo>
                    <a:pt x="0" y="0"/>
                  </a:lnTo>
                  <a:close/>
                  <a:moveTo>
                    <a:pt x="1" y="58"/>
                  </a:moveTo>
                  <a:lnTo>
                    <a:pt x="22" y="58"/>
                  </a:lnTo>
                  <a:lnTo>
                    <a:pt x="22" y="214"/>
                  </a:lnTo>
                  <a:lnTo>
                    <a:pt x="1" y="214"/>
                  </a:lnTo>
                  <a:lnTo>
                    <a:pt x="1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6" name="Rectangle 267"/>
            <p:cNvSpPr>
              <a:spLocks noChangeArrowheads="1"/>
            </p:cNvSpPr>
            <p:nvPr/>
          </p:nvSpPr>
          <p:spPr bwMode="auto">
            <a:xfrm>
              <a:off x="9684130" y="5032619"/>
              <a:ext cx="11298" cy="12993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7" name="Freeform 268"/>
            <p:cNvSpPr>
              <a:spLocks noEditPoints="1"/>
            </p:cNvSpPr>
            <p:nvPr/>
          </p:nvSpPr>
          <p:spPr bwMode="auto">
            <a:xfrm>
              <a:off x="9718025" y="5068397"/>
              <a:ext cx="71555" cy="96036"/>
            </a:xfrm>
            <a:custGeom>
              <a:avLst/>
              <a:gdLst>
                <a:gd name="T0" fmla="*/ 0 w 119"/>
                <a:gd name="T1" fmla="*/ 112 h 160"/>
                <a:gd name="T2" fmla="*/ 0 w 119"/>
                <a:gd name="T3" fmla="*/ 112 h 160"/>
                <a:gd name="T4" fmla="*/ 58 w 119"/>
                <a:gd name="T5" fmla="*/ 61 h 160"/>
                <a:gd name="T6" fmla="*/ 98 w 119"/>
                <a:gd name="T7" fmla="*/ 67 h 160"/>
                <a:gd name="T8" fmla="*/ 98 w 119"/>
                <a:gd name="T9" fmla="*/ 58 h 160"/>
                <a:gd name="T10" fmla="*/ 58 w 119"/>
                <a:gd name="T11" fmla="*/ 20 h 160"/>
                <a:gd name="T12" fmla="*/ 18 w 119"/>
                <a:gd name="T13" fmla="*/ 30 h 160"/>
                <a:gd name="T14" fmla="*/ 11 w 119"/>
                <a:gd name="T15" fmla="*/ 12 h 160"/>
                <a:gd name="T16" fmla="*/ 60 w 119"/>
                <a:gd name="T17" fmla="*/ 0 h 160"/>
                <a:gd name="T18" fmla="*/ 104 w 119"/>
                <a:gd name="T19" fmla="*/ 15 h 160"/>
                <a:gd name="T20" fmla="*/ 119 w 119"/>
                <a:gd name="T21" fmla="*/ 57 h 160"/>
                <a:gd name="T22" fmla="*/ 119 w 119"/>
                <a:gd name="T23" fmla="*/ 157 h 160"/>
                <a:gd name="T24" fmla="*/ 98 w 119"/>
                <a:gd name="T25" fmla="*/ 157 h 160"/>
                <a:gd name="T26" fmla="*/ 98 w 119"/>
                <a:gd name="T27" fmla="*/ 134 h 160"/>
                <a:gd name="T28" fmla="*/ 50 w 119"/>
                <a:gd name="T29" fmla="*/ 160 h 160"/>
                <a:gd name="T30" fmla="*/ 0 w 119"/>
                <a:gd name="T31" fmla="*/ 112 h 160"/>
                <a:gd name="T32" fmla="*/ 98 w 119"/>
                <a:gd name="T33" fmla="*/ 102 h 160"/>
                <a:gd name="T34" fmla="*/ 98 w 119"/>
                <a:gd name="T35" fmla="*/ 84 h 160"/>
                <a:gd name="T36" fmla="*/ 60 w 119"/>
                <a:gd name="T37" fmla="*/ 77 h 160"/>
                <a:gd name="T38" fmla="*/ 22 w 119"/>
                <a:gd name="T39" fmla="*/ 110 h 160"/>
                <a:gd name="T40" fmla="*/ 22 w 119"/>
                <a:gd name="T41" fmla="*/ 111 h 160"/>
                <a:gd name="T42" fmla="*/ 55 w 119"/>
                <a:gd name="T43" fmla="*/ 142 h 160"/>
                <a:gd name="T44" fmla="*/ 98 w 119"/>
                <a:gd name="T45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" h="160">
                  <a:moveTo>
                    <a:pt x="0" y="112"/>
                  </a:moveTo>
                  <a:lnTo>
                    <a:pt x="0" y="112"/>
                  </a:lnTo>
                  <a:cubicBezTo>
                    <a:pt x="0" y="78"/>
                    <a:pt x="23" y="61"/>
                    <a:pt x="58" y="61"/>
                  </a:cubicBezTo>
                  <a:cubicBezTo>
                    <a:pt x="74" y="61"/>
                    <a:pt x="86" y="64"/>
                    <a:pt x="98" y="67"/>
                  </a:cubicBezTo>
                  <a:lnTo>
                    <a:pt x="98" y="58"/>
                  </a:lnTo>
                  <a:cubicBezTo>
                    <a:pt x="98" y="33"/>
                    <a:pt x="83" y="20"/>
                    <a:pt x="58" y="20"/>
                  </a:cubicBezTo>
                  <a:cubicBezTo>
                    <a:pt x="43" y="20"/>
                    <a:pt x="29" y="25"/>
                    <a:pt x="18" y="30"/>
                  </a:cubicBezTo>
                  <a:lnTo>
                    <a:pt x="11" y="12"/>
                  </a:lnTo>
                  <a:cubicBezTo>
                    <a:pt x="26" y="5"/>
                    <a:pt x="42" y="0"/>
                    <a:pt x="60" y="0"/>
                  </a:cubicBezTo>
                  <a:cubicBezTo>
                    <a:pt x="79" y="0"/>
                    <a:pt x="94" y="5"/>
                    <a:pt x="104" y="15"/>
                  </a:cubicBezTo>
                  <a:cubicBezTo>
                    <a:pt x="114" y="25"/>
                    <a:pt x="119" y="38"/>
                    <a:pt x="119" y="57"/>
                  </a:cubicBezTo>
                  <a:lnTo>
                    <a:pt x="119" y="157"/>
                  </a:lnTo>
                  <a:lnTo>
                    <a:pt x="98" y="157"/>
                  </a:lnTo>
                  <a:lnTo>
                    <a:pt x="98" y="134"/>
                  </a:lnTo>
                  <a:cubicBezTo>
                    <a:pt x="89" y="149"/>
                    <a:pt x="73" y="160"/>
                    <a:pt x="50" y="160"/>
                  </a:cubicBezTo>
                  <a:cubicBezTo>
                    <a:pt x="24" y="160"/>
                    <a:pt x="0" y="142"/>
                    <a:pt x="0" y="112"/>
                  </a:cubicBezTo>
                  <a:close/>
                  <a:moveTo>
                    <a:pt x="98" y="102"/>
                  </a:moveTo>
                  <a:lnTo>
                    <a:pt x="98" y="84"/>
                  </a:lnTo>
                  <a:cubicBezTo>
                    <a:pt x="88" y="80"/>
                    <a:pt x="75" y="77"/>
                    <a:pt x="60" y="77"/>
                  </a:cubicBezTo>
                  <a:cubicBezTo>
                    <a:pt x="35" y="77"/>
                    <a:pt x="22" y="90"/>
                    <a:pt x="22" y="110"/>
                  </a:cubicBezTo>
                  <a:lnTo>
                    <a:pt x="22" y="111"/>
                  </a:lnTo>
                  <a:cubicBezTo>
                    <a:pt x="22" y="131"/>
                    <a:pt x="37" y="142"/>
                    <a:pt x="55" y="142"/>
                  </a:cubicBezTo>
                  <a:cubicBezTo>
                    <a:pt x="79" y="142"/>
                    <a:pt x="98" y="126"/>
                    <a:pt x="98" y="1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8" name="Rectangle 269"/>
            <p:cNvSpPr>
              <a:spLocks noChangeArrowheads="1"/>
            </p:cNvSpPr>
            <p:nvPr/>
          </p:nvSpPr>
          <p:spPr bwMode="auto">
            <a:xfrm>
              <a:off x="9299990" y="4742631"/>
              <a:ext cx="506538" cy="148761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9" name="Freeform 270"/>
            <p:cNvSpPr>
              <a:spLocks/>
            </p:cNvSpPr>
            <p:nvPr/>
          </p:nvSpPr>
          <p:spPr bwMode="auto">
            <a:xfrm>
              <a:off x="9461931" y="4782175"/>
              <a:ext cx="45193" cy="71555"/>
            </a:xfrm>
            <a:custGeom>
              <a:avLst/>
              <a:gdLst>
                <a:gd name="T0" fmla="*/ 0 w 76"/>
                <a:gd name="T1" fmla="*/ 0 h 118"/>
                <a:gd name="T2" fmla="*/ 76 w 76"/>
                <a:gd name="T3" fmla="*/ 0 h 118"/>
                <a:gd name="T4" fmla="*/ 76 w 76"/>
                <a:gd name="T5" fmla="*/ 22 h 118"/>
                <a:gd name="T6" fmla="*/ 25 w 76"/>
                <a:gd name="T7" fmla="*/ 22 h 118"/>
                <a:gd name="T8" fmla="*/ 25 w 76"/>
                <a:gd name="T9" fmla="*/ 48 h 118"/>
                <a:gd name="T10" fmla="*/ 70 w 76"/>
                <a:gd name="T11" fmla="*/ 48 h 118"/>
                <a:gd name="T12" fmla="*/ 70 w 76"/>
                <a:gd name="T13" fmla="*/ 71 h 118"/>
                <a:gd name="T14" fmla="*/ 25 w 76"/>
                <a:gd name="T15" fmla="*/ 71 h 118"/>
                <a:gd name="T16" fmla="*/ 25 w 76"/>
                <a:gd name="T17" fmla="*/ 118 h 118"/>
                <a:gd name="T18" fmla="*/ 0 w 76"/>
                <a:gd name="T19" fmla="*/ 118 h 118"/>
                <a:gd name="T20" fmla="*/ 0 w 76"/>
                <a:gd name="T2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18">
                  <a:moveTo>
                    <a:pt x="0" y="0"/>
                  </a:moveTo>
                  <a:lnTo>
                    <a:pt x="76" y="0"/>
                  </a:lnTo>
                  <a:lnTo>
                    <a:pt x="76" y="22"/>
                  </a:lnTo>
                  <a:lnTo>
                    <a:pt x="25" y="22"/>
                  </a:lnTo>
                  <a:lnTo>
                    <a:pt x="25" y="48"/>
                  </a:lnTo>
                  <a:lnTo>
                    <a:pt x="70" y="48"/>
                  </a:lnTo>
                  <a:lnTo>
                    <a:pt x="70" y="71"/>
                  </a:lnTo>
                  <a:lnTo>
                    <a:pt x="25" y="71"/>
                  </a:lnTo>
                  <a:lnTo>
                    <a:pt x="25" y="118"/>
                  </a:lnTo>
                  <a:lnTo>
                    <a:pt x="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0" name="Rectangle 271"/>
            <p:cNvSpPr>
              <a:spLocks noChangeArrowheads="1"/>
            </p:cNvSpPr>
            <p:nvPr/>
          </p:nvSpPr>
          <p:spPr bwMode="auto">
            <a:xfrm>
              <a:off x="9518423" y="4782175"/>
              <a:ext cx="15064" cy="71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1" name="Freeform 272"/>
            <p:cNvSpPr>
              <a:spLocks/>
            </p:cNvSpPr>
            <p:nvPr/>
          </p:nvSpPr>
          <p:spPr bwMode="auto">
            <a:xfrm>
              <a:off x="9548551" y="4782175"/>
              <a:ext cx="43310" cy="71555"/>
            </a:xfrm>
            <a:custGeom>
              <a:avLst/>
              <a:gdLst>
                <a:gd name="T0" fmla="*/ 0 w 72"/>
                <a:gd name="T1" fmla="*/ 0 h 118"/>
                <a:gd name="T2" fmla="*/ 25 w 72"/>
                <a:gd name="T3" fmla="*/ 0 h 118"/>
                <a:gd name="T4" fmla="*/ 25 w 72"/>
                <a:gd name="T5" fmla="*/ 96 h 118"/>
                <a:gd name="T6" fmla="*/ 72 w 72"/>
                <a:gd name="T7" fmla="*/ 96 h 118"/>
                <a:gd name="T8" fmla="*/ 72 w 72"/>
                <a:gd name="T9" fmla="*/ 118 h 118"/>
                <a:gd name="T10" fmla="*/ 0 w 72"/>
                <a:gd name="T11" fmla="*/ 118 h 118"/>
                <a:gd name="T12" fmla="*/ 0 w 72"/>
                <a:gd name="T1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18">
                  <a:moveTo>
                    <a:pt x="0" y="0"/>
                  </a:moveTo>
                  <a:lnTo>
                    <a:pt x="25" y="0"/>
                  </a:lnTo>
                  <a:lnTo>
                    <a:pt x="25" y="96"/>
                  </a:lnTo>
                  <a:lnTo>
                    <a:pt x="72" y="96"/>
                  </a:lnTo>
                  <a:lnTo>
                    <a:pt x="72" y="118"/>
                  </a:lnTo>
                  <a:lnTo>
                    <a:pt x="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2" name="Freeform 273"/>
            <p:cNvSpPr>
              <a:spLocks/>
            </p:cNvSpPr>
            <p:nvPr/>
          </p:nvSpPr>
          <p:spPr bwMode="auto">
            <a:xfrm>
              <a:off x="9599394" y="4782175"/>
              <a:ext cx="47077" cy="71555"/>
            </a:xfrm>
            <a:custGeom>
              <a:avLst/>
              <a:gdLst>
                <a:gd name="T0" fmla="*/ 2 w 78"/>
                <a:gd name="T1" fmla="*/ 0 h 118"/>
                <a:gd name="T2" fmla="*/ 78 w 78"/>
                <a:gd name="T3" fmla="*/ 0 h 118"/>
                <a:gd name="T4" fmla="*/ 78 w 78"/>
                <a:gd name="T5" fmla="*/ 22 h 118"/>
                <a:gd name="T6" fmla="*/ 25 w 78"/>
                <a:gd name="T7" fmla="*/ 22 h 118"/>
                <a:gd name="T8" fmla="*/ 25 w 78"/>
                <a:gd name="T9" fmla="*/ 47 h 118"/>
                <a:gd name="T10" fmla="*/ 71 w 78"/>
                <a:gd name="T11" fmla="*/ 47 h 118"/>
                <a:gd name="T12" fmla="*/ 71 w 78"/>
                <a:gd name="T13" fmla="*/ 70 h 118"/>
                <a:gd name="T14" fmla="*/ 25 w 78"/>
                <a:gd name="T15" fmla="*/ 70 h 118"/>
                <a:gd name="T16" fmla="*/ 25 w 78"/>
                <a:gd name="T17" fmla="*/ 96 h 118"/>
                <a:gd name="T18" fmla="*/ 78 w 78"/>
                <a:gd name="T19" fmla="*/ 96 h 118"/>
                <a:gd name="T20" fmla="*/ 78 w 78"/>
                <a:gd name="T21" fmla="*/ 118 h 118"/>
                <a:gd name="T22" fmla="*/ 0 w 78"/>
                <a:gd name="T23" fmla="*/ 118 h 118"/>
                <a:gd name="T24" fmla="*/ 2 w 78"/>
                <a:gd name="T2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118">
                  <a:moveTo>
                    <a:pt x="2" y="0"/>
                  </a:moveTo>
                  <a:lnTo>
                    <a:pt x="78" y="0"/>
                  </a:lnTo>
                  <a:lnTo>
                    <a:pt x="78" y="22"/>
                  </a:lnTo>
                  <a:lnTo>
                    <a:pt x="25" y="22"/>
                  </a:lnTo>
                  <a:lnTo>
                    <a:pt x="25" y="47"/>
                  </a:lnTo>
                  <a:lnTo>
                    <a:pt x="71" y="47"/>
                  </a:lnTo>
                  <a:lnTo>
                    <a:pt x="71" y="70"/>
                  </a:lnTo>
                  <a:lnTo>
                    <a:pt x="25" y="70"/>
                  </a:lnTo>
                  <a:lnTo>
                    <a:pt x="25" y="96"/>
                  </a:lnTo>
                  <a:lnTo>
                    <a:pt x="78" y="96"/>
                  </a:lnTo>
                  <a:lnTo>
                    <a:pt x="78" y="118"/>
                  </a:lnTo>
                  <a:lnTo>
                    <a:pt x="0" y="11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3" name="Freeform 274"/>
            <p:cNvSpPr>
              <a:spLocks/>
            </p:cNvSpPr>
            <p:nvPr/>
          </p:nvSpPr>
          <p:spPr bwMode="auto">
            <a:xfrm>
              <a:off x="5411516" y="4520432"/>
              <a:ext cx="2005437" cy="837953"/>
            </a:xfrm>
            <a:custGeom>
              <a:avLst/>
              <a:gdLst>
                <a:gd name="T0" fmla="*/ 3279 w 3330"/>
                <a:gd name="T1" fmla="*/ 1391 h 1391"/>
                <a:gd name="T2" fmla="*/ 50 w 3330"/>
                <a:gd name="T3" fmla="*/ 1391 h 1391"/>
                <a:gd name="T4" fmla="*/ 0 w 3330"/>
                <a:gd name="T5" fmla="*/ 1341 h 1391"/>
                <a:gd name="T6" fmla="*/ 0 w 3330"/>
                <a:gd name="T7" fmla="*/ 50 h 1391"/>
                <a:gd name="T8" fmla="*/ 50 w 3330"/>
                <a:gd name="T9" fmla="*/ 0 h 1391"/>
                <a:gd name="T10" fmla="*/ 3280 w 3330"/>
                <a:gd name="T11" fmla="*/ 0 h 1391"/>
                <a:gd name="T12" fmla="*/ 3330 w 3330"/>
                <a:gd name="T13" fmla="*/ 50 h 1391"/>
                <a:gd name="T14" fmla="*/ 3330 w 3330"/>
                <a:gd name="T15" fmla="*/ 1341 h 1391"/>
                <a:gd name="T16" fmla="*/ 3279 w 3330"/>
                <a:gd name="T17" fmla="*/ 1391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30" h="1391">
                  <a:moveTo>
                    <a:pt x="3279" y="1391"/>
                  </a:moveTo>
                  <a:lnTo>
                    <a:pt x="50" y="1391"/>
                  </a:lnTo>
                  <a:cubicBezTo>
                    <a:pt x="23" y="1391"/>
                    <a:pt x="0" y="1369"/>
                    <a:pt x="0" y="1341"/>
                  </a:cubicBezTo>
                  <a:lnTo>
                    <a:pt x="0" y="50"/>
                  </a:lnTo>
                  <a:cubicBezTo>
                    <a:pt x="0" y="22"/>
                    <a:pt x="23" y="0"/>
                    <a:pt x="50" y="0"/>
                  </a:cubicBezTo>
                  <a:lnTo>
                    <a:pt x="3280" y="0"/>
                  </a:lnTo>
                  <a:cubicBezTo>
                    <a:pt x="3308" y="0"/>
                    <a:pt x="3330" y="22"/>
                    <a:pt x="3330" y="50"/>
                  </a:cubicBezTo>
                  <a:lnTo>
                    <a:pt x="3330" y="1341"/>
                  </a:lnTo>
                  <a:cubicBezTo>
                    <a:pt x="3329" y="1369"/>
                    <a:pt x="3306" y="1391"/>
                    <a:pt x="3279" y="13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4" name="Freeform 275"/>
            <p:cNvSpPr>
              <a:spLocks noEditPoints="1"/>
            </p:cNvSpPr>
            <p:nvPr/>
          </p:nvSpPr>
          <p:spPr bwMode="auto">
            <a:xfrm>
              <a:off x="5403984" y="4512900"/>
              <a:ext cx="2020501" cy="853017"/>
            </a:xfrm>
            <a:custGeom>
              <a:avLst/>
              <a:gdLst>
                <a:gd name="T0" fmla="*/ 3291 w 3355"/>
                <a:gd name="T1" fmla="*/ 1417 h 1417"/>
                <a:gd name="T2" fmla="*/ 62 w 3355"/>
                <a:gd name="T3" fmla="*/ 1417 h 1417"/>
                <a:gd name="T4" fmla="*/ 0 w 3355"/>
                <a:gd name="T5" fmla="*/ 1354 h 1417"/>
                <a:gd name="T6" fmla="*/ 0 w 3355"/>
                <a:gd name="T7" fmla="*/ 63 h 1417"/>
                <a:gd name="T8" fmla="*/ 62 w 3355"/>
                <a:gd name="T9" fmla="*/ 0 h 1417"/>
                <a:gd name="T10" fmla="*/ 3292 w 3355"/>
                <a:gd name="T11" fmla="*/ 0 h 1417"/>
                <a:gd name="T12" fmla="*/ 3355 w 3355"/>
                <a:gd name="T13" fmla="*/ 63 h 1417"/>
                <a:gd name="T14" fmla="*/ 3355 w 3355"/>
                <a:gd name="T15" fmla="*/ 1354 h 1417"/>
                <a:gd name="T16" fmla="*/ 3291 w 3355"/>
                <a:gd name="T17" fmla="*/ 1417 h 1417"/>
                <a:gd name="T18" fmla="*/ 62 w 3355"/>
                <a:gd name="T19" fmla="*/ 25 h 1417"/>
                <a:gd name="T20" fmla="*/ 25 w 3355"/>
                <a:gd name="T21" fmla="*/ 63 h 1417"/>
                <a:gd name="T22" fmla="*/ 25 w 3355"/>
                <a:gd name="T23" fmla="*/ 1354 h 1417"/>
                <a:gd name="T24" fmla="*/ 62 w 3355"/>
                <a:gd name="T25" fmla="*/ 1392 h 1417"/>
                <a:gd name="T26" fmla="*/ 3292 w 3355"/>
                <a:gd name="T27" fmla="*/ 1392 h 1417"/>
                <a:gd name="T28" fmla="*/ 3330 w 3355"/>
                <a:gd name="T29" fmla="*/ 1354 h 1417"/>
                <a:gd name="T30" fmla="*/ 3330 w 3355"/>
                <a:gd name="T31" fmla="*/ 63 h 1417"/>
                <a:gd name="T32" fmla="*/ 3292 w 3355"/>
                <a:gd name="T33" fmla="*/ 25 h 1417"/>
                <a:gd name="T34" fmla="*/ 62 w 3355"/>
                <a:gd name="T35" fmla="*/ 25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55" h="1417">
                  <a:moveTo>
                    <a:pt x="3291" y="1417"/>
                  </a:moveTo>
                  <a:lnTo>
                    <a:pt x="62" y="1417"/>
                  </a:lnTo>
                  <a:cubicBezTo>
                    <a:pt x="27" y="1417"/>
                    <a:pt x="0" y="1389"/>
                    <a:pt x="0" y="1354"/>
                  </a:cubicBezTo>
                  <a:lnTo>
                    <a:pt x="0" y="63"/>
                  </a:lnTo>
                  <a:cubicBezTo>
                    <a:pt x="0" y="28"/>
                    <a:pt x="27" y="0"/>
                    <a:pt x="62" y="0"/>
                  </a:cubicBezTo>
                  <a:lnTo>
                    <a:pt x="3292" y="0"/>
                  </a:lnTo>
                  <a:cubicBezTo>
                    <a:pt x="3327" y="0"/>
                    <a:pt x="3355" y="28"/>
                    <a:pt x="3355" y="63"/>
                  </a:cubicBezTo>
                  <a:lnTo>
                    <a:pt x="3355" y="1354"/>
                  </a:lnTo>
                  <a:cubicBezTo>
                    <a:pt x="3353" y="1389"/>
                    <a:pt x="3326" y="1417"/>
                    <a:pt x="3291" y="1417"/>
                  </a:cubicBezTo>
                  <a:close/>
                  <a:moveTo>
                    <a:pt x="62" y="25"/>
                  </a:moveTo>
                  <a:cubicBezTo>
                    <a:pt x="41" y="25"/>
                    <a:pt x="25" y="41"/>
                    <a:pt x="25" y="63"/>
                  </a:cubicBezTo>
                  <a:lnTo>
                    <a:pt x="25" y="1354"/>
                  </a:lnTo>
                  <a:cubicBezTo>
                    <a:pt x="25" y="1375"/>
                    <a:pt x="41" y="1392"/>
                    <a:pt x="62" y="1392"/>
                  </a:cubicBezTo>
                  <a:lnTo>
                    <a:pt x="3292" y="1392"/>
                  </a:lnTo>
                  <a:cubicBezTo>
                    <a:pt x="3313" y="1392"/>
                    <a:pt x="3330" y="1375"/>
                    <a:pt x="3330" y="1354"/>
                  </a:cubicBezTo>
                  <a:lnTo>
                    <a:pt x="3330" y="63"/>
                  </a:lnTo>
                  <a:cubicBezTo>
                    <a:pt x="3330" y="41"/>
                    <a:pt x="3313" y="25"/>
                    <a:pt x="3292" y="25"/>
                  </a:cubicBezTo>
                  <a:lnTo>
                    <a:pt x="62" y="25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5" name="Rectangle 276"/>
            <p:cNvSpPr>
              <a:spLocks noChangeArrowheads="1"/>
            </p:cNvSpPr>
            <p:nvPr/>
          </p:nvSpPr>
          <p:spPr bwMode="auto">
            <a:xfrm>
              <a:off x="5626183" y="4424398"/>
              <a:ext cx="1574220" cy="2052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6" name="Freeform 277"/>
            <p:cNvSpPr>
              <a:spLocks/>
            </p:cNvSpPr>
            <p:nvPr/>
          </p:nvSpPr>
          <p:spPr bwMode="auto">
            <a:xfrm>
              <a:off x="5867212" y="4475239"/>
              <a:ext cx="65907" cy="86620"/>
            </a:xfrm>
            <a:custGeom>
              <a:avLst/>
              <a:gdLst>
                <a:gd name="T0" fmla="*/ 0 w 108"/>
                <a:gd name="T1" fmla="*/ 0 h 145"/>
                <a:gd name="T2" fmla="*/ 30 w 108"/>
                <a:gd name="T3" fmla="*/ 0 h 145"/>
                <a:gd name="T4" fmla="*/ 30 w 108"/>
                <a:gd name="T5" fmla="*/ 58 h 145"/>
                <a:gd name="T6" fmla="*/ 78 w 108"/>
                <a:gd name="T7" fmla="*/ 58 h 145"/>
                <a:gd name="T8" fmla="*/ 78 w 108"/>
                <a:gd name="T9" fmla="*/ 0 h 145"/>
                <a:gd name="T10" fmla="*/ 108 w 108"/>
                <a:gd name="T11" fmla="*/ 0 h 145"/>
                <a:gd name="T12" fmla="*/ 108 w 108"/>
                <a:gd name="T13" fmla="*/ 145 h 145"/>
                <a:gd name="T14" fmla="*/ 78 w 108"/>
                <a:gd name="T15" fmla="*/ 145 h 145"/>
                <a:gd name="T16" fmla="*/ 78 w 108"/>
                <a:gd name="T17" fmla="*/ 86 h 145"/>
                <a:gd name="T18" fmla="*/ 30 w 108"/>
                <a:gd name="T19" fmla="*/ 86 h 145"/>
                <a:gd name="T20" fmla="*/ 30 w 108"/>
                <a:gd name="T21" fmla="*/ 145 h 145"/>
                <a:gd name="T22" fmla="*/ 0 w 108"/>
                <a:gd name="T23" fmla="*/ 145 h 145"/>
                <a:gd name="T24" fmla="*/ 0 w 108"/>
                <a:gd name="T2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145">
                  <a:moveTo>
                    <a:pt x="0" y="0"/>
                  </a:moveTo>
                  <a:lnTo>
                    <a:pt x="30" y="0"/>
                  </a:lnTo>
                  <a:lnTo>
                    <a:pt x="30" y="58"/>
                  </a:lnTo>
                  <a:lnTo>
                    <a:pt x="78" y="58"/>
                  </a:lnTo>
                  <a:lnTo>
                    <a:pt x="78" y="0"/>
                  </a:lnTo>
                  <a:lnTo>
                    <a:pt x="108" y="0"/>
                  </a:lnTo>
                  <a:lnTo>
                    <a:pt x="108" y="145"/>
                  </a:lnTo>
                  <a:lnTo>
                    <a:pt x="78" y="145"/>
                  </a:lnTo>
                  <a:lnTo>
                    <a:pt x="78" y="86"/>
                  </a:lnTo>
                  <a:lnTo>
                    <a:pt x="30" y="86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7" name="Freeform 278"/>
            <p:cNvSpPr>
              <a:spLocks noEditPoints="1"/>
            </p:cNvSpPr>
            <p:nvPr/>
          </p:nvSpPr>
          <p:spPr bwMode="auto">
            <a:xfrm>
              <a:off x="5944416" y="4475239"/>
              <a:ext cx="79088" cy="88503"/>
            </a:xfrm>
            <a:custGeom>
              <a:avLst/>
              <a:gdLst>
                <a:gd name="T0" fmla="*/ 51 w 132"/>
                <a:gd name="T1" fmla="*/ 0 h 146"/>
                <a:gd name="T2" fmla="*/ 80 w 132"/>
                <a:gd name="T3" fmla="*/ 0 h 146"/>
                <a:gd name="T4" fmla="*/ 132 w 132"/>
                <a:gd name="T5" fmla="*/ 146 h 146"/>
                <a:gd name="T6" fmla="*/ 101 w 132"/>
                <a:gd name="T7" fmla="*/ 146 h 146"/>
                <a:gd name="T8" fmla="*/ 90 w 132"/>
                <a:gd name="T9" fmla="*/ 115 h 146"/>
                <a:gd name="T10" fmla="*/ 40 w 132"/>
                <a:gd name="T11" fmla="*/ 115 h 146"/>
                <a:gd name="T12" fmla="*/ 30 w 132"/>
                <a:gd name="T13" fmla="*/ 145 h 146"/>
                <a:gd name="T14" fmla="*/ 0 w 132"/>
                <a:gd name="T15" fmla="*/ 145 h 146"/>
                <a:gd name="T16" fmla="*/ 51 w 132"/>
                <a:gd name="T17" fmla="*/ 0 h 146"/>
                <a:gd name="T18" fmla="*/ 81 w 132"/>
                <a:gd name="T19" fmla="*/ 87 h 146"/>
                <a:gd name="T20" fmla="*/ 65 w 132"/>
                <a:gd name="T21" fmla="*/ 40 h 146"/>
                <a:gd name="T22" fmla="*/ 48 w 132"/>
                <a:gd name="T23" fmla="*/ 87 h 146"/>
                <a:gd name="T24" fmla="*/ 81 w 132"/>
                <a:gd name="T25" fmla="*/ 8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46">
                  <a:moveTo>
                    <a:pt x="51" y="0"/>
                  </a:moveTo>
                  <a:lnTo>
                    <a:pt x="80" y="0"/>
                  </a:lnTo>
                  <a:lnTo>
                    <a:pt x="132" y="146"/>
                  </a:lnTo>
                  <a:lnTo>
                    <a:pt x="101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51" y="0"/>
                  </a:lnTo>
                  <a:close/>
                  <a:moveTo>
                    <a:pt x="81" y="87"/>
                  </a:moveTo>
                  <a:lnTo>
                    <a:pt x="65" y="40"/>
                  </a:lnTo>
                  <a:lnTo>
                    <a:pt x="48" y="87"/>
                  </a:lnTo>
                  <a:lnTo>
                    <a:pt x="81" y="87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8" name="Freeform 279"/>
            <p:cNvSpPr>
              <a:spLocks noEditPoints="1"/>
            </p:cNvSpPr>
            <p:nvPr/>
          </p:nvSpPr>
          <p:spPr bwMode="auto">
            <a:xfrm>
              <a:off x="6034801" y="4475239"/>
              <a:ext cx="65907" cy="86620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3 w 110"/>
                <a:gd name="T5" fmla="*/ 13 h 145"/>
                <a:gd name="T6" fmla="*/ 106 w 110"/>
                <a:gd name="T7" fmla="*/ 47 h 145"/>
                <a:gd name="T8" fmla="*/ 106 w 110"/>
                <a:gd name="T9" fmla="*/ 48 h 145"/>
                <a:gd name="T10" fmla="*/ 78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8 w 110"/>
                <a:gd name="T17" fmla="*/ 97 h 145"/>
                <a:gd name="T18" fmla="*/ 30 w 110"/>
                <a:gd name="T19" fmla="*/ 97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2 w 110"/>
                <a:gd name="T27" fmla="*/ 71 h 145"/>
                <a:gd name="T28" fmla="*/ 76 w 110"/>
                <a:gd name="T29" fmla="*/ 50 h 145"/>
                <a:gd name="T30" fmla="*/ 76 w 110"/>
                <a:gd name="T31" fmla="*/ 50 h 145"/>
                <a:gd name="T32" fmla="*/ 52 w 110"/>
                <a:gd name="T33" fmla="*/ 28 h 145"/>
                <a:gd name="T34" fmla="*/ 30 w 110"/>
                <a:gd name="T35" fmla="*/ 28 h 145"/>
                <a:gd name="T36" fmla="*/ 30 w 110"/>
                <a:gd name="T37" fmla="*/ 72 h 145"/>
                <a:gd name="T38" fmla="*/ 52 w 110"/>
                <a:gd name="T39" fmla="*/ 72 h 145"/>
                <a:gd name="T40" fmla="*/ 52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4"/>
                    <a:pt x="93" y="13"/>
                  </a:cubicBezTo>
                  <a:cubicBezTo>
                    <a:pt x="101" y="21"/>
                    <a:pt x="106" y="32"/>
                    <a:pt x="106" y="47"/>
                  </a:cubicBezTo>
                  <a:lnTo>
                    <a:pt x="106" y="48"/>
                  </a:lnTo>
                  <a:cubicBezTo>
                    <a:pt x="106" y="71"/>
                    <a:pt x="95" y="85"/>
                    <a:pt x="78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8" y="97"/>
                  </a:lnTo>
                  <a:lnTo>
                    <a:pt x="30" y="97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2" y="71"/>
                  </a:moveTo>
                  <a:cubicBezTo>
                    <a:pt x="67" y="71"/>
                    <a:pt x="76" y="62"/>
                    <a:pt x="76" y="50"/>
                  </a:cubicBezTo>
                  <a:lnTo>
                    <a:pt x="76" y="50"/>
                  </a:lnTo>
                  <a:cubicBezTo>
                    <a:pt x="76" y="34"/>
                    <a:pt x="67" y="28"/>
                    <a:pt x="52" y="28"/>
                  </a:cubicBezTo>
                  <a:lnTo>
                    <a:pt x="30" y="28"/>
                  </a:lnTo>
                  <a:lnTo>
                    <a:pt x="30" y="72"/>
                  </a:lnTo>
                  <a:lnTo>
                    <a:pt x="52" y="72"/>
                  </a:lnTo>
                  <a:lnTo>
                    <a:pt x="52" y="71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9" name="Freeform 280"/>
            <p:cNvSpPr>
              <a:spLocks noEditPoints="1"/>
            </p:cNvSpPr>
            <p:nvPr/>
          </p:nvSpPr>
          <p:spPr bwMode="auto">
            <a:xfrm>
              <a:off x="6112007" y="4475239"/>
              <a:ext cx="69673" cy="86620"/>
            </a:xfrm>
            <a:custGeom>
              <a:avLst/>
              <a:gdLst>
                <a:gd name="T0" fmla="*/ 0 w 115"/>
                <a:gd name="T1" fmla="*/ 0 h 143"/>
                <a:gd name="T2" fmla="*/ 46 w 115"/>
                <a:gd name="T3" fmla="*/ 0 h 143"/>
                <a:gd name="T4" fmla="*/ 115 w 115"/>
                <a:gd name="T5" fmla="*/ 71 h 143"/>
                <a:gd name="T6" fmla="*/ 115 w 115"/>
                <a:gd name="T7" fmla="*/ 72 h 143"/>
                <a:gd name="T8" fmla="*/ 46 w 115"/>
                <a:gd name="T9" fmla="*/ 143 h 143"/>
                <a:gd name="T10" fmla="*/ 0 w 115"/>
                <a:gd name="T11" fmla="*/ 143 h 143"/>
                <a:gd name="T12" fmla="*/ 0 w 115"/>
                <a:gd name="T13" fmla="*/ 0 h 143"/>
                <a:gd name="T14" fmla="*/ 30 w 115"/>
                <a:gd name="T15" fmla="*/ 27 h 143"/>
                <a:gd name="T16" fmla="*/ 30 w 115"/>
                <a:gd name="T17" fmla="*/ 118 h 143"/>
                <a:gd name="T18" fmla="*/ 46 w 115"/>
                <a:gd name="T19" fmla="*/ 118 h 143"/>
                <a:gd name="T20" fmla="*/ 85 w 115"/>
                <a:gd name="T21" fmla="*/ 73 h 143"/>
                <a:gd name="T22" fmla="*/ 85 w 115"/>
                <a:gd name="T23" fmla="*/ 72 h 143"/>
                <a:gd name="T24" fmla="*/ 46 w 115"/>
                <a:gd name="T25" fmla="*/ 27 h 143"/>
                <a:gd name="T26" fmla="*/ 30 w 115"/>
                <a:gd name="T27" fmla="*/ 2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" h="143">
                  <a:moveTo>
                    <a:pt x="0" y="0"/>
                  </a:moveTo>
                  <a:lnTo>
                    <a:pt x="46" y="0"/>
                  </a:lnTo>
                  <a:cubicBezTo>
                    <a:pt x="88" y="0"/>
                    <a:pt x="115" y="28"/>
                    <a:pt x="115" y="71"/>
                  </a:cubicBezTo>
                  <a:lnTo>
                    <a:pt x="115" y="72"/>
                  </a:lnTo>
                  <a:cubicBezTo>
                    <a:pt x="115" y="115"/>
                    <a:pt x="87" y="143"/>
                    <a:pt x="46" y="143"/>
                  </a:cubicBezTo>
                  <a:lnTo>
                    <a:pt x="0" y="143"/>
                  </a:lnTo>
                  <a:lnTo>
                    <a:pt x="0" y="0"/>
                  </a:lnTo>
                  <a:close/>
                  <a:moveTo>
                    <a:pt x="30" y="27"/>
                  </a:moveTo>
                  <a:lnTo>
                    <a:pt x="30" y="118"/>
                  </a:lnTo>
                  <a:lnTo>
                    <a:pt x="46" y="118"/>
                  </a:lnTo>
                  <a:cubicBezTo>
                    <a:pt x="68" y="118"/>
                    <a:pt x="85" y="102"/>
                    <a:pt x="85" y="73"/>
                  </a:cubicBezTo>
                  <a:lnTo>
                    <a:pt x="85" y="72"/>
                  </a:lnTo>
                  <a:cubicBezTo>
                    <a:pt x="85" y="43"/>
                    <a:pt x="69" y="27"/>
                    <a:pt x="46" y="27"/>
                  </a:cubicBezTo>
                  <a:lnTo>
                    <a:pt x="30" y="27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0" name="Freeform 281"/>
            <p:cNvSpPr>
              <a:spLocks/>
            </p:cNvSpPr>
            <p:nvPr/>
          </p:nvSpPr>
          <p:spPr bwMode="auto">
            <a:xfrm>
              <a:off x="6185445" y="4473357"/>
              <a:ext cx="114866" cy="90386"/>
            </a:xfrm>
            <a:custGeom>
              <a:avLst/>
              <a:gdLst>
                <a:gd name="T0" fmla="*/ 0 w 190"/>
                <a:gd name="T1" fmla="*/ 2 h 148"/>
                <a:gd name="T2" fmla="*/ 32 w 190"/>
                <a:gd name="T3" fmla="*/ 2 h 148"/>
                <a:gd name="T4" fmla="*/ 57 w 190"/>
                <a:gd name="T5" fmla="*/ 97 h 148"/>
                <a:gd name="T6" fmla="*/ 83 w 190"/>
                <a:gd name="T7" fmla="*/ 0 h 148"/>
                <a:gd name="T8" fmla="*/ 109 w 190"/>
                <a:gd name="T9" fmla="*/ 0 h 148"/>
                <a:gd name="T10" fmla="*/ 135 w 190"/>
                <a:gd name="T11" fmla="*/ 97 h 148"/>
                <a:gd name="T12" fmla="*/ 159 w 190"/>
                <a:gd name="T13" fmla="*/ 2 h 148"/>
                <a:gd name="T14" fmla="*/ 190 w 190"/>
                <a:gd name="T15" fmla="*/ 2 h 148"/>
                <a:gd name="T16" fmla="*/ 149 w 190"/>
                <a:gd name="T17" fmla="*/ 148 h 148"/>
                <a:gd name="T18" fmla="*/ 122 w 190"/>
                <a:gd name="T19" fmla="*/ 148 h 148"/>
                <a:gd name="T20" fmla="*/ 95 w 190"/>
                <a:gd name="T21" fmla="*/ 55 h 148"/>
                <a:gd name="T22" fmla="*/ 69 w 190"/>
                <a:gd name="T23" fmla="*/ 148 h 148"/>
                <a:gd name="T24" fmla="*/ 42 w 190"/>
                <a:gd name="T25" fmla="*/ 148 h 148"/>
                <a:gd name="T26" fmla="*/ 0 w 190"/>
                <a:gd name="T27" fmla="*/ 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148">
                  <a:moveTo>
                    <a:pt x="0" y="2"/>
                  </a:moveTo>
                  <a:lnTo>
                    <a:pt x="32" y="2"/>
                  </a:lnTo>
                  <a:lnTo>
                    <a:pt x="57" y="97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35" y="97"/>
                  </a:lnTo>
                  <a:lnTo>
                    <a:pt x="159" y="2"/>
                  </a:lnTo>
                  <a:lnTo>
                    <a:pt x="190" y="2"/>
                  </a:lnTo>
                  <a:lnTo>
                    <a:pt x="149" y="148"/>
                  </a:lnTo>
                  <a:lnTo>
                    <a:pt x="122" y="148"/>
                  </a:lnTo>
                  <a:lnTo>
                    <a:pt x="95" y="55"/>
                  </a:lnTo>
                  <a:lnTo>
                    <a:pt x="69" y="148"/>
                  </a:lnTo>
                  <a:lnTo>
                    <a:pt x="42" y="14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1" name="Freeform 282"/>
            <p:cNvSpPr>
              <a:spLocks noEditPoints="1"/>
            </p:cNvSpPr>
            <p:nvPr/>
          </p:nvSpPr>
          <p:spPr bwMode="auto">
            <a:xfrm>
              <a:off x="6298427" y="4475239"/>
              <a:ext cx="79088" cy="88503"/>
            </a:xfrm>
            <a:custGeom>
              <a:avLst/>
              <a:gdLst>
                <a:gd name="T0" fmla="*/ 52 w 133"/>
                <a:gd name="T1" fmla="*/ 0 h 146"/>
                <a:gd name="T2" fmla="*/ 80 w 133"/>
                <a:gd name="T3" fmla="*/ 0 h 146"/>
                <a:gd name="T4" fmla="*/ 133 w 133"/>
                <a:gd name="T5" fmla="*/ 146 h 146"/>
                <a:gd name="T6" fmla="*/ 102 w 133"/>
                <a:gd name="T7" fmla="*/ 146 h 146"/>
                <a:gd name="T8" fmla="*/ 90 w 133"/>
                <a:gd name="T9" fmla="*/ 115 h 146"/>
                <a:gd name="T10" fmla="*/ 40 w 133"/>
                <a:gd name="T11" fmla="*/ 115 h 146"/>
                <a:gd name="T12" fmla="*/ 30 w 133"/>
                <a:gd name="T13" fmla="*/ 146 h 146"/>
                <a:gd name="T14" fmla="*/ 0 w 133"/>
                <a:gd name="T15" fmla="*/ 146 h 146"/>
                <a:gd name="T16" fmla="*/ 52 w 133"/>
                <a:gd name="T17" fmla="*/ 0 h 146"/>
                <a:gd name="T18" fmla="*/ 82 w 133"/>
                <a:gd name="T19" fmla="*/ 87 h 146"/>
                <a:gd name="T20" fmla="*/ 65 w 133"/>
                <a:gd name="T21" fmla="*/ 40 h 146"/>
                <a:gd name="T22" fmla="*/ 49 w 133"/>
                <a:gd name="T23" fmla="*/ 87 h 146"/>
                <a:gd name="T24" fmla="*/ 82 w 133"/>
                <a:gd name="T25" fmla="*/ 8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146">
                  <a:moveTo>
                    <a:pt x="52" y="0"/>
                  </a:moveTo>
                  <a:lnTo>
                    <a:pt x="80" y="0"/>
                  </a:lnTo>
                  <a:lnTo>
                    <a:pt x="133" y="146"/>
                  </a:lnTo>
                  <a:lnTo>
                    <a:pt x="102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2" y="0"/>
                  </a:lnTo>
                  <a:close/>
                  <a:moveTo>
                    <a:pt x="82" y="87"/>
                  </a:moveTo>
                  <a:lnTo>
                    <a:pt x="65" y="40"/>
                  </a:lnTo>
                  <a:lnTo>
                    <a:pt x="49" y="87"/>
                  </a:lnTo>
                  <a:lnTo>
                    <a:pt x="82" y="87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2" name="Freeform 283"/>
            <p:cNvSpPr>
              <a:spLocks noEditPoints="1"/>
            </p:cNvSpPr>
            <p:nvPr/>
          </p:nvSpPr>
          <p:spPr bwMode="auto">
            <a:xfrm>
              <a:off x="6388813" y="4475239"/>
              <a:ext cx="65907" cy="86620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3 h 145"/>
                <a:gd name="T6" fmla="*/ 107 w 110"/>
                <a:gd name="T7" fmla="*/ 47 h 145"/>
                <a:gd name="T8" fmla="*/ 107 w 110"/>
                <a:gd name="T9" fmla="*/ 48 h 145"/>
                <a:gd name="T10" fmla="*/ 79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7 h 145"/>
                <a:gd name="T18" fmla="*/ 30 w 110"/>
                <a:gd name="T19" fmla="*/ 97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3 w 110"/>
                <a:gd name="T27" fmla="*/ 71 h 145"/>
                <a:gd name="T28" fmla="*/ 77 w 110"/>
                <a:gd name="T29" fmla="*/ 50 h 145"/>
                <a:gd name="T30" fmla="*/ 77 w 110"/>
                <a:gd name="T31" fmla="*/ 50 h 145"/>
                <a:gd name="T32" fmla="*/ 53 w 110"/>
                <a:gd name="T33" fmla="*/ 28 h 145"/>
                <a:gd name="T34" fmla="*/ 32 w 110"/>
                <a:gd name="T35" fmla="*/ 28 h 145"/>
                <a:gd name="T36" fmla="*/ 32 w 110"/>
                <a:gd name="T37" fmla="*/ 72 h 145"/>
                <a:gd name="T38" fmla="*/ 53 w 110"/>
                <a:gd name="T39" fmla="*/ 72 h 145"/>
                <a:gd name="T40" fmla="*/ 53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2" y="0"/>
                    <a:pt x="85" y="4"/>
                    <a:pt x="94" y="13"/>
                  </a:cubicBezTo>
                  <a:cubicBezTo>
                    <a:pt x="102" y="21"/>
                    <a:pt x="107" y="32"/>
                    <a:pt x="107" y="47"/>
                  </a:cubicBezTo>
                  <a:lnTo>
                    <a:pt x="107" y="48"/>
                  </a:lnTo>
                  <a:cubicBezTo>
                    <a:pt x="107" y="71"/>
                    <a:pt x="95" y="85"/>
                    <a:pt x="79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7"/>
                  </a:lnTo>
                  <a:lnTo>
                    <a:pt x="30" y="97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3" y="71"/>
                  </a:moveTo>
                  <a:cubicBezTo>
                    <a:pt x="68" y="71"/>
                    <a:pt x="77" y="62"/>
                    <a:pt x="77" y="50"/>
                  </a:cubicBezTo>
                  <a:lnTo>
                    <a:pt x="77" y="50"/>
                  </a:lnTo>
                  <a:cubicBezTo>
                    <a:pt x="77" y="34"/>
                    <a:pt x="68" y="28"/>
                    <a:pt x="53" y="28"/>
                  </a:cubicBezTo>
                  <a:lnTo>
                    <a:pt x="32" y="28"/>
                  </a:lnTo>
                  <a:lnTo>
                    <a:pt x="32" y="72"/>
                  </a:lnTo>
                  <a:lnTo>
                    <a:pt x="53" y="72"/>
                  </a:lnTo>
                  <a:lnTo>
                    <a:pt x="53" y="71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3" name="Freeform 284"/>
            <p:cNvSpPr>
              <a:spLocks/>
            </p:cNvSpPr>
            <p:nvPr/>
          </p:nvSpPr>
          <p:spPr bwMode="auto">
            <a:xfrm>
              <a:off x="6466018" y="4475239"/>
              <a:ext cx="58375" cy="8850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7 h 146"/>
                <a:gd name="T6" fmla="*/ 30 w 95"/>
                <a:gd name="T7" fmla="*/ 27 h 146"/>
                <a:gd name="T8" fmla="*/ 30 w 95"/>
                <a:gd name="T9" fmla="*/ 58 h 146"/>
                <a:gd name="T10" fmla="*/ 87 w 95"/>
                <a:gd name="T11" fmla="*/ 58 h 146"/>
                <a:gd name="T12" fmla="*/ 87 w 95"/>
                <a:gd name="T13" fmla="*/ 86 h 146"/>
                <a:gd name="T14" fmla="*/ 30 w 95"/>
                <a:gd name="T15" fmla="*/ 86 h 146"/>
                <a:gd name="T16" fmla="*/ 30 w 95"/>
                <a:gd name="T17" fmla="*/ 118 h 146"/>
                <a:gd name="T18" fmla="*/ 95 w 95"/>
                <a:gd name="T19" fmla="*/ 118 h 146"/>
                <a:gd name="T20" fmla="*/ 95 w 95"/>
                <a:gd name="T21" fmla="*/ 146 h 146"/>
                <a:gd name="T22" fmla="*/ 2 w 95"/>
                <a:gd name="T23" fmla="*/ 146 h 146"/>
                <a:gd name="T24" fmla="*/ 2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7"/>
                  </a:lnTo>
                  <a:lnTo>
                    <a:pt x="30" y="27"/>
                  </a:lnTo>
                  <a:lnTo>
                    <a:pt x="30" y="58"/>
                  </a:lnTo>
                  <a:lnTo>
                    <a:pt x="87" y="58"/>
                  </a:lnTo>
                  <a:lnTo>
                    <a:pt x="87" y="86"/>
                  </a:lnTo>
                  <a:lnTo>
                    <a:pt x="30" y="86"/>
                  </a:lnTo>
                  <a:lnTo>
                    <a:pt x="30" y="118"/>
                  </a:lnTo>
                  <a:lnTo>
                    <a:pt x="95" y="118"/>
                  </a:lnTo>
                  <a:lnTo>
                    <a:pt x="95" y="146"/>
                  </a:lnTo>
                  <a:lnTo>
                    <a:pt x="2" y="14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4" name="Freeform 285"/>
            <p:cNvSpPr>
              <a:spLocks/>
            </p:cNvSpPr>
            <p:nvPr/>
          </p:nvSpPr>
          <p:spPr bwMode="auto">
            <a:xfrm>
              <a:off x="6565818" y="4475239"/>
              <a:ext cx="52725" cy="86620"/>
            </a:xfrm>
            <a:custGeom>
              <a:avLst/>
              <a:gdLst>
                <a:gd name="T0" fmla="*/ 0 w 28"/>
                <a:gd name="T1" fmla="*/ 0 h 46"/>
                <a:gd name="T2" fmla="*/ 10 w 28"/>
                <a:gd name="T3" fmla="*/ 0 h 46"/>
                <a:gd name="T4" fmla="*/ 10 w 28"/>
                <a:gd name="T5" fmla="*/ 37 h 46"/>
                <a:gd name="T6" fmla="*/ 28 w 28"/>
                <a:gd name="T7" fmla="*/ 37 h 46"/>
                <a:gd name="T8" fmla="*/ 28 w 28"/>
                <a:gd name="T9" fmla="*/ 46 h 46"/>
                <a:gd name="T10" fmla="*/ 0 w 28"/>
                <a:gd name="T11" fmla="*/ 46 h 46"/>
                <a:gd name="T12" fmla="*/ 0 w 28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6">
                  <a:moveTo>
                    <a:pt x="0" y="0"/>
                  </a:moveTo>
                  <a:lnTo>
                    <a:pt x="10" y="0"/>
                  </a:lnTo>
                  <a:lnTo>
                    <a:pt x="10" y="37"/>
                  </a:lnTo>
                  <a:lnTo>
                    <a:pt x="28" y="37"/>
                  </a:lnTo>
                  <a:lnTo>
                    <a:pt x="28" y="46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5" name="Rectangle 286"/>
            <p:cNvSpPr>
              <a:spLocks noChangeArrowheads="1"/>
            </p:cNvSpPr>
            <p:nvPr/>
          </p:nvSpPr>
          <p:spPr bwMode="auto">
            <a:xfrm>
              <a:off x="6631725" y="4475239"/>
              <a:ext cx="16948" cy="86620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6" name="Freeform 287"/>
            <p:cNvSpPr>
              <a:spLocks/>
            </p:cNvSpPr>
            <p:nvPr/>
          </p:nvSpPr>
          <p:spPr bwMode="auto">
            <a:xfrm>
              <a:off x="6667502" y="4475239"/>
              <a:ext cx="56491" cy="86620"/>
            </a:xfrm>
            <a:custGeom>
              <a:avLst/>
              <a:gdLst>
                <a:gd name="T0" fmla="*/ 0 w 94"/>
                <a:gd name="T1" fmla="*/ 0 h 145"/>
                <a:gd name="T2" fmla="*/ 94 w 94"/>
                <a:gd name="T3" fmla="*/ 0 h 145"/>
                <a:gd name="T4" fmla="*/ 94 w 94"/>
                <a:gd name="T5" fmla="*/ 27 h 145"/>
                <a:gd name="T6" fmla="*/ 30 w 94"/>
                <a:gd name="T7" fmla="*/ 27 h 145"/>
                <a:gd name="T8" fmla="*/ 30 w 94"/>
                <a:gd name="T9" fmla="*/ 60 h 145"/>
                <a:gd name="T10" fmla="*/ 86 w 94"/>
                <a:gd name="T11" fmla="*/ 60 h 145"/>
                <a:gd name="T12" fmla="*/ 86 w 94"/>
                <a:gd name="T13" fmla="*/ 87 h 145"/>
                <a:gd name="T14" fmla="*/ 30 w 94"/>
                <a:gd name="T15" fmla="*/ 87 h 145"/>
                <a:gd name="T16" fmla="*/ 30 w 94"/>
                <a:gd name="T17" fmla="*/ 145 h 145"/>
                <a:gd name="T18" fmla="*/ 0 w 94"/>
                <a:gd name="T19" fmla="*/ 145 h 145"/>
                <a:gd name="T20" fmla="*/ 0 w 94"/>
                <a:gd name="T2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145">
                  <a:moveTo>
                    <a:pt x="0" y="0"/>
                  </a:moveTo>
                  <a:lnTo>
                    <a:pt x="94" y="0"/>
                  </a:lnTo>
                  <a:lnTo>
                    <a:pt x="94" y="27"/>
                  </a:lnTo>
                  <a:lnTo>
                    <a:pt x="30" y="27"/>
                  </a:lnTo>
                  <a:lnTo>
                    <a:pt x="30" y="60"/>
                  </a:lnTo>
                  <a:lnTo>
                    <a:pt x="86" y="60"/>
                  </a:lnTo>
                  <a:lnTo>
                    <a:pt x="86" y="87"/>
                  </a:lnTo>
                  <a:lnTo>
                    <a:pt x="30" y="87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7" name="Freeform 288"/>
            <p:cNvSpPr>
              <a:spLocks/>
            </p:cNvSpPr>
            <p:nvPr/>
          </p:nvSpPr>
          <p:spPr bwMode="auto">
            <a:xfrm>
              <a:off x="6737175" y="4475239"/>
              <a:ext cx="56491" cy="8850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7 h 146"/>
                <a:gd name="T6" fmla="*/ 30 w 95"/>
                <a:gd name="T7" fmla="*/ 27 h 146"/>
                <a:gd name="T8" fmla="*/ 30 w 95"/>
                <a:gd name="T9" fmla="*/ 58 h 146"/>
                <a:gd name="T10" fmla="*/ 86 w 95"/>
                <a:gd name="T11" fmla="*/ 58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8 h 146"/>
                <a:gd name="T18" fmla="*/ 95 w 95"/>
                <a:gd name="T19" fmla="*/ 118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7"/>
                  </a:lnTo>
                  <a:lnTo>
                    <a:pt x="30" y="27"/>
                  </a:lnTo>
                  <a:lnTo>
                    <a:pt x="30" y="58"/>
                  </a:lnTo>
                  <a:lnTo>
                    <a:pt x="86" y="58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8"/>
                  </a:lnTo>
                  <a:lnTo>
                    <a:pt x="95" y="118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8" name="Freeform 289"/>
            <p:cNvSpPr>
              <a:spLocks/>
            </p:cNvSpPr>
            <p:nvPr/>
          </p:nvSpPr>
          <p:spPr bwMode="auto">
            <a:xfrm>
              <a:off x="6804965" y="4473357"/>
              <a:ext cx="67789" cy="90386"/>
            </a:xfrm>
            <a:custGeom>
              <a:avLst/>
              <a:gdLst>
                <a:gd name="T0" fmla="*/ 0 w 112"/>
                <a:gd name="T1" fmla="*/ 75 h 149"/>
                <a:gd name="T2" fmla="*/ 0 w 112"/>
                <a:gd name="T3" fmla="*/ 74 h 149"/>
                <a:gd name="T4" fmla="*/ 66 w 112"/>
                <a:gd name="T5" fmla="*/ 0 h 149"/>
                <a:gd name="T6" fmla="*/ 112 w 112"/>
                <a:gd name="T7" fmla="*/ 19 h 149"/>
                <a:gd name="T8" fmla="*/ 94 w 112"/>
                <a:gd name="T9" fmla="*/ 43 h 149"/>
                <a:gd name="T10" fmla="*/ 64 w 112"/>
                <a:gd name="T11" fmla="*/ 28 h 149"/>
                <a:gd name="T12" fmla="*/ 31 w 112"/>
                <a:gd name="T13" fmla="*/ 74 h 149"/>
                <a:gd name="T14" fmla="*/ 31 w 112"/>
                <a:gd name="T15" fmla="*/ 74 h 149"/>
                <a:gd name="T16" fmla="*/ 64 w 112"/>
                <a:gd name="T17" fmla="*/ 120 h 149"/>
                <a:gd name="T18" fmla="*/ 94 w 112"/>
                <a:gd name="T19" fmla="*/ 105 h 149"/>
                <a:gd name="T20" fmla="*/ 112 w 112"/>
                <a:gd name="T21" fmla="*/ 127 h 149"/>
                <a:gd name="T22" fmla="*/ 63 w 112"/>
                <a:gd name="T23" fmla="*/ 148 h 149"/>
                <a:gd name="T24" fmla="*/ 0 w 112"/>
                <a:gd name="T25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49">
                  <a:moveTo>
                    <a:pt x="0" y="75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87" y="0"/>
                    <a:pt x="101" y="8"/>
                    <a:pt x="112" y="19"/>
                  </a:cubicBezTo>
                  <a:lnTo>
                    <a:pt x="94" y="43"/>
                  </a:lnTo>
                  <a:cubicBezTo>
                    <a:pt x="86" y="34"/>
                    <a:pt x="77" y="28"/>
                    <a:pt x="64" y="28"/>
                  </a:cubicBezTo>
                  <a:cubicBezTo>
                    <a:pt x="44" y="28"/>
                    <a:pt x="31" y="45"/>
                    <a:pt x="31" y="74"/>
                  </a:cubicBezTo>
                  <a:lnTo>
                    <a:pt x="31" y="74"/>
                  </a:lnTo>
                  <a:cubicBezTo>
                    <a:pt x="31" y="103"/>
                    <a:pt x="46" y="120"/>
                    <a:pt x="64" y="120"/>
                  </a:cubicBezTo>
                  <a:cubicBezTo>
                    <a:pt x="76" y="120"/>
                    <a:pt x="84" y="115"/>
                    <a:pt x="94" y="105"/>
                  </a:cubicBezTo>
                  <a:lnTo>
                    <a:pt x="112" y="127"/>
                  </a:lnTo>
                  <a:cubicBezTo>
                    <a:pt x="100" y="140"/>
                    <a:pt x="85" y="148"/>
                    <a:pt x="63" y="148"/>
                  </a:cubicBezTo>
                  <a:cubicBezTo>
                    <a:pt x="25" y="149"/>
                    <a:pt x="0" y="120"/>
                    <a:pt x="0" y="75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9" name="Freeform 290"/>
            <p:cNvSpPr>
              <a:spLocks/>
            </p:cNvSpPr>
            <p:nvPr/>
          </p:nvSpPr>
          <p:spPr bwMode="auto">
            <a:xfrm>
              <a:off x="6876520" y="4475239"/>
              <a:ext cx="75322" cy="88503"/>
            </a:xfrm>
            <a:custGeom>
              <a:avLst/>
              <a:gdLst>
                <a:gd name="T0" fmla="*/ 48 w 125"/>
                <a:gd name="T1" fmla="*/ 87 h 145"/>
                <a:gd name="T2" fmla="*/ 0 w 125"/>
                <a:gd name="T3" fmla="*/ 0 h 145"/>
                <a:gd name="T4" fmla="*/ 34 w 125"/>
                <a:gd name="T5" fmla="*/ 0 h 145"/>
                <a:gd name="T6" fmla="*/ 63 w 125"/>
                <a:gd name="T7" fmla="*/ 57 h 145"/>
                <a:gd name="T8" fmla="*/ 92 w 125"/>
                <a:gd name="T9" fmla="*/ 0 h 145"/>
                <a:gd name="T10" fmla="*/ 125 w 125"/>
                <a:gd name="T11" fmla="*/ 0 h 145"/>
                <a:gd name="T12" fmla="*/ 78 w 125"/>
                <a:gd name="T13" fmla="*/ 87 h 145"/>
                <a:gd name="T14" fmla="*/ 78 w 125"/>
                <a:gd name="T15" fmla="*/ 145 h 145"/>
                <a:gd name="T16" fmla="*/ 48 w 125"/>
                <a:gd name="T17" fmla="*/ 145 h 145"/>
                <a:gd name="T18" fmla="*/ 48 w 125"/>
                <a:gd name="T19" fmla="*/ 8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45">
                  <a:moveTo>
                    <a:pt x="48" y="87"/>
                  </a:moveTo>
                  <a:lnTo>
                    <a:pt x="0" y="0"/>
                  </a:lnTo>
                  <a:lnTo>
                    <a:pt x="34" y="0"/>
                  </a:lnTo>
                  <a:lnTo>
                    <a:pt x="63" y="57"/>
                  </a:lnTo>
                  <a:lnTo>
                    <a:pt x="92" y="0"/>
                  </a:lnTo>
                  <a:lnTo>
                    <a:pt x="125" y="0"/>
                  </a:lnTo>
                  <a:lnTo>
                    <a:pt x="78" y="87"/>
                  </a:lnTo>
                  <a:lnTo>
                    <a:pt x="78" y="145"/>
                  </a:lnTo>
                  <a:lnTo>
                    <a:pt x="48" y="145"/>
                  </a:lnTo>
                  <a:lnTo>
                    <a:pt x="48" y="87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0" name="Freeform 291"/>
            <p:cNvSpPr>
              <a:spLocks/>
            </p:cNvSpPr>
            <p:nvPr/>
          </p:nvSpPr>
          <p:spPr bwMode="auto">
            <a:xfrm>
              <a:off x="6951842" y="4473357"/>
              <a:ext cx="67789" cy="90386"/>
            </a:xfrm>
            <a:custGeom>
              <a:avLst/>
              <a:gdLst>
                <a:gd name="T0" fmla="*/ 0 w 113"/>
                <a:gd name="T1" fmla="*/ 75 h 149"/>
                <a:gd name="T2" fmla="*/ 0 w 113"/>
                <a:gd name="T3" fmla="*/ 74 h 149"/>
                <a:gd name="T4" fmla="*/ 67 w 113"/>
                <a:gd name="T5" fmla="*/ 0 h 149"/>
                <a:gd name="T6" fmla="*/ 113 w 113"/>
                <a:gd name="T7" fmla="*/ 19 h 149"/>
                <a:gd name="T8" fmla="*/ 95 w 113"/>
                <a:gd name="T9" fmla="*/ 43 h 149"/>
                <a:gd name="T10" fmla="*/ 65 w 113"/>
                <a:gd name="T11" fmla="*/ 28 h 149"/>
                <a:gd name="T12" fmla="*/ 32 w 113"/>
                <a:gd name="T13" fmla="*/ 74 h 149"/>
                <a:gd name="T14" fmla="*/ 32 w 113"/>
                <a:gd name="T15" fmla="*/ 74 h 149"/>
                <a:gd name="T16" fmla="*/ 65 w 113"/>
                <a:gd name="T17" fmla="*/ 120 h 149"/>
                <a:gd name="T18" fmla="*/ 95 w 113"/>
                <a:gd name="T19" fmla="*/ 105 h 149"/>
                <a:gd name="T20" fmla="*/ 113 w 113"/>
                <a:gd name="T21" fmla="*/ 127 h 149"/>
                <a:gd name="T22" fmla="*/ 64 w 113"/>
                <a:gd name="T23" fmla="*/ 148 h 149"/>
                <a:gd name="T24" fmla="*/ 0 w 113"/>
                <a:gd name="T25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49">
                  <a:moveTo>
                    <a:pt x="0" y="75"/>
                  </a:moveTo>
                  <a:lnTo>
                    <a:pt x="0" y="74"/>
                  </a:lnTo>
                  <a:cubicBezTo>
                    <a:pt x="0" y="30"/>
                    <a:pt x="28" y="0"/>
                    <a:pt x="67" y="0"/>
                  </a:cubicBezTo>
                  <a:cubicBezTo>
                    <a:pt x="88" y="0"/>
                    <a:pt x="102" y="8"/>
                    <a:pt x="113" y="19"/>
                  </a:cubicBezTo>
                  <a:lnTo>
                    <a:pt x="95" y="43"/>
                  </a:lnTo>
                  <a:cubicBezTo>
                    <a:pt x="87" y="34"/>
                    <a:pt x="78" y="28"/>
                    <a:pt x="65" y="28"/>
                  </a:cubicBezTo>
                  <a:cubicBezTo>
                    <a:pt x="45" y="28"/>
                    <a:pt x="32" y="45"/>
                    <a:pt x="32" y="74"/>
                  </a:cubicBezTo>
                  <a:lnTo>
                    <a:pt x="32" y="74"/>
                  </a:lnTo>
                  <a:cubicBezTo>
                    <a:pt x="32" y="103"/>
                    <a:pt x="47" y="120"/>
                    <a:pt x="65" y="120"/>
                  </a:cubicBezTo>
                  <a:cubicBezTo>
                    <a:pt x="77" y="120"/>
                    <a:pt x="85" y="115"/>
                    <a:pt x="95" y="105"/>
                  </a:cubicBezTo>
                  <a:lnTo>
                    <a:pt x="113" y="127"/>
                  </a:lnTo>
                  <a:cubicBezTo>
                    <a:pt x="100" y="140"/>
                    <a:pt x="85" y="148"/>
                    <a:pt x="64" y="148"/>
                  </a:cubicBezTo>
                  <a:cubicBezTo>
                    <a:pt x="25" y="149"/>
                    <a:pt x="0" y="120"/>
                    <a:pt x="0" y="75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1" name="Freeform 292"/>
            <p:cNvSpPr>
              <a:spLocks/>
            </p:cNvSpPr>
            <p:nvPr/>
          </p:nvSpPr>
          <p:spPr bwMode="auto">
            <a:xfrm>
              <a:off x="7030929" y="4475239"/>
              <a:ext cx="54609" cy="86620"/>
            </a:xfrm>
            <a:custGeom>
              <a:avLst/>
              <a:gdLst>
                <a:gd name="T0" fmla="*/ 0 w 29"/>
                <a:gd name="T1" fmla="*/ 0 h 46"/>
                <a:gd name="T2" fmla="*/ 10 w 29"/>
                <a:gd name="T3" fmla="*/ 0 h 46"/>
                <a:gd name="T4" fmla="*/ 10 w 29"/>
                <a:gd name="T5" fmla="*/ 37 h 46"/>
                <a:gd name="T6" fmla="*/ 29 w 29"/>
                <a:gd name="T7" fmla="*/ 37 h 46"/>
                <a:gd name="T8" fmla="*/ 29 w 29"/>
                <a:gd name="T9" fmla="*/ 46 h 46"/>
                <a:gd name="T10" fmla="*/ 0 w 29"/>
                <a:gd name="T11" fmla="*/ 46 h 46"/>
                <a:gd name="T12" fmla="*/ 0 w 29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6">
                  <a:moveTo>
                    <a:pt x="0" y="0"/>
                  </a:moveTo>
                  <a:lnTo>
                    <a:pt x="10" y="0"/>
                  </a:lnTo>
                  <a:lnTo>
                    <a:pt x="10" y="37"/>
                  </a:lnTo>
                  <a:lnTo>
                    <a:pt x="29" y="37"/>
                  </a:lnTo>
                  <a:lnTo>
                    <a:pt x="29" y="46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2" name="Freeform 293"/>
            <p:cNvSpPr>
              <a:spLocks/>
            </p:cNvSpPr>
            <p:nvPr/>
          </p:nvSpPr>
          <p:spPr bwMode="auto">
            <a:xfrm>
              <a:off x="7096835" y="4475239"/>
              <a:ext cx="58375" cy="8850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7 h 146"/>
                <a:gd name="T6" fmla="*/ 30 w 95"/>
                <a:gd name="T7" fmla="*/ 27 h 146"/>
                <a:gd name="T8" fmla="*/ 30 w 95"/>
                <a:gd name="T9" fmla="*/ 58 h 146"/>
                <a:gd name="T10" fmla="*/ 86 w 95"/>
                <a:gd name="T11" fmla="*/ 58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8 h 146"/>
                <a:gd name="T18" fmla="*/ 95 w 95"/>
                <a:gd name="T19" fmla="*/ 118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7"/>
                  </a:lnTo>
                  <a:lnTo>
                    <a:pt x="30" y="27"/>
                  </a:lnTo>
                  <a:lnTo>
                    <a:pt x="30" y="58"/>
                  </a:lnTo>
                  <a:lnTo>
                    <a:pt x="86" y="58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8"/>
                  </a:lnTo>
                  <a:lnTo>
                    <a:pt x="95" y="118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3" name="Freeform 294"/>
            <p:cNvSpPr>
              <a:spLocks noEditPoints="1"/>
            </p:cNvSpPr>
            <p:nvPr/>
          </p:nvSpPr>
          <p:spPr bwMode="auto">
            <a:xfrm>
              <a:off x="5725983" y="4437579"/>
              <a:ext cx="45193" cy="178889"/>
            </a:xfrm>
            <a:custGeom>
              <a:avLst/>
              <a:gdLst>
                <a:gd name="T0" fmla="*/ 0 w 75"/>
                <a:gd name="T1" fmla="*/ 12 h 296"/>
                <a:gd name="T2" fmla="*/ 0 w 75"/>
                <a:gd name="T3" fmla="*/ 285 h 296"/>
                <a:gd name="T4" fmla="*/ 4 w 75"/>
                <a:gd name="T5" fmla="*/ 293 h 296"/>
                <a:gd name="T6" fmla="*/ 13 w 75"/>
                <a:gd name="T7" fmla="*/ 296 h 296"/>
                <a:gd name="T8" fmla="*/ 63 w 75"/>
                <a:gd name="T9" fmla="*/ 296 h 296"/>
                <a:gd name="T10" fmla="*/ 72 w 75"/>
                <a:gd name="T11" fmla="*/ 293 h 296"/>
                <a:gd name="T12" fmla="*/ 75 w 75"/>
                <a:gd name="T13" fmla="*/ 285 h 296"/>
                <a:gd name="T14" fmla="*/ 75 w 75"/>
                <a:gd name="T15" fmla="*/ 12 h 296"/>
                <a:gd name="T16" fmla="*/ 72 w 75"/>
                <a:gd name="T17" fmla="*/ 4 h 296"/>
                <a:gd name="T18" fmla="*/ 63 w 75"/>
                <a:gd name="T19" fmla="*/ 0 h 296"/>
                <a:gd name="T20" fmla="*/ 13 w 75"/>
                <a:gd name="T21" fmla="*/ 0 h 296"/>
                <a:gd name="T22" fmla="*/ 4 w 75"/>
                <a:gd name="T23" fmla="*/ 4 h 296"/>
                <a:gd name="T24" fmla="*/ 0 w 75"/>
                <a:gd name="T25" fmla="*/ 12 h 296"/>
                <a:gd name="T26" fmla="*/ 50 w 75"/>
                <a:gd name="T27" fmla="*/ 22 h 296"/>
                <a:gd name="T28" fmla="*/ 50 w 75"/>
                <a:gd name="T29" fmla="*/ 190 h 296"/>
                <a:gd name="T30" fmla="*/ 25 w 75"/>
                <a:gd name="T31" fmla="*/ 190 h 296"/>
                <a:gd name="T32" fmla="*/ 25 w 75"/>
                <a:gd name="T33" fmla="*/ 22 h 296"/>
                <a:gd name="T34" fmla="*/ 50 w 75"/>
                <a:gd name="T35" fmla="*/ 22 h 296"/>
                <a:gd name="T36" fmla="*/ 50 w 75"/>
                <a:gd name="T37" fmla="*/ 2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296">
                  <a:moveTo>
                    <a:pt x="0" y="12"/>
                  </a:moveTo>
                  <a:lnTo>
                    <a:pt x="0" y="285"/>
                  </a:lnTo>
                  <a:cubicBezTo>
                    <a:pt x="0" y="288"/>
                    <a:pt x="2" y="290"/>
                    <a:pt x="4" y="293"/>
                  </a:cubicBezTo>
                  <a:cubicBezTo>
                    <a:pt x="7" y="295"/>
                    <a:pt x="9" y="296"/>
                    <a:pt x="13" y="296"/>
                  </a:cubicBezTo>
                  <a:lnTo>
                    <a:pt x="63" y="296"/>
                  </a:lnTo>
                  <a:cubicBezTo>
                    <a:pt x="67" y="296"/>
                    <a:pt x="69" y="295"/>
                    <a:pt x="72" y="293"/>
                  </a:cubicBezTo>
                  <a:cubicBezTo>
                    <a:pt x="74" y="290"/>
                    <a:pt x="75" y="288"/>
                    <a:pt x="75" y="285"/>
                  </a:cubicBezTo>
                  <a:lnTo>
                    <a:pt x="75" y="12"/>
                  </a:lnTo>
                  <a:cubicBezTo>
                    <a:pt x="75" y="9"/>
                    <a:pt x="74" y="7"/>
                    <a:pt x="72" y="4"/>
                  </a:cubicBezTo>
                  <a:cubicBezTo>
                    <a:pt x="69" y="1"/>
                    <a:pt x="67" y="0"/>
                    <a:pt x="63" y="0"/>
                  </a:cubicBezTo>
                  <a:lnTo>
                    <a:pt x="13" y="0"/>
                  </a:lnTo>
                  <a:cubicBezTo>
                    <a:pt x="9" y="0"/>
                    <a:pt x="7" y="2"/>
                    <a:pt x="4" y="4"/>
                  </a:cubicBezTo>
                  <a:cubicBezTo>
                    <a:pt x="2" y="7"/>
                    <a:pt x="0" y="9"/>
                    <a:pt x="0" y="12"/>
                  </a:cubicBezTo>
                  <a:close/>
                  <a:moveTo>
                    <a:pt x="50" y="22"/>
                  </a:moveTo>
                  <a:lnTo>
                    <a:pt x="50" y="190"/>
                  </a:lnTo>
                  <a:lnTo>
                    <a:pt x="25" y="190"/>
                  </a:lnTo>
                  <a:lnTo>
                    <a:pt x="25" y="22"/>
                  </a:lnTo>
                  <a:lnTo>
                    <a:pt x="50" y="22"/>
                  </a:lnTo>
                  <a:close/>
                  <a:moveTo>
                    <a:pt x="50" y="22"/>
                  </a:move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4" name="Freeform 295"/>
            <p:cNvSpPr>
              <a:spLocks noEditPoints="1"/>
            </p:cNvSpPr>
            <p:nvPr/>
          </p:nvSpPr>
          <p:spPr bwMode="auto">
            <a:xfrm>
              <a:off x="5665726" y="4437579"/>
              <a:ext cx="45193" cy="178889"/>
            </a:xfrm>
            <a:custGeom>
              <a:avLst/>
              <a:gdLst>
                <a:gd name="T0" fmla="*/ 4 w 75"/>
                <a:gd name="T1" fmla="*/ 4 h 296"/>
                <a:gd name="T2" fmla="*/ 0 w 75"/>
                <a:gd name="T3" fmla="*/ 12 h 296"/>
                <a:gd name="T4" fmla="*/ 0 w 75"/>
                <a:gd name="T5" fmla="*/ 285 h 296"/>
                <a:gd name="T6" fmla="*/ 4 w 75"/>
                <a:gd name="T7" fmla="*/ 293 h 296"/>
                <a:gd name="T8" fmla="*/ 13 w 75"/>
                <a:gd name="T9" fmla="*/ 296 h 296"/>
                <a:gd name="T10" fmla="*/ 63 w 75"/>
                <a:gd name="T11" fmla="*/ 296 h 296"/>
                <a:gd name="T12" fmla="*/ 71 w 75"/>
                <a:gd name="T13" fmla="*/ 293 h 296"/>
                <a:gd name="T14" fmla="*/ 75 w 75"/>
                <a:gd name="T15" fmla="*/ 285 h 296"/>
                <a:gd name="T16" fmla="*/ 75 w 75"/>
                <a:gd name="T17" fmla="*/ 12 h 296"/>
                <a:gd name="T18" fmla="*/ 71 w 75"/>
                <a:gd name="T19" fmla="*/ 4 h 296"/>
                <a:gd name="T20" fmla="*/ 63 w 75"/>
                <a:gd name="T21" fmla="*/ 0 h 296"/>
                <a:gd name="T22" fmla="*/ 13 w 75"/>
                <a:gd name="T23" fmla="*/ 0 h 296"/>
                <a:gd name="T24" fmla="*/ 4 w 75"/>
                <a:gd name="T25" fmla="*/ 4 h 296"/>
                <a:gd name="T26" fmla="*/ 51 w 75"/>
                <a:gd name="T27" fmla="*/ 22 h 296"/>
                <a:gd name="T28" fmla="*/ 51 w 75"/>
                <a:gd name="T29" fmla="*/ 85 h 296"/>
                <a:gd name="T30" fmla="*/ 26 w 75"/>
                <a:gd name="T31" fmla="*/ 85 h 296"/>
                <a:gd name="T32" fmla="*/ 26 w 75"/>
                <a:gd name="T33" fmla="*/ 22 h 296"/>
                <a:gd name="T34" fmla="*/ 51 w 75"/>
                <a:gd name="T35" fmla="*/ 22 h 296"/>
                <a:gd name="T36" fmla="*/ 51 w 75"/>
                <a:gd name="T37" fmla="*/ 2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296">
                  <a:moveTo>
                    <a:pt x="4" y="4"/>
                  </a:moveTo>
                  <a:cubicBezTo>
                    <a:pt x="1" y="7"/>
                    <a:pt x="0" y="9"/>
                    <a:pt x="0" y="12"/>
                  </a:cubicBezTo>
                  <a:lnTo>
                    <a:pt x="0" y="285"/>
                  </a:lnTo>
                  <a:cubicBezTo>
                    <a:pt x="0" y="288"/>
                    <a:pt x="1" y="290"/>
                    <a:pt x="4" y="293"/>
                  </a:cubicBezTo>
                  <a:cubicBezTo>
                    <a:pt x="6" y="295"/>
                    <a:pt x="9" y="296"/>
                    <a:pt x="13" y="296"/>
                  </a:cubicBezTo>
                  <a:lnTo>
                    <a:pt x="63" y="296"/>
                  </a:lnTo>
                  <a:cubicBezTo>
                    <a:pt x="66" y="296"/>
                    <a:pt x="69" y="295"/>
                    <a:pt x="71" y="293"/>
                  </a:cubicBezTo>
                  <a:cubicBezTo>
                    <a:pt x="74" y="290"/>
                    <a:pt x="75" y="288"/>
                    <a:pt x="75" y="285"/>
                  </a:cubicBezTo>
                  <a:lnTo>
                    <a:pt x="75" y="12"/>
                  </a:lnTo>
                  <a:cubicBezTo>
                    <a:pt x="75" y="9"/>
                    <a:pt x="74" y="7"/>
                    <a:pt x="71" y="4"/>
                  </a:cubicBezTo>
                  <a:cubicBezTo>
                    <a:pt x="69" y="1"/>
                    <a:pt x="66" y="0"/>
                    <a:pt x="63" y="0"/>
                  </a:cubicBezTo>
                  <a:lnTo>
                    <a:pt x="13" y="0"/>
                  </a:lnTo>
                  <a:cubicBezTo>
                    <a:pt x="10" y="0"/>
                    <a:pt x="6" y="2"/>
                    <a:pt x="4" y="4"/>
                  </a:cubicBezTo>
                  <a:close/>
                  <a:moveTo>
                    <a:pt x="51" y="22"/>
                  </a:moveTo>
                  <a:lnTo>
                    <a:pt x="51" y="85"/>
                  </a:lnTo>
                  <a:lnTo>
                    <a:pt x="26" y="85"/>
                  </a:lnTo>
                  <a:lnTo>
                    <a:pt x="26" y="22"/>
                  </a:lnTo>
                  <a:lnTo>
                    <a:pt x="51" y="22"/>
                  </a:lnTo>
                  <a:close/>
                  <a:moveTo>
                    <a:pt x="51" y="22"/>
                  </a:move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5" name="Rectangle 296"/>
            <p:cNvSpPr>
              <a:spLocks noChangeArrowheads="1"/>
            </p:cNvSpPr>
            <p:nvPr/>
          </p:nvSpPr>
          <p:spPr bwMode="auto">
            <a:xfrm>
              <a:off x="6353036" y="4691789"/>
              <a:ext cx="7532" cy="553613"/>
            </a:xfrm>
            <a:prstGeom prst="rect">
              <a:avLst/>
            </a:prstGeom>
            <a:solidFill>
              <a:srgbClr val="FFC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6" name="Rectangle 297"/>
            <p:cNvSpPr>
              <a:spLocks noChangeArrowheads="1"/>
            </p:cNvSpPr>
            <p:nvPr/>
          </p:nvSpPr>
          <p:spPr bwMode="auto">
            <a:xfrm>
              <a:off x="5695855" y="5030736"/>
              <a:ext cx="20714" cy="12616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7" name="Freeform 298"/>
            <p:cNvSpPr>
              <a:spLocks/>
            </p:cNvSpPr>
            <p:nvPr/>
          </p:nvSpPr>
          <p:spPr bwMode="auto">
            <a:xfrm>
              <a:off x="5742931" y="5057099"/>
              <a:ext cx="48959" cy="97918"/>
            </a:xfrm>
            <a:custGeom>
              <a:avLst/>
              <a:gdLst>
                <a:gd name="T0" fmla="*/ 0 w 81"/>
                <a:gd name="T1" fmla="*/ 4 h 162"/>
                <a:gd name="T2" fmla="*/ 34 w 81"/>
                <a:gd name="T3" fmla="*/ 4 h 162"/>
                <a:gd name="T4" fmla="*/ 34 w 81"/>
                <a:gd name="T5" fmla="*/ 35 h 162"/>
                <a:gd name="T6" fmla="*/ 81 w 81"/>
                <a:gd name="T7" fmla="*/ 2 h 162"/>
                <a:gd name="T8" fmla="*/ 81 w 81"/>
                <a:gd name="T9" fmla="*/ 38 h 162"/>
                <a:gd name="T10" fmla="*/ 80 w 81"/>
                <a:gd name="T11" fmla="*/ 38 h 162"/>
                <a:gd name="T12" fmla="*/ 34 w 81"/>
                <a:gd name="T13" fmla="*/ 91 h 162"/>
                <a:gd name="T14" fmla="*/ 34 w 81"/>
                <a:gd name="T15" fmla="*/ 162 h 162"/>
                <a:gd name="T16" fmla="*/ 0 w 81"/>
                <a:gd name="T17" fmla="*/ 162 h 162"/>
                <a:gd name="T18" fmla="*/ 0 w 81"/>
                <a:gd name="T19" fmla="*/ 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162">
                  <a:moveTo>
                    <a:pt x="0" y="4"/>
                  </a:moveTo>
                  <a:lnTo>
                    <a:pt x="34" y="4"/>
                  </a:lnTo>
                  <a:lnTo>
                    <a:pt x="34" y="35"/>
                  </a:lnTo>
                  <a:cubicBezTo>
                    <a:pt x="43" y="14"/>
                    <a:pt x="58" y="0"/>
                    <a:pt x="81" y="2"/>
                  </a:cubicBezTo>
                  <a:lnTo>
                    <a:pt x="81" y="38"/>
                  </a:lnTo>
                  <a:lnTo>
                    <a:pt x="80" y="38"/>
                  </a:lnTo>
                  <a:cubicBezTo>
                    <a:pt x="53" y="38"/>
                    <a:pt x="34" y="55"/>
                    <a:pt x="34" y="91"/>
                  </a:cubicBezTo>
                  <a:lnTo>
                    <a:pt x="34" y="162"/>
                  </a:lnTo>
                  <a:lnTo>
                    <a:pt x="0" y="16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8" name="Freeform 299"/>
            <p:cNvSpPr>
              <a:spLocks noEditPoints="1"/>
            </p:cNvSpPr>
            <p:nvPr/>
          </p:nvSpPr>
          <p:spPr bwMode="auto">
            <a:xfrm>
              <a:off x="5801305" y="5058981"/>
              <a:ext cx="86620" cy="99802"/>
            </a:xfrm>
            <a:custGeom>
              <a:avLst/>
              <a:gdLst>
                <a:gd name="T0" fmla="*/ 0 w 146"/>
                <a:gd name="T1" fmla="*/ 83 h 165"/>
                <a:gd name="T2" fmla="*/ 0 w 146"/>
                <a:gd name="T3" fmla="*/ 81 h 165"/>
                <a:gd name="T4" fmla="*/ 74 w 146"/>
                <a:gd name="T5" fmla="*/ 0 h 165"/>
                <a:gd name="T6" fmla="*/ 146 w 146"/>
                <a:gd name="T7" fmla="*/ 81 h 165"/>
                <a:gd name="T8" fmla="*/ 146 w 146"/>
                <a:gd name="T9" fmla="*/ 83 h 165"/>
                <a:gd name="T10" fmla="*/ 73 w 146"/>
                <a:gd name="T11" fmla="*/ 165 h 165"/>
                <a:gd name="T12" fmla="*/ 0 w 146"/>
                <a:gd name="T13" fmla="*/ 83 h 165"/>
                <a:gd name="T14" fmla="*/ 113 w 146"/>
                <a:gd name="T15" fmla="*/ 83 h 165"/>
                <a:gd name="T16" fmla="*/ 113 w 146"/>
                <a:gd name="T17" fmla="*/ 82 h 165"/>
                <a:gd name="T18" fmla="*/ 73 w 146"/>
                <a:gd name="T19" fmla="*/ 31 h 165"/>
                <a:gd name="T20" fmla="*/ 34 w 146"/>
                <a:gd name="T21" fmla="*/ 82 h 165"/>
                <a:gd name="T22" fmla="*/ 34 w 146"/>
                <a:gd name="T23" fmla="*/ 83 h 165"/>
                <a:gd name="T24" fmla="*/ 74 w 146"/>
                <a:gd name="T25" fmla="*/ 136 h 165"/>
                <a:gd name="T26" fmla="*/ 113 w 146"/>
                <a:gd name="T27" fmla="*/ 83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6" h="165">
                  <a:moveTo>
                    <a:pt x="0" y="83"/>
                  </a:moveTo>
                  <a:lnTo>
                    <a:pt x="0" y="81"/>
                  </a:lnTo>
                  <a:cubicBezTo>
                    <a:pt x="0" y="34"/>
                    <a:pt x="31" y="0"/>
                    <a:pt x="74" y="0"/>
                  </a:cubicBezTo>
                  <a:cubicBezTo>
                    <a:pt x="115" y="0"/>
                    <a:pt x="146" y="33"/>
                    <a:pt x="146" y="81"/>
                  </a:cubicBezTo>
                  <a:lnTo>
                    <a:pt x="146" y="83"/>
                  </a:lnTo>
                  <a:cubicBezTo>
                    <a:pt x="146" y="130"/>
                    <a:pt x="115" y="165"/>
                    <a:pt x="73" y="165"/>
                  </a:cubicBezTo>
                  <a:cubicBezTo>
                    <a:pt x="31" y="165"/>
                    <a:pt x="0" y="131"/>
                    <a:pt x="0" y="83"/>
                  </a:cubicBezTo>
                  <a:close/>
                  <a:moveTo>
                    <a:pt x="113" y="83"/>
                  </a:moveTo>
                  <a:lnTo>
                    <a:pt x="113" y="82"/>
                  </a:lnTo>
                  <a:cubicBezTo>
                    <a:pt x="113" y="52"/>
                    <a:pt x="96" y="31"/>
                    <a:pt x="73" y="31"/>
                  </a:cubicBezTo>
                  <a:cubicBezTo>
                    <a:pt x="49" y="31"/>
                    <a:pt x="34" y="52"/>
                    <a:pt x="34" y="82"/>
                  </a:cubicBezTo>
                  <a:lnTo>
                    <a:pt x="34" y="83"/>
                  </a:lnTo>
                  <a:cubicBezTo>
                    <a:pt x="34" y="113"/>
                    <a:pt x="50" y="136"/>
                    <a:pt x="74" y="136"/>
                  </a:cubicBezTo>
                  <a:cubicBezTo>
                    <a:pt x="96" y="135"/>
                    <a:pt x="113" y="112"/>
                    <a:pt x="113" y="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9" name="Freeform 300"/>
            <p:cNvSpPr>
              <a:spLocks/>
            </p:cNvSpPr>
            <p:nvPr/>
          </p:nvSpPr>
          <p:spPr bwMode="auto">
            <a:xfrm>
              <a:off x="5906755" y="5058981"/>
              <a:ext cx="75322" cy="97918"/>
            </a:xfrm>
            <a:custGeom>
              <a:avLst/>
              <a:gdLst>
                <a:gd name="T0" fmla="*/ 0 w 127"/>
                <a:gd name="T1" fmla="*/ 2 h 161"/>
                <a:gd name="T2" fmla="*/ 34 w 127"/>
                <a:gd name="T3" fmla="*/ 2 h 161"/>
                <a:gd name="T4" fmla="*/ 34 w 127"/>
                <a:gd name="T5" fmla="*/ 26 h 161"/>
                <a:gd name="T6" fmla="*/ 78 w 127"/>
                <a:gd name="T7" fmla="*/ 0 h 161"/>
                <a:gd name="T8" fmla="*/ 127 w 127"/>
                <a:gd name="T9" fmla="*/ 55 h 161"/>
                <a:gd name="T10" fmla="*/ 127 w 127"/>
                <a:gd name="T11" fmla="*/ 161 h 161"/>
                <a:gd name="T12" fmla="*/ 93 w 127"/>
                <a:gd name="T13" fmla="*/ 161 h 161"/>
                <a:gd name="T14" fmla="*/ 93 w 127"/>
                <a:gd name="T15" fmla="*/ 64 h 161"/>
                <a:gd name="T16" fmla="*/ 64 w 127"/>
                <a:gd name="T17" fmla="*/ 30 h 161"/>
                <a:gd name="T18" fmla="*/ 34 w 127"/>
                <a:gd name="T19" fmla="*/ 64 h 161"/>
                <a:gd name="T20" fmla="*/ 34 w 127"/>
                <a:gd name="T21" fmla="*/ 161 h 161"/>
                <a:gd name="T22" fmla="*/ 0 w 127"/>
                <a:gd name="T23" fmla="*/ 161 h 161"/>
                <a:gd name="T24" fmla="*/ 0 w 127"/>
                <a:gd name="T25" fmla="*/ 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61">
                  <a:moveTo>
                    <a:pt x="0" y="2"/>
                  </a:moveTo>
                  <a:lnTo>
                    <a:pt x="34" y="2"/>
                  </a:lnTo>
                  <a:lnTo>
                    <a:pt x="34" y="26"/>
                  </a:lnTo>
                  <a:cubicBezTo>
                    <a:pt x="43" y="12"/>
                    <a:pt x="55" y="0"/>
                    <a:pt x="78" y="0"/>
                  </a:cubicBezTo>
                  <a:cubicBezTo>
                    <a:pt x="108" y="0"/>
                    <a:pt x="127" y="21"/>
                    <a:pt x="127" y="55"/>
                  </a:cubicBezTo>
                  <a:lnTo>
                    <a:pt x="127" y="161"/>
                  </a:lnTo>
                  <a:lnTo>
                    <a:pt x="93" y="161"/>
                  </a:lnTo>
                  <a:lnTo>
                    <a:pt x="93" y="64"/>
                  </a:lnTo>
                  <a:cubicBezTo>
                    <a:pt x="93" y="42"/>
                    <a:pt x="83" y="30"/>
                    <a:pt x="64" y="30"/>
                  </a:cubicBezTo>
                  <a:cubicBezTo>
                    <a:pt x="47" y="30"/>
                    <a:pt x="34" y="43"/>
                    <a:pt x="34" y="64"/>
                  </a:cubicBezTo>
                  <a:lnTo>
                    <a:pt x="34" y="161"/>
                  </a:lnTo>
                  <a:lnTo>
                    <a:pt x="0" y="16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0" name="Freeform 301"/>
            <p:cNvSpPr>
              <a:spLocks noEditPoints="1"/>
            </p:cNvSpPr>
            <p:nvPr/>
          </p:nvSpPr>
          <p:spPr bwMode="auto">
            <a:xfrm>
              <a:off x="6004673" y="5026970"/>
              <a:ext cx="22596" cy="129930"/>
            </a:xfrm>
            <a:custGeom>
              <a:avLst/>
              <a:gdLst>
                <a:gd name="T0" fmla="*/ 0 w 36"/>
                <a:gd name="T1" fmla="*/ 0 h 215"/>
                <a:gd name="T2" fmla="*/ 36 w 36"/>
                <a:gd name="T3" fmla="*/ 0 h 215"/>
                <a:gd name="T4" fmla="*/ 36 w 36"/>
                <a:gd name="T5" fmla="*/ 34 h 215"/>
                <a:gd name="T6" fmla="*/ 0 w 36"/>
                <a:gd name="T7" fmla="*/ 34 h 215"/>
                <a:gd name="T8" fmla="*/ 0 w 36"/>
                <a:gd name="T9" fmla="*/ 0 h 215"/>
                <a:gd name="T10" fmla="*/ 1 w 36"/>
                <a:gd name="T11" fmla="*/ 56 h 215"/>
                <a:gd name="T12" fmla="*/ 35 w 36"/>
                <a:gd name="T13" fmla="*/ 56 h 215"/>
                <a:gd name="T14" fmla="*/ 35 w 36"/>
                <a:gd name="T15" fmla="*/ 215 h 215"/>
                <a:gd name="T16" fmla="*/ 1 w 36"/>
                <a:gd name="T17" fmla="*/ 215 h 215"/>
                <a:gd name="T18" fmla="*/ 1 w 36"/>
                <a:gd name="T19" fmla="*/ 5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15">
                  <a:moveTo>
                    <a:pt x="0" y="0"/>
                  </a:moveTo>
                  <a:lnTo>
                    <a:pt x="36" y="0"/>
                  </a:lnTo>
                  <a:lnTo>
                    <a:pt x="36" y="34"/>
                  </a:lnTo>
                  <a:lnTo>
                    <a:pt x="0" y="34"/>
                  </a:lnTo>
                  <a:lnTo>
                    <a:pt x="0" y="0"/>
                  </a:lnTo>
                  <a:close/>
                  <a:moveTo>
                    <a:pt x="1" y="56"/>
                  </a:moveTo>
                  <a:lnTo>
                    <a:pt x="35" y="56"/>
                  </a:lnTo>
                  <a:lnTo>
                    <a:pt x="35" y="215"/>
                  </a:lnTo>
                  <a:lnTo>
                    <a:pt x="1" y="215"/>
                  </a:lnTo>
                  <a:lnTo>
                    <a:pt x="1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1" name="Freeform 302"/>
            <p:cNvSpPr>
              <a:spLocks/>
            </p:cNvSpPr>
            <p:nvPr/>
          </p:nvSpPr>
          <p:spPr bwMode="auto">
            <a:xfrm>
              <a:off x="6046100" y="5058981"/>
              <a:ext cx="73439" cy="99802"/>
            </a:xfrm>
            <a:custGeom>
              <a:avLst/>
              <a:gdLst>
                <a:gd name="T0" fmla="*/ 0 w 123"/>
                <a:gd name="T1" fmla="*/ 83 h 165"/>
                <a:gd name="T2" fmla="*/ 0 w 123"/>
                <a:gd name="T3" fmla="*/ 81 h 165"/>
                <a:gd name="T4" fmla="*/ 72 w 123"/>
                <a:gd name="T5" fmla="*/ 0 h 165"/>
                <a:gd name="T6" fmla="*/ 123 w 123"/>
                <a:gd name="T7" fmla="*/ 21 h 165"/>
                <a:gd name="T8" fmla="*/ 105 w 123"/>
                <a:gd name="T9" fmla="*/ 46 h 165"/>
                <a:gd name="T10" fmla="*/ 72 w 123"/>
                <a:gd name="T11" fmla="*/ 30 h 165"/>
                <a:gd name="T12" fmla="*/ 33 w 123"/>
                <a:gd name="T13" fmla="*/ 81 h 165"/>
                <a:gd name="T14" fmla="*/ 33 w 123"/>
                <a:gd name="T15" fmla="*/ 82 h 165"/>
                <a:gd name="T16" fmla="*/ 72 w 123"/>
                <a:gd name="T17" fmla="*/ 133 h 165"/>
                <a:gd name="T18" fmla="*/ 105 w 123"/>
                <a:gd name="T19" fmla="*/ 117 h 165"/>
                <a:gd name="T20" fmla="*/ 123 w 123"/>
                <a:gd name="T21" fmla="*/ 140 h 165"/>
                <a:gd name="T22" fmla="*/ 71 w 123"/>
                <a:gd name="T23" fmla="*/ 163 h 165"/>
                <a:gd name="T24" fmla="*/ 0 w 123"/>
                <a:gd name="T25" fmla="*/ 83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65">
                  <a:moveTo>
                    <a:pt x="0" y="83"/>
                  </a:moveTo>
                  <a:lnTo>
                    <a:pt x="0" y="81"/>
                  </a:lnTo>
                  <a:cubicBezTo>
                    <a:pt x="0" y="33"/>
                    <a:pt x="31" y="0"/>
                    <a:pt x="72" y="0"/>
                  </a:cubicBezTo>
                  <a:cubicBezTo>
                    <a:pt x="95" y="0"/>
                    <a:pt x="110" y="8"/>
                    <a:pt x="123" y="21"/>
                  </a:cubicBezTo>
                  <a:lnTo>
                    <a:pt x="105" y="46"/>
                  </a:lnTo>
                  <a:cubicBezTo>
                    <a:pt x="96" y="37"/>
                    <a:pt x="87" y="30"/>
                    <a:pt x="72" y="30"/>
                  </a:cubicBezTo>
                  <a:cubicBezTo>
                    <a:pt x="50" y="30"/>
                    <a:pt x="33" y="51"/>
                    <a:pt x="33" y="81"/>
                  </a:cubicBezTo>
                  <a:lnTo>
                    <a:pt x="33" y="82"/>
                  </a:lnTo>
                  <a:cubicBezTo>
                    <a:pt x="33" y="113"/>
                    <a:pt x="50" y="133"/>
                    <a:pt x="72" y="133"/>
                  </a:cubicBezTo>
                  <a:cubicBezTo>
                    <a:pt x="86" y="133"/>
                    <a:pt x="95" y="127"/>
                    <a:pt x="105" y="117"/>
                  </a:cubicBezTo>
                  <a:lnTo>
                    <a:pt x="123" y="140"/>
                  </a:lnTo>
                  <a:cubicBezTo>
                    <a:pt x="111" y="153"/>
                    <a:pt x="95" y="163"/>
                    <a:pt x="71" y="163"/>
                  </a:cubicBezTo>
                  <a:cubicBezTo>
                    <a:pt x="30" y="165"/>
                    <a:pt x="0" y="131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2" name="Rectangle 303"/>
            <p:cNvSpPr>
              <a:spLocks noChangeArrowheads="1"/>
            </p:cNvSpPr>
            <p:nvPr/>
          </p:nvSpPr>
          <p:spPr bwMode="auto">
            <a:xfrm>
              <a:off x="5558393" y="4735099"/>
              <a:ext cx="689192" cy="148761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3" name="Freeform 304"/>
            <p:cNvSpPr>
              <a:spLocks noEditPoints="1"/>
            </p:cNvSpPr>
            <p:nvPr/>
          </p:nvSpPr>
          <p:spPr bwMode="auto">
            <a:xfrm>
              <a:off x="5618651" y="4772759"/>
              <a:ext cx="52725" cy="73439"/>
            </a:xfrm>
            <a:custGeom>
              <a:avLst/>
              <a:gdLst>
                <a:gd name="T0" fmla="*/ 0 w 87"/>
                <a:gd name="T1" fmla="*/ 0 h 119"/>
                <a:gd name="T2" fmla="*/ 43 w 87"/>
                <a:gd name="T3" fmla="*/ 0 h 119"/>
                <a:gd name="T4" fmla="*/ 75 w 87"/>
                <a:gd name="T5" fmla="*/ 10 h 119"/>
                <a:gd name="T6" fmla="*/ 82 w 87"/>
                <a:gd name="T7" fmla="*/ 30 h 119"/>
                <a:gd name="T8" fmla="*/ 82 w 87"/>
                <a:gd name="T9" fmla="*/ 30 h 119"/>
                <a:gd name="T10" fmla="*/ 66 w 87"/>
                <a:gd name="T11" fmla="*/ 56 h 119"/>
                <a:gd name="T12" fmla="*/ 87 w 87"/>
                <a:gd name="T13" fmla="*/ 85 h 119"/>
                <a:gd name="T14" fmla="*/ 87 w 87"/>
                <a:gd name="T15" fmla="*/ 86 h 119"/>
                <a:gd name="T16" fmla="*/ 45 w 87"/>
                <a:gd name="T17" fmla="*/ 119 h 119"/>
                <a:gd name="T18" fmla="*/ 0 w 87"/>
                <a:gd name="T19" fmla="*/ 119 h 119"/>
                <a:gd name="T20" fmla="*/ 0 w 87"/>
                <a:gd name="T21" fmla="*/ 0 h 119"/>
                <a:gd name="T22" fmla="*/ 46 w 87"/>
                <a:gd name="T23" fmla="*/ 70 h 119"/>
                <a:gd name="T24" fmla="*/ 25 w 87"/>
                <a:gd name="T25" fmla="*/ 70 h 119"/>
                <a:gd name="T26" fmla="*/ 25 w 87"/>
                <a:gd name="T27" fmla="*/ 97 h 119"/>
                <a:gd name="T28" fmla="*/ 47 w 87"/>
                <a:gd name="T29" fmla="*/ 97 h 119"/>
                <a:gd name="T30" fmla="*/ 64 w 87"/>
                <a:gd name="T31" fmla="*/ 84 h 119"/>
                <a:gd name="T32" fmla="*/ 64 w 87"/>
                <a:gd name="T33" fmla="*/ 84 h 119"/>
                <a:gd name="T34" fmla="*/ 46 w 87"/>
                <a:gd name="T35" fmla="*/ 70 h 119"/>
                <a:gd name="T36" fmla="*/ 58 w 87"/>
                <a:gd name="T37" fmla="*/ 36 h 119"/>
                <a:gd name="T38" fmla="*/ 42 w 87"/>
                <a:gd name="T39" fmla="*/ 22 h 119"/>
                <a:gd name="T40" fmla="*/ 23 w 87"/>
                <a:gd name="T41" fmla="*/ 22 h 119"/>
                <a:gd name="T42" fmla="*/ 23 w 87"/>
                <a:gd name="T43" fmla="*/ 49 h 119"/>
                <a:gd name="T44" fmla="*/ 41 w 87"/>
                <a:gd name="T45" fmla="*/ 49 h 119"/>
                <a:gd name="T46" fmla="*/ 58 w 87"/>
                <a:gd name="T47" fmla="*/ 3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7" h="119">
                  <a:moveTo>
                    <a:pt x="0" y="0"/>
                  </a:moveTo>
                  <a:lnTo>
                    <a:pt x="43" y="0"/>
                  </a:lnTo>
                  <a:cubicBezTo>
                    <a:pt x="57" y="0"/>
                    <a:pt x="67" y="4"/>
                    <a:pt x="75" y="10"/>
                  </a:cubicBezTo>
                  <a:cubicBezTo>
                    <a:pt x="80" y="15"/>
                    <a:pt x="82" y="22"/>
                    <a:pt x="82" y="30"/>
                  </a:cubicBezTo>
                  <a:lnTo>
                    <a:pt x="82" y="30"/>
                  </a:lnTo>
                  <a:cubicBezTo>
                    <a:pt x="82" y="44"/>
                    <a:pt x="75" y="51"/>
                    <a:pt x="66" y="56"/>
                  </a:cubicBezTo>
                  <a:cubicBezTo>
                    <a:pt x="78" y="61"/>
                    <a:pt x="87" y="69"/>
                    <a:pt x="87" y="85"/>
                  </a:cubicBezTo>
                  <a:lnTo>
                    <a:pt x="87" y="86"/>
                  </a:lnTo>
                  <a:cubicBezTo>
                    <a:pt x="87" y="107"/>
                    <a:pt x="70" y="119"/>
                    <a:pt x="45" y="119"/>
                  </a:cubicBezTo>
                  <a:lnTo>
                    <a:pt x="0" y="119"/>
                  </a:lnTo>
                  <a:lnTo>
                    <a:pt x="0" y="0"/>
                  </a:lnTo>
                  <a:close/>
                  <a:moveTo>
                    <a:pt x="46" y="70"/>
                  </a:moveTo>
                  <a:lnTo>
                    <a:pt x="25" y="70"/>
                  </a:lnTo>
                  <a:lnTo>
                    <a:pt x="25" y="97"/>
                  </a:lnTo>
                  <a:lnTo>
                    <a:pt x="47" y="97"/>
                  </a:lnTo>
                  <a:cubicBezTo>
                    <a:pt x="58" y="97"/>
                    <a:pt x="64" y="92"/>
                    <a:pt x="64" y="84"/>
                  </a:cubicBezTo>
                  <a:lnTo>
                    <a:pt x="64" y="84"/>
                  </a:lnTo>
                  <a:cubicBezTo>
                    <a:pt x="63" y="75"/>
                    <a:pt x="57" y="70"/>
                    <a:pt x="46" y="70"/>
                  </a:cubicBezTo>
                  <a:close/>
                  <a:moveTo>
                    <a:pt x="58" y="36"/>
                  </a:moveTo>
                  <a:cubicBezTo>
                    <a:pt x="58" y="27"/>
                    <a:pt x="52" y="22"/>
                    <a:pt x="42" y="22"/>
                  </a:cubicBezTo>
                  <a:lnTo>
                    <a:pt x="23" y="22"/>
                  </a:lnTo>
                  <a:lnTo>
                    <a:pt x="23" y="49"/>
                  </a:lnTo>
                  <a:lnTo>
                    <a:pt x="41" y="49"/>
                  </a:lnTo>
                  <a:cubicBezTo>
                    <a:pt x="52" y="49"/>
                    <a:pt x="58" y="45"/>
                    <a:pt x="58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4" name="Freeform 305"/>
            <p:cNvSpPr>
              <a:spLocks noEditPoints="1"/>
            </p:cNvSpPr>
            <p:nvPr/>
          </p:nvSpPr>
          <p:spPr bwMode="auto">
            <a:xfrm>
              <a:off x="5677024" y="4772759"/>
              <a:ext cx="65907" cy="73439"/>
            </a:xfrm>
            <a:custGeom>
              <a:avLst/>
              <a:gdLst>
                <a:gd name="T0" fmla="*/ 43 w 109"/>
                <a:gd name="T1" fmla="*/ 0 h 120"/>
                <a:gd name="T2" fmla="*/ 66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4 h 120"/>
                <a:gd name="T10" fmla="*/ 34 w 109"/>
                <a:gd name="T11" fmla="*/ 94 h 120"/>
                <a:gd name="T12" fmla="*/ 25 w 109"/>
                <a:gd name="T13" fmla="*/ 120 h 120"/>
                <a:gd name="T14" fmla="*/ 0 w 109"/>
                <a:gd name="T15" fmla="*/ 120 h 120"/>
                <a:gd name="T16" fmla="*/ 43 w 109"/>
                <a:gd name="T17" fmla="*/ 0 h 120"/>
                <a:gd name="T18" fmla="*/ 66 w 109"/>
                <a:gd name="T19" fmla="*/ 72 h 120"/>
                <a:gd name="T20" fmla="*/ 54 w 109"/>
                <a:gd name="T21" fmla="*/ 33 h 120"/>
                <a:gd name="T22" fmla="*/ 40 w 109"/>
                <a:gd name="T23" fmla="*/ 72 h 120"/>
                <a:gd name="T24" fmla="*/ 66 w 109"/>
                <a:gd name="T25" fmla="*/ 7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3" y="0"/>
                  </a:moveTo>
                  <a:lnTo>
                    <a:pt x="66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4"/>
                  </a:lnTo>
                  <a:lnTo>
                    <a:pt x="34" y="94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3" y="0"/>
                  </a:lnTo>
                  <a:close/>
                  <a:moveTo>
                    <a:pt x="66" y="72"/>
                  </a:moveTo>
                  <a:lnTo>
                    <a:pt x="54" y="33"/>
                  </a:lnTo>
                  <a:lnTo>
                    <a:pt x="40" y="72"/>
                  </a:lnTo>
                  <a:lnTo>
                    <a:pt x="66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5" name="Freeform 306"/>
            <p:cNvSpPr>
              <a:spLocks noEditPoints="1"/>
            </p:cNvSpPr>
            <p:nvPr/>
          </p:nvSpPr>
          <p:spPr bwMode="auto">
            <a:xfrm>
              <a:off x="5750463" y="4774643"/>
              <a:ext cx="54609" cy="71555"/>
            </a:xfrm>
            <a:custGeom>
              <a:avLst/>
              <a:gdLst>
                <a:gd name="T0" fmla="*/ 0 w 90"/>
                <a:gd name="T1" fmla="*/ 0 h 119"/>
                <a:gd name="T2" fmla="*/ 45 w 90"/>
                <a:gd name="T3" fmla="*/ 0 h 119"/>
                <a:gd name="T4" fmla="*/ 77 w 90"/>
                <a:gd name="T5" fmla="*/ 11 h 119"/>
                <a:gd name="T6" fmla="*/ 87 w 90"/>
                <a:gd name="T7" fmla="*/ 39 h 119"/>
                <a:gd name="T8" fmla="*/ 87 w 90"/>
                <a:gd name="T9" fmla="*/ 40 h 119"/>
                <a:gd name="T10" fmla="*/ 65 w 90"/>
                <a:gd name="T11" fmla="*/ 75 h 119"/>
                <a:gd name="T12" fmla="*/ 90 w 90"/>
                <a:gd name="T13" fmla="*/ 119 h 119"/>
                <a:gd name="T14" fmla="*/ 62 w 90"/>
                <a:gd name="T15" fmla="*/ 119 h 119"/>
                <a:gd name="T16" fmla="*/ 41 w 90"/>
                <a:gd name="T17" fmla="*/ 80 h 119"/>
                <a:gd name="T18" fmla="*/ 26 w 90"/>
                <a:gd name="T19" fmla="*/ 80 h 119"/>
                <a:gd name="T20" fmla="*/ 26 w 90"/>
                <a:gd name="T21" fmla="*/ 119 h 119"/>
                <a:gd name="T22" fmla="*/ 1 w 90"/>
                <a:gd name="T23" fmla="*/ 119 h 119"/>
                <a:gd name="T24" fmla="*/ 0 w 90"/>
                <a:gd name="T25" fmla="*/ 0 h 119"/>
                <a:gd name="T26" fmla="*/ 42 w 90"/>
                <a:gd name="T27" fmla="*/ 59 h 119"/>
                <a:gd name="T28" fmla="*/ 62 w 90"/>
                <a:gd name="T29" fmla="*/ 41 h 119"/>
                <a:gd name="T30" fmla="*/ 62 w 90"/>
                <a:gd name="T31" fmla="*/ 41 h 119"/>
                <a:gd name="T32" fmla="*/ 42 w 90"/>
                <a:gd name="T33" fmla="*/ 24 h 119"/>
                <a:gd name="T34" fmla="*/ 25 w 90"/>
                <a:gd name="T35" fmla="*/ 24 h 119"/>
                <a:gd name="T36" fmla="*/ 25 w 90"/>
                <a:gd name="T37" fmla="*/ 60 h 119"/>
                <a:gd name="T38" fmla="*/ 42 w 90"/>
                <a:gd name="T39" fmla="*/ 5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119">
                  <a:moveTo>
                    <a:pt x="0" y="0"/>
                  </a:moveTo>
                  <a:lnTo>
                    <a:pt x="45" y="0"/>
                  </a:lnTo>
                  <a:cubicBezTo>
                    <a:pt x="58" y="0"/>
                    <a:pt x="70" y="4"/>
                    <a:pt x="77" y="11"/>
                  </a:cubicBezTo>
                  <a:cubicBezTo>
                    <a:pt x="83" y="18"/>
                    <a:pt x="87" y="28"/>
                    <a:pt x="87" y="39"/>
                  </a:cubicBezTo>
                  <a:lnTo>
                    <a:pt x="87" y="40"/>
                  </a:lnTo>
                  <a:cubicBezTo>
                    <a:pt x="87" y="58"/>
                    <a:pt x="78" y="69"/>
                    <a:pt x="65" y="75"/>
                  </a:cubicBezTo>
                  <a:lnTo>
                    <a:pt x="90" y="119"/>
                  </a:lnTo>
                  <a:lnTo>
                    <a:pt x="62" y="119"/>
                  </a:lnTo>
                  <a:lnTo>
                    <a:pt x="41" y="80"/>
                  </a:lnTo>
                  <a:lnTo>
                    <a:pt x="26" y="80"/>
                  </a:lnTo>
                  <a:lnTo>
                    <a:pt x="26" y="119"/>
                  </a:lnTo>
                  <a:lnTo>
                    <a:pt x="1" y="119"/>
                  </a:lnTo>
                  <a:lnTo>
                    <a:pt x="0" y="0"/>
                  </a:lnTo>
                  <a:close/>
                  <a:moveTo>
                    <a:pt x="42" y="59"/>
                  </a:moveTo>
                  <a:cubicBezTo>
                    <a:pt x="55" y="59"/>
                    <a:pt x="61" y="51"/>
                    <a:pt x="62" y="41"/>
                  </a:cubicBezTo>
                  <a:lnTo>
                    <a:pt x="62" y="41"/>
                  </a:lnTo>
                  <a:cubicBezTo>
                    <a:pt x="62" y="29"/>
                    <a:pt x="55" y="24"/>
                    <a:pt x="42" y="24"/>
                  </a:cubicBezTo>
                  <a:lnTo>
                    <a:pt x="25" y="24"/>
                  </a:lnTo>
                  <a:lnTo>
                    <a:pt x="25" y="60"/>
                  </a:lnTo>
                  <a:lnTo>
                    <a:pt x="42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6" name="Freeform 307"/>
            <p:cNvSpPr>
              <a:spLocks/>
            </p:cNvSpPr>
            <p:nvPr/>
          </p:nvSpPr>
          <p:spPr bwMode="auto">
            <a:xfrm>
              <a:off x="5814487" y="4774643"/>
              <a:ext cx="45193" cy="71555"/>
            </a:xfrm>
            <a:custGeom>
              <a:avLst/>
              <a:gdLst>
                <a:gd name="T0" fmla="*/ 1 w 77"/>
                <a:gd name="T1" fmla="*/ 0 h 119"/>
                <a:gd name="T2" fmla="*/ 77 w 77"/>
                <a:gd name="T3" fmla="*/ 0 h 119"/>
                <a:gd name="T4" fmla="*/ 77 w 77"/>
                <a:gd name="T5" fmla="*/ 23 h 119"/>
                <a:gd name="T6" fmla="*/ 25 w 77"/>
                <a:gd name="T7" fmla="*/ 23 h 119"/>
                <a:gd name="T8" fmla="*/ 25 w 77"/>
                <a:gd name="T9" fmla="*/ 48 h 119"/>
                <a:gd name="T10" fmla="*/ 71 w 77"/>
                <a:gd name="T11" fmla="*/ 48 h 119"/>
                <a:gd name="T12" fmla="*/ 71 w 77"/>
                <a:gd name="T13" fmla="*/ 70 h 119"/>
                <a:gd name="T14" fmla="*/ 25 w 77"/>
                <a:gd name="T15" fmla="*/ 70 h 119"/>
                <a:gd name="T16" fmla="*/ 25 w 77"/>
                <a:gd name="T17" fmla="*/ 96 h 119"/>
                <a:gd name="T18" fmla="*/ 77 w 77"/>
                <a:gd name="T19" fmla="*/ 96 h 119"/>
                <a:gd name="T20" fmla="*/ 77 w 77"/>
                <a:gd name="T21" fmla="*/ 119 h 119"/>
                <a:gd name="T22" fmla="*/ 0 w 77"/>
                <a:gd name="T23" fmla="*/ 119 h 119"/>
                <a:gd name="T24" fmla="*/ 1 w 77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119">
                  <a:moveTo>
                    <a:pt x="1" y="0"/>
                  </a:moveTo>
                  <a:lnTo>
                    <a:pt x="77" y="0"/>
                  </a:lnTo>
                  <a:lnTo>
                    <a:pt x="77" y="23"/>
                  </a:lnTo>
                  <a:lnTo>
                    <a:pt x="25" y="23"/>
                  </a:lnTo>
                  <a:lnTo>
                    <a:pt x="25" y="48"/>
                  </a:lnTo>
                  <a:lnTo>
                    <a:pt x="71" y="48"/>
                  </a:lnTo>
                  <a:lnTo>
                    <a:pt x="71" y="70"/>
                  </a:lnTo>
                  <a:lnTo>
                    <a:pt x="25" y="70"/>
                  </a:lnTo>
                  <a:lnTo>
                    <a:pt x="25" y="96"/>
                  </a:lnTo>
                  <a:lnTo>
                    <a:pt x="77" y="96"/>
                  </a:lnTo>
                  <a:lnTo>
                    <a:pt x="77" y="119"/>
                  </a:lnTo>
                  <a:lnTo>
                    <a:pt x="0" y="1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7" name="Freeform 308"/>
            <p:cNvSpPr>
              <a:spLocks/>
            </p:cNvSpPr>
            <p:nvPr/>
          </p:nvSpPr>
          <p:spPr bwMode="auto">
            <a:xfrm>
              <a:off x="5895457" y="4774643"/>
              <a:ext cx="64023" cy="71555"/>
            </a:xfrm>
            <a:custGeom>
              <a:avLst/>
              <a:gdLst>
                <a:gd name="T0" fmla="*/ 0 w 105"/>
                <a:gd name="T1" fmla="*/ 0 h 120"/>
                <a:gd name="T2" fmla="*/ 26 w 105"/>
                <a:gd name="T3" fmla="*/ 0 h 120"/>
                <a:gd name="T4" fmla="*/ 52 w 105"/>
                <a:gd name="T5" fmla="*/ 49 h 120"/>
                <a:gd name="T6" fmla="*/ 79 w 105"/>
                <a:gd name="T7" fmla="*/ 2 h 120"/>
                <a:gd name="T8" fmla="*/ 105 w 105"/>
                <a:gd name="T9" fmla="*/ 2 h 120"/>
                <a:gd name="T10" fmla="*/ 105 w 105"/>
                <a:gd name="T11" fmla="*/ 120 h 120"/>
                <a:gd name="T12" fmla="*/ 81 w 105"/>
                <a:gd name="T13" fmla="*/ 120 h 120"/>
                <a:gd name="T14" fmla="*/ 81 w 105"/>
                <a:gd name="T15" fmla="*/ 44 h 120"/>
                <a:gd name="T16" fmla="*/ 52 w 105"/>
                <a:gd name="T17" fmla="*/ 93 h 120"/>
                <a:gd name="T18" fmla="*/ 52 w 105"/>
                <a:gd name="T19" fmla="*/ 93 h 120"/>
                <a:gd name="T20" fmla="*/ 25 w 105"/>
                <a:gd name="T21" fmla="*/ 44 h 120"/>
                <a:gd name="T22" fmla="*/ 25 w 105"/>
                <a:gd name="T23" fmla="*/ 119 h 120"/>
                <a:gd name="T24" fmla="*/ 1 w 105"/>
                <a:gd name="T25" fmla="*/ 119 h 120"/>
                <a:gd name="T26" fmla="*/ 0 w 105"/>
                <a:gd name="T2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" h="120">
                  <a:moveTo>
                    <a:pt x="0" y="0"/>
                  </a:moveTo>
                  <a:lnTo>
                    <a:pt x="26" y="0"/>
                  </a:lnTo>
                  <a:lnTo>
                    <a:pt x="52" y="49"/>
                  </a:lnTo>
                  <a:lnTo>
                    <a:pt x="79" y="2"/>
                  </a:lnTo>
                  <a:lnTo>
                    <a:pt x="105" y="2"/>
                  </a:lnTo>
                  <a:lnTo>
                    <a:pt x="105" y="120"/>
                  </a:lnTo>
                  <a:lnTo>
                    <a:pt x="81" y="120"/>
                  </a:lnTo>
                  <a:lnTo>
                    <a:pt x="81" y="44"/>
                  </a:lnTo>
                  <a:lnTo>
                    <a:pt x="52" y="93"/>
                  </a:lnTo>
                  <a:lnTo>
                    <a:pt x="52" y="93"/>
                  </a:lnTo>
                  <a:lnTo>
                    <a:pt x="25" y="44"/>
                  </a:lnTo>
                  <a:lnTo>
                    <a:pt x="25" y="119"/>
                  </a:lnTo>
                  <a:lnTo>
                    <a:pt x="1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8" name="Freeform 309"/>
            <p:cNvSpPr>
              <a:spLocks/>
            </p:cNvSpPr>
            <p:nvPr/>
          </p:nvSpPr>
          <p:spPr bwMode="auto">
            <a:xfrm>
              <a:off x="5972662" y="4774643"/>
              <a:ext cx="47077" cy="71555"/>
            </a:xfrm>
            <a:custGeom>
              <a:avLst/>
              <a:gdLst>
                <a:gd name="T0" fmla="*/ 1 w 78"/>
                <a:gd name="T1" fmla="*/ 0 h 119"/>
                <a:gd name="T2" fmla="*/ 78 w 78"/>
                <a:gd name="T3" fmla="*/ 0 h 119"/>
                <a:gd name="T4" fmla="*/ 78 w 78"/>
                <a:gd name="T5" fmla="*/ 23 h 119"/>
                <a:gd name="T6" fmla="*/ 25 w 78"/>
                <a:gd name="T7" fmla="*/ 23 h 119"/>
                <a:gd name="T8" fmla="*/ 25 w 78"/>
                <a:gd name="T9" fmla="*/ 48 h 119"/>
                <a:gd name="T10" fmla="*/ 71 w 78"/>
                <a:gd name="T11" fmla="*/ 48 h 119"/>
                <a:gd name="T12" fmla="*/ 71 w 78"/>
                <a:gd name="T13" fmla="*/ 70 h 119"/>
                <a:gd name="T14" fmla="*/ 25 w 78"/>
                <a:gd name="T15" fmla="*/ 70 h 119"/>
                <a:gd name="T16" fmla="*/ 25 w 78"/>
                <a:gd name="T17" fmla="*/ 96 h 119"/>
                <a:gd name="T18" fmla="*/ 78 w 78"/>
                <a:gd name="T19" fmla="*/ 96 h 119"/>
                <a:gd name="T20" fmla="*/ 78 w 78"/>
                <a:gd name="T21" fmla="*/ 119 h 119"/>
                <a:gd name="T22" fmla="*/ 0 w 78"/>
                <a:gd name="T23" fmla="*/ 119 h 119"/>
                <a:gd name="T24" fmla="*/ 1 w 78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119">
                  <a:moveTo>
                    <a:pt x="1" y="0"/>
                  </a:moveTo>
                  <a:lnTo>
                    <a:pt x="78" y="0"/>
                  </a:lnTo>
                  <a:lnTo>
                    <a:pt x="78" y="23"/>
                  </a:lnTo>
                  <a:lnTo>
                    <a:pt x="25" y="23"/>
                  </a:lnTo>
                  <a:lnTo>
                    <a:pt x="25" y="48"/>
                  </a:lnTo>
                  <a:lnTo>
                    <a:pt x="71" y="48"/>
                  </a:lnTo>
                  <a:lnTo>
                    <a:pt x="71" y="70"/>
                  </a:lnTo>
                  <a:lnTo>
                    <a:pt x="25" y="70"/>
                  </a:lnTo>
                  <a:lnTo>
                    <a:pt x="25" y="96"/>
                  </a:lnTo>
                  <a:lnTo>
                    <a:pt x="78" y="96"/>
                  </a:lnTo>
                  <a:lnTo>
                    <a:pt x="78" y="119"/>
                  </a:lnTo>
                  <a:lnTo>
                    <a:pt x="0" y="1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9" name="Freeform 310"/>
            <p:cNvSpPr>
              <a:spLocks/>
            </p:cNvSpPr>
            <p:nvPr/>
          </p:nvSpPr>
          <p:spPr bwMode="auto">
            <a:xfrm>
              <a:off x="6025387" y="4776525"/>
              <a:ext cx="50843" cy="69673"/>
            </a:xfrm>
            <a:custGeom>
              <a:avLst/>
              <a:gdLst>
                <a:gd name="T0" fmla="*/ 30 w 84"/>
                <a:gd name="T1" fmla="*/ 22 h 118"/>
                <a:gd name="T2" fmla="*/ 0 w 84"/>
                <a:gd name="T3" fmla="*/ 22 h 118"/>
                <a:gd name="T4" fmla="*/ 0 w 84"/>
                <a:gd name="T5" fmla="*/ 0 h 118"/>
                <a:gd name="T6" fmla="*/ 84 w 84"/>
                <a:gd name="T7" fmla="*/ 0 h 118"/>
                <a:gd name="T8" fmla="*/ 84 w 84"/>
                <a:gd name="T9" fmla="*/ 22 h 118"/>
                <a:gd name="T10" fmla="*/ 54 w 84"/>
                <a:gd name="T11" fmla="*/ 22 h 118"/>
                <a:gd name="T12" fmla="*/ 54 w 84"/>
                <a:gd name="T13" fmla="*/ 118 h 118"/>
                <a:gd name="T14" fmla="*/ 29 w 84"/>
                <a:gd name="T15" fmla="*/ 118 h 118"/>
                <a:gd name="T16" fmla="*/ 30 w 84"/>
                <a:gd name="T17" fmla="*/ 2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18">
                  <a:moveTo>
                    <a:pt x="30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22"/>
                  </a:lnTo>
                  <a:lnTo>
                    <a:pt x="54" y="22"/>
                  </a:lnTo>
                  <a:lnTo>
                    <a:pt x="54" y="118"/>
                  </a:lnTo>
                  <a:lnTo>
                    <a:pt x="29" y="118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0" name="Freeform 311"/>
            <p:cNvSpPr>
              <a:spLocks noEditPoints="1"/>
            </p:cNvSpPr>
            <p:nvPr/>
          </p:nvSpPr>
          <p:spPr bwMode="auto">
            <a:xfrm>
              <a:off x="6074346" y="4776525"/>
              <a:ext cx="65907" cy="71555"/>
            </a:xfrm>
            <a:custGeom>
              <a:avLst/>
              <a:gdLst>
                <a:gd name="T0" fmla="*/ 43 w 109"/>
                <a:gd name="T1" fmla="*/ 0 h 120"/>
                <a:gd name="T2" fmla="*/ 66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3 h 120"/>
                <a:gd name="T10" fmla="*/ 34 w 109"/>
                <a:gd name="T11" fmla="*/ 93 h 120"/>
                <a:gd name="T12" fmla="*/ 25 w 109"/>
                <a:gd name="T13" fmla="*/ 120 h 120"/>
                <a:gd name="T14" fmla="*/ 0 w 109"/>
                <a:gd name="T15" fmla="*/ 120 h 120"/>
                <a:gd name="T16" fmla="*/ 43 w 109"/>
                <a:gd name="T17" fmla="*/ 0 h 120"/>
                <a:gd name="T18" fmla="*/ 66 w 109"/>
                <a:gd name="T19" fmla="*/ 71 h 120"/>
                <a:gd name="T20" fmla="*/ 54 w 109"/>
                <a:gd name="T21" fmla="*/ 32 h 120"/>
                <a:gd name="T22" fmla="*/ 40 w 109"/>
                <a:gd name="T23" fmla="*/ 71 h 120"/>
                <a:gd name="T24" fmla="*/ 66 w 109"/>
                <a:gd name="T25" fmla="*/ 7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3" y="0"/>
                  </a:moveTo>
                  <a:lnTo>
                    <a:pt x="66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3"/>
                  </a:lnTo>
                  <a:lnTo>
                    <a:pt x="34" y="93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3" y="0"/>
                  </a:lnTo>
                  <a:close/>
                  <a:moveTo>
                    <a:pt x="66" y="71"/>
                  </a:moveTo>
                  <a:lnTo>
                    <a:pt x="54" y="32"/>
                  </a:lnTo>
                  <a:lnTo>
                    <a:pt x="40" y="71"/>
                  </a:lnTo>
                  <a:lnTo>
                    <a:pt x="66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1" name="Freeform 312"/>
            <p:cNvSpPr>
              <a:spLocks/>
            </p:cNvSpPr>
            <p:nvPr/>
          </p:nvSpPr>
          <p:spPr bwMode="auto">
            <a:xfrm>
              <a:off x="6149667" y="4776525"/>
              <a:ext cx="43310" cy="69673"/>
            </a:xfrm>
            <a:custGeom>
              <a:avLst/>
              <a:gdLst>
                <a:gd name="T0" fmla="*/ 0 w 72"/>
                <a:gd name="T1" fmla="*/ 0 h 118"/>
                <a:gd name="T2" fmla="*/ 25 w 72"/>
                <a:gd name="T3" fmla="*/ 0 h 118"/>
                <a:gd name="T4" fmla="*/ 25 w 72"/>
                <a:gd name="T5" fmla="*/ 96 h 118"/>
                <a:gd name="T6" fmla="*/ 72 w 72"/>
                <a:gd name="T7" fmla="*/ 96 h 118"/>
                <a:gd name="T8" fmla="*/ 72 w 72"/>
                <a:gd name="T9" fmla="*/ 118 h 118"/>
                <a:gd name="T10" fmla="*/ 0 w 72"/>
                <a:gd name="T11" fmla="*/ 118 h 118"/>
                <a:gd name="T12" fmla="*/ 0 w 72"/>
                <a:gd name="T1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18">
                  <a:moveTo>
                    <a:pt x="0" y="0"/>
                  </a:moveTo>
                  <a:lnTo>
                    <a:pt x="25" y="0"/>
                  </a:lnTo>
                  <a:lnTo>
                    <a:pt x="25" y="96"/>
                  </a:lnTo>
                  <a:lnTo>
                    <a:pt x="72" y="96"/>
                  </a:lnTo>
                  <a:lnTo>
                    <a:pt x="72" y="118"/>
                  </a:lnTo>
                  <a:lnTo>
                    <a:pt x="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2" name="Freeform 313"/>
            <p:cNvSpPr>
              <a:spLocks/>
            </p:cNvSpPr>
            <p:nvPr/>
          </p:nvSpPr>
          <p:spPr bwMode="auto">
            <a:xfrm>
              <a:off x="6594064" y="5026970"/>
              <a:ext cx="94152" cy="131813"/>
            </a:xfrm>
            <a:custGeom>
              <a:avLst/>
              <a:gdLst>
                <a:gd name="T0" fmla="*/ 0 w 156"/>
                <a:gd name="T1" fmla="*/ 109 h 217"/>
                <a:gd name="T2" fmla="*/ 0 w 156"/>
                <a:gd name="T3" fmla="*/ 108 h 217"/>
                <a:gd name="T4" fmla="*/ 91 w 156"/>
                <a:gd name="T5" fmla="*/ 0 h 217"/>
                <a:gd name="T6" fmla="*/ 155 w 156"/>
                <a:gd name="T7" fmla="*/ 27 h 217"/>
                <a:gd name="T8" fmla="*/ 141 w 156"/>
                <a:gd name="T9" fmla="*/ 44 h 217"/>
                <a:gd name="T10" fmla="*/ 91 w 156"/>
                <a:gd name="T11" fmla="*/ 23 h 217"/>
                <a:gd name="T12" fmla="*/ 23 w 156"/>
                <a:gd name="T13" fmla="*/ 109 h 217"/>
                <a:gd name="T14" fmla="*/ 23 w 156"/>
                <a:gd name="T15" fmla="*/ 110 h 217"/>
                <a:gd name="T16" fmla="*/ 91 w 156"/>
                <a:gd name="T17" fmla="*/ 196 h 217"/>
                <a:gd name="T18" fmla="*/ 142 w 156"/>
                <a:gd name="T19" fmla="*/ 173 h 217"/>
                <a:gd name="T20" fmla="*/ 156 w 156"/>
                <a:gd name="T21" fmla="*/ 188 h 217"/>
                <a:gd name="T22" fmla="*/ 90 w 156"/>
                <a:gd name="T23" fmla="*/ 217 h 217"/>
                <a:gd name="T24" fmla="*/ 0 w 156"/>
                <a:gd name="T25" fmla="*/ 10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" h="217">
                  <a:moveTo>
                    <a:pt x="0" y="109"/>
                  </a:moveTo>
                  <a:lnTo>
                    <a:pt x="0" y="108"/>
                  </a:lnTo>
                  <a:cubicBezTo>
                    <a:pt x="0" y="44"/>
                    <a:pt x="40" y="0"/>
                    <a:pt x="91" y="0"/>
                  </a:cubicBezTo>
                  <a:cubicBezTo>
                    <a:pt x="120" y="0"/>
                    <a:pt x="138" y="10"/>
                    <a:pt x="155" y="27"/>
                  </a:cubicBezTo>
                  <a:lnTo>
                    <a:pt x="141" y="44"/>
                  </a:lnTo>
                  <a:cubicBezTo>
                    <a:pt x="127" y="32"/>
                    <a:pt x="112" y="23"/>
                    <a:pt x="91" y="23"/>
                  </a:cubicBezTo>
                  <a:cubicBezTo>
                    <a:pt x="52" y="23"/>
                    <a:pt x="23" y="58"/>
                    <a:pt x="23" y="109"/>
                  </a:cubicBezTo>
                  <a:lnTo>
                    <a:pt x="23" y="110"/>
                  </a:lnTo>
                  <a:cubicBezTo>
                    <a:pt x="23" y="162"/>
                    <a:pt x="53" y="196"/>
                    <a:pt x="91" y="196"/>
                  </a:cubicBezTo>
                  <a:cubicBezTo>
                    <a:pt x="112" y="196"/>
                    <a:pt x="127" y="188"/>
                    <a:pt x="142" y="173"/>
                  </a:cubicBezTo>
                  <a:lnTo>
                    <a:pt x="156" y="188"/>
                  </a:lnTo>
                  <a:cubicBezTo>
                    <a:pt x="138" y="205"/>
                    <a:pt x="118" y="217"/>
                    <a:pt x="90" y="217"/>
                  </a:cubicBezTo>
                  <a:cubicBezTo>
                    <a:pt x="39" y="215"/>
                    <a:pt x="0" y="173"/>
                    <a:pt x="0" y="1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3" name="Freeform 314"/>
            <p:cNvSpPr>
              <a:spLocks/>
            </p:cNvSpPr>
            <p:nvPr/>
          </p:nvSpPr>
          <p:spPr bwMode="auto">
            <a:xfrm>
              <a:off x="6697631" y="5062747"/>
              <a:ext cx="80971" cy="122398"/>
            </a:xfrm>
            <a:custGeom>
              <a:avLst/>
              <a:gdLst>
                <a:gd name="T0" fmla="*/ 113 w 135"/>
                <a:gd name="T1" fmla="*/ 0 h 202"/>
                <a:gd name="T2" fmla="*/ 135 w 135"/>
                <a:gd name="T3" fmla="*/ 0 h 202"/>
                <a:gd name="T4" fmla="*/ 80 w 135"/>
                <a:gd name="T5" fmla="*/ 159 h 202"/>
                <a:gd name="T6" fmla="*/ 35 w 135"/>
                <a:gd name="T7" fmla="*/ 202 h 202"/>
                <a:gd name="T8" fmla="*/ 7 w 135"/>
                <a:gd name="T9" fmla="*/ 195 h 202"/>
                <a:gd name="T10" fmla="*/ 14 w 135"/>
                <a:gd name="T11" fmla="*/ 177 h 202"/>
                <a:gd name="T12" fmla="*/ 34 w 135"/>
                <a:gd name="T13" fmla="*/ 184 h 202"/>
                <a:gd name="T14" fmla="*/ 60 w 135"/>
                <a:gd name="T15" fmla="*/ 157 h 202"/>
                <a:gd name="T16" fmla="*/ 0 w 135"/>
                <a:gd name="T17" fmla="*/ 1 h 202"/>
                <a:gd name="T18" fmla="*/ 24 w 135"/>
                <a:gd name="T19" fmla="*/ 1 h 202"/>
                <a:gd name="T20" fmla="*/ 70 w 135"/>
                <a:gd name="T21" fmla="*/ 130 h 202"/>
                <a:gd name="T22" fmla="*/ 113 w 135"/>
                <a:gd name="T2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202">
                  <a:moveTo>
                    <a:pt x="113" y="0"/>
                  </a:moveTo>
                  <a:lnTo>
                    <a:pt x="135" y="0"/>
                  </a:lnTo>
                  <a:lnTo>
                    <a:pt x="80" y="159"/>
                  </a:lnTo>
                  <a:cubicBezTo>
                    <a:pt x="69" y="191"/>
                    <a:pt x="55" y="202"/>
                    <a:pt x="35" y="202"/>
                  </a:cubicBezTo>
                  <a:cubicBezTo>
                    <a:pt x="25" y="202"/>
                    <a:pt x="16" y="200"/>
                    <a:pt x="7" y="195"/>
                  </a:cubicBezTo>
                  <a:lnTo>
                    <a:pt x="14" y="177"/>
                  </a:lnTo>
                  <a:cubicBezTo>
                    <a:pt x="20" y="181"/>
                    <a:pt x="26" y="184"/>
                    <a:pt x="34" y="184"/>
                  </a:cubicBezTo>
                  <a:cubicBezTo>
                    <a:pt x="45" y="184"/>
                    <a:pt x="52" y="177"/>
                    <a:pt x="60" y="157"/>
                  </a:cubicBezTo>
                  <a:lnTo>
                    <a:pt x="0" y="1"/>
                  </a:lnTo>
                  <a:lnTo>
                    <a:pt x="24" y="1"/>
                  </a:lnTo>
                  <a:lnTo>
                    <a:pt x="70" y="130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4" name="Freeform 315"/>
            <p:cNvSpPr>
              <a:spLocks noEditPoints="1"/>
            </p:cNvSpPr>
            <p:nvPr/>
          </p:nvSpPr>
          <p:spPr bwMode="auto">
            <a:xfrm>
              <a:off x="6799315" y="5025087"/>
              <a:ext cx="79088" cy="131813"/>
            </a:xfrm>
            <a:custGeom>
              <a:avLst/>
              <a:gdLst>
                <a:gd name="T0" fmla="*/ 21 w 133"/>
                <a:gd name="T1" fmla="*/ 187 h 218"/>
                <a:gd name="T2" fmla="*/ 21 w 133"/>
                <a:gd name="T3" fmla="*/ 216 h 218"/>
                <a:gd name="T4" fmla="*/ 0 w 133"/>
                <a:gd name="T5" fmla="*/ 216 h 218"/>
                <a:gd name="T6" fmla="*/ 0 w 133"/>
                <a:gd name="T7" fmla="*/ 0 h 218"/>
                <a:gd name="T8" fmla="*/ 21 w 133"/>
                <a:gd name="T9" fmla="*/ 0 h 218"/>
                <a:gd name="T10" fmla="*/ 21 w 133"/>
                <a:gd name="T11" fmla="*/ 90 h 218"/>
                <a:gd name="T12" fmla="*/ 71 w 133"/>
                <a:gd name="T13" fmla="*/ 57 h 218"/>
                <a:gd name="T14" fmla="*/ 133 w 133"/>
                <a:gd name="T15" fmla="*/ 136 h 218"/>
                <a:gd name="T16" fmla="*/ 133 w 133"/>
                <a:gd name="T17" fmla="*/ 138 h 218"/>
                <a:gd name="T18" fmla="*/ 71 w 133"/>
                <a:gd name="T19" fmla="*/ 218 h 218"/>
                <a:gd name="T20" fmla="*/ 21 w 133"/>
                <a:gd name="T21" fmla="*/ 187 h 218"/>
                <a:gd name="T22" fmla="*/ 111 w 133"/>
                <a:gd name="T23" fmla="*/ 139 h 218"/>
                <a:gd name="T24" fmla="*/ 111 w 133"/>
                <a:gd name="T25" fmla="*/ 137 h 218"/>
                <a:gd name="T26" fmla="*/ 67 w 133"/>
                <a:gd name="T27" fmla="*/ 77 h 218"/>
                <a:gd name="T28" fmla="*/ 20 w 133"/>
                <a:gd name="T29" fmla="*/ 137 h 218"/>
                <a:gd name="T30" fmla="*/ 20 w 133"/>
                <a:gd name="T31" fmla="*/ 139 h 218"/>
                <a:gd name="T32" fmla="*/ 67 w 133"/>
                <a:gd name="T33" fmla="*/ 199 h 218"/>
                <a:gd name="T34" fmla="*/ 111 w 133"/>
                <a:gd name="T35" fmla="*/ 13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3" h="218">
                  <a:moveTo>
                    <a:pt x="21" y="187"/>
                  </a:moveTo>
                  <a:lnTo>
                    <a:pt x="21" y="216"/>
                  </a:lnTo>
                  <a:lnTo>
                    <a:pt x="0" y="216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90"/>
                  </a:lnTo>
                  <a:cubicBezTo>
                    <a:pt x="31" y="72"/>
                    <a:pt x="47" y="57"/>
                    <a:pt x="71" y="57"/>
                  </a:cubicBezTo>
                  <a:cubicBezTo>
                    <a:pt x="102" y="57"/>
                    <a:pt x="133" y="85"/>
                    <a:pt x="133" y="136"/>
                  </a:cubicBezTo>
                  <a:lnTo>
                    <a:pt x="133" y="138"/>
                  </a:lnTo>
                  <a:cubicBezTo>
                    <a:pt x="133" y="190"/>
                    <a:pt x="103" y="218"/>
                    <a:pt x="71" y="218"/>
                  </a:cubicBezTo>
                  <a:cubicBezTo>
                    <a:pt x="46" y="218"/>
                    <a:pt x="31" y="205"/>
                    <a:pt x="21" y="187"/>
                  </a:cubicBezTo>
                  <a:close/>
                  <a:moveTo>
                    <a:pt x="111" y="139"/>
                  </a:moveTo>
                  <a:lnTo>
                    <a:pt x="111" y="137"/>
                  </a:lnTo>
                  <a:cubicBezTo>
                    <a:pt x="111" y="99"/>
                    <a:pt x="91" y="77"/>
                    <a:pt x="67" y="77"/>
                  </a:cubicBezTo>
                  <a:cubicBezTo>
                    <a:pt x="42" y="77"/>
                    <a:pt x="20" y="101"/>
                    <a:pt x="20" y="137"/>
                  </a:cubicBezTo>
                  <a:lnTo>
                    <a:pt x="20" y="139"/>
                  </a:lnTo>
                  <a:cubicBezTo>
                    <a:pt x="20" y="176"/>
                    <a:pt x="42" y="199"/>
                    <a:pt x="67" y="199"/>
                  </a:cubicBezTo>
                  <a:cubicBezTo>
                    <a:pt x="92" y="199"/>
                    <a:pt x="111" y="177"/>
                    <a:pt x="111" y="1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5" name="Freeform 316"/>
            <p:cNvSpPr>
              <a:spLocks noEditPoints="1"/>
            </p:cNvSpPr>
            <p:nvPr/>
          </p:nvSpPr>
          <p:spPr bwMode="auto">
            <a:xfrm>
              <a:off x="6895351" y="5060865"/>
              <a:ext cx="82854" cy="97918"/>
            </a:xfrm>
            <a:custGeom>
              <a:avLst/>
              <a:gdLst>
                <a:gd name="T0" fmla="*/ 0 w 137"/>
                <a:gd name="T1" fmla="*/ 82 h 163"/>
                <a:gd name="T2" fmla="*/ 0 w 137"/>
                <a:gd name="T3" fmla="*/ 80 h 163"/>
                <a:gd name="T4" fmla="*/ 68 w 137"/>
                <a:gd name="T5" fmla="*/ 0 h 163"/>
                <a:gd name="T6" fmla="*/ 137 w 137"/>
                <a:gd name="T7" fmla="*/ 80 h 163"/>
                <a:gd name="T8" fmla="*/ 137 w 137"/>
                <a:gd name="T9" fmla="*/ 81 h 163"/>
                <a:gd name="T10" fmla="*/ 68 w 137"/>
                <a:gd name="T11" fmla="*/ 161 h 163"/>
                <a:gd name="T12" fmla="*/ 0 w 137"/>
                <a:gd name="T13" fmla="*/ 82 h 163"/>
                <a:gd name="T14" fmla="*/ 116 w 137"/>
                <a:gd name="T15" fmla="*/ 82 h 163"/>
                <a:gd name="T16" fmla="*/ 116 w 137"/>
                <a:gd name="T17" fmla="*/ 81 h 163"/>
                <a:gd name="T18" fmla="*/ 69 w 137"/>
                <a:gd name="T19" fmla="*/ 20 h 163"/>
                <a:gd name="T20" fmla="*/ 22 w 137"/>
                <a:gd name="T21" fmla="*/ 81 h 163"/>
                <a:gd name="T22" fmla="*/ 22 w 137"/>
                <a:gd name="T23" fmla="*/ 82 h 163"/>
                <a:gd name="T24" fmla="*/ 70 w 137"/>
                <a:gd name="T25" fmla="*/ 144 h 163"/>
                <a:gd name="T26" fmla="*/ 116 w 137"/>
                <a:gd name="T27" fmla="*/ 8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63">
                  <a:moveTo>
                    <a:pt x="0" y="82"/>
                  </a:moveTo>
                  <a:lnTo>
                    <a:pt x="0" y="80"/>
                  </a:lnTo>
                  <a:cubicBezTo>
                    <a:pt x="0" y="35"/>
                    <a:pt x="28" y="0"/>
                    <a:pt x="68" y="0"/>
                  </a:cubicBezTo>
                  <a:cubicBezTo>
                    <a:pt x="109" y="0"/>
                    <a:pt x="137" y="34"/>
                    <a:pt x="137" y="80"/>
                  </a:cubicBezTo>
                  <a:lnTo>
                    <a:pt x="137" y="81"/>
                  </a:lnTo>
                  <a:cubicBezTo>
                    <a:pt x="137" y="126"/>
                    <a:pt x="109" y="161"/>
                    <a:pt x="68" y="161"/>
                  </a:cubicBezTo>
                  <a:cubicBezTo>
                    <a:pt x="29" y="163"/>
                    <a:pt x="0" y="128"/>
                    <a:pt x="0" y="82"/>
                  </a:cubicBezTo>
                  <a:close/>
                  <a:moveTo>
                    <a:pt x="116" y="82"/>
                  </a:moveTo>
                  <a:lnTo>
                    <a:pt x="116" y="81"/>
                  </a:lnTo>
                  <a:cubicBezTo>
                    <a:pt x="116" y="46"/>
                    <a:pt x="95" y="20"/>
                    <a:pt x="69" y="20"/>
                  </a:cubicBezTo>
                  <a:cubicBezTo>
                    <a:pt x="41" y="20"/>
                    <a:pt x="22" y="46"/>
                    <a:pt x="22" y="81"/>
                  </a:cubicBezTo>
                  <a:lnTo>
                    <a:pt x="22" y="82"/>
                  </a:lnTo>
                  <a:cubicBezTo>
                    <a:pt x="22" y="117"/>
                    <a:pt x="42" y="144"/>
                    <a:pt x="70" y="144"/>
                  </a:cubicBezTo>
                  <a:cubicBezTo>
                    <a:pt x="96" y="143"/>
                    <a:pt x="116" y="116"/>
                    <a:pt x="116" y="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6" name="Freeform 317"/>
            <p:cNvSpPr>
              <a:spLocks/>
            </p:cNvSpPr>
            <p:nvPr/>
          </p:nvSpPr>
          <p:spPr bwMode="auto">
            <a:xfrm>
              <a:off x="7000801" y="5060865"/>
              <a:ext cx="45193" cy="96036"/>
            </a:xfrm>
            <a:custGeom>
              <a:avLst/>
              <a:gdLst>
                <a:gd name="T0" fmla="*/ 0 w 75"/>
                <a:gd name="T1" fmla="*/ 4 h 159"/>
                <a:gd name="T2" fmla="*/ 21 w 75"/>
                <a:gd name="T3" fmla="*/ 4 h 159"/>
                <a:gd name="T4" fmla="*/ 21 w 75"/>
                <a:gd name="T5" fmla="*/ 38 h 159"/>
                <a:gd name="T6" fmla="*/ 75 w 75"/>
                <a:gd name="T7" fmla="*/ 1 h 159"/>
                <a:gd name="T8" fmla="*/ 75 w 75"/>
                <a:gd name="T9" fmla="*/ 25 h 159"/>
                <a:gd name="T10" fmla="*/ 73 w 75"/>
                <a:gd name="T11" fmla="*/ 25 h 159"/>
                <a:gd name="T12" fmla="*/ 21 w 75"/>
                <a:gd name="T13" fmla="*/ 85 h 159"/>
                <a:gd name="T14" fmla="*/ 21 w 75"/>
                <a:gd name="T15" fmla="*/ 159 h 159"/>
                <a:gd name="T16" fmla="*/ 0 w 75"/>
                <a:gd name="T17" fmla="*/ 159 h 159"/>
                <a:gd name="T18" fmla="*/ 0 w 75"/>
                <a:gd name="T19" fmla="*/ 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159">
                  <a:moveTo>
                    <a:pt x="0" y="4"/>
                  </a:moveTo>
                  <a:lnTo>
                    <a:pt x="21" y="4"/>
                  </a:lnTo>
                  <a:lnTo>
                    <a:pt x="21" y="38"/>
                  </a:lnTo>
                  <a:cubicBezTo>
                    <a:pt x="30" y="16"/>
                    <a:pt x="48" y="0"/>
                    <a:pt x="75" y="1"/>
                  </a:cubicBezTo>
                  <a:lnTo>
                    <a:pt x="75" y="25"/>
                  </a:lnTo>
                  <a:lnTo>
                    <a:pt x="73" y="25"/>
                  </a:lnTo>
                  <a:cubicBezTo>
                    <a:pt x="45" y="25"/>
                    <a:pt x="21" y="45"/>
                    <a:pt x="21" y="85"/>
                  </a:cubicBezTo>
                  <a:lnTo>
                    <a:pt x="21" y="159"/>
                  </a:lnTo>
                  <a:lnTo>
                    <a:pt x="0" y="159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7" name="Freeform 318"/>
            <p:cNvSpPr>
              <a:spLocks noEditPoints="1"/>
            </p:cNvSpPr>
            <p:nvPr/>
          </p:nvSpPr>
          <p:spPr bwMode="auto">
            <a:xfrm>
              <a:off x="7055408" y="5060865"/>
              <a:ext cx="80971" cy="122398"/>
            </a:xfrm>
            <a:custGeom>
              <a:avLst/>
              <a:gdLst>
                <a:gd name="T0" fmla="*/ 6 w 134"/>
                <a:gd name="T1" fmla="*/ 188 h 204"/>
                <a:gd name="T2" fmla="*/ 15 w 134"/>
                <a:gd name="T3" fmla="*/ 170 h 204"/>
                <a:gd name="T4" fmla="*/ 65 w 134"/>
                <a:gd name="T5" fmla="*/ 185 h 204"/>
                <a:gd name="T6" fmla="*/ 112 w 134"/>
                <a:gd name="T7" fmla="*/ 139 h 204"/>
                <a:gd name="T8" fmla="*/ 112 w 134"/>
                <a:gd name="T9" fmla="*/ 116 h 204"/>
                <a:gd name="T10" fmla="*/ 61 w 134"/>
                <a:gd name="T11" fmla="*/ 149 h 204"/>
                <a:gd name="T12" fmla="*/ 0 w 134"/>
                <a:gd name="T13" fmla="*/ 75 h 204"/>
                <a:gd name="T14" fmla="*/ 0 w 134"/>
                <a:gd name="T15" fmla="*/ 74 h 204"/>
                <a:gd name="T16" fmla="*/ 61 w 134"/>
                <a:gd name="T17" fmla="*/ 0 h 204"/>
                <a:gd name="T18" fmla="*/ 112 w 134"/>
                <a:gd name="T19" fmla="*/ 31 h 204"/>
                <a:gd name="T20" fmla="*/ 112 w 134"/>
                <a:gd name="T21" fmla="*/ 4 h 204"/>
                <a:gd name="T22" fmla="*/ 134 w 134"/>
                <a:gd name="T23" fmla="*/ 4 h 204"/>
                <a:gd name="T24" fmla="*/ 134 w 134"/>
                <a:gd name="T25" fmla="*/ 139 h 204"/>
                <a:gd name="T26" fmla="*/ 116 w 134"/>
                <a:gd name="T27" fmla="*/ 186 h 204"/>
                <a:gd name="T28" fmla="*/ 65 w 134"/>
                <a:gd name="T29" fmla="*/ 204 h 204"/>
                <a:gd name="T30" fmla="*/ 6 w 134"/>
                <a:gd name="T31" fmla="*/ 188 h 204"/>
                <a:gd name="T32" fmla="*/ 114 w 134"/>
                <a:gd name="T33" fmla="*/ 75 h 204"/>
                <a:gd name="T34" fmla="*/ 114 w 134"/>
                <a:gd name="T35" fmla="*/ 75 h 204"/>
                <a:gd name="T36" fmla="*/ 67 w 134"/>
                <a:gd name="T37" fmla="*/ 20 h 204"/>
                <a:gd name="T38" fmla="*/ 24 w 134"/>
                <a:gd name="T39" fmla="*/ 74 h 204"/>
                <a:gd name="T40" fmla="*/ 24 w 134"/>
                <a:gd name="T41" fmla="*/ 74 h 204"/>
                <a:gd name="T42" fmla="*/ 67 w 134"/>
                <a:gd name="T43" fmla="*/ 129 h 204"/>
                <a:gd name="T44" fmla="*/ 114 w 134"/>
                <a:gd name="T45" fmla="*/ 75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4" h="204">
                  <a:moveTo>
                    <a:pt x="6" y="188"/>
                  </a:moveTo>
                  <a:lnTo>
                    <a:pt x="15" y="170"/>
                  </a:lnTo>
                  <a:cubicBezTo>
                    <a:pt x="30" y="180"/>
                    <a:pt x="47" y="185"/>
                    <a:pt x="65" y="185"/>
                  </a:cubicBezTo>
                  <a:cubicBezTo>
                    <a:pt x="94" y="185"/>
                    <a:pt x="112" y="170"/>
                    <a:pt x="112" y="139"/>
                  </a:cubicBezTo>
                  <a:lnTo>
                    <a:pt x="112" y="116"/>
                  </a:lnTo>
                  <a:cubicBezTo>
                    <a:pt x="101" y="134"/>
                    <a:pt x="86" y="149"/>
                    <a:pt x="61" y="149"/>
                  </a:cubicBezTo>
                  <a:cubicBezTo>
                    <a:pt x="30" y="149"/>
                    <a:pt x="0" y="123"/>
                    <a:pt x="0" y="75"/>
                  </a:cubicBezTo>
                  <a:lnTo>
                    <a:pt x="0" y="74"/>
                  </a:lnTo>
                  <a:cubicBezTo>
                    <a:pt x="0" y="26"/>
                    <a:pt x="30" y="0"/>
                    <a:pt x="61" y="0"/>
                  </a:cubicBezTo>
                  <a:cubicBezTo>
                    <a:pt x="86" y="0"/>
                    <a:pt x="101" y="14"/>
                    <a:pt x="112" y="31"/>
                  </a:cubicBezTo>
                  <a:lnTo>
                    <a:pt x="112" y="4"/>
                  </a:lnTo>
                  <a:lnTo>
                    <a:pt x="134" y="4"/>
                  </a:lnTo>
                  <a:lnTo>
                    <a:pt x="134" y="139"/>
                  </a:lnTo>
                  <a:cubicBezTo>
                    <a:pt x="134" y="160"/>
                    <a:pt x="127" y="176"/>
                    <a:pt x="116" y="186"/>
                  </a:cubicBezTo>
                  <a:cubicBezTo>
                    <a:pt x="103" y="199"/>
                    <a:pt x="86" y="204"/>
                    <a:pt x="65" y="204"/>
                  </a:cubicBezTo>
                  <a:cubicBezTo>
                    <a:pt x="45" y="204"/>
                    <a:pt x="25" y="199"/>
                    <a:pt x="6" y="188"/>
                  </a:cubicBezTo>
                  <a:close/>
                  <a:moveTo>
                    <a:pt x="114" y="75"/>
                  </a:moveTo>
                  <a:lnTo>
                    <a:pt x="114" y="75"/>
                  </a:lnTo>
                  <a:cubicBezTo>
                    <a:pt x="114" y="41"/>
                    <a:pt x="91" y="20"/>
                    <a:pt x="67" y="20"/>
                  </a:cubicBezTo>
                  <a:cubicBezTo>
                    <a:pt x="42" y="20"/>
                    <a:pt x="24" y="40"/>
                    <a:pt x="24" y="74"/>
                  </a:cubicBezTo>
                  <a:lnTo>
                    <a:pt x="24" y="74"/>
                  </a:lnTo>
                  <a:cubicBezTo>
                    <a:pt x="24" y="108"/>
                    <a:pt x="44" y="129"/>
                    <a:pt x="67" y="129"/>
                  </a:cubicBezTo>
                  <a:cubicBezTo>
                    <a:pt x="90" y="129"/>
                    <a:pt x="114" y="108"/>
                    <a:pt x="114" y="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8" name="Rectangle 319"/>
            <p:cNvSpPr>
              <a:spLocks noChangeArrowheads="1"/>
            </p:cNvSpPr>
            <p:nvPr/>
          </p:nvSpPr>
          <p:spPr bwMode="auto">
            <a:xfrm>
              <a:off x="6464134" y="4735099"/>
              <a:ext cx="805940" cy="148761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9" name="Freeform 320"/>
            <p:cNvSpPr>
              <a:spLocks noEditPoints="1"/>
            </p:cNvSpPr>
            <p:nvPr/>
          </p:nvSpPr>
          <p:spPr bwMode="auto">
            <a:xfrm>
              <a:off x="6501795" y="4772759"/>
              <a:ext cx="65907" cy="73439"/>
            </a:xfrm>
            <a:custGeom>
              <a:avLst/>
              <a:gdLst>
                <a:gd name="T0" fmla="*/ 43 w 109"/>
                <a:gd name="T1" fmla="*/ 0 h 120"/>
                <a:gd name="T2" fmla="*/ 67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4 h 120"/>
                <a:gd name="T10" fmla="*/ 34 w 109"/>
                <a:gd name="T11" fmla="*/ 94 h 120"/>
                <a:gd name="T12" fmla="*/ 25 w 109"/>
                <a:gd name="T13" fmla="*/ 120 h 120"/>
                <a:gd name="T14" fmla="*/ 0 w 109"/>
                <a:gd name="T15" fmla="*/ 120 h 120"/>
                <a:gd name="T16" fmla="*/ 43 w 109"/>
                <a:gd name="T17" fmla="*/ 0 h 120"/>
                <a:gd name="T18" fmla="*/ 67 w 109"/>
                <a:gd name="T19" fmla="*/ 71 h 120"/>
                <a:gd name="T20" fmla="*/ 54 w 109"/>
                <a:gd name="T21" fmla="*/ 32 h 120"/>
                <a:gd name="T22" fmla="*/ 40 w 109"/>
                <a:gd name="T23" fmla="*/ 71 h 120"/>
                <a:gd name="T24" fmla="*/ 67 w 109"/>
                <a:gd name="T25" fmla="*/ 7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3" y="0"/>
                  </a:moveTo>
                  <a:lnTo>
                    <a:pt x="67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4"/>
                  </a:lnTo>
                  <a:lnTo>
                    <a:pt x="34" y="94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3" y="0"/>
                  </a:lnTo>
                  <a:close/>
                  <a:moveTo>
                    <a:pt x="67" y="71"/>
                  </a:moveTo>
                  <a:lnTo>
                    <a:pt x="54" y="32"/>
                  </a:lnTo>
                  <a:lnTo>
                    <a:pt x="40" y="71"/>
                  </a:lnTo>
                  <a:lnTo>
                    <a:pt x="67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0" name="Freeform 321"/>
            <p:cNvSpPr>
              <a:spLocks/>
            </p:cNvSpPr>
            <p:nvPr/>
          </p:nvSpPr>
          <p:spPr bwMode="auto">
            <a:xfrm>
              <a:off x="6569584" y="4772759"/>
              <a:ext cx="56491" cy="73439"/>
            </a:xfrm>
            <a:custGeom>
              <a:avLst/>
              <a:gdLst>
                <a:gd name="T0" fmla="*/ 0 w 92"/>
                <a:gd name="T1" fmla="*/ 61 h 122"/>
                <a:gd name="T2" fmla="*/ 0 w 92"/>
                <a:gd name="T3" fmla="*/ 59 h 122"/>
                <a:gd name="T4" fmla="*/ 54 w 92"/>
                <a:gd name="T5" fmla="*/ 0 h 122"/>
                <a:gd name="T6" fmla="*/ 91 w 92"/>
                <a:gd name="T7" fmla="*/ 16 h 122"/>
                <a:gd name="T8" fmla="*/ 76 w 92"/>
                <a:gd name="T9" fmla="*/ 34 h 122"/>
                <a:gd name="T10" fmla="*/ 52 w 92"/>
                <a:gd name="T11" fmla="*/ 22 h 122"/>
                <a:gd name="T12" fmla="*/ 25 w 92"/>
                <a:gd name="T13" fmla="*/ 59 h 122"/>
                <a:gd name="T14" fmla="*/ 25 w 92"/>
                <a:gd name="T15" fmla="*/ 59 h 122"/>
                <a:gd name="T16" fmla="*/ 52 w 92"/>
                <a:gd name="T17" fmla="*/ 97 h 122"/>
                <a:gd name="T18" fmla="*/ 77 w 92"/>
                <a:gd name="T19" fmla="*/ 84 h 122"/>
                <a:gd name="T20" fmla="*/ 92 w 92"/>
                <a:gd name="T21" fmla="*/ 102 h 122"/>
                <a:gd name="T22" fmla="*/ 52 w 92"/>
                <a:gd name="T23" fmla="*/ 119 h 122"/>
                <a:gd name="T24" fmla="*/ 0 w 92"/>
                <a:gd name="T25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122">
                  <a:moveTo>
                    <a:pt x="0" y="61"/>
                  </a:moveTo>
                  <a:lnTo>
                    <a:pt x="0" y="59"/>
                  </a:lnTo>
                  <a:cubicBezTo>
                    <a:pt x="0" y="23"/>
                    <a:pt x="22" y="0"/>
                    <a:pt x="54" y="0"/>
                  </a:cubicBezTo>
                  <a:cubicBezTo>
                    <a:pt x="71" y="0"/>
                    <a:pt x="82" y="6"/>
                    <a:pt x="91" y="16"/>
                  </a:cubicBezTo>
                  <a:lnTo>
                    <a:pt x="76" y="34"/>
                  </a:lnTo>
                  <a:cubicBezTo>
                    <a:pt x="69" y="27"/>
                    <a:pt x="61" y="22"/>
                    <a:pt x="52" y="22"/>
                  </a:cubicBezTo>
                  <a:cubicBezTo>
                    <a:pt x="36" y="22"/>
                    <a:pt x="25" y="37"/>
                    <a:pt x="25" y="59"/>
                  </a:cubicBezTo>
                  <a:lnTo>
                    <a:pt x="25" y="59"/>
                  </a:lnTo>
                  <a:cubicBezTo>
                    <a:pt x="25" y="83"/>
                    <a:pt x="37" y="97"/>
                    <a:pt x="52" y="97"/>
                  </a:cubicBezTo>
                  <a:cubicBezTo>
                    <a:pt x="62" y="97"/>
                    <a:pt x="68" y="93"/>
                    <a:pt x="77" y="84"/>
                  </a:cubicBezTo>
                  <a:lnTo>
                    <a:pt x="92" y="102"/>
                  </a:lnTo>
                  <a:cubicBezTo>
                    <a:pt x="81" y="113"/>
                    <a:pt x="70" y="119"/>
                    <a:pt x="52" y="119"/>
                  </a:cubicBezTo>
                  <a:cubicBezTo>
                    <a:pt x="21" y="122"/>
                    <a:pt x="0" y="98"/>
                    <a:pt x="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1" name="Freeform 322"/>
            <p:cNvSpPr>
              <a:spLocks/>
            </p:cNvSpPr>
            <p:nvPr/>
          </p:nvSpPr>
          <p:spPr bwMode="auto">
            <a:xfrm>
              <a:off x="6631725" y="4772759"/>
              <a:ext cx="54609" cy="73439"/>
            </a:xfrm>
            <a:custGeom>
              <a:avLst/>
              <a:gdLst>
                <a:gd name="T0" fmla="*/ 0 w 92"/>
                <a:gd name="T1" fmla="*/ 61 h 121"/>
                <a:gd name="T2" fmla="*/ 0 w 92"/>
                <a:gd name="T3" fmla="*/ 60 h 121"/>
                <a:gd name="T4" fmla="*/ 54 w 92"/>
                <a:gd name="T5" fmla="*/ 0 h 121"/>
                <a:gd name="T6" fmla="*/ 91 w 92"/>
                <a:gd name="T7" fmla="*/ 16 h 121"/>
                <a:gd name="T8" fmla="*/ 76 w 92"/>
                <a:gd name="T9" fmla="*/ 35 h 121"/>
                <a:gd name="T10" fmla="*/ 52 w 92"/>
                <a:gd name="T11" fmla="*/ 22 h 121"/>
                <a:gd name="T12" fmla="*/ 25 w 92"/>
                <a:gd name="T13" fmla="*/ 60 h 121"/>
                <a:gd name="T14" fmla="*/ 25 w 92"/>
                <a:gd name="T15" fmla="*/ 60 h 121"/>
                <a:gd name="T16" fmla="*/ 52 w 92"/>
                <a:gd name="T17" fmla="*/ 97 h 121"/>
                <a:gd name="T18" fmla="*/ 77 w 92"/>
                <a:gd name="T19" fmla="*/ 85 h 121"/>
                <a:gd name="T20" fmla="*/ 92 w 92"/>
                <a:gd name="T21" fmla="*/ 102 h 121"/>
                <a:gd name="T22" fmla="*/ 52 w 92"/>
                <a:gd name="T23" fmla="*/ 120 h 121"/>
                <a:gd name="T24" fmla="*/ 0 w 92"/>
                <a:gd name="T25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121">
                  <a:moveTo>
                    <a:pt x="0" y="61"/>
                  </a:moveTo>
                  <a:lnTo>
                    <a:pt x="0" y="60"/>
                  </a:lnTo>
                  <a:cubicBezTo>
                    <a:pt x="0" y="24"/>
                    <a:pt x="23" y="0"/>
                    <a:pt x="54" y="0"/>
                  </a:cubicBezTo>
                  <a:cubicBezTo>
                    <a:pt x="71" y="0"/>
                    <a:pt x="82" y="6"/>
                    <a:pt x="91" y="16"/>
                  </a:cubicBezTo>
                  <a:lnTo>
                    <a:pt x="76" y="35"/>
                  </a:lnTo>
                  <a:cubicBezTo>
                    <a:pt x="69" y="27"/>
                    <a:pt x="61" y="22"/>
                    <a:pt x="52" y="22"/>
                  </a:cubicBezTo>
                  <a:cubicBezTo>
                    <a:pt x="36" y="22"/>
                    <a:pt x="25" y="37"/>
                    <a:pt x="25" y="60"/>
                  </a:cubicBezTo>
                  <a:lnTo>
                    <a:pt x="25" y="60"/>
                  </a:lnTo>
                  <a:cubicBezTo>
                    <a:pt x="25" y="83"/>
                    <a:pt x="37" y="97"/>
                    <a:pt x="52" y="97"/>
                  </a:cubicBezTo>
                  <a:cubicBezTo>
                    <a:pt x="62" y="97"/>
                    <a:pt x="69" y="94"/>
                    <a:pt x="77" y="85"/>
                  </a:cubicBezTo>
                  <a:lnTo>
                    <a:pt x="92" y="102"/>
                  </a:lnTo>
                  <a:cubicBezTo>
                    <a:pt x="81" y="113"/>
                    <a:pt x="70" y="120"/>
                    <a:pt x="52" y="120"/>
                  </a:cubicBezTo>
                  <a:cubicBezTo>
                    <a:pt x="21" y="121"/>
                    <a:pt x="0" y="97"/>
                    <a:pt x="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2" name="Freeform 323"/>
            <p:cNvSpPr>
              <a:spLocks/>
            </p:cNvSpPr>
            <p:nvPr/>
          </p:nvSpPr>
          <p:spPr bwMode="auto">
            <a:xfrm>
              <a:off x="6697631" y="4774643"/>
              <a:ext cx="45193" cy="71555"/>
            </a:xfrm>
            <a:custGeom>
              <a:avLst/>
              <a:gdLst>
                <a:gd name="T0" fmla="*/ 1 w 77"/>
                <a:gd name="T1" fmla="*/ 0 h 119"/>
                <a:gd name="T2" fmla="*/ 77 w 77"/>
                <a:gd name="T3" fmla="*/ 0 h 119"/>
                <a:gd name="T4" fmla="*/ 77 w 77"/>
                <a:gd name="T5" fmla="*/ 23 h 119"/>
                <a:gd name="T6" fmla="*/ 25 w 77"/>
                <a:gd name="T7" fmla="*/ 23 h 119"/>
                <a:gd name="T8" fmla="*/ 25 w 77"/>
                <a:gd name="T9" fmla="*/ 48 h 119"/>
                <a:gd name="T10" fmla="*/ 71 w 77"/>
                <a:gd name="T11" fmla="*/ 48 h 119"/>
                <a:gd name="T12" fmla="*/ 71 w 77"/>
                <a:gd name="T13" fmla="*/ 70 h 119"/>
                <a:gd name="T14" fmla="*/ 25 w 77"/>
                <a:gd name="T15" fmla="*/ 70 h 119"/>
                <a:gd name="T16" fmla="*/ 25 w 77"/>
                <a:gd name="T17" fmla="*/ 96 h 119"/>
                <a:gd name="T18" fmla="*/ 77 w 77"/>
                <a:gd name="T19" fmla="*/ 96 h 119"/>
                <a:gd name="T20" fmla="*/ 77 w 77"/>
                <a:gd name="T21" fmla="*/ 119 h 119"/>
                <a:gd name="T22" fmla="*/ 0 w 77"/>
                <a:gd name="T23" fmla="*/ 119 h 119"/>
                <a:gd name="T24" fmla="*/ 1 w 77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119">
                  <a:moveTo>
                    <a:pt x="1" y="0"/>
                  </a:moveTo>
                  <a:lnTo>
                    <a:pt x="77" y="0"/>
                  </a:lnTo>
                  <a:lnTo>
                    <a:pt x="77" y="23"/>
                  </a:lnTo>
                  <a:lnTo>
                    <a:pt x="25" y="23"/>
                  </a:lnTo>
                  <a:lnTo>
                    <a:pt x="25" y="48"/>
                  </a:lnTo>
                  <a:lnTo>
                    <a:pt x="71" y="48"/>
                  </a:lnTo>
                  <a:lnTo>
                    <a:pt x="71" y="70"/>
                  </a:lnTo>
                  <a:lnTo>
                    <a:pt x="25" y="70"/>
                  </a:lnTo>
                  <a:lnTo>
                    <a:pt x="25" y="96"/>
                  </a:lnTo>
                  <a:lnTo>
                    <a:pt x="77" y="96"/>
                  </a:lnTo>
                  <a:lnTo>
                    <a:pt x="77" y="119"/>
                  </a:lnTo>
                  <a:lnTo>
                    <a:pt x="0" y="1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3" name="Freeform 324"/>
            <p:cNvSpPr>
              <a:spLocks/>
            </p:cNvSpPr>
            <p:nvPr/>
          </p:nvSpPr>
          <p:spPr bwMode="auto">
            <a:xfrm>
              <a:off x="6756006" y="4774643"/>
              <a:ext cx="43310" cy="71555"/>
            </a:xfrm>
            <a:custGeom>
              <a:avLst/>
              <a:gdLst>
                <a:gd name="T0" fmla="*/ 0 w 73"/>
                <a:gd name="T1" fmla="*/ 0 h 119"/>
                <a:gd name="T2" fmla="*/ 25 w 73"/>
                <a:gd name="T3" fmla="*/ 0 h 119"/>
                <a:gd name="T4" fmla="*/ 25 w 73"/>
                <a:gd name="T5" fmla="*/ 96 h 119"/>
                <a:gd name="T6" fmla="*/ 73 w 73"/>
                <a:gd name="T7" fmla="*/ 96 h 119"/>
                <a:gd name="T8" fmla="*/ 73 w 73"/>
                <a:gd name="T9" fmla="*/ 119 h 119"/>
                <a:gd name="T10" fmla="*/ 0 w 73"/>
                <a:gd name="T11" fmla="*/ 119 h 119"/>
                <a:gd name="T12" fmla="*/ 0 w 73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19">
                  <a:moveTo>
                    <a:pt x="0" y="0"/>
                  </a:moveTo>
                  <a:lnTo>
                    <a:pt x="25" y="0"/>
                  </a:lnTo>
                  <a:lnTo>
                    <a:pt x="25" y="96"/>
                  </a:lnTo>
                  <a:lnTo>
                    <a:pt x="73" y="96"/>
                  </a:lnTo>
                  <a:lnTo>
                    <a:pt x="73" y="119"/>
                  </a:lnTo>
                  <a:lnTo>
                    <a:pt x="0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4" name="Freeform 325"/>
            <p:cNvSpPr>
              <a:spLocks/>
            </p:cNvSpPr>
            <p:nvPr/>
          </p:nvSpPr>
          <p:spPr bwMode="auto">
            <a:xfrm>
              <a:off x="6808731" y="4774643"/>
              <a:ext cx="45193" cy="71555"/>
            </a:xfrm>
            <a:custGeom>
              <a:avLst/>
              <a:gdLst>
                <a:gd name="T0" fmla="*/ 1 w 77"/>
                <a:gd name="T1" fmla="*/ 0 h 119"/>
                <a:gd name="T2" fmla="*/ 77 w 77"/>
                <a:gd name="T3" fmla="*/ 0 h 119"/>
                <a:gd name="T4" fmla="*/ 77 w 77"/>
                <a:gd name="T5" fmla="*/ 23 h 119"/>
                <a:gd name="T6" fmla="*/ 25 w 77"/>
                <a:gd name="T7" fmla="*/ 23 h 119"/>
                <a:gd name="T8" fmla="*/ 25 w 77"/>
                <a:gd name="T9" fmla="*/ 48 h 119"/>
                <a:gd name="T10" fmla="*/ 71 w 77"/>
                <a:gd name="T11" fmla="*/ 48 h 119"/>
                <a:gd name="T12" fmla="*/ 71 w 77"/>
                <a:gd name="T13" fmla="*/ 70 h 119"/>
                <a:gd name="T14" fmla="*/ 25 w 77"/>
                <a:gd name="T15" fmla="*/ 70 h 119"/>
                <a:gd name="T16" fmla="*/ 25 w 77"/>
                <a:gd name="T17" fmla="*/ 96 h 119"/>
                <a:gd name="T18" fmla="*/ 77 w 77"/>
                <a:gd name="T19" fmla="*/ 96 h 119"/>
                <a:gd name="T20" fmla="*/ 77 w 77"/>
                <a:gd name="T21" fmla="*/ 119 h 119"/>
                <a:gd name="T22" fmla="*/ 0 w 77"/>
                <a:gd name="T23" fmla="*/ 119 h 119"/>
                <a:gd name="T24" fmla="*/ 1 w 77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119">
                  <a:moveTo>
                    <a:pt x="1" y="0"/>
                  </a:moveTo>
                  <a:lnTo>
                    <a:pt x="77" y="0"/>
                  </a:lnTo>
                  <a:lnTo>
                    <a:pt x="77" y="23"/>
                  </a:lnTo>
                  <a:lnTo>
                    <a:pt x="25" y="23"/>
                  </a:lnTo>
                  <a:lnTo>
                    <a:pt x="25" y="48"/>
                  </a:lnTo>
                  <a:lnTo>
                    <a:pt x="71" y="48"/>
                  </a:lnTo>
                  <a:lnTo>
                    <a:pt x="71" y="70"/>
                  </a:lnTo>
                  <a:lnTo>
                    <a:pt x="25" y="70"/>
                  </a:lnTo>
                  <a:lnTo>
                    <a:pt x="25" y="96"/>
                  </a:lnTo>
                  <a:lnTo>
                    <a:pt x="77" y="96"/>
                  </a:lnTo>
                  <a:lnTo>
                    <a:pt x="77" y="119"/>
                  </a:lnTo>
                  <a:lnTo>
                    <a:pt x="0" y="1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5" name="Freeform 326"/>
            <p:cNvSpPr>
              <a:spLocks noEditPoints="1"/>
            </p:cNvSpPr>
            <p:nvPr/>
          </p:nvSpPr>
          <p:spPr bwMode="auto">
            <a:xfrm>
              <a:off x="6867104" y="4774643"/>
              <a:ext cx="54609" cy="71555"/>
            </a:xfrm>
            <a:custGeom>
              <a:avLst/>
              <a:gdLst>
                <a:gd name="T0" fmla="*/ 0 w 90"/>
                <a:gd name="T1" fmla="*/ 0 h 119"/>
                <a:gd name="T2" fmla="*/ 45 w 90"/>
                <a:gd name="T3" fmla="*/ 0 h 119"/>
                <a:gd name="T4" fmla="*/ 78 w 90"/>
                <a:gd name="T5" fmla="*/ 11 h 119"/>
                <a:gd name="T6" fmla="*/ 88 w 90"/>
                <a:gd name="T7" fmla="*/ 39 h 119"/>
                <a:gd name="T8" fmla="*/ 88 w 90"/>
                <a:gd name="T9" fmla="*/ 40 h 119"/>
                <a:gd name="T10" fmla="*/ 65 w 90"/>
                <a:gd name="T11" fmla="*/ 75 h 119"/>
                <a:gd name="T12" fmla="*/ 90 w 90"/>
                <a:gd name="T13" fmla="*/ 119 h 119"/>
                <a:gd name="T14" fmla="*/ 63 w 90"/>
                <a:gd name="T15" fmla="*/ 119 h 119"/>
                <a:gd name="T16" fmla="*/ 41 w 90"/>
                <a:gd name="T17" fmla="*/ 80 h 119"/>
                <a:gd name="T18" fmla="*/ 26 w 90"/>
                <a:gd name="T19" fmla="*/ 80 h 119"/>
                <a:gd name="T20" fmla="*/ 26 w 90"/>
                <a:gd name="T21" fmla="*/ 119 h 119"/>
                <a:gd name="T22" fmla="*/ 1 w 90"/>
                <a:gd name="T23" fmla="*/ 119 h 119"/>
                <a:gd name="T24" fmla="*/ 0 w 90"/>
                <a:gd name="T25" fmla="*/ 0 h 119"/>
                <a:gd name="T26" fmla="*/ 43 w 90"/>
                <a:gd name="T27" fmla="*/ 58 h 119"/>
                <a:gd name="T28" fmla="*/ 63 w 90"/>
                <a:gd name="T29" fmla="*/ 40 h 119"/>
                <a:gd name="T30" fmla="*/ 63 w 90"/>
                <a:gd name="T31" fmla="*/ 40 h 119"/>
                <a:gd name="T32" fmla="*/ 43 w 90"/>
                <a:gd name="T33" fmla="*/ 23 h 119"/>
                <a:gd name="T34" fmla="*/ 25 w 90"/>
                <a:gd name="T35" fmla="*/ 23 h 119"/>
                <a:gd name="T36" fmla="*/ 25 w 90"/>
                <a:gd name="T37" fmla="*/ 59 h 119"/>
                <a:gd name="T38" fmla="*/ 43 w 90"/>
                <a:gd name="T39" fmla="*/ 5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119">
                  <a:moveTo>
                    <a:pt x="0" y="0"/>
                  </a:moveTo>
                  <a:lnTo>
                    <a:pt x="45" y="0"/>
                  </a:lnTo>
                  <a:cubicBezTo>
                    <a:pt x="59" y="0"/>
                    <a:pt x="70" y="4"/>
                    <a:pt x="78" y="11"/>
                  </a:cubicBezTo>
                  <a:cubicBezTo>
                    <a:pt x="84" y="18"/>
                    <a:pt x="88" y="28"/>
                    <a:pt x="88" y="39"/>
                  </a:cubicBezTo>
                  <a:lnTo>
                    <a:pt x="88" y="40"/>
                  </a:lnTo>
                  <a:cubicBezTo>
                    <a:pt x="88" y="58"/>
                    <a:pt x="79" y="69"/>
                    <a:pt x="65" y="75"/>
                  </a:cubicBezTo>
                  <a:lnTo>
                    <a:pt x="90" y="119"/>
                  </a:lnTo>
                  <a:lnTo>
                    <a:pt x="63" y="119"/>
                  </a:lnTo>
                  <a:lnTo>
                    <a:pt x="41" y="80"/>
                  </a:lnTo>
                  <a:lnTo>
                    <a:pt x="26" y="80"/>
                  </a:lnTo>
                  <a:lnTo>
                    <a:pt x="26" y="119"/>
                  </a:lnTo>
                  <a:lnTo>
                    <a:pt x="1" y="119"/>
                  </a:lnTo>
                  <a:lnTo>
                    <a:pt x="0" y="0"/>
                  </a:lnTo>
                  <a:close/>
                  <a:moveTo>
                    <a:pt x="43" y="58"/>
                  </a:moveTo>
                  <a:cubicBezTo>
                    <a:pt x="55" y="58"/>
                    <a:pt x="62" y="50"/>
                    <a:pt x="63" y="40"/>
                  </a:cubicBezTo>
                  <a:lnTo>
                    <a:pt x="63" y="40"/>
                  </a:lnTo>
                  <a:cubicBezTo>
                    <a:pt x="63" y="28"/>
                    <a:pt x="55" y="23"/>
                    <a:pt x="43" y="23"/>
                  </a:cubicBezTo>
                  <a:lnTo>
                    <a:pt x="25" y="23"/>
                  </a:lnTo>
                  <a:lnTo>
                    <a:pt x="25" y="59"/>
                  </a:lnTo>
                  <a:lnTo>
                    <a:pt x="4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6" name="Freeform 327"/>
            <p:cNvSpPr>
              <a:spLocks noEditPoints="1"/>
            </p:cNvSpPr>
            <p:nvPr/>
          </p:nvSpPr>
          <p:spPr bwMode="auto">
            <a:xfrm>
              <a:off x="6925479" y="4774643"/>
              <a:ext cx="65907" cy="71555"/>
            </a:xfrm>
            <a:custGeom>
              <a:avLst/>
              <a:gdLst>
                <a:gd name="T0" fmla="*/ 42 w 109"/>
                <a:gd name="T1" fmla="*/ 0 h 120"/>
                <a:gd name="T2" fmla="*/ 66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4 h 120"/>
                <a:gd name="T10" fmla="*/ 34 w 109"/>
                <a:gd name="T11" fmla="*/ 94 h 120"/>
                <a:gd name="T12" fmla="*/ 25 w 109"/>
                <a:gd name="T13" fmla="*/ 120 h 120"/>
                <a:gd name="T14" fmla="*/ 0 w 109"/>
                <a:gd name="T15" fmla="*/ 120 h 120"/>
                <a:gd name="T16" fmla="*/ 42 w 109"/>
                <a:gd name="T17" fmla="*/ 0 h 120"/>
                <a:gd name="T18" fmla="*/ 66 w 109"/>
                <a:gd name="T19" fmla="*/ 72 h 120"/>
                <a:gd name="T20" fmla="*/ 54 w 109"/>
                <a:gd name="T21" fmla="*/ 33 h 120"/>
                <a:gd name="T22" fmla="*/ 40 w 109"/>
                <a:gd name="T23" fmla="*/ 72 h 120"/>
                <a:gd name="T24" fmla="*/ 66 w 109"/>
                <a:gd name="T25" fmla="*/ 7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2" y="0"/>
                  </a:moveTo>
                  <a:lnTo>
                    <a:pt x="66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4"/>
                  </a:lnTo>
                  <a:lnTo>
                    <a:pt x="34" y="94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2" y="0"/>
                  </a:lnTo>
                  <a:close/>
                  <a:moveTo>
                    <a:pt x="66" y="72"/>
                  </a:moveTo>
                  <a:lnTo>
                    <a:pt x="54" y="33"/>
                  </a:lnTo>
                  <a:lnTo>
                    <a:pt x="40" y="72"/>
                  </a:lnTo>
                  <a:lnTo>
                    <a:pt x="66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7" name="Freeform 328"/>
            <p:cNvSpPr>
              <a:spLocks/>
            </p:cNvSpPr>
            <p:nvPr/>
          </p:nvSpPr>
          <p:spPr bwMode="auto">
            <a:xfrm>
              <a:off x="6987619" y="4776525"/>
              <a:ext cx="50843" cy="69673"/>
            </a:xfrm>
            <a:custGeom>
              <a:avLst/>
              <a:gdLst>
                <a:gd name="T0" fmla="*/ 31 w 84"/>
                <a:gd name="T1" fmla="*/ 22 h 118"/>
                <a:gd name="T2" fmla="*/ 0 w 84"/>
                <a:gd name="T3" fmla="*/ 22 h 118"/>
                <a:gd name="T4" fmla="*/ 0 w 84"/>
                <a:gd name="T5" fmla="*/ 0 h 118"/>
                <a:gd name="T6" fmla="*/ 84 w 84"/>
                <a:gd name="T7" fmla="*/ 0 h 118"/>
                <a:gd name="T8" fmla="*/ 84 w 84"/>
                <a:gd name="T9" fmla="*/ 22 h 118"/>
                <a:gd name="T10" fmla="*/ 54 w 84"/>
                <a:gd name="T11" fmla="*/ 22 h 118"/>
                <a:gd name="T12" fmla="*/ 54 w 84"/>
                <a:gd name="T13" fmla="*/ 118 h 118"/>
                <a:gd name="T14" fmla="*/ 29 w 84"/>
                <a:gd name="T15" fmla="*/ 118 h 118"/>
                <a:gd name="T16" fmla="*/ 31 w 84"/>
                <a:gd name="T17" fmla="*/ 2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18">
                  <a:moveTo>
                    <a:pt x="31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22"/>
                  </a:lnTo>
                  <a:lnTo>
                    <a:pt x="54" y="22"/>
                  </a:lnTo>
                  <a:lnTo>
                    <a:pt x="54" y="118"/>
                  </a:lnTo>
                  <a:lnTo>
                    <a:pt x="29" y="118"/>
                  </a:lnTo>
                  <a:lnTo>
                    <a:pt x="31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8" name="Freeform 329"/>
            <p:cNvSpPr>
              <a:spLocks noEditPoints="1"/>
            </p:cNvSpPr>
            <p:nvPr/>
          </p:nvSpPr>
          <p:spPr bwMode="auto">
            <a:xfrm>
              <a:off x="7042228" y="4774643"/>
              <a:ext cx="65907" cy="73439"/>
            </a:xfrm>
            <a:custGeom>
              <a:avLst/>
              <a:gdLst>
                <a:gd name="T0" fmla="*/ 1 w 108"/>
                <a:gd name="T1" fmla="*/ 63 h 124"/>
                <a:gd name="T2" fmla="*/ 1 w 108"/>
                <a:gd name="T3" fmla="*/ 60 h 124"/>
                <a:gd name="T4" fmla="*/ 55 w 108"/>
                <a:gd name="T5" fmla="*/ 0 h 124"/>
                <a:gd name="T6" fmla="*/ 108 w 108"/>
                <a:gd name="T7" fmla="*/ 60 h 124"/>
                <a:gd name="T8" fmla="*/ 108 w 108"/>
                <a:gd name="T9" fmla="*/ 63 h 124"/>
                <a:gd name="T10" fmla="*/ 55 w 108"/>
                <a:gd name="T11" fmla="*/ 123 h 124"/>
                <a:gd name="T12" fmla="*/ 1 w 108"/>
                <a:gd name="T13" fmla="*/ 63 h 124"/>
                <a:gd name="T14" fmla="*/ 82 w 108"/>
                <a:gd name="T15" fmla="*/ 63 h 124"/>
                <a:gd name="T16" fmla="*/ 82 w 108"/>
                <a:gd name="T17" fmla="*/ 63 h 124"/>
                <a:gd name="T18" fmla="*/ 55 w 108"/>
                <a:gd name="T19" fmla="*/ 23 h 124"/>
                <a:gd name="T20" fmla="*/ 26 w 108"/>
                <a:gd name="T21" fmla="*/ 60 h 124"/>
                <a:gd name="T22" fmla="*/ 26 w 108"/>
                <a:gd name="T23" fmla="*/ 61 h 124"/>
                <a:gd name="T24" fmla="*/ 55 w 108"/>
                <a:gd name="T25" fmla="*/ 100 h 124"/>
                <a:gd name="T26" fmla="*/ 82 w 108"/>
                <a:gd name="T27" fmla="*/ 6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124">
                  <a:moveTo>
                    <a:pt x="1" y="63"/>
                  </a:moveTo>
                  <a:lnTo>
                    <a:pt x="1" y="60"/>
                  </a:lnTo>
                  <a:cubicBezTo>
                    <a:pt x="1" y="25"/>
                    <a:pt x="23" y="0"/>
                    <a:pt x="55" y="0"/>
                  </a:cubicBezTo>
                  <a:cubicBezTo>
                    <a:pt x="86" y="0"/>
                    <a:pt x="108" y="25"/>
                    <a:pt x="108" y="60"/>
                  </a:cubicBezTo>
                  <a:lnTo>
                    <a:pt x="108" y="63"/>
                  </a:lnTo>
                  <a:cubicBezTo>
                    <a:pt x="108" y="98"/>
                    <a:pt x="86" y="123"/>
                    <a:pt x="55" y="123"/>
                  </a:cubicBezTo>
                  <a:cubicBezTo>
                    <a:pt x="22" y="124"/>
                    <a:pt x="0" y="99"/>
                    <a:pt x="1" y="63"/>
                  </a:cubicBezTo>
                  <a:close/>
                  <a:moveTo>
                    <a:pt x="82" y="63"/>
                  </a:moveTo>
                  <a:lnTo>
                    <a:pt x="82" y="63"/>
                  </a:lnTo>
                  <a:cubicBezTo>
                    <a:pt x="82" y="38"/>
                    <a:pt x="71" y="23"/>
                    <a:pt x="55" y="23"/>
                  </a:cubicBezTo>
                  <a:cubicBezTo>
                    <a:pt x="39" y="23"/>
                    <a:pt x="26" y="38"/>
                    <a:pt x="26" y="60"/>
                  </a:cubicBezTo>
                  <a:lnTo>
                    <a:pt x="26" y="61"/>
                  </a:lnTo>
                  <a:cubicBezTo>
                    <a:pt x="26" y="85"/>
                    <a:pt x="37" y="100"/>
                    <a:pt x="55" y="100"/>
                  </a:cubicBezTo>
                  <a:cubicBezTo>
                    <a:pt x="71" y="101"/>
                    <a:pt x="82" y="86"/>
                    <a:pt x="82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9" name="Freeform 330"/>
            <p:cNvSpPr>
              <a:spLocks noEditPoints="1"/>
            </p:cNvSpPr>
            <p:nvPr/>
          </p:nvSpPr>
          <p:spPr bwMode="auto">
            <a:xfrm>
              <a:off x="7119432" y="4776525"/>
              <a:ext cx="54609" cy="69673"/>
            </a:xfrm>
            <a:custGeom>
              <a:avLst/>
              <a:gdLst>
                <a:gd name="T0" fmla="*/ 0 w 90"/>
                <a:gd name="T1" fmla="*/ 0 h 118"/>
                <a:gd name="T2" fmla="*/ 45 w 90"/>
                <a:gd name="T3" fmla="*/ 0 h 118"/>
                <a:gd name="T4" fmla="*/ 78 w 90"/>
                <a:gd name="T5" fmla="*/ 11 h 118"/>
                <a:gd name="T6" fmla="*/ 88 w 90"/>
                <a:gd name="T7" fmla="*/ 38 h 118"/>
                <a:gd name="T8" fmla="*/ 88 w 90"/>
                <a:gd name="T9" fmla="*/ 40 h 118"/>
                <a:gd name="T10" fmla="*/ 65 w 90"/>
                <a:gd name="T11" fmla="*/ 75 h 118"/>
                <a:gd name="T12" fmla="*/ 90 w 90"/>
                <a:gd name="T13" fmla="*/ 118 h 118"/>
                <a:gd name="T14" fmla="*/ 63 w 90"/>
                <a:gd name="T15" fmla="*/ 118 h 118"/>
                <a:gd name="T16" fmla="*/ 41 w 90"/>
                <a:gd name="T17" fmla="*/ 79 h 118"/>
                <a:gd name="T18" fmla="*/ 26 w 90"/>
                <a:gd name="T19" fmla="*/ 79 h 118"/>
                <a:gd name="T20" fmla="*/ 26 w 90"/>
                <a:gd name="T21" fmla="*/ 118 h 118"/>
                <a:gd name="T22" fmla="*/ 1 w 90"/>
                <a:gd name="T23" fmla="*/ 118 h 118"/>
                <a:gd name="T24" fmla="*/ 0 w 90"/>
                <a:gd name="T25" fmla="*/ 0 h 118"/>
                <a:gd name="T26" fmla="*/ 43 w 90"/>
                <a:gd name="T27" fmla="*/ 58 h 118"/>
                <a:gd name="T28" fmla="*/ 63 w 90"/>
                <a:gd name="T29" fmla="*/ 41 h 118"/>
                <a:gd name="T30" fmla="*/ 63 w 90"/>
                <a:gd name="T31" fmla="*/ 41 h 118"/>
                <a:gd name="T32" fmla="*/ 43 w 90"/>
                <a:gd name="T33" fmla="*/ 23 h 118"/>
                <a:gd name="T34" fmla="*/ 25 w 90"/>
                <a:gd name="T35" fmla="*/ 23 h 118"/>
                <a:gd name="T36" fmla="*/ 25 w 90"/>
                <a:gd name="T37" fmla="*/ 60 h 118"/>
                <a:gd name="T38" fmla="*/ 43 w 90"/>
                <a:gd name="T39" fmla="*/ 5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118">
                  <a:moveTo>
                    <a:pt x="0" y="0"/>
                  </a:moveTo>
                  <a:lnTo>
                    <a:pt x="45" y="0"/>
                  </a:lnTo>
                  <a:cubicBezTo>
                    <a:pt x="59" y="0"/>
                    <a:pt x="70" y="3"/>
                    <a:pt x="78" y="11"/>
                  </a:cubicBezTo>
                  <a:cubicBezTo>
                    <a:pt x="84" y="17"/>
                    <a:pt x="88" y="27"/>
                    <a:pt x="88" y="38"/>
                  </a:cubicBezTo>
                  <a:lnTo>
                    <a:pt x="88" y="40"/>
                  </a:lnTo>
                  <a:cubicBezTo>
                    <a:pt x="88" y="57"/>
                    <a:pt x="79" y="68"/>
                    <a:pt x="65" y="75"/>
                  </a:cubicBezTo>
                  <a:lnTo>
                    <a:pt x="90" y="118"/>
                  </a:lnTo>
                  <a:lnTo>
                    <a:pt x="63" y="118"/>
                  </a:lnTo>
                  <a:lnTo>
                    <a:pt x="41" y="79"/>
                  </a:lnTo>
                  <a:lnTo>
                    <a:pt x="26" y="79"/>
                  </a:lnTo>
                  <a:lnTo>
                    <a:pt x="26" y="118"/>
                  </a:lnTo>
                  <a:lnTo>
                    <a:pt x="1" y="118"/>
                  </a:lnTo>
                  <a:lnTo>
                    <a:pt x="0" y="0"/>
                  </a:lnTo>
                  <a:close/>
                  <a:moveTo>
                    <a:pt x="43" y="58"/>
                  </a:moveTo>
                  <a:cubicBezTo>
                    <a:pt x="55" y="58"/>
                    <a:pt x="62" y="51"/>
                    <a:pt x="63" y="41"/>
                  </a:cubicBezTo>
                  <a:lnTo>
                    <a:pt x="63" y="41"/>
                  </a:lnTo>
                  <a:cubicBezTo>
                    <a:pt x="63" y="28"/>
                    <a:pt x="55" y="23"/>
                    <a:pt x="43" y="23"/>
                  </a:cubicBezTo>
                  <a:lnTo>
                    <a:pt x="25" y="23"/>
                  </a:lnTo>
                  <a:lnTo>
                    <a:pt x="25" y="60"/>
                  </a:lnTo>
                  <a:lnTo>
                    <a:pt x="4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0" name="Freeform 331"/>
            <p:cNvSpPr>
              <a:spLocks/>
            </p:cNvSpPr>
            <p:nvPr/>
          </p:nvSpPr>
          <p:spPr bwMode="auto">
            <a:xfrm>
              <a:off x="7177806" y="4776525"/>
              <a:ext cx="52725" cy="71555"/>
            </a:xfrm>
            <a:custGeom>
              <a:avLst/>
              <a:gdLst>
                <a:gd name="T0" fmla="*/ 0 w 85"/>
                <a:gd name="T1" fmla="*/ 102 h 120"/>
                <a:gd name="T2" fmla="*/ 15 w 85"/>
                <a:gd name="T3" fmla="*/ 85 h 120"/>
                <a:gd name="T4" fmla="*/ 45 w 85"/>
                <a:gd name="T5" fmla="*/ 99 h 120"/>
                <a:gd name="T6" fmla="*/ 60 w 85"/>
                <a:gd name="T7" fmla="*/ 87 h 120"/>
                <a:gd name="T8" fmla="*/ 60 w 85"/>
                <a:gd name="T9" fmla="*/ 87 h 120"/>
                <a:gd name="T10" fmla="*/ 40 w 85"/>
                <a:gd name="T11" fmla="*/ 71 h 120"/>
                <a:gd name="T12" fmla="*/ 6 w 85"/>
                <a:gd name="T13" fmla="*/ 35 h 120"/>
                <a:gd name="T14" fmla="*/ 6 w 85"/>
                <a:gd name="T15" fmla="*/ 35 h 120"/>
                <a:gd name="T16" fmla="*/ 45 w 85"/>
                <a:gd name="T17" fmla="*/ 0 h 120"/>
                <a:gd name="T18" fmla="*/ 84 w 85"/>
                <a:gd name="T19" fmla="*/ 15 h 120"/>
                <a:gd name="T20" fmla="*/ 70 w 85"/>
                <a:gd name="T21" fmla="*/ 34 h 120"/>
                <a:gd name="T22" fmla="*/ 45 w 85"/>
                <a:gd name="T23" fmla="*/ 22 h 120"/>
                <a:gd name="T24" fmla="*/ 31 w 85"/>
                <a:gd name="T25" fmla="*/ 32 h 120"/>
                <a:gd name="T26" fmla="*/ 31 w 85"/>
                <a:gd name="T27" fmla="*/ 32 h 120"/>
                <a:gd name="T28" fmla="*/ 54 w 85"/>
                <a:gd name="T29" fmla="*/ 50 h 120"/>
                <a:gd name="T30" fmla="*/ 85 w 85"/>
                <a:gd name="T31" fmla="*/ 85 h 120"/>
                <a:gd name="T32" fmla="*/ 85 w 85"/>
                <a:gd name="T33" fmla="*/ 85 h 120"/>
                <a:gd name="T34" fmla="*/ 45 w 85"/>
                <a:gd name="T35" fmla="*/ 120 h 120"/>
                <a:gd name="T36" fmla="*/ 0 w 85"/>
                <a:gd name="T37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20">
                  <a:moveTo>
                    <a:pt x="0" y="102"/>
                  </a:moveTo>
                  <a:lnTo>
                    <a:pt x="15" y="85"/>
                  </a:lnTo>
                  <a:cubicBezTo>
                    <a:pt x="22" y="92"/>
                    <a:pt x="32" y="99"/>
                    <a:pt x="45" y="99"/>
                  </a:cubicBezTo>
                  <a:cubicBezTo>
                    <a:pt x="55" y="99"/>
                    <a:pt x="60" y="94"/>
                    <a:pt x="60" y="87"/>
                  </a:cubicBezTo>
                  <a:lnTo>
                    <a:pt x="60" y="87"/>
                  </a:lnTo>
                  <a:cubicBezTo>
                    <a:pt x="60" y="81"/>
                    <a:pt x="56" y="77"/>
                    <a:pt x="40" y="71"/>
                  </a:cubicBezTo>
                  <a:cubicBezTo>
                    <a:pt x="19" y="62"/>
                    <a:pt x="6" y="55"/>
                    <a:pt x="6" y="35"/>
                  </a:cubicBezTo>
                  <a:lnTo>
                    <a:pt x="6" y="35"/>
                  </a:lnTo>
                  <a:cubicBezTo>
                    <a:pt x="6" y="14"/>
                    <a:pt x="22" y="0"/>
                    <a:pt x="45" y="0"/>
                  </a:cubicBezTo>
                  <a:cubicBezTo>
                    <a:pt x="59" y="0"/>
                    <a:pt x="72" y="5"/>
                    <a:pt x="84" y="15"/>
                  </a:cubicBezTo>
                  <a:lnTo>
                    <a:pt x="70" y="34"/>
                  </a:lnTo>
                  <a:cubicBezTo>
                    <a:pt x="62" y="27"/>
                    <a:pt x="54" y="22"/>
                    <a:pt x="45" y="22"/>
                  </a:cubicBezTo>
                  <a:cubicBezTo>
                    <a:pt x="36" y="22"/>
                    <a:pt x="31" y="26"/>
                    <a:pt x="31" y="32"/>
                  </a:cubicBezTo>
                  <a:lnTo>
                    <a:pt x="31" y="32"/>
                  </a:lnTo>
                  <a:cubicBezTo>
                    <a:pt x="31" y="39"/>
                    <a:pt x="35" y="42"/>
                    <a:pt x="54" y="50"/>
                  </a:cubicBezTo>
                  <a:cubicBezTo>
                    <a:pt x="74" y="59"/>
                    <a:pt x="85" y="67"/>
                    <a:pt x="85" y="85"/>
                  </a:cubicBezTo>
                  <a:lnTo>
                    <a:pt x="85" y="85"/>
                  </a:lnTo>
                  <a:cubicBezTo>
                    <a:pt x="85" y="107"/>
                    <a:pt x="67" y="120"/>
                    <a:pt x="45" y="120"/>
                  </a:cubicBezTo>
                  <a:cubicBezTo>
                    <a:pt x="29" y="120"/>
                    <a:pt x="12" y="115"/>
                    <a:pt x="0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1" name="Freeform 332"/>
            <p:cNvSpPr>
              <a:spLocks/>
            </p:cNvSpPr>
            <p:nvPr/>
          </p:nvSpPr>
          <p:spPr bwMode="auto">
            <a:xfrm>
              <a:off x="2197169" y="4527964"/>
              <a:ext cx="3135260" cy="837953"/>
            </a:xfrm>
            <a:custGeom>
              <a:avLst/>
              <a:gdLst>
                <a:gd name="T0" fmla="*/ 5158 w 5208"/>
                <a:gd name="T1" fmla="*/ 1392 h 1392"/>
                <a:gd name="T2" fmla="*/ 50 w 5208"/>
                <a:gd name="T3" fmla="*/ 1392 h 1392"/>
                <a:gd name="T4" fmla="*/ 0 w 5208"/>
                <a:gd name="T5" fmla="*/ 1342 h 1392"/>
                <a:gd name="T6" fmla="*/ 0 w 5208"/>
                <a:gd name="T7" fmla="*/ 50 h 1392"/>
                <a:gd name="T8" fmla="*/ 50 w 5208"/>
                <a:gd name="T9" fmla="*/ 0 h 1392"/>
                <a:gd name="T10" fmla="*/ 5158 w 5208"/>
                <a:gd name="T11" fmla="*/ 0 h 1392"/>
                <a:gd name="T12" fmla="*/ 5208 w 5208"/>
                <a:gd name="T13" fmla="*/ 50 h 1392"/>
                <a:gd name="T14" fmla="*/ 5208 w 5208"/>
                <a:gd name="T15" fmla="*/ 1342 h 1392"/>
                <a:gd name="T16" fmla="*/ 5158 w 5208"/>
                <a:gd name="T17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08" h="1392">
                  <a:moveTo>
                    <a:pt x="5158" y="1392"/>
                  </a:moveTo>
                  <a:lnTo>
                    <a:pt x="50" y="1392"/>
                  </a:lnTo>
                  <a:cubicBezTo>
                    <a:pt x="23" y="1392"/>
                    <a:pt x="0" y="1369"/>
                    <a:pt x="0" y="1342"/>
                  </a:cubicBezTo>
                  <a:lnTo>
                    <a:pt x="0" y="50"/>
                  </a:lnTo>
                  <a:cubicBezTo>
                    <a:pt x="0" y="23"/>
                    <a:pt x="23" y="0"/>
                    <a:pt x="50" y="0"/>
                  </a:cubicBezTo>
                  <a:lnTo>
                    <a:pt x="5158" y="0"/>
                  </a:lnTo>
                  <a:cubicBezTo>
                    <a:pt x="5185" y="0"/>
                    <a:pt x="5208" y="23"/>
                    <a:pt x="5208" y="50"/>
                  </a:cubicBezTo>
                  <a:lnTo>
                    <a:pt x="5208" y="1342"/>
                  </a:lnTo>
                  <a:cubicBezTo>
                    <a:pt x="5208" y="1369"/>
                    <a:pt x="5185" y="1392"/>
                    <a:pt x="5158" y="13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2" name="Freeform 333"/>
            <p:cNvSpPr>
              <a:spLocks noEditPoints="1"/>
            </p:cNvSpPr>
            <p:nvPr/>
          </p:nvSpPr>
          <p:spPr bwMode="auto">
            <a:xfrm>
              <a:off x="2189637" y="4520432"/>
              <a:ext cx="3150324" cy="853017"/>
            </a:xfrm>
            <a:custGeom>
              <a:avLst/>
              <a:gdLst>
                <a:gd name="T0" fmla="*/ 5170 w 5232"/>
                <a:gd name="T1" fmla="*/ 1416 h 1416"/>
                <a:gd name="T2" fmla="*/ 62 w 5232"/>
                <a:gd name="T3" fmla="*/ 1416 h 1416"/>
                <a:gd name="T4" fmla="*/ 0 w 5232"/>
                <a:gd name="T5" fmla="*/ 1354 h 1416"/>
                <a:gd name="T6" fmla="*/ 0 w 5232"/>
                <a:gd name="T7" fmla="*/ 62 h 1416"/>
                <a:gd name="T8" fmla="*/ 62 w 5232"/>
                <a:gd name="T9" fmla="*/ 0 h 1416"/>
                <a:gd name="T10" fmla="*/ 5170 w 5232"/>
                <a:gd name="T11" fmla="*/ 0 h 1416"/>
                <a:gd name="T12" fmla="*/ 5232 w 5232"/>
                <a:gd name="T13" fmla="*/ 62 h 1416"/>
                <a:gd name="T14" fmla="*/ 5232 w 5232"/>
                <a:gd name="T15" fmla="*/ 1354 h 1416"/>
                <a:gd name="T16" fmla="*/ 5170 w 5232"/>
                <a:gd name="T17" fmla="*/ 1416 h 1416"/>
                <a:gd name="T18" fmla="*/ 62 w 5232"/>
                <a:gd name="T19" fmla="*/ 25 h 1416"/>
                <a:gd name="T20" fmla="*/ 25 w 5232"/>
                <a:gd name="T21" fmla="*/ 62 h 1416"/>
                <a:gd name="T22" fmla="*/ 25 w 5232"/>
                <a:gd name="T23" fmla="*/ 1354 h 1416"/>
                <a:gd name="T24" fmla="*/ 62 w 5232"/>
                <a:gd name="T25" fmla="*/ 1391 h 1416"/>
                <a:gd name="T26" fmla="*/ 5170 w 5232"/>
                <a:gd name="T27" fmla="*/ 1391 h 1416"/>
                <a:gd name="T28" fmla="*/ 5207 w 5232"/>
                <a:gd name="T29" fmla="*/ 1354 h 1416"/>
                <a:gd name="T30" fmla="*/ 5207 w 5232"/>
                <a:gd name="T31" fmla="*/ 62 h 1416"/>
                <a:gd name="T32" fmla="*/ 5170 w 5232"/>
                <a:gd name="T33" fmla="*/ 25 h 1416"/>
                <a:gd name="T34" fmla="*/ 62 w 5232"/>
                <a:gd name="T35" fmla="*/ 25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32" h="1416">
                  <a:moveTo>
                    <a:pt x="5170" y="1416"/>
                  </a:moveTo>
                  <a:lnTo>
                    <a:pt x="62" y="1416"/>
                  </a:lnTo>
                  <a:cubicBezTo>
                    <a:pt x="27" y="1416"/>
                    <a:pt x="0" y="1388"/>
                    <a:pt x="0" y="1354"/>
                  </a:cubicBezTo>
                  <a:lnTo>
                    <a:pt x="0" y="62"/>
                  </a:lnTo>
                  <a:cubicBezTo>
                    <a:pt x="0" y="27"/>
                    <a:pt x="27" y="0"/>
                    <a:pt x="62" y="0"/>
                  </a:cubicBezTo>
                  <a:lnTo>
                    <a:pt x="5170" y="0"/>
                  </a:lnTo>
                  <a:cubicBezTo>
                    <a:pt x="5205" y="0"/>
                    <a:pt x="5232" y="27"/>
                    <a:pt x="5232" y="62"/>
                  </a:cubicBezTo>
                  <a:lnTo>
                    <a:pt x="5232" y="1354"/>
                  </a:lnTo>
                  <a:cubicBezTo>
                    <a:pt x="5232" y="1387"/>
                    <a:pt x="5205" y="1416"/>
                    <a:pt x="5170" y="1416"/>
                  </a:cubicBezTo>
                  <a:close/>
                  <a:moveTo>
                    <a:pt x="62" y="25"/>
                  </a:moveTo>
                  <a:cubicBezTo>
                    <a:pt x="41" y="25"/>
                    <a:pt x="25" y="41"/>
                    <a:pt x="25" y="62"/>
                  </a:cubicBezTo>
                  <a:lnTo>
                    <a:pt x="25" y="1354"/>
                  </a:lnTo>
                  <a:cubicBezTo>
                    <a:pt x="25" y="1375"/>
                    <a:pt x="41" y="1391"/>
                    <a:pt x="62" y="1391"/>
                  </a:cubicBezTo>
                  <a:lnTo>
                    <a:pt x="5170" y="1391"/>
                  </a:lnTo>
                  <a:cubicBezTo>
                    <a:pt x="5191" y="1391"/>
                    <a:pt x="5207" y="1375"/>
                    <a:pt x="5207" y="1354"/>
                  </a:cubicBezTo>
                  <a:lnTo>
                    <a:pt x="5207" y="62"/>
                  </a:lnTo>
                  <a:cubicBezTo>
                    <a:pt x="5207" y="41"/>
                    <a:pt x="5191" y="25"/>
                    <a:pt x="5170" y="25"/>
                  </a:cubicBezTo>
                  <a:lnTo>
                    <a:pt x="62" y="25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3" name="Rectangle 334"/>
            <p:cNvSpPr>
              <a:spLocks noChangeArrowheads="1"/>
            </p:cNvSpPr>
            <p:nvPr/>
          </p:nvSpPr>
          <p:spPr bwMode="auto">
            <a:xfrm>
              <a:off x="3102911" y="4431930"/>
              <a:ext cx="1321893" cy="2052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4" name="Freeform 335"/>
            <p:cNvSpPr>
              <a:spLocks/>
            </p:cNvSpPr>
            <p:nvPr/>
          </p:nvSpPr>
          <p:spPr bwMode="auto">
            <a:xfrm>
              <a:off x="3530360" y="4482771"/>
              <a:ext cx="67789" cy="86620"/>
            </a:xfrm>
            <a:custGeom>
              <a:avLst/>
              <a:gdLst>
                <a:gd name="T0" fmla="*/ 0 w 113"/>
                <a:gd name="T1" fmla="*/ 0 h 145"/>
                <a:gd name="T2" fmla="*/ 28 w 113"/>
                <a:gd name="T3" fmla="*/ 0 h 145"/>
                <a:gd name="T4" fmla="*/ 83 w 113"/>
                <a:gd name="T5" fmla="*/ 85 h 145"/>
                <a:gd name="T6" fmla="*/ 83 w 113"/>
                <a:gd name="T7" fmla="*/ 0 h 145"/>
                <a:gd name="T8" fmla="*/ 113 w 113"/>
                <a:gd name="T9" fmla="*/ 0 h 145"/>
                <a:gd name="T10" fmla="*/ 113 w 113"/>
                <a:gd name="T11" fmla="*/ 145 h 145"/>
                <a:gd name="T12" fmla="*/ 88 w 113"/>
                <a:gd name="T13" fmla="*/ 145 h 145"/>
                <a:gd name="T14" fmla="*/ 30 w 113"/>
                <a:gd name="T15" fmla="*/ 58 h 145"/>
                <a:gd name="T16" fmla="*/ 30 w 113"/>
                <a:gd name="T17" fmla="*/ 145 h 145"/>
                <a:gd name="T18" fmla="*/ 0 w 113"/>
                <a:gd name="T19" fmla="*/ 145 h 145"/>
                <a:gd name="T20" fmla="*/ 0 w 113"/>
                <a:gd name="T2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0" y="0"/>
                  </a:moveTo>
                  <a:lnTo>
                    <a:pt x="28" y="0"/>
                  </a:lnTo>
                  <a:lnTo>
                    <a:pt x="83" y="85"/>
                  </a:lnTo>
                  <a:lnTo>
                    <a:pt x="83" y="0"/>
                  </a:lnTo>
                  <a:lnTo>
                    <a:pt x="113" y="0"/>
                  </a:lnTo>
                  <a:lnTo>
                    <a:pt x="113" y="145"/>
                  </a:lnTo>
                  <a:lnTo>
                    <a:pt x="88" y="145"/>
                  </a:lnTo>
                  <a:lnTo>
                    <a:pt x="30" y="5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5" name="Freeform 336"/>
            <p:cNvSpPr>
              <a:spLocks/>
            </p:cNvSpPr>
            <p:nvPr/>
          </p:nvSpPr>
          <p:spPr bwMode="auto">
            <a:xfrm>
              <a:off x="3615098" y="4482771"/>
              <a:ext cx="58375" cy="86620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2 w 95"/>
                <a:gd name="T23" fmla="*/ 146 h 146"/>
                <a:gd name="T24" fmla="*/ 2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2" y="14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6" name="Freeform 337"/>
            <p:cNvSpPr>
              <a:spLocks/>
            </p:cNvSpPr>
            <p:nvPr/>
          </p:nvSpPr>
          <p:spPr bwMode="auto">
            <a:xfrm>
              <a:off x="3681003" y="4482771"/>
              <a:ext cx="62141" cy="86620"/>
            </a:xfrm>
            <a:custGeom>
              <a:avLst/>
              <a:gdLst>
                <a:gd name="T0" fmla="*/ 37 w 103"/>
                <a:gd name="T1" fmla="*/ 28 h 145"/>
                <a:gd name="T2" fmla="*/ 0 w 103"/>
                <a:gd name="T3" fmla="*/ 28 h 145"/>
                <a:gd name="T4" fmla="*/ 0 w 103"/>
                <a:gd name="T5" fmla="*/ 0 h 145"/>
                <a:gd name="T6" fmla="*/ 103 w 103"/>
                <a:gd name="T7" fmla="*/ 0 h 145"/>
                <a:gd name="T8" fmla="*/ 103 w 103"/>
                <a:gd name="T9" fmla="*/ 28 h 145"/>
                <a:gd name="T10" fmla="*/ 67 w 103"/>
                <a:gd name="T11" fmla="*/ 28 h 145"/>
                <a:gd name="T12" fmla="*/ 67 w 103"/>
                <a:gd name="T13" fmla="*/ 145 h 145"/>
                <a:gd name="T14" fmla="*/ 37 w 103"/>
                <a:gd name="T15" fmla="*/ 145 h 145"/>
                <a:gd name="T16" fmla="*/ 37 w 103"/>
                <a:gd name="T17" fmla="*/ 2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45">
                  <a:moveTo>
                    <a:pt x="37" y="28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103" y="0"/>
                  </a:lnTo>
                  <a:lnTo>
                    <a:pt x="103" y="28"/>
                  </a:lnTo>
                  <a:lnTo>
                    <a:pt x="67" y="28"/>
                  </a:lnTo>
                  <a:lnTo>
                    <a:pt x="67" y="145"/>
                  </a:lnTo>
                  <a:lnTo>
                    <a:pt x="37" y="145"/>
                  </a:lnTo>
                  <a:lnTo>
                    <a:pt x="37" y="28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" name="Freeform 338"/>
            <p:cNvSpPr>
              <a:spLocks/>
            </p:cNvSpPr>
            <p:nvPr/>
          </p:nvSpPr>
          <p:spPr bwMode="auto">
            <a:xfrm>
              <a:off x="3748793" y="4480889"/>
              <a:ext cx="114866" cy="88503"/>
            </a:xfrm>
            <a:custGeom>
              <a:avLst/>
              <a:gdLst>
                <a:gd name="T0" fmla="*/ 0 w 190"/>
                <a:gd name="T1" fmla="*/ 1 h 147"/>
                <a:gd name="T2" fmla="*/ 31 w 190"/>
                <a:gd name="T3" fmla="*/ 1 h 147"/>
                <a:gd name="T4" fmla="*/ 56 w 190"/>
                <a:gd name="T5" fmla="*/ 96 h 147"/>
                <a:gd name="T6" fmla="*/ 82 w 190"/>
                <a:gd name="T7" fmla="*/ 0 h 147"/>
                <a:gd name="T8" fmla="*/ 109 w 190"/>
                <a:gd name="T9" fmla="*/ 0 h 147"/>
                <a:gd name="T10" fmla="*/ 135 w 190"/>
                <a:gd name="T11" fmla="*/ 96 h 147"/>
                <a:gd name="T12" fmla="*/ 159 w 190"/>
                <a:gd name="T13" fmla="*/ 1 h 147"/>
                <a:gd name="T14" fmla="*/ 190 w 190"/>
                <a:gd name="T15" fmla="*/ 1 h 147"/>
                <a:gd name="T16" fmla="*/ 149 w 190"/>
                <a:gd name="T17" fmla="*/ 147 h 147"/>
                <a:gd name="T18" fmla="*/ 121 w 190"/>
                <a:gd name="T19" fmla="*/ 147 h 147"/>
                <a:gd name="T20" fmla="*/ 95 w 190"/>
                <a:gd name="T21" fmla="*/ 55 h 147"/>
                <a:gd name="T22" fmla="*/ 69 w 190"/>
                <a:gd name="T23" fmla="*/ 147 h 147"/>
                <a:gd name="T24" fmla="*/ 41 w 190"/>
                <a:gd name="T25" fmla="*/ 147 h 147"/>
                <a:gd name="T26" fmla="*/ 0 w 190"/>
                <a:gd name="T27" fmla="*/ 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147">
                  <a:moveTo>
                    <a:pt x="0" y="1"/>
                  </a:moveTo>
                  <a:lnTo>
                    <a:pt x="31" y="1"/>
                  </a:lnTo>
                  <a:lnTo>
                    <a:pt x="56" y="96"/>
                  </a:lnTo>
                  <a:lnTo>
                    <a:pt x="82" y="0"/>
                  </a:lnTo>
                  <a:lnTo>
                    <a:pt x="109" y="0"/>
                  </a:lnTo>
                  <a:lnTo>
                    <a:pt x="135" y="96"/>
                  </a:lnTo>
                  <a:lnTo>
                    <a:pt x="159" y="1"/>
                  </a:lnTo>
                  <a:lnTo>
                    <a:pt x="190" y="1"/>
                  </a:lnTo>
                  <a:lnTo>
                    <a:pt x="149" y="147"/>
                  </a:lnTo>
                  <a:lnTo>
                    <a:pt x="121" y="147"/>
                  </a:lnTo>
                  <a:lnTo>
                    <a:pt x="95" y="55"/>
                  </a:lnTo>
                  <a:lnTo>
                    <a:pt x="69" y="147"/>
                  </a:lnTo>
                  <a:lnTo>
                    <a:pt x="41" y="1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8" name="Freeform 339"/>
            <p:cNvSpPr>
              <a:spLocks noEditPoints="1"/>
            </p:cNvSpPr>
            <p:nvPr/>
          </p:nvSpPr>
          <p:spPr bwMode="auto">
            <a:xfrm>
              <a:off x="3867425" y="4480889"/>
              <a:ext cx="80971" cy="90386"/>
            </a:xfrm>
            <a:custGeom>
              <a:avLst/>
              <a:gdLst>
                <a:gd name="T0" fmla="*/ 0 w 132"/>
                <a:gd name="T1" fmla="*/ 77 h 151"/>
                <a:gd name="T2" fmla="*/ 0 w 132"/>
                <a:gd name="T3" fmla="*/ 74 h 151"/>
                <a:gd name="T4" fmla="*/ 67 w 132"/>
                <a:gd name="T5" fmla="*/ 0 h 151"/>
                <a:gd name="T6" fmla="*/ 132 w 132"/>
                <a:gd name="T7" fmla="*/ 74 h 151"/>
                <a:gd name="T8" fmla="*/ 132 w 132"/>
                <a:gd name="T9" fmla="*/ 77 h 151"/>
                <a:gd name="T10" fmla="*/ 65 w 132"/>
                <a:gd name="T11" fmla="*/ 150 h 151"/>
                <a:gd name="T12" fmla="*/ 0 w 132"/>
                <a:gd name="T13" fmla="*/ 77 h 151"/>
                <a:gd name="T14" fmla="*/ 100 w 132"/>
                <a:gd name="T15" fmla="*/ 76 h 151"/>
                <a:gd name="T16" fmla="*/ 100 w 132"/>
                <a:gd name="T17" fmla="*/ 74 h 151"/>
                <a:gd name="T18" fmla="*/ 65 w 132"/>
                <a:gd name="T19" fmla="*/ 28 h 151"/>
                <a:gd name="T20" fmla="*/ 30 w 132"/>
                <a:gd name="T21" fmla="*/ 74 h 151"/>
                <a:gd name="T22" fmla="*/ 30 w 132"/>
                <a:gd name="T23" fmla="*/ 76 h 151"/>
                <a:gd name="T24" fmla="*/ 65 w 132"/>
                <a:gd name="T25" fmla="*/ 122 h 151"/>
                <a:gd name="T26" fmla="*/ 100 w 132"/>
                <a:gd name="T27" fmla="*/ 7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151">
                  <a:moveTo>
                    <a:pt x="0" y="77"/>
                  </a:moveTo>
                  <a:lnTo>
                    <a:pt x="0" y="74"/>
                  </a:lnTo>
                  <a:cubicBezTo>
                    <a:pt x="0" y="30"/>
                    <a:pt x="28" y="0"/>
                    <a:pt x="67" y="0"/>
                  </a:cubicBezTo>
                  <a:cubicBezTo>
                    <a:pt x="105" y="0"/>
                    <a:pt x="132" y="30"/>
                    <a:pt x="132" y="74"/>
                  </a:cubicBezTo>
                  <a:lnTo>
                    <a:pt x="132" y="77"/>
                  </a:lnTo>
                  <a:cubicBezTo>
                    <a:pt x="132" y="120"/>
                    <a:pt x="104" y="150"/>
                    <a:pt x="65" y="150"/>
                  </a:cubicBezTo>
                  <a:cubicBezTo>
                    <a:pt x="28" y="151"/>
                    <a:pt x="0" y="120"/>
                    <a:pt x="0" y="77"/>
                  </a:cubicBezTo>
                  <a:close/>
                  <a:moveTo>
                    <a:pt x="100" y="76"/>
                  </a:moveTo>
                  <a:lnTo>
                    <a:pt x="100" y="74"/>
                  </a:lnTo>
                  <a:cubicBezTo>
                    <a:pt x="100" y="46"/>
                    <a:pt x="85" y="28"/>
                    <a:pt x="65" y="28"/>
                  </a:cubicBezTo>
                  <a:cubicBezTo>
                    <a:pt x="45" y="28"/>
                    <a:pt x="30" y="45"/>
                    <a:pt x="30" y="74"/>
                  </a:cubicBezTo>
                  <a:lnTo>
                    <a:pt x="30" y="76"/>
                  </a:lnTo>
                  <a:cubicBezTo>
                    <a:pt x="30" y="104"/>
                    <a:pt x="45" y="122"/>
                    <a:pt x="65" y="122"/>
                  </a:cubicBezTo>
                  <a:cubicBezTo>
                    <a:pt x="85" y="122"/>
                    <a:pt x="100" y="104"/>
                    <a:pt x="100" y="76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9" name="Freeform 340"/>
            <p:cNvSpPr>
              <a:spLocks noEditPoints="1"/>
            </p:cNvSpPr>
            <p:nvPr/>
          </p:nvSpPr>
          <p:spPr bwMode="auto">
            <a:xfrm>
              <a:off x="3961577" y="4482771"/>
              <a:ext cx="65907" cy="86620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4 h 145"/>
                <a:gd name="T6" fmla="*/ 107 w 110"/>
                <a:gd name="T7" fmla="*/ 48 h 145"/>
                <a:gd name="T8" fmla="*/ 107 w 110"/>
                <a:gd name="T9" fmla="*/ 49 h 145"/>
                <a:gd name="T10" fmla="*/ 79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3 w 110"/>
                <a:gd name="T27" fmla="*/ 70 h 145"/>
                <a:gd name="T28" fmla="*/ 77 w 110"/>
                <a:gd name="T29" fmla="*/ 49 h 145"/>
                <a:gd name="T30" fmla="*/ 77 w 110"/>
                <a:gd name="T31" fmla="*/ 49 h 145"/>
                <a:gd name="T32" fmla="*/ 53 w 110"/>
                <a:gd name="T33" fmla="*/ 27 h 145"/>
                <a:gd name="T34" fmla="*/ 32 w 110"/>
                <a:gd name="T35" fmla="*/ 27 h 145"/>
                <a:gd name="T36" fmla="*/ 32 w 110"/>
                <a:gd name="T37" fmla="*/ 71 h 145"/>
                <a:gd name="T38" fmla="*/ 53 w 110"/>
                <a:gd name="T39" fmla="*/ 71 h 145"/>
                <a:gd name="T40" fmla="*/ 53 w 110"/>
                <a:gd name="T41" fmla="*/ 7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4" y="14"/>
                  </a:cubicBezTo>
                  <a:cubicBezTo>
                    <a:pt x="102" y="21"/>
                    <a:pt x="107" y="33"/>
                    <a:pt x="107" y="48"/>
                  </a:cubicBezTo>
                  <a:lnTo>
                    <a:pt x="107" y="49"/>
                  </a:lnTo>
                  <a:cubicBezTo>
                    <a:pt x="107" y="71"/>
                    <a:pt x="95" y="85"/>
                    <a:pt x="79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3" y="70"/>
                  </a:moveTo>
                  <a:cubicBezTo>
                    <a:pt x="68" y="70"/>
                    <a:pt x="77" y="61"/>
                    <a:pt x="77" y="49"/>
                  </a:cubicBezTo>
                  <a:lnTo>
                    <a:pt x="77" y="49"/>
                  </a:lnTo>
                  <a:cubicBezTo>
                    <a:pt x="77" y="34"/>
                    <a:pt x="68" y="27"/>
                    <a:pt x="53" y="27"/>
                  </a:cubicBezTo>
                  <a:lnTo>
                    <a:pt x="32" y="27"/>
                  </a:lnTo>
                  <a:lnTo>
                    <a:pt x="32" y="71"/>
                  </a:lnTo>
                  <a:lnTo>
                    <a:pt x="53" y="71"/>
                  </a:lnTo>
                  <a:lnTo>
                    <a:pt x="53" y="7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0" name="Freeform 341"/>
            <p:cNvSpPr>
              <a:spLocks/>
            </p:cNvSpPr>
            <p:nvPr/>
          </p:nvSpPr>
          <p:spPr bwMode="auto">
            <a:xfrm>
              <a:off x="4040664" y="4482771"/>
              <a:ext cx="67789" cy="86620"/>
            </a:xfrm>
            <a:custGeom>
              <a:avLst/>
              <a:gdLst>
                <a:gd name="T0" fmla="*/ 0 w 115"/>
                <a:gd name="T1" fmla="*/ 0 h 145"/>
                <a:gd name="T2" fmla="*/ 30 w 115"/>
                <a:gd name="T3" fmla="*/ 0 h 145"/>
                <a:gd name="T4" fmla="*/ 30 w 115"/>
                <a:gd name="T5" fmla="*/ 63 h 145"/>
                <a:gd name="T6" fmla="*/ 78 w 115"/>
                <a:gd name="T7" fmla="*/ 0 h 145"/>
                <a:gd name="T8" fmla="*/ 113 w 115"/>
                <a:gd name="T9" fmla="*/ 0 h 145"/>
                <a:gd name="T10" fmla="*/ 64 w 115"/>
                <a:gd name="T11" fmla="*/ 61 h 145"/>
                <a:gd name="T12" fmla="*/ 115 w 115"/>
                <a:gd name="T13" fmla="*/ 145 h 145"/>
                <a:gd name="T14" fmla="*/ 80 w 115"/>
                <a:gd name="T15" fmla="*/ 145 h 145"/>
                <a:gd name="T16" fmla="*/ 44 w 115"/>
                <a:gd name="T17" fmla="*/ 85 h 145"/>
                <a:gd name="T18" fmla="*/ 30 w 115"/>
                <a:gd name="T19" fmla="*/ 103 h 145"/>
                <a:gd name="T20" fmla="*/ 30 w 115"/>
                <a:gd name="T21" fmla="*/ 145 h 145"/>
                <a:gd name="T22" fmla="*/ 0 w 115"/>
                <a:gd name="T23" fmla="*/ 145 h 145"/>
                <a:gd name="T24" fmla="*/ 0 w 115"/>
                <a:gd name="T2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45">
                  <a:moveTo>
                    <a:pt x="0" y="0"/>
                  </a:moveTo>
                  <a:lnTo>
                    <a:pt x="30" y="0"/>
                  </a:lnTo>
                  <a:lnTo>
                    <a:pt x="30" y="63"/>
                  </a:lnTo>
                  <a:lnTo>
                    <a:pt x="78" y="0"/>
                  </a:lnTo>
                  <a:lnTo>
                    <a:pt x="113" y="0"/>
                  </a:lnTo>
                  <a:lnTo>
                    <a:pt x="64" y="61"/>
                  </a:lnTo>
                  <a:lnTo>
                    <a:pt x="115" y="145"/>
                  </a:lnTo>
                  <a:lnTo>
                    <a:pt x="80" y="145"/>
                  </a:lnTo>
                  <a:lnTo>
                    <a:pt x="44" y="85"/>
                  </a:lnTo>
                  <a:lnTo>
                    <a:pt x="30" y="103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1" name="Rectangle 342"/>
            <p:cNvSpPr>
              <a:spLocks noChangeArrowheads="1"/>
            </p:cNvSpPr>
            <p:nvPr/>
          </p:nvSpPr>
          <p:spPr bwMode="auto">
            <a:xfrm>
              <a:off x="4119752" y="4482771"/>
              <a:ext cx="18830" cy="86620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2" name="Freeform 343"/>
            <p:cNvSpPr>
              <a:spLocks/>
            </p:cNvSpPr>
            <p:nvPr/>
          </p:nvSpPr>
          <p:spPr bwMode="auto">
            <a:xfrm>
              <a:off x="4155529" y="4482771"/>
              <a:ext cx="67789" cy="86620"/>
            </a:xfrm>
            <a:custGeom>
              <a:avLst/>
              <a:gdLst>
                <a:gd name="T0" fmla="*/ 1 w 113"/>
                <a:gd name="T1" fmla="*/ 0 h 145"/>
                <a:gd name="T2" fmla="*/ 28 w 113"/>
                <a:gd name="T3" fmla="*/ 0 h 145"/>
                <a:gd name="T4" fmla="*/ 83 w 113"/>
                <a:gd name="T5" fmla="*/ 85 h 145"/>
                <a:gd name="T6" fmla="*/ 83 w 113"/>
                <a:gd name="T7" fmla="*/ 0 h 145"/>
                <a:gd name="T8" fmla="*/ 113 w 113"/>
                <a:gd name="T9" fmla="*/ 0 h 145"/>
                <a:gd name="T10" fmla="*/ 113 w 113"/>
                <a:gd name="T11" fmla="*/ 145 h 145"/>
                <a:gd name="T12" fmla="*/ 87 w 113"/>
                <a:gd name="T13" fmla="*/ 145 h 145"/>
                <a:gd name="T14" fmla="*/ 30 w 113"/>
                <a:gd name="T15" fmla="*/ 58 h 145"/>
                <a:gd name="T16" fmla="*/ 30 w 113"/>
                <a:gd name="T17" fmla="*/ 145 h 145"/>
                <a:gd name="T18" fmla="*/ 0 w 113"/>
                <a:gd name="T19" fmla="*/ 145 h 145"/>
                <a:gd name="T20" fmla="*/ 0 w 113"/>
                <a:gd name="T21" fmla="*/ 0 h 145"/>
                <a:gd name="T22" fmla="*/ 1 w 113"/>
                <a:gd name="T2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45">
                  <a:moveTo>
                    <a:pt x="1" y="0"/>
                  </a:moveTo>
                  <a:lnTo>
                    <a:pt x="28" y="0"/>
                  </a:lnTo>
                  <a:lnTo>
                    <a:pt x="83" y="85"/>
                  </a:lnTo>
                  <a:lnTo>
                    <a:pt x="83" y="0"/>
                  </a:lnTo>
                  <a:lnTo>
                    <a:pt x="113" y="0"/>
                  </a:lnTo>
                  <a:lnTo>
                    <a:pt x="113" y="145"/>
                  </a:lnTo>
                  <a:lnTo>
                    <a:pt x="87" y="145"/>
                  </a:lnTo>
                  <a:lnTo>
                    <a:pt x="30" y="5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3" name="Freeform 344"/>
            <p:cNvSpPr>
              <a:spLocks/>
            </p:cNvSpPr>
            <p:nvPr/>
          </p:nvSpPr>
          <p:spPr bwMode="auto">
            <a:xfrm>
              <a:off x="4238383" y="4480889"/>
              <a:ext cx="71555" cy="90386"/>
            </a:xfrm>
            <a:custGeom>
              <a:avLst/>
              <a:gdLst>
                <a:gd name="T0" fmla="*/ 0 w 119"/>
                <a:gd name="T1" fmla="*/ 75 h 149"/>
                <a:gd name="T2" fmla="*/ 0 w 119"/>
                <a:gd name="T3" fmla="*/ 73 h 149"/>
                <a:gd name="T4" fmla="*/ 68 w 119"/>
                <a:gd name="T5" fmla="*/ 0 h 149"/>
                <a:gd name="T6" fmla="*/ 115 w 119"/>
                <a:gd name="T7" fmla="*/ 17 h 149"/>
                <a:gd name="T8" fmla="*/ 98 w 119"/>
                <a:gd name="T9" fmla="*/ 41 h 149"/>
                <a:gd name="T10" fmla="*/ 68 w 119"/>
                <a:gd name="T11" fmla="*/ 28 h 149"/>
                <a:gd name="T12" fmla="*/ 31 w 119"/>
                <a:gd name="T13" fmla="*/ 73 h 149"/>
                <a:gd name="T14" fmla="*/ 31 w 119"/>
                <a:gd name="T15" fmla="*/ 75 h 149"/>
                <a:gd name="T16" fmla="*/ 69 w 119"/>
                <a:gd name="T17" fmla="*/ 121 h 149"/>
                <a:gd name="T18" fmla="*/ 90 w 119"/>
                <a:gd name="T19" fmla="*/ 115 h 149"/>
                <a:gd name="T20" fmla="*/ 90 w 119"/>
                <a:gd name="T21" fmla="*/ 89 h 149"/>
                <a:gd name="T22" fmla="*/ 64 w 119"/>
                <a:gd name="T23" fmla="*/ 89 h 149"/>
                <a:gd name="T24" fmla="*/ 64 w 119"/>
                <a:gd name="T25" fmla="*/ 62 h 149"/>
                <a:gd name="T26" fmla="*/ 119 w 119"/>
                <a:gd name="T27" fmla="*/ 62 h 149"/>
                <a:gd name="T28" fmla="*/ 119 w 119"/>
                <a:gd name="T29" fmla="*/ 130 h 149"/>
                <a:gd name="T30" fmla="*/ 68 w 119"/>
                <a:gd name="T31" fmla="*/ 147 h 149"/>
                <a:gd name="T32" fmla="*/ 0 w 119"/>
                <a:gd name="T3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149">
                  <a:moveTo>
                    <a:pt x="0" y="75"/>
                  </a:moveTo>
                  <a:lnTo>
                    <a:pt x="0" y="73"/>
                  </a:lnTo>
                  <a:cubicBezTo>
                    <a:pt x="0" y="31"/>
                    <a:pt x="29" y="0"/>
                    <a:pt x="68" y="0"/>
                  </a:cubicBezTo>
                  <a:cubicBezTo>
                    <a:pt x="88" y="0"/>
                    <a:pt x="101" y="6"/>
                    <a:pt x="115" y="17"/>
                  </a:cubicBezTo>
                  <a:lnTo>
                    <a:pt x="98" y="41"/>
                  </a:lnTo>
                  <a:cubicBezTo>
                    <a:pt x="90" y="33"/>
                    <a:pt x="81" y="28"/>
                    <a:pt x="68" y="28"/>
                  </a:cubicBezTo>
                  <a:cubicBezTo>
                    <a:pt x="46" y="28"/>
                    <a:pt x="31" y="47"/>
                    <a:pt x="31" y="73"/>
                  </a:cubicBezTo>
                  <a:lnTo>
                    <a:pt x="31" y="75"/>
                  </a:lnTo>
                  <a:cubicBezTo>
                    <a:pt x="31" y="105"/>
                    <a:pt x="48" y="121"/>
                    <a:pt x="69" y="121"/>
                  </a:cubicBezTo>
                  <a:cubicBezTo>
                    <a:pt x="78" y="121"/>
                    <a:pt x="85" y="118"/>
                    <a:pt x="90" y="115"/>
                  </a:cubicBezTo>
                  <a:lnTo>
                    <a:pt x="90" y="89"/>
                  </a:lnTo>
                  <a:lnTo>
                    <a:pt x="64" y="89"/>
                  </a:lnTo>
                  <a:lnTo>
                    <a:pt x="64" y="62"/>
                  </a:lnTo>
                  <a:lnTo>
                    <a:pt x="119" y="62"/>
                  </a:lnTo>
                  <a:lnTo>
                    <a:pt x="119" y="130"/>
                  </a:lnTo>
                  <a:cubicBezTo>
                    <a:pt x="105" y="140"/>
                    <a:pt x="89" y="147"/>
                    <a:pt x="68" y="147"/>
                  </a:cubicBezTo>
                  <a:cubicBezTo>
                    <a:pt x="28" y="149"/>
                    <a:pt x="0" y="120"/>
                    <a:pt x="0" y="75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4" name="Freeform 345"/>
            <p:cNvSpPr>
              <a:spLocks/>
            </p:cNvSpPr>
            <p:nvPr/>
          </p:nvSpPr>
          <p:spPr bwMode="auto">
            <a:xfrm>
              <a:off x="3200829" y="4409334"/>
              <a:ext cx="242913" cy="242913"/>
            </a:xfrm>
            <a:custGeom>
              <a:avLst/>
              <a:gdLst>
                <a:gd name="T0" fmla="*/ 200 w 405"/>
                <a:gd name="T1" fmla="*/ 0 h 403"/>
                <a:gd name="T2" fmla="*/ 158 w 405"/>
                <a:gd name="T3" fmla="*/ 43 h 403"/>
                <a:gd name="T4" fmla="*/ 193 w 405"/>
                <a:gd name="T5" fmla="*/ 85 h 403"/>
                <a:gd name="T6" fmla="*/ 193 w 405"/>
                <a:gd name="T7" fmla="*/ 148 h 403"/>
                <a:gd name="T8" fmla="*/ 169 w 405"/>
                <a:gd name="T9" fmla="*/ 158 h 403"/>
                <a:gd name="T10" fmla="*/ 128 w 405"/>
                <a:gd name="T11" fmla="*/ 117 h 403"/>
                <a:gd name="T12" fmla="*/ 134 w 405"/>
                <a:gd name="T13" fmla="*/ 97 h 403"/>
                <a:gd name="T14" fmla="*/ 95 w 405"/>
                <a:gd name="T15" fmla="*/ 58 h 403"/>
                <a:gd name="T16" fmla="*/ 57 w 405"/>
                <a:gd name="T17" fmla="*/ 97 h 403"/>
                <a:gd name="T18" fmla="*/ 95 w 405"/>
                <a:gd name="T19" fmla="*/ 135 h 403"/>
                <a:gd name="T20" fmla="*/ 115 w 405"/>
                <a:gd name="T21" fmla="*/ 129 h 403"/>
                <a:gd name="T22" fmla="*/ 158 w 405"/>
                <a:gd name="T23" fmla="*/ 172 h 403"/>
                <a:gd name="T24" fmla="*/ 148 w 405"/>
                <a:gd name="T25" fmla="*/ 195 h 403"/>
                <a:gd name="T26" fmla="*/ 85 w 405"/>
                <a:gd name="T27" fmla="*/ 195 h 403"/>
                <a:gd name="T28" fmla="*/ 43 w 405"/>
                <a:gd name="T29" fmla="*/ 160 h 403"/>
                <a:gd name="T30" fmla="*/ 0 w 405"/>
                <a:gd name="T31" fmla="*/ 203 h 403"/>
                <a:gd name="T32" fmla="*/ 43 w 405"/>
                <a:gd name="T33" fmla="*/ 245 h 403"/>
                <a:gd name="T34" fmla="*/ 85 w 405"/>
                <a:gd name="T35" fmla="*/ 210 h 403"/>
                <a:gd name="T36" fmla="*/ 148 w 405"/>
                <a:gd name="T37" fmla="*/ 210 h 403"/>
                <a:gd name="T38" fmla="*/ 158 w 405"/>
                <a:gd name="T39" fmla="*/ 234 h 403"/>
                <a:gd name="T40" fmla="*/ 117 w 405"/>
                <a:gd name="T41" fmla="*/ 275 h 403"/>
                <a:gd name="T42" fmla="*/ 97 w 405"/>
                <a:gd name="T43" fmla="*/ 269 h 403"/>
                <a:gd name="T44" fmla="*/ 58 w 405"/>
                <a:gd name="T45" fmla="*/ 308 h 403"/>
                <a:gd name="T46" fmla="*/ 97 w 405"/>
                <a:gd name="T47" fmla="*/ 347 h 403"/>
                <a:gd name="T48" fmla="*/ 135 w 405"/>
                <a:gd name="T49" fmla="*/ 308 h 403"/>
                <a:gd name="T50" fmla="*/ 129 w 405"/>
                <a:gd name="T51" fmla="*/ 288 h 403"/>
                <a:gd name="T52" fmla="*/ 172 w 405"/>
                <a:gd name="T53" fmla="*/ 245 h 403"/>
                <a:gd name="T54" fmla="*/ 195 w 405"/>
                <a:gd name="T55" fmla="*/ 255 h 403"/>
                <a:gd name="T56" fmla="*/ 195 w 405"/>
                <a:gd name="T57" fmla="*/ 318 h 403"/>
                <a:gd name="T58" fmla="*/ 160 w 405"/>
                <a:gd name="T59" fmla="*/ 360 h 403"/>
                <a:gd name="T60" fmla="*/ 203 w 405"/>
                <a:gd name="T61" fmla="*/ 403 h 403"/>
                <a:gd name="T62" fmla="*/ 245 w 405"/>
                <a:gd name="T63" fmla="*/ 360 h 403"/>
                <a:gd name="T64" fmla="*/ 210 w 405"/>
                <a:gd name="T65" fmla="*/ 318 h 403"/>
                <a:gd name="T66" fmla="*/ 210 w 405"/>
                <a:gd name="T67" fmla="*/ 255 h 403"/>
                <a:gd name="T68" fmla="*/ 234 w 405"/>
                <a:gd name="T69" fmla="*/ 245 h 403"/>
                <a:gd name="T70" fmla="*/ 277 w 405"/>
                <a:gd name="T71" fmla="*/ 288 h 403"/>
                <a:gd name="T72" fmla="*/ 270 w 405"/>
                <a:gd name="T73" fmla="*/ 308 h 403"/>
                <a:gd name="T74" fmla="*/ 309 w 405"/>
                <a:gd name="T75" fmla="*/ 347 h 403"/>
                <a:gd name="T76" fmla="*/ 348 w 405"/>
                <a:gd name="T77" fmla="*/ 308 h 403"/>
                <a:gd name="T78" fmla="*/ 309 w 405"/>
                <a:gd name="T79" fmla="*/ 269 h 403"/>
                <a:gd name="T80" fmla="*/ 289 w 405"/>
                <a:gd name="T81" fmla="*/ 275 h 403"/>
                <a:gd name="T82" fmla="*/ 248 w 405"/>
                <a:gd name="T83" fmla="*/ 234 h 403"/>
                <a:gd name="T84" fmla="*/ 258 w 405"/>
                <a:gd name="T85" fmla="*/ 210 h 403"/>
                <a:gd name="T86" fmla="*/ 320 w 405"/>
                <a:gd name="T87" fmla="*/ 210 h 403"/>
                <a:gd name="T88" fmla="*/ 363 w 405"/>
                <a:gd name="T89" fmla="*/ 245 h 403"/>
                <a:gd name="T90" fmla="*/ 405 w 405"/>
                <a:gd name="T91" fmla="*/ 203 h 403"/>
                <a:gd name="T92" fmla="*/ 363 w 405"/>
                <a:gd name="T93" fmla="*/ 160 h 403"/>
                <a:gd name="T94" fmla="*/ 320 w 405"/>
                <a:gd name="T95" fmla="*/ 195 h 403"/>
                <a:gd name="T96" fmla="*/ 258 w 405"/>
                <a:gd name="T97" fmla="*/ 195 h 403"/>
                <a:gd name="T98" fmla="*/ 248 w 405"/>
                <a:gd name="T99" fmla="*/ 172 h 403"/>
                <a:gd name="T100" fmla="*/ 290 w 405"/>
                <a:gd name="T101" fmla="*/ 129 h 403"/>
                <a:gd name="T102" fmla="*/ 310 w 405"/>
                <a:gd name="T103" fmla="*/ 135 h 403"/>
                <a:gd name="T104" fmla="*/ 349 w 405"/>
                <a:gd name="T105" fmla="*/ 97 h 403"/>
                <a:gd name="T106" fmla="*/ 310 w 405"/>
                <a:gd name="T107" fmla="*/ 58 h 403"/>
                <a:gd name="T108" fmla="*/ 272 w 405"/>
                <a:gd name="T109" fmla="*/ 97 h 403"/>
                <a:gd name="T110" fmla="*/ 278 w 405"/>
                <a:gd name="T111" fmla="*/ 117 h 403"/>
                <a:gd name="T112" fmla="*/ 237 w 405"/>
                <a:gd name="T113" fmla="*/ 158 h 403"/>
                <a:gd name="T114" fmla="*/ 213 w 405"/>
                <a:gd name="T115" fmla="*/ 148 h 403"/>
                <a:gd name="T116" fmla="*/ 213 w 405"/>
                <a:gd name="T117" fmla="*/ 85 h 403"/>
                <a:gd name="T118" fmla="*/ 248 w 405"/>
                <a:gd name="T119" fmla="*/ 43 h 403"/>
                <a:gd name="T120" fmla="*/ 200 w 405"/>
                <a:gd name="T121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5" h="403">
                  <a:moveTo>
                    <a:pt x="200" y="0"/>
                  </a:moveTo>
                  <a:cubicBezTo>
                    <a:pt x="177" y="0"/>
                    <a:pt x="158" y="20"/>
                    <a:pt x="158" y="43"/>
                  </a:cubicBezTo>
                  <a:cubicBezTo>
                    <a:pt x="158" y="64"/>
                    <a:pt x="173" y="80"/>
                    <a:pt x="193" y="85"/>
                  </a:cubicBezTo>
                  <a:lnTo>
                    <a:pt x="193" y="148"/>
                  </a:lnTo>
                  <a:cubicBezTo>
                    <a:pt x="184" y="149"/>
                    <a:pt x="175" y="153"/>
                    <a:pt x="169" y="158"/>
                  </a:cubicBezTo>
                  <a:lnTo>
                    <a:pt x="128" y="117"/>
                  </a:lnTo>
                  <a:cubicBezTo>
                    <a:pt x="132" y="110"/>
                    <a:pt x="134" y="104"/>
                    <a:pt x="134" y="97"/>
                  </a:cubicBezTo>
                  <a:cubicBezTo>
                    <a:pt x="134" y="75"/>
                    <a:pt x="117" y="58"/>
                    <a:pt x="95" y="58"/>
                  </a:cubicBezTo>
                  <a:cubicBezTo>
                    <a:pt x="74" y="58"/>
                    <a:pt x="57" y="75"/>
                    <a:pt x="57" y="97"/>
                  </a:cubicBezTo>
                  <a:cubicBezTo>
                    <a:pt x="57" y="118"/>
                    <a:pt x="74" y="135"/>
                    <a:pt x="95" y="135"/>
                  </a:cubicBezTo>
                  <a:cubicBezTo>
                    <a:pt x="103" y="135"/>
                    <a:pt x="110" y="133"/>
                    <a:pt x="115" y="129"/>
                  </a:cubicBezTo>
                  <a:lnTo>
                    <a:pt x="158" y="172"/>
                  </a:lnTo>
                  <a:cubicBezTo>
                    <a:pt x="153" y="179"/>
                    <a:pt x="149" y="187"/>
                    <a:pt x="148" y="195"/>
                  </a:cubicBezTo>
                  <a:lnTo>
                    <a:pt x="85" y="195"/>
                  </a:lnTo>
                  <a:cubicBezTo>
                    <a:pt x="82" y="175"/>
                    <a:pt x="64" y="160"/>
                    <a:pt x="43" y="160"/>
                  </a:cubicBezTo>
                  <a:cubicBezTo>
                    <a:pt x="19" y="160"/>
                    <a:pt x="0" y="180"/>
                    <a:pt x="0" y="203"/>
                  </a:cubicBezTo>
                  <a:cubicBezTo>
                    <a:pt x="0" y="225"/>
                    <a:pt x="20" y="245"/>
                    <a:pt x="43" y="245"/>
                  </a:cubicBezTo>
                  <a:cubicBezTo>
                    <a:pt x="64" y="245"/>
                    <a:pt x="80" y="230"/>
                    <a:pt x="85" y="210"/>
                  </a:cubicBezTo>
                  <a:lnTo>
                    <a:pt x="148" y="210"/>
                  </a:lnTo>
                  <a:cubicBezTo>
                    <a:pt x="149" y="219"/>
                    <a:pt x="153" y="228"/>
                    <a:pt x="158" y="234"/>
                  </a:cubicBezTo>
                  <a:lnTo>
                    <a:pt x="117" y="275"/>
                  </a:lnTo>
                  <a:cubicBezTo>
                    <a:pt x="110" y="272"/>
                    <a:pt x="104" y="269"/>
                    <a:pt x="97" y="269"/>
                  </a:cubicBezTo>
                  <a:cubicBezTo>
                    <a:pt x="75" y="269"/>
                    <a:pt x="58" y="287"/>
                    <a:pt x="58" y="308"/>
                  </a:cubicBezTo>
                  <a:cubicBezTo>
                    <a:pt x="58" y="329"/>
                    <a:pt x="75" y="347"/>
                    <a:pt x="97" y="347"/>
                  </a:cubicBezTo>
                  <a:cubicBezTo>
                    <a:pt x="118" y="347"/>
                    <a:pt x="135" y="329"/>
                    <a:pt x="135" y="308"/>
                  </a:cubicBezTo>
                  <a:cubicBezTo>
                    <a:pt x="135" y="300"/>
                    <a:pt x="133" y="293"/>
                    <a:pt x="129" y="288"/>
                  </a:cubicBezTo>
                  <a:lnTo>
                    <a:pt x="172" y="245"/>
                  </a:lnTo>
                  <a:cubicBezTo>
                    <a:pt x="179" y="250"/>
                    <a:pt x="187" y="254"/>
                    <a:pt x="195" y="255"/>
                  </a:cubicBezTo>
                  <a:lnTo>
                    <a:pt x="195" y="318"/>
                  </a:lnTo>
                  <a:cubicBezTo>
                    <a:pt x="175" y="322"/>
                    <a:pt x="160" y="339"/>
                    <a:pt x="160" y="360"/>
                  </a:cubicBezTo>
                  <a:cubicBezTo>
                    <a:pt x="160" y="384"/>
                    <a:pt x="180" y="403"/>
                    <a:pt x="203" y="403"/>
                  </a:cubicBezTo>
                  <a:cubicBezTo>
                    <a:pt x="227" y="403"/>
                    <a:pt x="245" y="383"/>
                    <a:pt x="245" y="360"/>
                  </a:cubicBezTo>
                  <a:cubicBezTo>
                    <a:pt x="245" y="339"/>
                    <a:pt x="230" y="323"/>
                    <a:pt x="210" y="318"/>
                  </a:cubicBezTo>
                  <a:lnTo>
                    <a:pt x="210" y="255"/>
                  </a:lnTo>
                  <a:cubicBezTo>
                    <a:pt x="219" y="254"/>
                    <a:pt x="228" y="250"/>
                    <a:pt x="234" y="245"/>
                  </a:cubicBezTo>
                  <a:lnTo>
                    <a:pt x="277" y="288"/>
                  </a:lnTo>
                  <a:cubicBezTo>
                    <a:pt x="273" y="294"/>
                    <a:pt x="270" y="300"/>
                    <a:pt x="270" y="308"/>
                  </a:cubicBezTo>
                  <a:cubicBezTo>
                    <a:pt x="270" y="329"/>
                    <a:pt x="288" y="347"/>
                    <a:pt x="309" y="347"/>
                  </a:cubicBezTo>
                  <a:cubicBezTo>
                    <a:pt x="330" y="347"/>
                    <a:pt x="348" y="329"/>
                    <a:pt x="348" y="308"/>
                  </a:cubicBezTo>
                  <a:cubicBezTo>
                    <a:pt x="348" y="287"/>
                    <a:pt x="330" y="269"/>
                    <a:pt x="309" y="269"/>
                  </a:cubicBezTo>
                  <a:cubicBezTo>
                    <a:pt x="302" y="269"/>
                    <a:pt x="294" y="272"/>
                    <a:pt x="289" y="275"/>
                  </a:cubicBezTo>
                  <a:lnTo>
                    <a:pt x="248" y="234"/>
                  </a:lnTo>
                  <a:cubicBezTo>
                    <a:pt x="253" y="227"/>
                    <a:pt x="257" y="219"/>
                    <a:pt x="258" y="210"/>
                  </a:cubicBezTo>
                  <a:lnTo>
                    <a:pt x="320" y="210"/>
                  </a:lnTo>
                  <a:cubicBezTo>
                    <a:pt x="324" y="230"/>
                    <a:pt x="342" y="245"/>
                    <a:pt x="363" y="245"/>
                  </a:cubicBezTo>
                  <a:cubicBezTo>
                    <a:pt x="387" y="245"/>
                    <a:pt x="405" y="225"/>
                    <a:pt x="405" y="203"/>
                  </a:cubicBezTo>
                  <a:cubicBezTo>
                    <a:pt x="405" y="180"/>
                    <a:pt x="385" y="160"/>
                    <a:pt x="363" y="160"/>
                  </a:cubicBezTo>
                  <a:cubicBezTo>
                    <a:pt x="342" y="160"/>
                    <a:pt x="325" y="175"/>
                    <a:pt x="320" y="195"/>
                  </a:cubicBezTo>
                  <a:lnTo>
                    <a:pt x="258" y="195"/>
                  </a:lnTo>
                  <a:cubicBezTo>
                    <a:pt x="257" y="187"/>
                    <a:pt x="253" y="178"/>
                    <a:pt x="248" y="172"/>
                  </a:cubicBezTo>
                  <a:lnTo>
                    <a:pt x="290" y="129"/>
                  </a:lnTo>
                  <a:cubicBezTo>
                    <a:pt x="297" y="133"/>
                    <a:pt x="303" y="135"/>
                    <a:pt x="310" y="135"/>
                  </a:cubicBezTo>
                  <a:cubicBezTo>
                    <a:pt x="332" y="135"/>
                    <a:pt x="349" y="118"/>
                    <a:pt x="349" y="97"/>
                  </a:cubicBezTo>
                  <a:cubicBezTo>
                    <a:pt x="349" y="75"/>
                    <a:pt x="332" y="58"/>
                    <a:pt x="310" y="58"/>
                  </a:cubicBezTo>
                  <a:cubicBezTo>
                    <a:pt x="289" y="58"/>
                    <a:pt x="272" y="75"/>
                    <a:pt x="272" y="97"/>
                  </a:cubicBezTo>
                  <a:cubicBezTo>
                    <a:pt x="272" y="104"/>
                    <a:pt x="274" y="112"/>
                    <a:pt x="278" y="117"/>
                  </a:cubicBezTo>
                  <a:lnTo>
                    <a:pt x="237" y="158"/>
                  </a:lnTo>
                  <a:cubicBezTo>
                    <a:pt x="229" y="153"/>
                    <a:pt x="222" y="149"/>
                    <a:pt x="213" y="148"/>
                  </a:cubicBezTo>
                  <a:lnTo>
                    <a:pt x="213" y="85"/>
                  </a:lnTo>
                  <a:cubicBezTo>
                    <a:pt x="233" y="82"/>
                    <a:pt x="248" y="64"/>
                    <a:pt x="248" y="43"/>
                  </a:cubicBezTo>
                  <a:cubicBezTo>
                    <a:pt x="244" y="19"/>
                    <a:pt x="224" y="0"/>
                    <a:pt x="200" y="0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5" name="Rectangle 346"/>
            <p:cNvSpPr>
              <a:spLocks noChangeArrowheads="1"/>
            </p:cNvSpPr>
            <p:nvPr/>
          </p:nvSpPr>
          <p:spPr bwMode="auto">
            <a:xfrm>
              <a:off x="3055835" y="4699321"/>
              <a:ext cx="7532" cy="553613"/>
            </a:xfrm>
            <a:prstGeom prst="rect">
              <a:avLst/>
            </a:prstGeom>
            <a:solidFill>
              <a:srgbClr val="FFC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6" name="Rectangle 347"/>
            <p:cNvSpPr>
              <a:spLocks noChangeArrowheads="1"/>
            </p:cNvSpPr>
            <p:nvPr/>
          </p:nvSpPr>
          <p:spPr bwMode="auto">
            <a:xfrm>
              <a:off x="4277927" y="4699321"/>
              <a:ext cx="7532" cy="553613"/>
            </a:xfrm>
            <a:prstGeom prst="rect">
              <a:avLst/>
            </a:prstGeom>
            <a:solidFill>
              <a:srgbClr val="FFC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7" name="Freeform 348"/>
            <p:cNvSpPr>
              <a:spLocks/>
            </p:cNvSpPr>
            <p:nvPr/>
          </p:nvSpPr>
          <p:spPr bwMode="auto">
            <a:xfrm>
              <a:off x="2364760" y="5030736"/>
              <a:ext cx="94152" cy="126164"/>
            </a:xfrm>
            <a:custGeom>
              <a:avLst/>
              <a:gdLst>
                <a:gd name="T0" fmla="*/ 0 w 158"/>
                <a:gd name="T1" fmla="*/ 0 h 209"/>
                <a:gd name="T2" fmla="*/ 32 w 158"/>
                <a:gd name="T3" fmla="*/ 0 h 209"/>
                <a:gd name="T4" fmla="*/ 125 w 158"/>
                <a:gd name="T5" fmla="*/ 140 h 209"/>
                <a:gd name="T6" fmla="*/ 125 w 158"/>
                <a:gd name="T7" fmla="*/ 0 h 209"/>
                <a:gd name="T8" fmla="*/ 158 w 158"/>
                <a:gd name="T9" fmla="*/ 0 h 209"/>
                <a:gd name="T10" fmla="*/ 158 w 158"/>
                <a:gd name="T11" fmla="*/ 209 h 209"/>
                <a:gd name="T12" fmla="*/ 130 w 158"/>
                <a:gd name="T13" fmla="*/ 209 h 209"/>
                <a:gd name="T14" fmla="*/ 34 w 158"/>
                <a:gd name="T15" fmla="*/ 65 h 209"/>
                <a:gd name="T16" fmla="*/ 34 w 158"/>
                <a:gd name="T17" fmla="*/ 209 h 209"/>
                <a:gd name="T18" fmla="*/ 0 w 158"/>
                <a:gd name="T19" fmla="*/ 209 h 209"/>
                <a:gd name="T20" fmla="*/ 0 w 158"/>
                <a:gd name="T2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8" h="209">
                  <a:moveTo>
                    <a:pt x="0" y="0"/>
                  </a:moveTo>
                  <a:lnTo>
                    <a:pt x="32" y="0"/>
                  </a:lnTo>
                  <a:lnTo>
                    <a:pt x="125" y="140"/>
                  </a:lnTo>
                  <a:lnTo>
                    <a:pt x="125" y="0"/>
                  </a:lnTo>
                  <a:lnTo>
                    <a:pt x="158" y="0"/>
                  </a:lnTo>
                  <a:lnTo>
                    <a:pt x="158" y="209"/>
                  </a:lnTo>
                  <a:lnTo>
                    <a:pt x="130" y="209"/>
                  </a:lnTo>
                  <a:lnTo>
                    <a:pt x="34" y="65"/>
                  </a:lnTo>
                  <a:lnTo>
                    <a:pt x="34" y="209"/>
                  </a:lnTo>
                  <a:lnTo>
                    <a:pt x="0" y="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8" name="Freeform 349"/>
            <p:cNvSpPr>
              <a:spLocks noEditPoints="1"/>
            </p:cNvSpPr>
            <p:nvPr/>
          </p:nvSpPr>
          <p:spPr bwMode="auto">
            <a:xfrm>
              <a:off x="2479625" y="5058981"/>
              <a:ext cx="80971" cy="99802"/>
            </a:xfrm>
            <a:custGeom>
              <a:avLst/>
              <a:gdLst>
                <a:gd name="T0" fmla="*/ 0 w 134"/>
                <a:gd name="T1" fmla="*/ 83 h 166"/>
                <a:gd name="T2" fmla="*/ 0 w 134"/>
                <a:gd name="T3" fmla="*/ 81 h 166"/>
                <a:gd name="T4" fmla="*/ 67 w 134"/>
                <a:gd name="T5" fmla="*/ 0 h 166"/>
                <a:gd name="T6" fmla="*/ 134 w 134"/>
                <a:gd name="T7" fmla="*/ 83 h 166"/>
                <a:gd name="T8" fmla="*/ 134 w 134"/>
                <a:gd name="T9" fmla="*/ 95 h 166"/>
                <a:gd name="T10" fmla="*/ 35 w 134"/>
                <a:gd name="T11" fmla="*/ 95 h 166"/>
                <a:gd name="T12" fmla="*/ 75 w 134"/>
                <a:gd name="T13" fmla="*/ 136 h 166"/>
                <a:gd name="T14" fmla="*/ 111 w 134"/>
                <a:gd name="T15" fmla="*/ 120 h 166"/>
                <a:gd name="T16" fmla="*/ 129 w 134"/>
                <a:gd name="T17" fmla="*/ 141 h 166"/>
                <a:gd name="T18" fmla="*/ 74 w 134"/>
                <a:gd name="T19" fmla="*/ 166 h 166"/>
                <a:gd name="T20" fmla="*/ 0 w 134"/>
                <a:gd name="T21" fmla="*/ 83 h 166"/>
                <a:gd name="T22" fmla="*/ 100 w 134"/>
                <a:gd name="T23" fmla="*/ 71 h 166"/>
                <a:gd name="T24" fmla="*/ 67 w 134"/>
                <a:gd name="T25" fmla="*/ 27 h 166"/>
                <a:gd name="T26" fmla="*/ 34 w 134"/>
                <a:gd name="T27" fmla="*/ 71 h 166"/>
                <a:gd name="T28" fmla="*/ 100 w 134"/>
                <a:gd name="T29" fmla="*/ 7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66">
                  <a:moveTo>
                    <a:pt x="0" y="83"/>
                  </a:moveTo>
                  <a:lnTo>
                    <a:pt x="0" y="81"/>
                  </a:lnTo>
                  <a:cubicBezTo>
                    <a:pt x="0" y="33"/>
                    <a:pt x="29" y="0"/>
                    <a:pt x="67" y="0"/>
                  </a:cubicBezTo>
                  <a:cubicBezTo>
                    <a:pt x="110" y="0"/>
                    <a:pt x="134" y="36"/>
                    <a:pt x="134" y="83"/>
                  </a:cubicBezTo>
                  <a:lnTo>
                    <a:pt x="134" y="95"/>
                  </a:lnTo>
                  <a:lnTo>
                    <a:pt x="35" y="95"/>
                  </a:lnTo>
                  <a:cubicBezTo>
                    <a:pt x="38" y="121"/>
                    <a:pt x="55" y="136"/>
                    <a:pt x="75" y="136"/>
                  </a:cubicBezTo>
                  <a:cubicBezTo>
                    <a:pt x="90" y="136"/>
                    <a:pt x="101" y="130"/>
                    <a:pt x="111" y="120"/>
                  </a:cubicBezTo>
                  <a:lnTo>
                    <a:pt x="129" y="141"/>
                  </a:lnTo>
                  <a:cubicBezTo>
                    <a:pt x="115" y="156"/>
                    <a:pt x="96" y="166"/>
                    <a:pt x="74" y="166"/>
                  </a:cubicBezTo>
                  <a:cubicBezTo>
                    <a:pt x="31" y="165"/>
                    <a:pt x="0" y="133"/>
                    <a:pt x="0" y="83"/>
                  </a:cubicBezTo>
                  <a:close/>
                  <a:moveTo>
                    <a:pt x="100" y="71"/>
                  </a:moveTo>
                  <a:cubicBezTo>
                    <a:pt x="99" y="46"/>
                    <a:pt x="86" y="27"/>
                    <a:pt x="67" y="27"/>
                  </a:cubicBezTo>
                  <a:cubicBezTo>
                    <a:pt x="49" y="27"/>
                    <a:pt x="36" y="43"/>
                    <a:pt x="34" y="71"/>
                  </a:cubicBezTo>
                  <a:lnTo>
                    <a:pt x="100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9" name="Freeform 350"/>
            <p:cNvSpPr>
              <a:spLocks/>
            </p:cNvSpPr>
            <p:nvPr/>
          </p:nvSpPr>
          <p:spPr bwMode="auto">
            <a:xfrm>
              <a:off x="2577543" y="5058981"/>
              <a:ext cx="75322" cy="97918"/>
            </a:xfrm>
            <a:custGeom>
              <a:avLst/>
              <a:gdLst>
                <a:gd name="T0" fmla="*/ 0 w 125"/>
                <a:gd name="T1" fmla="*/ 107 h 162"/>
                <a:gd name="T2" fmla="*/ 0 w 125"/>
                <a:gd name="T3" fmla="*/ 1 h 162"/>
                <a:gd name="T4" fmla="*/ 34 w 125"/>
                <a:gd name="T5" fmla="*/ 1 h 162"/>
                <a:gd name="T6" fmla="*/ 34 w 125"/>
                <a:gd name="T7" fmla="*/ 97 h 162"/>
                <a:gd name="T8" fmla="*/ 62 w 125"/>
                <a:gd name="T9" fmla="*/ 131 h 162"/>
                <a:gd name="T10" fmla="*/ 92 w 125"/>
                <a:gd name="T11" fmla="*/ 96 h 162"/>
                <a:gd name="T12" fmla="*/ 92 w 125"/>
                <a:gd name="T13" fmla="*/ 0 h 162"/>
                <a:gd name="T14" fmla="*/ 125 w 125"/>
                <a:gd name="T15" fmla="*/ 0 h 162"/>
                <a:gd name="T16" fmla="*/ 125 w 125"/>
                <a:gd name="T17" fmla="*/ 159 h 162"/>
                <a:gd name="T18" fmla="*/ 92 w 125"/>
                <a:gd name="T19" fmla="*/ 159 h 162"/>
                <a:gd name="T20" fmla="*/ 92 w 125"/>
                <a:gd name="T21" fmla="*/ 136 h 162"/>
                <a:gd name="T22" fmla="*/ 49 w 125"/>
                <a:gd name="T23" fmla="*/ 162 h 162"/>
                <a:gd name="T24" fmla="*/ 0 w 125"/>
                <a:gd name="T25" fmla="*/ 10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162">
                  <a:moveTo>
                    <a:pt x="0" y="107"/>
                  </a:moveTo>
                  <a:lnTo>
                    <a:pt x="0" y="1"/>
                  </a:lnTo>
                  <a:lnTo>
                    <a:pt x="34" y="1"/>
                  </a:lnTo>
                  <a:lnTo>
                    <a:pt x="34" y="97"/>
                  </a:lnTo>
                  <a:cubicBezTo>
                    <a:pt x="34" y="120"/>
                    <a:pt x="44" y="131"/>
                    <a:pt x="62" y="131"/>
                  </a:cubicBezTo>
                  <a:cubicBezTo>
                    <a:pt x="79" y="131"/>
                    <a:pt x="92" y="117"/>
                    <a:pt x="92" y="96"/>
                  </a:cubicBezTo>
                  <a:lnTo>
                    <a:pt x="92" y="0"/>
                  </a:lnTo>
                  <a:lnTo>
                    <a:pt x="125" y="0"/>
                  </a:lnTo>
                  <a:lnTo>
                    <a:pt x="125" y="159"/>
                  </a:lnTo>
                  <a:lnTo>
                    <a:pt x="92" y="159"/>
                  </a:lnTo>
                  <a:lnTo>
                    <a:pt x="92" y="136"/>
                  </a:lnTo>
                  <a:cubicBezTo>
                    <a:pt x="83" y="150"/>
                    <a:pt x="70" y="162"/>
                    <a:pt x="49" y="162"/>
                  </a:cubicBezTo>
                  <a:cubicBezTo>
                    <a:pt x="19" y="162"/>
                    <a:pt x="0" y="141"/>
                    <a:pt x="0" y="1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0" name="Freeform 351"/>
            <p:cNvSpPr>
              <a:spLocks/>
            </p:cNvSpPr>
            <p:nvPr/>
          </p:nvSpPr>
          <p:spPr bwMode="auto">
            <a:xfrm>
              <a:off x="2669812" y="5034502"/>
              <a:ext cx="52725" cy="122398"/>
            </a:xfrm>
            <a:custGeom>
              <a:avLst/>
              <a:gdLst>
                <a:gd name="T0" fmla="*/ 18 w 88"/>
                <a:gd name="T1" fmla="*/ 162 h 203"/>
                <a:gd name="T2" fmla="*/ 18 w 88"/>
                <a:gd name="T3" fmla="*/ 71 h 203"/>
                <a:gd name="T4" fmla="*/ 0 w 88"/>
                <a:gd name="T5" fmla="*/ 71 h 203"/>
                <a:gd name="T6" fmla="*/ 0 w 88"/>
                <a:gd name="T7" fmla="*/ 42 h 203"/>
                <a:gd name="T8" fmla="*/ 18 w 88"/>
                <a:gd name="T9" fmla="*/ 42 h 203"/>
                <a:gd name="T10" fmla="*/ 18 w 88"/>
                <a:gd name="T11" fmla="*/ 0 h 203"/>
                <a:gd name="T12" fmla="*/ 51 w 88"/>
                <a:gd name="T13" fmla="*/ 0 h 203"/>
                <a:gd name="T14" fmla="*/ 51 w 88"/>
                <a:gd name="T15" fmla="*/ 42 h 203"/>
                <a:gd name="T16" fmla="*/ 86 w 88"/>
                <a:gd name="T17" fmla="*/ 42 h 203"/>
                <a:gd name="T18" fmla="*/ 86 w 88"/>
                <a:gd name="T19" fmla="*/ 71 h 203"/>
                <a:gd name="T20" fmla="*/ 51 w 88"/>
                <a:gd name="T21" fmla="*/ 71 h 203"/>
                <a:gd name="T22" fmla="*/ 51 w 88"/>
                <a:gd name="T23" fmla="*/ 155 h 203"/>
                <a:gd name="T24" fmla="*/ 69 w 88"/>
                <a:gd name="T25" fmla="*/ 172 h 203"/>
                <a:gd name="T26" fmla="*/ 88 w 88"/>
                <a:gd name="T27" fmla="*/ 167 h 203"/>
                <a:gd name="T28" fmla="*/ 88 w 88"/>
                <a:gd name="T29" fmla="*/ 195 h 203"/>
                <a:gd name="T30" fmla="*/ 60 w 88"/>
                <a:gd name="T31" fmla="*/ 201 h 203"/>
                <a:gd name="T32" fmla="*/ 18 w 88"/>
                <a:gd name="T33" fmla="*/ 162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203">
                  <a:moveTo>
                    <a:pt x="18" y="162"/>
                  </a:moveTo>
                  <a:lnTo>
                    <a:pt x="18" y="71"/>
                  </a:lnTo>
                  <a:lnTo>
                    <a:pt x="0" y="71"/>
                  </a:lnTo>
                  <a:lnTo>
                    <a:pt x="0" y="42"/>
                  </a:lnTo>
                  <a:lnTo>
                    <a:pt x="18" y="42"/>
                  </a:lnTo>
                  <a:lnTo>
                    <a:pt x="18" y="0"/>
                  </a:lnTo>
                  <a:lnTo>
                    <a:pt x="51" y="0"/>
                  </a:lnTo>
                  <a:lnTo>
                    <a:pt x="51" y="42"/>
                  </a:lnTo>
                  <a:lnTo>
                    <a:pt x="86" y="42"/>
                  </a:lnTo>
                  <a:lnTo>
                    <a:pt x="86" y="71"/>
                  </a:lnTo>
                  <a:lnTo>
                    <a:pt x="51" y="71"/>
                  </a:lnTo>
                  <a:lnTo>
                    <a:pt x="51" y="155"/>
                  </a:lnTo>
                  <a:cubicBezTo>
                    <a:pt x="51" y="167"/>
                    <a:pt x="58" y="172"/>
                    <a:pt x="69" y="172"/>
                  </a:cubicBezTo>
                  <a:cubicBezTo>
                    <a:pt x="75" y="172"/>
                    <a:pt x="81" y="171"/>
                    <a:pt x="88" y="167"/>
                  </a:cubicBezTo>
                  <a:lnTo>
                    <a:pt x="88" y="195"/>
                  </a:lnTo>
                  <a:cubicBezTo>
                    <a:pt x="80" y="198"/>
                    <a:pt x="71" y="201"/>
                    <a:pt x="60" y="201"/>
                  </a:cubicBezTo>
                  <a:cubicBezTo>
                    <a:pt x="35" y="203"/>
                    <a:pt x="18" y="193"/>
                    <a:pt x="18" y="1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1" name="Freeform 352"/>
            <p:cNvSpPr>
              <a:spLocks/>
            </p:cNvSpPr>
            <p:nvPr/>
          </p:nvSpPr>
          <p:spPr bwMode="auto">
            <a:xfrm>
              <a:off x="2739484" y="5057099"/>
              <a:ext cx="48959" cy="97918"/>
            </a:xfrm>
            <a:custGeom>
              <a:avLst/>
              <a:gdLst>
                <a:gd name="T0" fmla="*/ 0 w 82"/>
                <a:gd name="T1" fmla="*/ 4 h 162"/>
                <a:gd name="T2" fmla="*/ 34 w 82"/>
                <a:gd name="T3" fmla="*/ 4 h 162"/>
                <a:gd name="T4" fmla="*/ 34 w 82"/>
                <a:gd name="T5" fmla="*/ 35 h 162"/>
                <a:gd name="T6" fmla="*/ 82 w 82"/>
                <a:gd name="T7" fmla="*/ 2 h 162"/>
                <a:gd name="T8" fmla="*/ 82 w 82"/>
                <a:gd name="T9" fmla="*/ 38 h 162"/>
                <a:gd name="T10" fmla="*/ 80 w 82"/>
                <a:gd name="T11" fmla="*/ 38 h 162"/>
                <a:gd name="T12" fmla="*/ 34 w 82"/>
                <a:gd name="T13" fmla="*/ 91 h 162"/>
                <a:gd name="T14" fmla="*/ 34 w 82"/>
                <a:gd name="T15" fmla="*/ 162 h 162"/>
                <a:gd name="T16" fmla="*/ 0 w 82"/>
                <a:gd name="T17" fmla="*/ 162 h 162"/>
                <a:gd name="T18" fmla="*/ 0 w 82"/>
                <a:gd name="T19" fmla="*/ 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162">
                  <a:moveTo>
                    <a:pt x="0" y="4"/>
                  </a:moveTo>
                  <a:lnTo>
                    <a:pt x="34" y="4"/>
                  </a:lnTo>
                  <a:lnTo>
                    <a:pt x="34" y="35"/>
                  </a:lnTo>
                  <a:cubicBezTo>
                    <a:pt x="43" y="14"/>
                    <a:pt x="58" y="0"/>
                    <a:pt x="82" y="2"/>
                  </a:cubicBezTo>
                  <a:lnTo>
                    <a:pt x="82" y="38"/>
                  </a:lnTo>
                  <a:lnTo>
                    <a:pt x="80" y="38"/>
                  </a:lnTo>
                  <a:cubicBezTo>
                    <a:pt x="53" y="38"/>
                    <a:pt x="34" y="55"/>
                    <a:pt x="34" y="91"/>
                  </a:cubicBezTo>
                  <a:lnTo>
                    <a:pt x="34" y="162"/>
                  </a:lnTo>
                  <a:lnTo>
                    <a:pt x="0" y="16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2" name="Freeform 353"/>
            <p:cNvSpPr>
              <a:spLocks noEditPoints="1"/>
            </p:cNvSpPr>
            <p:nvPr/>
          </p:nvSpPr>
          <p:spPr bwMode="auto">
            <a:xfrm>
              <a:off x="2797859" y="5058981"/>
              <a:ext cx="88503" cy="99802"/>
            </a:xfrm>
            <a:custGeom>
              <a:avLst/>
              <a:gdLst>
                <a:gd name="T0" fmla="*/ 0 w 146"/>
                <a:gd name="T1" fmla="*/ 83 h 165"/>
                <a:gd name="T2" fmla="*/ 0 w 146"/>
                <a:gd name="T3" fmla="*/ 81 h 165"/>
                <a:gd name="T4" fmla="*/ 73 w 146"/>
                <a:gd name="T5" fmla="*/ 0 h 165"/>
                <a:gd name="T6" fmla="*/ 146 w 146"/>
                <a:gd name="T7" fmla="*/ 81 h 165"/>
                <a:gd name="T8" fmla="*/ 146 w 146"/>
                <a:gd name="T9" fmla="*/ 83 h 165"/>
                <a:gd name="T10" fmla="*/ 72 w 146"/>
                <a:gd name="T11" fmla="*/ 165 h 165"/>
                <a:gd name="T12" fmla="*/ 0 w 146"/>
                <a:gd name="T13" fmla="*/ 83 h 165"/>
                <a:gd name="T14" fmla="*/ 111 w 146"/>
                <a:gd name="T15" fmla="*/ 83 h 165"/>
                <a:gd name="T16" fmla="*/ 111 w 146"/>
                <a:gd name="T17" fmla="*/ 82 h 165"/>
                <a:gd name="T18" fmla="*/ 71 w 146"/>
                <a:gd name="T19" fmla="*/ 31 h 165"/>
                <a:gd name="T20" fmla="*/ 32 w 146"/>
                <a:gd name="T21" fmla="*/ 82 h 165"/>
                <a:gd name="T22" fmla="*/ 32 w 146"/>
                <a:gd name="T23" fmla="*/ 83 h 165"/>
                <a:gd name="T24" fmla="*/ 72 w 146"/>
                <a:gd name="T25" fmla="*/ 136 h 165"/>
                <a:gd name="T26" fmla="*/ 111 w 146"/>
                <a:gd name="T27" fmla="*/ 83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6" h="165">
                  <a:moveTo>
                    <a:pt x="0" y="83"/>
                  </a:moveTo>
                  <a:lnTo>
                    <a:pt x="0" y="81"/>
                  </a:lnTo>
                  <a:cubicBezTo>
                    <a:pt x="0" y="34"/>
                    <a:pt x="31" y="0"/>
                    <a:pt x="73" y="0"/>
                  </a:cubicBezTo>
                  <a:cubicBezTo>
                    <a:pt x="114" y="0"/>
                    <a:pt x="146" y="33"/>
                    <a:pt x="146" y="81"/>
                  </a:cubicBezTo>
                  <a:lnTo>
                    <a:pt x="146" y="83"/>
                  </a:lnTo>
                  <a:cubicBezTo>
                    <a:pt x="146" y="130"/>
                    <a:pt x="114" y="165"/>
                    <a:pt x="72" y="165"/>
                  </a:cubicBezTo>
                  <a:cubicBezTo>
                    <a:pt x="30" y="165"/>
                    <a:pt x="0" y="131"/>
                    <a:pt x="0" y="83"/>
                  </a:cubicBezTo>
                  <a:close/>
                  <a:moveTo>
                    <a:pt x="111" y="83"/>
                  </a:moveTo>
                  <a:lnTo>
                    <a:pt x="111" y="82"/>
                  </a:lnTo>
                  <a:cubicBezTo>
                    <a:pt x="111" y="52"/>
                    <a:pt x="95" y="31"/>
                    <a:pt x="71" y="31"/>
                  </a:cubicBezTo>
                  <a:cubicBezTo>
                    <a:pt x="47" y="31"/>
                    <a:pt x="32" y="52"/>
                    <a:pt x="32" y="82"/>
                  </a:cubicBezTo>
                  <a:lnTo>
                    <a:pt x="32" y="83"/>
                  </a:lnTo>
                  <a:cubicBezTo>
                    <a:pt x="32" y="113"/>
                    <a:pt x="48" y="136"/>
                    <a:pt x="72" y="136"/>
                  </a:cubicBezTo>
                  <a:cubicBezTo>
                    <a:pt x="96" y="135"/>
                    <a:pt x="111" y="112"/>
                    <a:pt x="111" y="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3" name="Freeform 354"/>
            <p:cNvSpPr>
              <a:spLocks/>
            </p:cNvSpPr>
            <p:nvPr/>
          </p:nvSpPr>
          <p:spPr bwMode="auto">
            <a:xfrm>
              <a:off x="2903309" y="5058981"/>
              <a:ext cx="77205" cy="97918"/>
            </a:xfrm>
            <a:custGeom>
              <a:avLst/>
              <a:gdLst>
                <a:gd name="T0" fmla="*/ 1 w 127"/>
                <a:gd name="T1" fmla="*/ 2 h 161"/>
                <a:gd name="T2" fmla="*/ 35 w 127"/>
                <a:gd name="T3" fmla="*/ 2 h 161"/>
                <a:gd name="T4" fmla="*/ 35 w 127"/>
                <a:gd name="T5" fmla="*/ 26 h 161"/>
                <a:gd name="T6" fmla="*/ 78 w 127"/>
                <a:gd name="T7" fmla="*/ 0 h 161"/>
                <a:gd name="T8" fmla="*/ 127 w 127"/>
                <a:gd name="T9" fmla="*/ 55 h 161"/>
                <a:gd name="T10" fmla="*/ 127 w 127"/>
                <a:gd name="T11" fmla="*/ 161 h 161"/>
                <a:gd name="T12" fmla="*/ 92 w 127"/>
                <a:gd name="T13" fmla="*/ 161 h 161"/>
                <a:gd name="T14" fmla="*/ 92 w 127"/>
                <a:gd name="T15" fmla="*/ 64 h 161"/>
                <a:gd name="T16" fmla="*/ 63 w 127"/>
                <a:gd name="T17" fmla="*/ 30 h 161"/>
                <a:gd name="T18" fmla="*/ 33 w 127"/>
                <a:gd name="T19" fmla="*/ 64 h 161"/>
                <a:gd name="T20" fmla="*/ 33 w 127"/>
                <a:gd name="T21" fmla="*/ 161 h 161"/>
                <a:gd name="T22" fmla="*/ 0 w 127"/>
                <a:gd name="T23" fmla="*/ 161 h 161"/>
                <a:gd name="T24" fmla="*/ 0 w 127"/>
                <a:gd name="T25" fmla="*/ 2 h 161"/>
                <a:gd name="T26" fmla="*/ 1 w 127"/>
                <a:gd name="T27" fmla="*/ 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161">
                  <a:moveTo>
                    <a:pt x="1" y="2"/>
                  </a:moveTo>
                  <a:lnTo>
                    <a:pt x="35" y="2"/>
                  </a:lnTo>
                  <a:lnTo>
                    <a:pt x="35" y="26"/>
                  </a:lnTo>
                  <a:cubicBezTo>
                    <a:pt x="43" y="12"/>
                    <a:pt x="56" y="0"/>
                    <a:pt x="78" y="0"/>
                  </a:cubicBezTo>
                  <a:cubicBezTo>
                    <a:pt x="108" y="0"/>
                    <a:pt x="127" y="21"/>
                    <a:pt x="127" y="55"/>
                  </a:cubicBezTo>
                  <a:lnTo>
                    <a:pt x="127" y="161"/>
                  </a:lnTo>
                  <a:lnTo>
                    <a:pt x="92" y="161"/>
                  </a:lnTo>
                  <a:lnTo>
                    <a:pt x="92" y="64"/>
                  </a:lnTo>
                  <a:cubicBezTo>
                    <a:pt x="92" y="42"/>
                    <a:pt x="82" y="30"/>
                    <a:pt x="63" y="30"/>
                  </a:cubicBezTo>
                  <a:cubicBezTo>
                    <a:pt x="46" y="30"/>
                    <a:pt x="33" y="43"/>
                    <a:pt x="33" y="64"/>
                  </a:cubicBezTo>
                  <a:lnTo>
                    <a:pt x="33" y="161"/>
                  </a:lnTo>
                  <a:lnTo>
                    <a:pt x="0" y="161"/>
                  </a:lnTo>
                  <a:lnTo>
                    <a:pt x="0" y="2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4" name="Rectangle 355"/>
            <p:cNvSpPr>
              <a:spLocks noChangeArrowheads="1"/>
            </p:cNvSpPr>
            <p:nvPr/>
          </p:nvSpPr>
          <p:spPr bwMode="auto">
            <a:xfrm>
              <a:off x="2415602" y="4742631"/>
              <a:ext cx="508420" cy="148761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5" name="Freeform 356"/>
            <p:cNvSpPr>
              <a:spLocks/>
            </p:cNvSpPr>
            <p:nvPr/>
          </p:nvSpPr>
          <p:spPr bwMode="auto">
            <a:xfrm>
              <a:off x="2575660" y="4782175"/>
              <a:ext cx="48959" cy="71555"/>
            </a:xfrm>
            <a:custGeom>
              <a:avLst/>
              <a:gdLst>
                <a:gd name="T0" fmla="*/ 0 w 84"/>
                <a:gd name="T1" fmla="*/ 102 h 120"/>
                <a:gd name="T2" fmla="*/ 15 w 84"/>
                <a:gd name="T3" fmla="*/ 85 h 120"/>
                <a:gd name="T4" fmla="*/ 45 w 84"/>
                <a:gd name="T5" fmla="*/ 98 h 120"/>
                <a:gd name="T6" fmla="*/ 59 w 84"/>
                <a:gd name="T7" fmla="*/ 87 h 120"/>
                <a:gd name="T8" fmla="*/ 59 w 84"/>
                <a:gd name="T9" fmla="*/ 87 h 120"/>
                <a:gd name="T10" fmla="*/ 39 w 84"/>
                <a:gd name="T11" fmla="*/ 71 h 120"/>
                <a:gd name="T12" fmla="*/ 6 w 84"/>
                <a:gd name="T13" fmla="*/ 35 h 120"/>
                <a:gd name="T14" fmla="*/ 6 w 84"/>
                <a:gd name="T15" fmla="*/ 35 h 120"/>
                <a:gd name="T16" fmla="*/ 45 w 84"/>
                <a:gd name="T17" fmla="*/ 0 h 120"/>
                <a:gd name="T18" fmla="*/ 83 w 84"/>
                <a:gd name="T19" fmla="*/ 15 h 120"/>
                <a:gd name="T20" fmla="*/ 70 w 84"/>
                <a:gd name="T21" fmla="*/ 33 h 120"/>
                <a:gd name="T22" fmla="*/ 45 w 84"/>
                <a:gd name="T23" fmla="*/ 22 h 120"/>
                <a:gd name="T24" fmla="*/ 31 w 84"/>
                <a:gd name="T25" fmla="*/ 32 h 120"/>
                <a:gd name="T26" fmla="*/ 31 w 84"/>
                <a:gd name="T27" fmla="*/ 32 h 120"/>
                <a:gd name="T28" fmla="*/ 53 w 84"/>
                <a:gd name="T29" fmla="*/ 50 h 120"/>
                <a:gd name="T30" fmla="*/ 84 w 84"/>
                <a:gd name="T31" fmla="*/ 85 h 120"/>
                <a:gd name="T32" fmla="*/ 84 w 84"/>
                <a:gd name="T33" fmla="*/ 85 h 120"/>
                <a:gd name="T34" fmla="*/ 45 w 84"/>
                <a:gd name="T35" fmla="*/ 120 h 120"/>
                <a:gd name="T36" fmla="*/ 0 w 84"/>
                <a:gd name="T37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4" h="120">
                  <a:moveTo>
                    <a:pt x="0" y="102"/>
                  </a:moveTo>
                  <a:lnTo>
                    <a:pt x="15" y="85"/>
                  </a:lnTo>
                  <a:cubicBezTo>
                    <a:pt x="22" y="92"/>
                    <a:pt x="32" y="98"/>
                    <a:pt x="45" y="98"/>
                  </a:cubicBezTo>
                  <a:cubicBezTo>
                    <a:pt x="55" y="98"/>
                    <a:pt x="59" y="93"/>
                    <a:pt x="59" y="87"/>
                  </a:cubicBezTo>
                  <a:lnTo>
                    <a:pt x="59" y="87"/>
                  </a:lnTo>
                  <a:cubicBezTo>
                    <a:pt x="59" y="81"/>
                    <a:pt x="56" y="77"/>
                    <a:pt x="39" y="71"/>
                  </a:cubicBezTo>
                  <a:cubicBezTo>
                    <a:pt x="18" y="62"/>
                    <a:pt x="6" y="55"/>
                    <a:pt x="6" y="35"/>
                  </a:cubicBezTo>
                  <a:lnTo>
                    <a:pt x="6" y="35"/>
                  </a:lnTo>
                  <a:cubicBezTo>
                    <a:pt x="6" y="13"/>
                    <a:pt x="22" y="0"/>
                    <a:pt x="45" y="0"/>
                  </a:cubicBezTo>
                  <a:cubicBezTo>
                    <a:pt x="58" y="0"/>
                    <a:pt x="72" y="5"/>
                    <a:pt x="83" y="15"/>
                  </a:cubicBezTo>
                  <a:lnTo>
                    <a:pt x="70" y="33"/>
                  </a:lnTo>
                  <a:cubicBezTo>
                    <a:pt x="62" y="27"/>
                    <a:pt x="53" y="22"/>
                    <a:pt x="45" y="22"/>
                  </a:cubicBezTo>
                  <a:cubicBezTo>
                    <a:pt x="36" y="22"/>
                    <a:pt x="31" y="26"/>
                    <a:pt x="31" y="32"/>
                  </a:cubicBezTo>
                  <a:lnTo>
                    <a:pt x="31" y="32"/>
                  </a:lnTo>
                  <a:cubicBezTo>
                    <a:pt x="31" y="38"/>
                    <a:pt x="34" y="42"/>
                    <a:pt x="53" y="50"/>
                  </a:cubicBezTo>
                  <a:cubicBezTo>
                    <a:pt x="74" y="58"/>
                    <a:pt x="84" y="67"/>
                    <a:pt x="84" y="85"/>
                  </a:cubicBezTo>
                  <a:lnTo>
                    <a:pt x="84" y="85"/>
                  </a:lnTo>
                  <a:cubicBezTo>
                    <a:pt x="84" y="107"/>
                    <a:pt x="67" y="120"/>
                    <a:pt x="45" y="120"/>
                  </a:cubicBezTo>
                  <a:cubicBezTo>
                    <a:pt x="27" y="119"/>
                    <a:pt x="12" y="115"/>
                    <a:pt x="0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6" name="Freeform 357"/>
            <p:cNvSpPr>
              <a:spLocks noEditPoints="1"/>
            </p:cNvSpPr>
            <p:nvPr/>
          </p:nvSpPr>
          <p:spPr bwMode="auto">
            <a:xfrm>
              <a:off x="2635918" y="4782175"/>
              <a:ext cx="56491" cy="71555"/>
            </a:xfrm>
            <a:custGeom>
              <a:avLst/>
              <a:gdLst>
                <a:gd name="T0" fmla="*/ 0 w 95"/>
                <a:gd name="T1" fmla="*/ 0 h 118"/>
                <a:gd name="T2" fmla="*/ 39 w 95"/>
                <a:gd name="T3" fmla="*/ 0 h 118"/>
                <a:gd name="T4" fmla="*/ 95 w 95"/>
                <a:gd name="T5" fmla="*/ 58 h 118"/>
                <a:gd name="T6" fmla="*/ 95 w 95"/>
                <a:gd name="T7" fmla="*/ 60 h 118"/>
                <a:gd name="T8" fmla="*/ 39 w 95"/>
                <a:gd name="T9" fmla="*/ 118 h 118"/>
                <a:gd name="T10" fmla="*/ 0 w 95"/>
                <a:gd name="T11" fmla="*/ 118 h 118"/>
                <a:gd name="T12" fmla="*/ 0 w 95"/>
                <a:gd name="T13" fmla="*/ 0 h 118"/>
                <a:gd name="T14" fmla="*/ 25 w 95"/>
                <a:gd name="T15" fmla="*/ 22 h 118"/>
                <a:gd name="T16" fmla="*/ 25 w 95"/>
                <a:gd name="T17" fmla="*/ 96 h 118"/>
                <a:gd name="T18" fmla="*/ 39 w 95"/>
                <a:gd name="T19" fmla="*/ 96 h 118"/>
                <a:gd name="T20" fmla="*/ 70 w 95"/>
                <a:gd name="T21" fmla="*/ 60 h 118"/>
                <a:gd name="T22" fmla="*/ 70 w 95"/>
                <a:gd name="T23" fmla="*/ 60 h 118"/>
                <a:gd name="T24" fmla="*/ 39 w 95"/>
                <a:gd name="T25" fmla="*/ 22 h 118"/>
                <a:gd name="T26" fmla="*/ 25 w 95"/>
                <a:gd name="T27" fmla="*/ 2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18">
                  <a:moveTo>
                    <a:pt x="0" y="0"/>
                  </a:moveTo>
                  <a:lnTo>
                    <a:pt x="39" y="0"/>
                  </a:lnTo>
                  <a:cubicBezTo>
                    <a:pt x="74" y="0"/>
                    <a:pt x="95" y="23"/>
                    <a:pt x="95" y="58"/>
                  </a:cubicBezTo>
                  <a:lnTo>
                    <a:pt x="95" y="60"/>
                  </a:lnTo>
                  <a:cubicBezTo>
                    <a:pt x="95" y="95"/>
                    <a:pt x="72" y="118"/>
                    <a:pt x="39" y="118"/>
                  </a:cubicBezTo>
                  <a:lnTo>
                    <a:pt x="0" y="118"/>
                  </a:lnTo>
                  <a:lnTo>
                    <a:pt x="0" y="0"/>
                  </a:lnTo>
                  <a:close/>
                  <a:moveTo>
                    <a:pt x="25" y="22"/>
                  </a:moveTo>
                  <a:lnTo>
                    <a:pt x="25" y="96"/>
                  </a:lnTo>
                  <a:lnTo>
                    <a:pt x="39" y="96"/>
                  </a:lnTo>
                  <a:cubicBezTo>
                    <a:pt x="57" y="96"/>
                    <a:pt x="70" y="83"/>
                    <a:pt x="70" y="60"/>
                  </a:cubicBezTo>
                  <a:lnTo>
                    <a:pt x="70" y="60"/>
                  </a:lnTo>
                  <a:cubicBezTo>
                    <a:pt x="70" y="36"/>
                    <a:pt x="57" y="23"/>
                    <a:pt x="39" y="22"/>
                  </a:cubicBezTo>
                  <a:lnTo>
                    <a:pt x="25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7" name="Freeform 358"/>
            <p:cNvSpPr>
              <a:spLocks/>
            </p:cNvSpPr>
            <p:nvPr/>
          </p:nvSpPr>
          <p:spPr bwMode="auto">
            <a:xfrm>
              <a:off x="2705590" y="4782175"/>
              <a:ext cx="54609" cy="71555"/>
            </a:xfrm>
            <a:custGeom>
              <a:avLst/>
              <a:gdLst>
                <a:gd name="T0" fmla="*/ 0 w 91"/>
                <a:gd name="T1" fmla="*/ 0 h 118"/>
                <a:gd name="T2" fmla="*/ 22 w 91"/>
                <a:gd name="T3" fmla="*/ 0 h 118"/>
                <a:gd name="T4" fmla="*/ 67 w 91"/>
                <a:gd name="T5" fmla="*/ 68 h 118"/>
                <a:gd name="T6" fmla="*/ 67 w 91"/>
                <a:gd name="T7" fmla="*/ 0 h 118"/>
                <a:gd name="T8" fmla="*/ 91 w 91"/>
                <a:gd name="T9" fmla="*/ 0 h 118"/>
                <a:gd name="T10" fmla="*/ 91 w 91"/>
                <a:gd name="T11" fmla="*/ 118 h 118"/>
                <a:gd name="T12" fmla="*/ 70 w 91"/>
                <a:gd name="T13" fmla="*/ 118 h 118"/>
                <a:gd name="T14" fmla="*/ 23 w 91"/>
                <a:gd name="T15" fmla="*/ 46 h 118"/>
                <a:gd name="T16" fmla="*/ 23 w 91"/>
                <a:gd name="T17" fmla="*/ 117 h 118"/>
                <a:gd name="T18" fmla="*/ 0 w 91"/>
                <a:gd name="T19" fmla="*/ 117 h 118"/>
                <a:gd name="T20" fmla="*/ 0 w 91"/>
                <a:gd name="T2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118">
                  <a:moveTo>
                    <a:pt x="0" y="0"/>
                  </a:moveTo>
                  <a:lnTo>
                    <a:pt x="22" y="0"/>
                  </a:lnTo>
                  <a:lnTo>
                    <a:pt x="67" y="68"/>
                  </a:lnTo>
                  <a:lnTo>
                    <a:pt x="67" y="0"/>
                  </a:lnTo>
                  <a:lnTo>
                    <a:pt x="91" y="0"/>
                  </a:lnTo>
                  <a:lnTo>
                    <a:pt x="91" y="118"/>
                  </a:lnTo>
                  <a:lnTo>
                    <a:pt x="70" y="118"/>
                  </a:lnTo>
                  <a:lnTo>
                    <a:pt x="23" y="46"/>
                  </a:lnTo>
                  <a:lnTo>
                    <a:pt x="23" y="117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" name="Freeform 359"/>
            <p:cNvSpPr>
              <a:spLocks noEditPoints="1"/>
            </p:cNvSpPr>
            <p:nvPr/>
          </p:nvSpPr>
          <p:spPr bwMode="auto">
            <a:xfrm>
              <a:off x="3385367" y="5028853"/>
              <a:ext cx="109216" cy="131813"/>
            </a:xfrm>
            <a:custGeom>
              <a:avLst/>
              <a:gdLst>
                <a:gd name="T0" fmla="*/ 0 w 180"/>
                <a:gd name="T1" fmla="*/ 110 h 217"/>
                <a:gd name="T2" fmla="*/ 0 w 180"/>
                <a:gd name="T3" fmla="*/ 107 h 217"/>
                <a:gd name="T4" fmla="*/ 90 w 180"/>
                <a:gd name="T5" fmla="*/ 0 h 217"/>
                <a:gd name="T6" fmla="*/ 180 w 180"/>
                <a:gd name="T7" fmla="*/ 106 h 217"/>
                <a:gd name="T8" fmla="*/ 180 w 180"/>
                <a:gd name="T9" fmla="*/ 108 h 217"/>
                <a:gd name="T10" fmla="*/ 90 w 180"/>
                <a:gd name="T11" fmla="*/ 216 h 217"/>
                <a:gd name="T12" fmla="*/ 0 w 180"/>
                <a:gd name="T13" fmla="*/ 110 h 217"/>
                <a:gd name="T14" fmla="*/ 157 w 180"/>
                <a:gd name="T15" fmla="*/ 110 h 217"/>
                <a:gd name="T16" fmla="*/ 157 w 180"/>
                <a:gd name="T17" fmla="*/ 107 h 217"/>
                <a:gd name="T18" fmla="*/ 91 w 180"/>
                <a:gd name="T19" fmla="*/ 21 h 217"/>
                <a:gd name="T20" fmla="*/ 25 w 180"/>
                <a:gd name="T21" fmla="*/ 107 h 217"/>
                <a:gd name="T22" fmla="*/ 25 w 180"/>
                <a:gd name="T23" fmla="*/ 110 h 217"/>
                <a:gd name="T24" fmla="*/ 91 w 180"/>
                <a:gd name="T25" fmla="*/ 196 h 217"/>
                <a:gd name="T26" fmla="*/ 157 w 180"/>
                <a:gd name="T27" fmla="*/ 11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217">
                  <a:moveTo>
                    <a:pt x="0" y="110"/>
                  </a:moveTo>
                  <a:lnTo>
                    <a:pt x="0" y="107"/>
                  </a:lnTo>
                  <a:cubicBezTo>
                    <a:pt x="0" y="46"/>
                    <a:pt x="37" y="0"/>
                    <a:pt x="90" y="0"/>
                  </a:cubicBezTo>
                  <a:cubicBezTo>
                    <a:pt x="144" y="0"/>
                    <a:pt x="180" y="45"/>
                    <a:pt x="180" y="106"/>
                  </a:cubicBezTo>
                  <a:lnTo>
                    <a:pt x="180" y="108"/>
                  </a:lnTo>
                  <a:cubicBezTo>
                    <a:pt x="180" y="170"/>
                    <a:pt x="144" y="216"/>
                    <a:pt x="90" y="216"/>
                  </a:cubicBezTo>
                  <a:cubicBezTo>
                    <a:pt x="36" y="217"/>
                    <a:pt x="0" y="171"/>
                    <a:pt x="0" y="110"/>
                  </a:cubicBezTo>
                  <a:close/>
                  <a:moveTo>
                    <a:pt x="157" y="110"/>
                  </a:moveTo>
                  <a:lnTo>
                    <a:pt x="157" y="107"/>
                  </a:lnTo>
                  <a:cubicBezTo>
                    <a:pt x="157" y="57"/>
                    <a:pt x="129" y="21"/>
                    <a:pt x="91" y="21"/>
                  </a:cubicBezTo>
                  <a:cubicBezTo>
                    <a:pt x="52" y="21"/>
                    <a:pt x="25" y="56"/>
                    <a:pt x="25" y="107"/>
                  </a:cubicBezTo>
                  <a:lnTo>
                    <a:pt x="25" y="110"/>
                  </a:lnTo>
                  <a:cubicBezTo>
                    <a:pt x="25" y="160"/>
                    <a:pt x="54" y="196"/>
                    <a:pt x="91" y="196"/>
                  </a:cubicBezTo>
                  <a:cubicBezTo>
                    <a:pt x="129" y="196"/>
                    <a:pt x="157" y="161"/>
                    <a:pt x="157" y="1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" name="Freeform 360"/>
            <p:cNvSpPr>
              <a:spLocks/>
            </p:cNvSpPr>
            <p:nvPr/>
          </p:nvSpPr>
          <p:spPr bwMode="auto">
            <a:xfrm>
              <a:off x="3511530" y="5062747"/>
              <a:ext cx="73439" cy="97918"/>
            </a:xfrm>
            <a:custGeom>
              <a:avLst/>
              <a:gdLst>
                <a:gd name="T0" fmla="*/ 0 w 119"/>
                <a:gd name="T1" fmla="*/ 82 h 162"/>
                <a:gd name="T2" fmla="*/ 0 w 119"/>
                <a:gd name="T3" fmla="*/ 80 h 162"/>
                <a:gd name="T4" fmla="*/ 69 w 119"/>
                <a:gd name="T5" fmla="*/ 0 h 162"/>
                <a:gd name="T6" fmla="*/ 118 w 119"/>
                <a:gd name="T7" fmla="*/ 21 h 162"/>
                <a:gd name="T8" fmla="*/ 105 w 119"/>
                <a:gd name="T9" fmla="*/ 37 h 162"/>
                <a:gd name="T10" fmla="*/ 69 w 119"/>
                <a:gd name="T11" fmla="*/ 20 h 162"/>
                <a:gd name="T12" fmla="*/ 23 w 119"/>
                <a:gd name="T13" fmla="*/ 81 h 162"/>
                <a:gd name="T14" fmla="*/ 23 w 119"/>
                <a:gd name="T15" fmla="*/ 82 h 162"/>
                <a:gd name="T16" fmla="*/ 70 w 119"/>
                <a:gd name="T17" fmla="*/ 142 h 162"/>
                <a:gd name="T18" fmla="*/ 106 w 119"/>
                <a:gd name="T19" fmla="*/ 125 h 162"/>
                <a:gd name="T20" fmla="*/ 119 w 119"/>
                <a:gd name="T21" fmla="*/ 139 h 162"/>
                <a:gd name="T22" fmla="*/ 69 w 119"/>
                <a:gd name="T23" fmla="*/ 162 h 162"/>
                <a:gd name="T24" fmla="*/ 0 w 119"/>
                <a:gd name="T25" fmla="*/ 8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62">
                  <a:moveTo>
                    <a:pt x="0" y="82"/>
                  </a:moveTo>
                  <a:lnTo>
                    <a:pt x="0" y="80"/>
                  </a:lnTo>
                  <a:cubicBezTo>
                    <a:pt x="0" y="32"/>
                    <a:pt x="30" y="0"/>
                    <a:pt x="69" y="0"/>
                  </a:cubicBezTo>
                  <a:cubicBezTo>
                    <a:pt x="91" y="0"/>
                    <a:pt x="106" y="9"/>
                    <a:pt x="118" y="21"/>
                  </a:cubicBezTo>
                  <a:lnTo>
                    <a:pt x="105" y="37"/>
                  </a:lnTo>
                  <a:cubicBezTo>
                    <a:pt x="96" y="28"/>
                    <a:pt x="85" y="20"/>
                    <a:pt x="69" y="20"/>
                  </a:cubicBezTo>
                  <a:cubicBezTo>
                    <a:pt x="43" y="20"/>
                    <a:pt x="23" y="45"/>
                    <a:pt x="23" y="81"/>
                  </a:cubicBezTo>
                  <a:lnTo>
                    <a:pt x="23" y="82"/>
                  </a:lnTo>
                  <a:cubicBezTo>
                    <a:pt x="23" y="119"/>
                    <a:pt x="44" y="142"/>
                    <a:pt x="70" y="142"/>
                  </a:cubicBezTo>
                  <a:cubicBezTo>
                    <a:pt x="85" y="142"/>
                    <a:pt x="96" y="135"/>
                    <a:pt x="106" y="125"/>
                  </a:cubicBezTo>
                  <a:lnTo>
                    <a:pt x="119" y="139"/>
                  </a:lnTo>
                  <a:cubicBezTo>
                    <a:pt x="107" y="152"/>
                    <a:pt x="91" y="162"/>
                    <a:pt x="69" y="162"/>
                  </a:cubicBezTo>
                  <a:cubicBezTo>
                    <a:pt x="29" y="162"/>
                    <a:pt x="0" y="130"/>
                    <a:pt x="0" y="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0" name="Freeform 361"/>
            <p:cNvSpPr>
              <a:spLocks/>
            </p:cNvSpPr>
            <p:nvPr/>
          </p:nvSpPr>
          <p:spPr bwMode="auto">
            <a:xfrm>
              <a:off x="3596267" y="5038268"/>
              <a:ext cx="48959" cy="120514"/>
            </a:xfrm>
            <a:custGeom>
              <a:avLst/>
              <a:gdLst>
                <a:gd name="T0" fmla="*/ 18 w 81"/>
                <a:gd name="T1" fmla="*/ 164 h 203"/>
                <a:gd name="T2" fmla="*/ 18 w 81"/>
                <a:gd name="T3" fmla="*/ 64 h 203"/>
                <a:gd name="T4" fmla="*/ 0 w 81"/>
                <a:gd name="T5" fmla="*/ 64 h 203"/>
                <a:gd name="T6" fmla="*/ 0 w 81"/>
                <a:gd name="T7" fmla="*/ 45 h 203"/>
                <a:gd name="T8" fmla="*/ 18 w 81"/>
                <a:gd name="T9" fmla="*/ 45 h 203"/>
                <a:gd name="T10" fmla="*/ 18 w 81"/>
                <a:gd name="T11" fmla="*/ 0 h 203"/>
                <a:gd name="T12" fmla="*/ 40 w 81"/>
                <a:gd name="T13" fmla="*/ 0 h 203"/>
                <a:gd name="T14" fmla="*/ 40 w 81"/>
                <a:gd name="T15" fmla="*/ 45 h 203"/>
                <a:gd name="T16" fmla="*/ 80 w 81"/>
                <a:gd name="T17" fmla="*/ 45 h 203"/>
                <a:gd name="T18" fmla="*/ 80 w 81"/>
                <a:gd name="T19" fmla="*/ 64 h 203"/>
                <a:gd name="T20" fmla="*/ 40 w 81"/>
                <a:gd name="T21" fmla="*/ 64 h 203"/>
                <a:gd name="T22" fmla="*/ 40 w 81"/>
                <a:gd name="T23" fmla="*/ 161 h 203"/>
                <a:gd name="T24" fmla="*/ 62 w 81"/>
                <a:gd name="T25" fmla="*/ 183 h 203"/>
                <a:gd name="T26" fmla="*/ 81 w 81"/>
                <a:gd name="T27" fmla="*/ 179 h 203"/>
                <a:gd name="T28" fmla="*/ 81 w 81"/>
                <a:gd name="T29" fmla="*/ 198 h 203"/>
                <a:gd name="T30" fmla="*/ 57 w 81"/>
                <a:gd name="T31" fmla="*/ 203 h 203"/>
                <a:gd name="T32" fmla="*/ 18 w 81"/>
                <a:gd name="T33" fmla="*/ 16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203">
                  <a:moveTo>
                    <a:pt x="18" y="164"/>
                  </a:moveTo>
                  <a:lnTo>
                    <a:pt x="18" y="64"/>
                  </a:lnTo>
                  <a:lnTo>
                    <a:pt x="0" y="64"/>
                  </a:lnTo>
                  <a:lnTo>
                    <a:pt x="0" y="45"/>
                  </a:lnTo>
                  <a:lnTo>
                    <a:pt x="18" y="45"/>
                  </a:lnTo>
                  <a:lnTo>
                    <a:pt x="18" y="0"/>
                  </a:lnTo>
                  <a:lnTo>
                    <a:pt x="40" y="0"/>
                  </a:lnTo>
                  <a:lnTo>
                    <a:pt x="40" y="45"/>
                  </a:lnTo>
                  <a:lnTo>
                    <a:pt x="80" y="45"/>
                  </a:lnTo>
                  <a:lnTo>
                    <a:pt x="80" y="64"/>
                  </a:lnTo>
                  <a:lnTo>
                    <a:pt x="40" y="64"/>
                  </a:lnTo>
                  <a:lnTo>
                    <a:pt x="40" y="161"/>
                  </a:lnTo>
                  <a:cubicBezTo>
                    <a:pt x="40" y="177"/>
                    <a:pt x="48" y="183"/>
                    <a:pt x="62" y="183"/>
                  </a:cubicBezTo>
                  <a:cubicBezTo>
                    <a:pt x="68" y="183"/>
                    <a:pt x="75" y="182"/>
                    <a:pt x="81" y="179"/>
                  </a:cubicBezTo>
                  <a:lnTo>
                    <a:pt x="81" y="198"/>
                  </a:lnTo>
                  <a:cubicBezTo>
                    <a:pt x="75" y="202"/>
                    <a:pt x="67" y="203"/>
                    <a:pt x="57" y="203"/>
                  </a:cubicBezTo>
                  <a:cubicBezTo>
                    <a:pt x="36" y="203"/>
                    <a:pt x="18" y="192"/>
                    <a:pt x="18" y="1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1" name="Freeform 362"/>
            <p:cNvSpPr>
              <a:spLocks noEditPoints="1"/>
            </p:cNvSpPr>
            <p:nvPr/>
          </p:nvSpPr>
          <p:spPr bwMode="auto">
            <a:xfrm>
              <a:off x="3658407" y="5062747"/>
              <a:ext cx="73439" cy="97918"/>
            </a:xfrm>
            <a:custGeom>
              <a:avLst/>
              <a:gdLst>
                <a:gd name="T0" fmla="*/ 0 w 119"/>
                <a:gd name="T1" fmla="*/ 113 h 161"/>
                <a:gd name="T2" fmla="*/ 0 w 119"/>
                <a:gd name="T3" fmla="*/ 113 h 161"/>
                <a:gd name="T4" fmla="*/ 57 w 119"/>
                <a:gd name="T5" fmla="*/ 61 h 161"/>
                <a:gd name="T6" fmla="*/ 97 w 119"/>
                <a:gd name="T7" fmla="*/ 68 h 161"/>
                <a:gd name="T8" fmla="*/ 97 w 119"/>
                <a:gd name="T9" fmla="*/ 59 h 161"/>
                <a:gd name="T10" fmla="*/ 57 w 119"/>
                <a:gd name="T11" fmla="*/ 20 h 161"/>
                <a:gd name="T12" fmla="*/ 17 w 119"/>
                <a:gd name="T13" fmla="*/ 30 h 161"/>
                <a:gd name="T14" fmla="*/ 11 w 119"/>
                <a:gd name="T15" fmla="*/ 12 h 161"/>
                <a:gd name="T16" fmla="*/ 60 w 119"/>
                <a:gd name="T17" fmla="*/ 0 h 161"/>
                <a:gd name="T18" fmla="*/ 104 w 119"/>
                <a:gd name="T19" fmla="*/ 15 h 161"/>
                <a:gd name="T20" fmla="*/ 119 w 119"/>
                <a:gd name="T21" fmla="*/ 57 h 161"/>
                <a:gd name="T22" fmla="*/ 119 w 119"/>
                <a:gd name="T23" fmla="*/ 158 h 161"/>
                <a:gd name="T24" fmla="*/ 97 w 119"/>
                <a:gd name="T25" fmla="*/ 158 h 161"/>
                <a:gd name="T26" fmla="*/ 97 w 119"/>
                <a:gd name="T27" fmla="*/ 135 h 161"/>
                <a:gd name="T28" fmla="*/ 50 w 119"/>
                <a:gd name="T29" fmla="*/ 161 h 161"/>
                <a:gd name="T30" fmla="*/ 0 w 119"/>
                <a:gd name="T31" fmla="*/ 113 h 161"/>
                <a:gd name="T32" fmla="*/ 97 w 119"/>
                <a:gd name="T33" fmla="*/ 104 h 161"/>
                <a:gd name="T34" fmla="*/ 97 w 119"/>
                <a:gd name="T35" fmla="*/ 84 h 161"/>
                <a:gd name="T36" fmla="*/ 60 w 119"/>
                <a:gd name="T37" fmla="*/ 77 h 161"/>
                <a:gd name="T38" fmla="*/ 21 w 119"/>
                <a:gd name="T39" fmla="*/ 110 h 161"/>
                <a:gd name="T40" fmla="*/ 21 w 119"/>
                <a:gd name="T41" fmla="*/ 111 h 161"/>
                <a:gd name="T42" fmla="*/ 55 w 119"/>
                <a:gd name="T43" fmla="*/ 143 h 161"/>
                <a:gd name="T44" fmla="*/ 97 w 119"/>
                <a:gd name="T45" fmla="*/ 10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" h="161">
                  <a:moveTo>
                    <a:pt x="0" y="113"/>
                  </a:moveTo>
                  <a:lnTo>
                    <a:pt x="0" y="113"/>
                  </a:lnTo>
                  <a:cubicBezTo>
                    <a:pt x="0" y="79"/>
                    <a:pt x="22" y="61"/>
                    <a:pt x="57" y="61"/>
                  </a:cubicBezTo>
                  <a:cubicBezTo>
                    <a:pt x="74" y="61"/>
                    <a:pt x="86" y="64"/>
                    <a:pt x="97" y="68"/>
                  </a:cubicBezTo>
                  <a:lnTo>
                    <a:pt x="97" y="59"/>
                  </a:lnTo>
                  <a:cubicBezTo>
                    <a:pt x="97" y="34"/>
                    <a:pt x="82" y="20"/>
                    <a:pt x="57" y="20"/>
                  </a:cubicBezTo>
                  <a:cubicBezTo>
                    <a:pt x="42" y="20"/>
                    <a:pt x="29" y="25"/>
                    <a:pt x="17" y="30"/>
                  </a:cubicBezTo>
                  <a:lnTo>
                    <a:pt x="11" y="12"/>
                  </a:lnTo>
                  <a:cubicBezTo>
                    <a:pt x="26" y="5"/>
                    <a:pt x="41" y="0"/>
                    <a:pt x="60" y="0"/>
                  </a:cubicBezTo>
                  <a:cubicBezTo>
                    <a:pt x="79" y="0"/>
                    <a:pt x="94" y="5"/>
                    <a:pt x="104" y="15"/>
                  </a:cubicBezTo>
                  <a:cubicBezTo>
                    <a:pt x="113" y="25"/>
                    <a:pt x="119" y="39"/>
                    <a:pt x="119" y="57"/>
                  </a:cubicBezTo>
                  <a:lnTo>
                    <a:pt x="119" y="158"/>
                  </a:lnTo>
                  <a:lnTo>
                    <a:pt x="97" y="158"/>
                  </a:lnTo>
                  <a:lnTo>
                    <a:pt x="97" y="135"/>
                  </a:lnTo>
                  <a:cubicBezTo>
                    <a:pt x="88" y="150"/>
                    <a:pt x="72" y="161"/>
                    <a:pt x="50" y="161"/>
                  </a:cubicBezTo>
                  <a:cubicBezTo>
                    <a:pt x="24" y="161"/>
                    <a:pt x="0" y="143"/>
                    <a:pt x="0" y="113"/>
                  </a:cubicBezTo>
                  <a:close/>
                  <a:moveTo>
                    <a:pt x="97" y="104"/>
                  </a:moveTo>
                  <a:lnTo>
                    <a:pt x="97" y="84"/>
                  </a:lnTo>
                  <a:cubicBezTo>
                    <a:pt x="87" y="80"/>
                    <a:pt x="75" y="77"/>
                    <a:pt x="60" y="77"/>
                  </a:cubicBezTo>
                  <a:cubicBezTo>
                    <a:pt x="35" y="77"/>
                    <a:pt x="21" y="90"/>
                    <a:pt x="21" y="110"/>
                  </a:cubicBezTo>
                  <a:lnTo>
                    <a:pt x="21" y="111"/>
                  </a:lnTo>
                  <a:cubicBezTo>
                    <a:pt x="21" y="131"/>
                    <a:pt x="36" y="143"/>
                    <a:pt x="55" y="143"/>
                  </a:cubicBezTo>
                  <a:cubicBezTo>
                    <a:pt x="77" y="143"/>
                    <a:pt x="97" y="126"/>
                    <a:pt x="97" y="1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2" name="Freeform 363"/>
            <p:cNvSpPr>
              <a:spLocks/>
            </p:cNvSpPr>
            <p:nvPr/>
          </p:nvSpPr>
          <p:spPr bwMode="auto">
            <a:xfrm>
              <a:off x="3745027" y="5064631"/>
              <a:ext cx="79088" cy="94152"/>
            </a:xfrm>
            <a:custGeom>
              <a:avLst/>
              <a:gdLst>
                <a:gd name="T0" fmla="*/ 0 w 134"/>
                <a:gd name="T1" fmla="*/ 0 h 158"/>
                <a:gd name="T2" fmla="*/ 24 w 134"/>
                <a:gd name="T3" fmla="*/ 0 h 158"/>
                <a:gd name="T4" fmla="*/ 68 w 134"/>
                <a:gd name="T5" fmla="*/ 128 h 158"/>
                <a:gd name="T6" fmla="*/ 111 w 134"/>
                <a:gd name="T7" fmla="*/ 0 h 158"/>
                <a:gd name="T8" fmla="*/ 134 w 134"/>
                <a:gd name="T9" fmla="*/ 0 h 158"/>
                <a:gd name="T10" fmla="*/ 76 w 134"/>
                <a:gd name="T11" fmla="*/ 158 h 158"/>
                <a:gd name="T12" fmla="*/ 58 w 134"/>
                <a:gd name="T13" fmla="*/ 158 h 158"/>
                <a:gd name="T14" fmla="*/ 0 w 134"/>
                <a:gd name="T1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158">
                  <a:moveTo>
                    <a:pt x="0" y="0"/>
                  </a:moveTo>
                  <a:lnTo>
                    <a:pt x="24" y="0"/>
                  </a:lnTo>
                  <a:lnTo>
                    <a:pt x="68" y="128"/>
                  </a:lnTo>
                  <a:lnTo>
                    <a:pt x="111" y="0"/>
                  </a:lnTo>
                  <a:lnTo>
                    <a:pt x="134" y="0"/>
                  </a:lnTo>
                  <a:lnTo>
                    <a:pt x="76" y="158"/>
                  </a:lnTo>
                  <a:lnTo>
                    <a:pt x="58" y="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3" name="Freeform 364"/>
            <p:cNvSpPr>
              <a:spLocks noEditPoints="1"/>
            </p:cNvSpPr>
            <p:nvPr/>
          </p:nvSpPr>
          <p:spPr bwMode="auto">
            <a:xfrm>
              <a:off x="3844828" y="5028853"/>
              <a:ext cx="13182" cy="129930"/>
            </a:xfrm>
            <a:custGeom>
              <a:avLst/>
              <a:gdLst>
                <a:gd name="T0" fmla="*/ 0 w 24"/>
                <a:gd name="T1" fmla="*/ 0 h 214"/>
                <a:gd name="T2" fmla="*/ 24 w 24"/>
                <a:gd name="T3" fmla="*/ 0 h 214"/>
                <a:gd name="T4" fmla="*/ 24 w 24"/>
                <a:gd name="T5" fmla="*/ 25 h 214"/>
                <a:gd name="T6" fmla="*/ 0 w 24"/>
                <a:gd name="T7" fmla="*/ 25 h 214"/>
                <a:gd name="T8" fmla="*/ 0 w 24"/>
                <a:gd name="T9" fmla="*/ 0 h 214"/>
                <a:gd name="T10" fmla="*/ 2 w 24"/>
                <a:gd name="T11" fmla="*/ 57 h 214"/>
                <a:gd name="T12" fmla="*/ 23 w 24"/>
                <a:gd name="T13" fmla="*/ 57 h 214"/>
                <a:gd name="T14" fmla="*/ 23 w 24"/>
                <a:gd name="T15" fmla="*/ 214 h 214"/>
                <a:gd name="T16" fmla="*/ 2 w 24"/>
                <a:gd name="T17" fmla="*/ 214 h 214"/>
                <a:gd name="T18" fmla="*/ 2 w 24"/>
                <a:gd name="T19" fmla="*/ 5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14">
                  <a:moveTo>
                    <a:pt x="0" y="0"/>
                  </a:moveTo>
                  <a:lnTo>
                    <a:pt x="24" y="0"/>
                  </a:lnTo>
                  <a:lnTo>
                    <a:pt x="24" y="25"/>
                  </a:lnTo>
                  <a:lnTo>
                    <a:pt x="0" y="25"/>
                  </a:lnTo>
                  <a:lnTo>
                    <a:pt x="0" y="0"/>
                  </a:lnTo>
                  <a:close/>
                  <a:moveTo>
                    <a:pt x="2" y="57"/>
                  </a:moveTo>
                  <a:lnTo>
                    <a:pt x="23" y="57"/>
                  </a:lnTo>
                  <a:lnTo>
                    <a:pt x="23" y="214"/>
                  </a:lnTo>
                  <a:lnTo>
                    <a:pt x="2" y="214"/>
                  </a:lnTo>
                  <a:lnTo>
                    <a:pt x="2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4" name="Freeform 365"/>
            <p:cNvSpPr>
              <a:spLocks noEditPoints="1"/>
            </p:cNvSpPr>
            <p:nvPr/>
          </p:nvSpPr>
          <p:spPr bwMode="auto">
            <a:xfrm>
              <a:off x="3880606" y="5062747"/>
              <a:ext cx="71555" cy="97918"/>
            </a:xfrm>
            <a:custGeom>
              <a:avLst/>
              <a:gdLst>
                <a:gd name="T0" fmla="*/ 0 w 119"/>
                <a:gd name="T1" fmla="*/ 113 h 161"/>
                <a:gd name="T2" fmla="*/ 0 w 119"/>
                <a:gd name="T3" fmla="*/ 113 h 161"/>
                <a:gd name="T4" fmla="*/ 58 w 119"/>
                <a:gd name="T5" fmla="*/ 61 h 161"/>
                <a:gd name="T6" fmla="*/ 98 w 119"/>
                <a:gd name="T7" fmla="*/ 68 h 161"/>
                <a:gd name="T8" fmla="*/ 98 w 119"/>
                <a:gd name="T9" fmla="*/ 59 h 161"/>
                <a:gd name="T10" fmla="*/ 58 w 119"/>
                <a:gd name="T11" fmla="*/ 20 h 161"/>
                <a:gd name="T12" fmla="*/ 18 w 119"/>
                <a:gd name="T13" fmla="*/ 30 h 161"/>
                <a:gd name="T14" fmla="*/ 11 w 119"/>
                <a:gd name="T15" fmla="*/ 12 h 161"/>
                <a:gd name="T16" fmla="*/ 60 w 119"/>
                <a:gd name="T17" fmla="*/ 0 h 161"/>
                <a:gd name="T18" fmla="*/ 104 w 119"/>
                <a:gd name="T19" fmla="*/ 15 h 161"/>
                <a:gd name="T20" fmla="*/ 119 w 119"/>
                <a:gd name="T21" fmla="*/ 57 h 161"/>
                <a:gd name="T22" fmla="*/ 119 w 119"/>
                <a:gd name="T23" fmla="*/ 158 h 161"/>
                <a:gd name="T24" fmla="*/ 98 w 119"/>
                <a:gd name="T25" fmla="*/ 158 h 161"/>
                <a:gd name="T26" fmla="*/ 98 w 119"/>
                <a:gd name="T27" fmla="*/ 135 h 161"/>
                <a:gd name="T28" fmla="*/ 50 w 119"/>
                <a:gd name="T29" fmla="*/ 161 h 161"/>
                <a:gd name="T30" fmla="*/ 0 w 119"/>
                <a:gd name="T31" fmla="*/ 113 h 161"/>
                <a:gd name="T32" fmla="*/ 98 w 119"/>
                <a:gd name="T33" fmla="*/ 104 h 161"/>
                <a:gd name="T34" fmla="*/ 98 w 119"/>
                <a:gd name="T35" fmla="*/ 84 h 161"/>
                <a:gd name="T36" fmla="*/ 60 w 119"/>
                <a:gd name="T37" fmla="*/ 77 h 161"/>
                <a:gd name="T38" fmla="*/ 21 w 119"/>
                <a:gd name="T39" fmla="*/ 110 h 161"/>
                <a:gd name="T40" fmla="*/ 21 w 119"/>
                <a:gd name="T41" fmla="*/ 111 h 161"/>
                <a:gd name="T42" fmla="*/ 55 w 119"/>
                <a:gd name="T43" fmla="*/ 143 h 161"/>
                <a:gd name="T44" fmla="*/ 98 w 119"/>
                <a:gd name="T45" fmla="*/ 10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" h="161">
                  <a:moveTo>
                    <a:pt x="0" y="113"/>
                  </a:moveTo>
                  <a:lnTo>
                    <a:pt x="0" y="113"/>
                  </a:lnTo>
                  <a:cubicBezTo>
                    <a:pt x="0" y="79"/>
                    <a:pt x="23" y="61"/>
                    <a:pt x="58" y="61"/>
                  </a:cubicBezTo>
                  <a:cubicBezTo>
                    <a:pt x="74" y="61"/>
                    <a:pt x="86" y="64"/>
                    <a:pt x="98" y="68"/>
                  </a:cubicBezTo>
                  <a:lnTo>
                    <a:pt x="98" y="59"/>
                  </a:lnTo>
                  <a:cubicBezTo>
                    <a:pt x="98" y="34"/>
                    <a:pt x="83" y="20"/>
                    <a:pt x="58" y="20"/>
                  </a:cubicBezTo>
                  <a:cubicBezTo>
                    <a:pt x="43" y="20"/>
                    <a:pt x="29" y="25"/>
                    <a:pt x="18" y="30"/>
                  </a:cubicBezTo>
                  <a:lnTo>
                    <a:pt x="11" y="12"/>
                  </a:lnTo>
                  <a:cubicBezTo>
                    <a:pt x="26" y="5"/>
                    <a:pt x="41" y="0"/>
                    <a:pt x="60" y="0"/>
                  </a:cubicBezTo>
                  <a:cubicBezTo>
                    <a:pt x="79" y="0"/>
                    <a:pt x="94" y="5"/>
                    <a:pt x="104" y="15"/>
                  </a:cubicBezTo>
                  <a:cubicBezTo>
                    <a:pt x="114" y="25"/>
                    <a:pt x="119" y="39"/>
                    <a:pt x="119" y="57"/>
                  </a:cubicBezTo>
                  <a:lnTo>
                    <a:pt x="119" y="158"/>
                  </a:lnTo>
                  <a:lnTo>
                    <a:pt x="98" y="158"/>
                  </a:lnTo>
                  <a:lnTo>
                    <a:pt x="98" y="135"/>
                  </a:lnTo>
                  <a:cubicBezTo>
                    <a:pt x="89" y="150"/>
                    <a:pt x="73" y="161"/>
                    <a:pt x="50" y="161"/>
                  </a:cubicBezTo>
                  <a:cubicBezTo>
                    <a:pt x="24" y="161"/>
                    <a:pt x="0" y="143"/>
                    <a:pt x="0" y="113"/>
                  </a:cubicBezTo>
                  <a:close/>
                  <a:moveTo>
                    <a:pt x="98" y="104"/>
                  </a:moveTo>
                  <a:lnTo>
                    <a:pt x="98" y="84"/>
                  </a:lnTo>
                  <a:cubicBezTo>
                    <a:pt x="88" y="80"/>
                    <a:pt x="75" y="77"/>
                    <a:pt x="60" y="77"/>
                  </a:cubicBezTo>
                  <a:cubicBezTo>
                    <a:pt x="35" y="77"/>
                    <a:pt x="21" y="90"/>
                    <a:pt x="21" y="110"/>
                  </a:cubicBezTo>
                  <a:lnTo>
                    <a:pt x="21" y="111"/>
                  </a:lnTo>
                  <a:cubicBezTo>
                    <a:pt x="21" y="131"/>
                    <a:pt x="36" y="143"/>
                    <a:pt x="55" y="143"/>
                  </a:cubicBezTo>
                  <a:cubicBezTo>
                    <a:pt x="78" y="143"/>
                    <a:pt x="98" y="126"/>
                    <a:pt x="98" y="1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5" name="Rectangle 366"/>
            <p:cNvSpPr>
              <a:spLocks noChangeArrowheads="1"/>
            </p:cNvSpPr>
            <p:nvPr/>
          </p:nvSpPr>
          <p:spPr bwMode="auto">
            <a:xfrm>
              <a:off x="3208361" y="4742631"/>
              <a:ext cx="922689" cy="148761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6" name="Freeform 367"/>
            <p:cNvSpPr>
              <a:spLocks/>
            </p:cNvSpPr>
            <p:nvPr/>
          </p:nvSpPr>
          <p:spPr bwMode="auto">
            <a:xfrm>
              <a:off x="3257320" y="4780292"/>
              <a:ext cx="45193" cy="71555"/>
            </a:xfrm>
            <a:custGeom>
              <a:avLst/>
              <a:gdLst>
                <a:gd name="T0" fmla="*/ 0 w 73"/>
                <a:gd name="T1" fmla="*/ 0 h 119"/>
                <a:gd name="T2" fmla="*/ 25 w 73"/>
                <a:gd name="T3" fmla="*/ 0 h 119"/>
                <a:gd name="T4" fmla="*/ 25 w 73"/>
                <a:gd name="T5" fmla="*/ 96 h 119"/>
                <a:gd name="T6" fmla="*/ 73 w 73"/>
                <a:gd name="T7" fmla="*/ 96 h 119"/>
                <a:gd name="T8" fmla="*/ 73 w 73"/>
                <a:gd name="T9" fmla="*/ 119 h 119"/>
                <a:gd name="T10" fmla="*/ 0 w 73"/>
                <a:gd name="T11" fmla="*/ 119 h 119"/>
                <a:gd name="T12" fmla="*/ 0 w 73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19">
                  <a:moveTo>
                    <a:pt x="0" y="0"/>
                  </a:moveTo>
                  <a:lnTo>
                    <a:pt x="25" y="0"/>
                  </a:lnTo>
                  <a:lnTo>
                    <a:pt x="25" y="96"/>
                  </a:lnTo>
                  <a:lnTo>
                    <a:pt x="73" y="96"/>
                  </a:lnTo>
                  <a:lnTo>
                    <a:pt x="73" y="119"/>
                  </a:lnTo>
                  <a:lnTo>
                    <a:pt x="0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7" name="Freeform 368"/>
            <p:cNvSpPr>
              <a:spLocks noEditPoints="1"/>
            </p:cNvSpPr>
            <p:nvPr/>
          </p:nvSpPr>
          <p:spPr bwMode="auto">
            <a:xfrm>
              <a:off x="3304396" y="4778409"/>
              <a:ext cx="65907" cy="73439"/>
            </a:xfrm>
            <a:custGeom>
              <a:avLst/>
              <a:gdLst>
                <a:gd name="T0" fmla="*/ 1 w 109"/>
                <a:gd name="T1" fmla="*/ 63 h 123"/>
                <a:gd name="T2" fmla="*/ 1 w 109"/>
                <a:gd name="T3" fmla="*/ 60 h 123"/>
                <a:gd name="T4" fmla="*/ 55 w 109"/>
                <a:gd name="T5" fmla="*/ 0 h 123"/>
                <a:gd name="T6" fmla="*/ 109 w 109"/>
                <a:gd name="T7" fmla="*/ 60 h 123"/>
                <a:gd name="T8" fmla="*/ 109 w 109"/>
                <a:gd name="T9" fmla="*/ 63 h 123"/>
                <a:gd name="T10" fmla="*/ 55 w 109"/>
                <a:gd name="T11" fmla="*/ 123 h 123"/>
                <a:gd name="T12" fmla="*/ 1 w 109"/>
                <a:gd name="T13" fmla="*/ 63 h 123"/>
                <a:gd name="T14" fmla="*/ 83 w 109"/>
                <a:gd name="T15" fmla="*/ 63 h 123"/>
                <a:gd name="T16" fmla="*/ 83 w 109"/>
                <a:gd name="T17" fmla="*/ 63 h 123"/>
                <a:gd name="T18" fmla="*/ 55 w 109"/>
                <a:gd name="T19" fmla="*/ 23 h 123"/>
                <a:gd name="T20" fmla="*/ 26 w 109"/>
                <a:gd name="T21" fmla="*/ 60 h 123"/>
                <a:gd name="T22" fmla="*/ 26 w 109"/>
                <a:gd name="T23" fmla="*/ 62 h 123"/>
                <a:gd name="T24" fmla="*/ 55 w 109"/>
                <a:gd name="T25" fmla="*/ 100 h 123"/>
                <a:gd name="T26" fmla="*/ 83 w 109"/>
                <a:gd name="T27" fmla="*/ 6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3">
                  <a:moveTo>
                    <a:pt x="1" y="63"/>
                  </a:moveTo>
                  <a:lnTo>
                    <a:pt x="1" y="60"/>
                  </a:lnTo>
                  <a:cubicBezTo>
                    <a:pt x="1" y="25"/>
                    <a:pt x="24" y="0"/>
                    <a:pt x="55" y="0"/>
                  </a:cubicBezTo>
                  <a:cubicBezTo>
                    <a:pt x="86" y="0"/>
                    <a:pt x="109" y="25"/>
                    <a:pt x="109" y="60"/>
                  </a:cubicBezTo>
                  <a:lnTo>
                    <a:pt x="109" y="63"/>
                  </a:lnTo>
                  <a:cubicBezTo>
                    <a:pt x="109" y="98"/>
                    <a:pt x="86" y="123"/>
                    <a:pt x="55" y="123"/>
                  </a:cubicBezTo>
                  <a:cubicBezTo>
                    <a:pt x="22" y="123"/>
                    <a:pt x="0" y="98"/>
                    <a:pt x="1" y="63"/>
                  </a:cubicBezTo>
                  <a:close/>
                  <a:moveTo>
                    <a:pt x="83" y="63"/>
                  </a:moveTo>
                  <a:lnTo>
                    <a:pt x="83" y="63"/>
                  </a:lnTo>
                  <a:cubicBezTo>
                    <a:pt x="83" y="38"/>
                    <a:pt x="71" y="23"/>
                    <a:pt x="55" y="23"/>
                  </a:cubicBezTo>
                  <a:cubicBezTo>
                    <a:pt x="39" y="23"/>
                    <a:pt x="26" y="38"/>
                    <a:pt x="26" y="60"/>
                  </a:cubicBezTo>
                  <a:lnTo>
                    <a:pt x="26" y="62"/>
                  </a:lnTo>
                  <a:cubicBezTo>
                    <a:pt x="26" y="85"/>
                    <a:pt x="38" y="100"/>
                    <a:pt x="55" y="100"/>
                  </a:cubicBezTo>
                  <a:cubicBezTo>
                    <a:pt x="70" y="100"/>
                    <a:pt x="83" y="86"/>
                    <a:pt x="83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" name="Freeform 369"/>
            <p:cNvSpPr>
              <a:spLocks noEditPoints="1"/>
            </p:cNvSpPr>
            <p:nvPr/>
          </p:nvSpPr>
          <p:spPr bwMode="auto">
            <a:xfrm>
              <a:off x="3372185" y="4780292"/>
              <a:ext cx="65907" cy="71555"/>
            </a:xfrm>
            <a:custGeom>
              <a:avLst/>
              <a:gdLst>
                <a:gd name="T0" fmla="*/ 43 w 109"/>
                <a:gd name="T1" fmla="*/ 0 h 120"/>
                <a:gd name="T2" fmla="*/ 67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4 h 120"/>
                <a:gd name="T10" fmla="*/ 34 w 109"/>
                <a:gd name="T11" fmla="*/ 94 h 120"/>
                <a:gd name="T12" fmla="*/ 25 w 109"/>
                <a:gd name="T13" fmla="*/ 120 h 120"/>
                <a:gd name="T14" fmla="*/ 0 w 109"/>
                <a:gd name="T15" fmla="*/ 120 h 120"/>
                <a:gd name="T16" fmla="*/ 43 w 109"/>
                <a:gd name="T17" fmla="*/ 0 h 120"/>
                <a:gd name="T18" fmla="*/ 67 w 109"/>
                <a:gd name="T19" fmla="*/ 72 h 120"/>
                <a:gd name="T20" fmla="*/ 54 w 109"/>
                <a:gd name="T21" fmla="*/ 34 h 120"/>
                <a:gd name="T22" fmla="*/ 40 w 109"/>
                <a:gd name="T23" fmla="*/ 72 h 120"/>
                <a:gd name="T24" fmla="*/ 67 w 109"/>
                <a:gd name="T25" fmla="*/ 7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3" y="0"/>
                  </a:moveTo>
                  <a:lnTo>
                    <a:pt x="67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4"/>
                  </a:lnTo>
                  <a:lnTo>
                    <a:pt x="34" y="94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3" y="0"/>
                  </a:lnTo>
                  <a:close/>
                  <a:moveTo>
                    <a:pt x="67" y="72"/>
                  </a:moveTo>
                  <a:lnTo>
                    <a:pt x="54" y="34"/>
                  </a:lnTo>
                  <a:lnTo>
                    <a:pt x="40" y="72"/>
                  </a:lnTo>
                  <a:lnTo>
                    <a:pt x="67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9" name="Freeform 370"/>
            <p:cNvSpPr>
              <a:spLocks noEditPoints="1"/>
            </p:cNvSpPr>
            <p:nvPr/>
          </p:nvSpPr>
          <p:spPr bwMode="auto">
            <a:xfrm>
              <a:off x="3447507" y="4780292"/>
              <a:ext cx="56491" cy="71555"/>
            </a:xfrm>
            <a:custGeom>
              <a:avLst/>
              <a:gdLst>
                <a:gd name="T0" fmla="*/ 0 w 95"/>
                <a:gd name="T1" fmla="*/ 0 h 119"/>
                <a:gd name="T2" fmla="*/ 39 w 95"/>
                <a:gd name="T3" fmla="*/ 0 h 119"/>
                <a:gd name="T4" fmla="*/ 95 w 95"/>
                <a:gd name="T5" fmla="*/ 59 h 119"/>
                <a:gd name="T6" fmla="*/ 95 w 95"/>
                <a:gd name="T7" fmla="*/ 60 h 119"/>
                <a:gd name="T8" fmla="*/ 39 w 95"/>
                <a:gd name="T9" fmla="*/ 119 h 119"/>
                <a:gd name="T10" fmla="*/ 0 w 95"/>
                <a:gd name="T11" fmla="*/ 119 h 119"/>
                <a:gd name="T12" fmla="*/ 0 w 95"/>
                <a:gd name="T13" fmla="*/ 0 h 119"/>
                <a:gd name="T14" fmla="*/ 24 w 95"/>
                <a:gd name="T15" fmla="*/ 22 h 119"/>
                <a:gd name="T16" fmla="*/ 24 w 95"/>
                <a:gd name="T17" fmla="*/ 96 h 119"/>
                <a:gd name="T18" fmla="*/ 38 w 95"/>
                <a:gd name="T19" fmla="*/ 96 h 119"/>
                <a:gd name="T20" fmla="*/ 69 w 95"/>
                <a:gd name="T21" fmla="*/ 60 h 119"/>
                <a:gd name="T22" fmla="*/ 69 w 95"/>
                <a:gd name="T23" fmla="*/ 59 h 119"/>
                <a:gd name="T24" fmla="*/ 38 w 95"/>
                <a:gd name="T25" fmla="*/ 21 h 119"/>
                <a:gd name="T26" fmla="*/ 24 w 95"/>
                <a:gd name="T27" fmla="*/ 2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19">
                  <a:moveTo>
                    <a:pt x="0" y="0"/>
                  </a:moveTo>
                  <a:lnTo>
                    <a:pt x="39" y="0"/>
                  </a:lnTo>
                  <a:cubicBezTo>
                    <a:pt x="74" y="0"/>
                    <a:pt x="95" y="24"/>
                    <a:pt x="95" y="59"/>
                  </a:cubicBezTo>
                  <a:lnTo>
                    <a:pt x="95" y="60"/>
                  </a:lnTo>
                  <a:cubicBezTo>
                    <a:pt x="95" y="95"/>
                    <a:pt x="73" y="119"/>
                    <a:pt x="39" y="119"/>
                  </a:cubicBezTo>
                  <a:lnTo>
                    <a:pt x="0" y="119"/>
                  </a:lnTo>
                  <a:lnTo>
                    <a:pt x="0" y="0"/>
                  </a:lnTo>
                  <a:close/>
                  <a:moveTo>
                    <a:pt x="24" y="22"/>
                  </a:moveTo>
                  <a:lnTo>
                    <a:pt x="24" y="96"/>
                  </a:lnTo>
                  <a:lnTo>
                    <a:pt x="38" y="96"/>
                  </a:lnTo>
                  <a:cubicBezTo>
                    <a:pt x="57" y="96"/>
                    <a:pt x="69" y="84"/>
                    <a:pt x="69" y="60"/>
                  </a:cubicBezTo>
                  <a:lnTo>
                    <a:pt x="69" y="59"/>
                  </a:lnTo>
                  <a:cubicBezTo>
                    <a:pt x="69" y="35"/>
                    <a:pt x="57" y="22"/>
                    <a:pt x="38" y="21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0" name="Freeform 371"/>
            <p:cNvSpPr>
              <a:spLocks noEditPoints="1"/>
            </p:cNvSpPr>
            <p:nvPr/>
          </p:nvSpPr>
          <p:spPr bwMode="auto">
            <a:xfrm>
              <a:off x="3537893" y="4780292"/>
              <a:ext cx="52725" cy="71555"/>
            </a:xfrm>
            <a:custGeom>
              <a:avLst/>
              <a:gdLst>
                <a:gd name="T0" fmla="*/ 0 w 87"/>
                <a:gd name="T1" fmla="*/ 0 h 119"/>
                <a:gd name="T2" fmla="*/ 43 w 87"/>
                <a:gd name="T3" fmla="*/ 0 h 119"/>
                <a:gd name="T4" fmla="*/ 75 w 87"/>
                <a:gd name="T5" fmla="*/ 10 h 119"/>
                <a:gd name="T6" fmla="*/ 82 w 87"/>
                <a:gd name="T7" fmla="*/ 30 h 119"/>
                <a:gd name="T8" fmla="*/ 82 w 87"/>
                <a:gd name="T9" fmla="*/ 30 h 119"/>
                <a:gd name="T10" fmla="*/ 66 w 87"/>
                <a:gd name="T11" fmla="*/ 57 h 119"/>
                <a:gd name="T12" fmla="*/ 87 w 87"/>
                <a:gd name="T13" fmla="*/ 85 h 119"/>
                <a:gd name="T14" fmla="*/ 87 w 87"/>
                <a:gd name="T15" fmla="*/ 87 h 119"/>
                <a:gd name="T16" fmla="*/ 45 w 87"/>
                <a:gd name="T17" fmla="*/ 119 h 119"/>
                <a:gd name="T18" fmla="*/ 0 w 87"/>
                <a:gd name="T19" fmla="*/ 119 h 119"/>
                <a:gd name="T20" fmla="*/ 0 w 87"/>
                <a:gd name="T21" fmla="*/ 0 h 119"/>
                <a:gd name="T22" fmla="*/ 46 w 87"/>
                <a:gd name="T23" fmla="*/ 69 h 119"/>
                <a:gd name="T24" fmla="*/ 25 w 87"/>
                <a:gd name="T25" fmla="*/ 69 h 119"/>
                <a:gd name="T26" fmla="*/ 25 w 87"/>
                <a:gd name="T27" fmla="*/ 97 h 119"/>
                <a:gd name="T28" fmla="*/ 47 w 87"/>
                <a:gd name="T29" fmla="*/ 97 h 119"/>
                <a:gd name="T30" fmla="*/ 64 w 87"/>
                <a:gd name="T31" fmla="*/ 83 h 119"/>
                <a:gd name="T32" fmla="*/ 64 w 87"/>
                <a:gd name="T33" fmla="*/ 83 h 119"/>
                <a:gd name="T34" fmla="*/ 46 w 87"/>
                <a:gd name="T35" fmla="*/ 69 h 119"/>
                <a:gd name="T36" fmla="*/ 58 w 87"/>
                <a:gd name="T37" fmla="*/ 35 h 119"/>
                <a:gd name="T38" fmla="*/ 42 w 87"/>
                <a:gd name="T39" fmla="*/ 21 h 119"/>
                <a:gd name="T40" fmla="*/ 23 w 87"/>
                <a:gd name="T41" fmla="*/ 21 h 119"/>
                <a:gd name="T42" fmla="*/ 23 w 87"/>
                <a:gd name="T43" fmla="*/ 48 h 119"/>
                <a:gd name="T44" fmla="*/ 41 w 87"/>
                <a:gd name="T45" fmla="*/ 48 h 119"/>
                <a:gd name="T46" fmla="*/ 58 w 87"/>
                <a:gd name="T47" fmla="*/ 3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7" h="119">
                  <a:moveTo>
                    <a:pt x="0" y="0"/>
                  </a:moveTo>
                  <a:lnTo>
                    <a:pt x="43" y="0"/>
                  </a:lnTo>
                  <a:cubicBezTo>
                    <a:pt x="57" y="0"/>
                    <a:pt x="67" y="4"/>
                    <a:pt x="75" y="10"/>
                  </a:cubicBezTo>
                  <a:cubicBezTo>
                    <a:pt x="80" y="15"/>
                    <a:pt x="82" y="23"/>
                    <a:pt x="82" y="30"/>
                  </a:cubicBezTo>
                  <a:lnTo>
                    <a:pt x="82" y="30"/>
                  </a:lnTo>
                  <a:cubicBezTo>
                    <a:pt x="82" y="44"/>
                    <a:pt x="75" y="52"/>
                    <a:pt x="66" y="57"/>
                  </a:cubicBezTo>
                  <a:cubicBezTo>
                    <a:pt x="78" y="62"/>
                    <a:pt x="87" y="69"/>
                    <a:pt x="87" y="85"/>
                  </a:cubicBezTo>
                  <a:lnTo>
                    <a:pt x="87" y="87"/>
                  </a:lnTo>
                  <a:cubicBezTo>
                    <a:pt x="87" y="108"/>
                    <a:pt x="70" y="119"/>
                    <a:pt x="45" y="119"/>
                  </a:cubicBezTo>
                  <a:lnTo>
                    <a:pt x="0" y="119"/>
                  </a:lnTo>
                  <a:lnTo>
                    <a:pt x="0" y="0"/>
                  </a:lnTo>
                  <a:close/>
                  <a:moveTo>
                    <a:pt x="46" y="69"/>
                  </a:moveTo>
                  <a:lnTo>
                    <a:pt x="25" y="69"/>
                  </a:lnTo>
                  <a:lnTo>
                    <a:pt x="25" y="97"/>
                  </a:lnTo>
                  <a:lnTo>
                    <a:pt x="47" y="97"/>
                  </a:lnTo>
                  <a:cubicBezTo>
                    <a:pt x="58" y="97"/>
                    <a:pt x="64" y="92"/>
                    <a:pt x="64" y="83"/>
                  </a:cubicBezTo>
                  <a:lnTo>
                    <a:pt x="64" y="83"/>
                  </a:lnTo>
                  <a:cubicBezTo>
                    <a:pt x="63" y="74"/>
                    <a:pt x="57" y="69"/>
                    <a:pt x="46" y="69"/>
                  </a:cubicBezTo>
                  <a:close/>
                  <a:moveTo>
                    <a:pt x="58" y="35"/>
                  </a:moveTo>
                  <a:cubicBezTo>
                    <a:pt x="58" y="26"/>
                    <a:pt x="52" y="21"/>
                    <a:pt x="42" y="21"/>
                  </a:cubicBezTo>
                  <a:lnTo>
                    <a:pt x="23" y="21"/>
                  </a:lnTo>
                  <a:lnTo>
                    <a:pt x="23" y="48"/>
                  </a:lnTo>
                  <a:lnTo>
                    <a:pt x="41" y="48"/>
                  </a:lnTo>
                  <a:cubicBezTo>
                    <a:pt x="52" y="49"/>
                    <a:pt x="58" y="44"/>
                    <a:pt x="58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1" name="Freeform 372"/>
            <p:cNvSpPr>
              <a:spLocks noEditPoints="1"/>
            </p:cNvSpPr>
            <p:nvPr/>
          </p:nvSpPr>
          <p:spPr bwMode="auto">
            <a:xfrm>
              <a:off x="3596267" y="4780292"/>
              <a:ext cx="65907" cy="73439"/>
            </a:xfrm>
            <a:custGeom>
              <a:avLst/>
              <a:gdLst>
                <a:gd name="T0" fmla="*/ 43 w 109"/>
                <a:gd name="T1" fmla="*/ 0 h 120"/>
                <a:gd name="T2" fmla="*/ 66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4 h 120"/>
                <a:gd name="T10" fmla="*/ 34 w 109"/>
                <a:gd name="T11" fmla="*/ 94 h 120"/>
                <a:gd name="T12" fmla="*/ 25 w 109"/>
                <a:gd name="T13" fmla="*/ 120 h 120"/>
                <a:gd name="T14" fmla="*/ 0 w 109"/>
                <a:gd name="T15" fmla="*/ 120 h 120"/>
                <a:gd name="T16" fmla="*/ 43 w 109"/>
                <a:gd name="T17" fmla="*/ 0 h 120"/>
                <a:gd name="T18" fmla="*/ 66 w 109"/>
                <a:gd name="T19" fmla="*/ 71 h 120"/>
                <a:gd name="T20" fmla="*/ 54 w 109"/>
                <a:gd name="T21" fmla="*/ 33 h 120"/>
                <a:gd name="T22" fmla="*/ 40 w 109"/>
                <a:gd name="T23" fmla="*/ 71 h 120"/>
                <a:gd name="T24" fmla="*/ 66 w 109"/>
                <a:gd name="T25" fmla="*/ 7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3" y="0"/>
                  </a:moveTo>
                  <a:lnTo>
                    <a:pt x="66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4"/>
                  </a:lnTo>
                  <a:lnTo>
                    <a:pt x="34" y="94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3" y="0"/>
                  </a:lnTo>
                  <a:close/>
                  <a:moveTo>
                    <a:pt x="66" y="71"/>
                  </a:moveTo>
                  <a:lnTo>
                    <a:pt x="54" y="33"/>
                  </a:lnTo>
                  <a:lnTo>
                    <a:pt x="40" y="71"/>
                  </a:lnTo>
                  <a:lnTo>
                    <a:pt x="66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2" name="Freeform 373"/>
            <p:cNvSpPr>
              <a:spLocks/>
            </p:cNvSpPr>
            <p:nvPr/>
          </p:nvSpPr>
          <p:spPr bwMode="auto">
            <a:xfrm>
              <a:off x="3671589" y="4780292"/>
              <a:ext cx="43310" cy="71555"/>
            </a:xfrm>
            <a:custGeom>
              <a:avLst/>
              <a:gdLst>
                <a:gd name="T0" fmla="*/ 0 w 72"/>
                <a:gd name="T1" fmla="*/ 0 h 119"/>
                <a:gd name="T2" fmla="*/ 25 w 72"/>
                <a:gd name="T3" fmla="*/ 0 h 119"/>
                <a:gd name="T4" fmla="*/ 25 w 72"/>
                <a:gd name="T5" fmla="*/ 97 h 119"/>
                <a:gd name="T6" fmla="*/ 72 w 72"/>
                <a:gd name="T7" fmla="*/ 97 h 119"/>
                <a:gd name="T8" fmla="*/ 72 w 72"/>
                <a:gd name="T9" fmla="*/ 119 h 119"/>
                <a:gd name="T10" fmla="*/ 0 w 72"/>
                <a:gd name="T11" fmla="*/ 119 h 119"/>
                <a:gd name="T12" fmla="*/ 0 w 72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19">
                  <a:moveTo>
                    <a:pt x="0" y="0"/>
                  </a:moveTo>
                  <a:lnTo>
                    <a:pt x="25" y="0"/>
                  </a:lnTo>
                  <a:lnTo>
                    <a:pt x="25" y="97"/>
                  </a:lnTo>
                  <a:lnTo>
                    <a:pt x="72" y="97"/>
                  </a:lnTo>
                  <a:lnTo>
                    <a:pt x="72" y="119"/>
                  </a:lnTo>
                  <a:lnTo>
                    <a:pt x="0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3" name="Freeform 374"/>
            <p:cNvSpPr>
              <a:spLocks noEditPoints="1"/>
            </p:cNvSpPr>
            <p:nvPr/>
          </p:nvSpPr>
          <p:spPr bwMode="auto">
            <a:xfrm>
              <a:off x="3718664" y="4780292"/>
              <a:ext cx="65907" cy="73439"/>
            </a:xfrm>
            <a:custGeom>
              <a:avLst/>
              <a:gdLst>
                <a:gd name="T0" fmla="*/ 43 w 109"/>
                <a:gd name="T1" fmla="*/ 0 h 120"/>
                <a:gd name="T2" fmla="*/ 67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4 h 120"/>
                <a:gd name="T10" fmla="*/ 34 w 109"/>
                <a:gd name="T11" fmla="*/ 94 h 120"/>
                <a:gd name="T12" fmla="*/ 25 w 109"/>
                <a:gd name="T13" fmla="*/ 120 h 120"/>
                <a:gd name="T14" fmla="*/ 0 w 109"/>
                <a:gd name="T15" fmla="*/ 120 h 120"/>
                <a:gd name="T16" fmla="*/ 43 w 109"/>
                <a:gd name="T17" fmla="*/ 0 h 120"/>
                <a:gd name="T18" fmla="*/ 67 w 109"/>
                <a:gd name="T19" fmla="*/ 73 h 120"/>
                <a:gd name="T20" fmla="*/ 54 w 109"/>
                <a:gd name="T21" fmla="*/ 34 h 120"/>
                <a:gd name="T22" fmla="*/ 40 w 109"/>
                <a:gd name="T23" fmla="*/ 73 h 120"/>
                <a:gd name="T24" fmla="*/ 67 w 109"/>
                <a:gd name="T25" fmla="*/ 7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3" y="0"/>
                  </a:moveTo>
                  <a:lnTo>
                    <a:pt x="67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4"/>
                  </a:lnTo>
                  <a:lnTo>
                    <a:pt x="34" y="94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3" y="0"/>
                  </a:lnTo>
                  <a:close/>
                  <a:moveTo>
                    <a:pt x="67" y="73"/>
                  </a:moveTo>
                  <a:lnTo>
                    <a:pt x="54" y="34"/>
                  </a:lnTo>
                  <a:lnTo>
                    <a:pt x="40" y="73"/>
                  </a:lnTo>
                  <a:lnTo>
                    <a:pt x="67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4" name="Freeform 375"/>
            <p:cNvSpPr>
              <a:spLocks/>
            </p:cNvSpPr>
            <p:nvPr/>
          </p:nvSpPr>
          <p:spPr bwMode="auto">
            <a:xfrm>
              <a:off x="3792103" y="4782175"/>
              <a:ext cx="56491" cy="71555"/>
            </a:xfrm>
            <a:custGeom>
              <a:avLst/>
              <a:gdLst>
                <a:gd name="T0" fmla="*/ 0 w 92"/>
                <a:gd name="T1" fmla="*/ 0 h 118"/>
                <a:gd name="T2" fmla="*/ 23 w 92"/>
                <a:gd name="T3" fmla="*/ 0 h 118"/>
                <a:gd name="T4" fmla="*/ 68 w 92"/>
                <a:gd name="T5" fmla="*/ 68 h 118"/>
                <a:gd name="T6" fmla="*/ 68 w 92"/>
                <a:gd name="T7" fmla="*/ 0 h 118"/>
                <a:gd name="T8" fmla="*/ 92 w 92"/>
                <a:gd name="T9" fmla="*/ 0 h 118"/>
                <a:gd name="T10" fmla="*/ 92 w 92"/>
                <a:gd name="T11" fmla="*/ 118 h 118"/>
                <a:gd name="T12" fmla="*/ 70 w 92"/>
                <a:gd name="T13" fmla="*/ 118 h 118"/>
                <a:gd name="T14" fmla="*/ 24 w 92"/>
                <a:gd name="T15" fmla="*/ 46 h 118"/>
                <a:gd name="T16" fmla="*/ 24 w 92"/>
                <a:gd name="T17" fmla="*/ 117 h 118"/>
                <a:gd name="T18" fmla="*/ 0 w 92"/>
                <a:gd name="T19" fmla="*/ 117 h 118"/>
                <a:gd name="T20" fmla="*/ 0 w 92"/>
                <a:gd name="T2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18">
                  <a:moveTo>
                    <a:pt x="0" y="0"/>
                  </a:moveTo>
                  <a:lnTo>
                    <a:pt x="23" y="0"/>
                  </a:lnTo>
                  <a:lnTo>
                    <a:pt x="68" y="68"/>
                  </a:lnTo>
                  <a:lnTo>
                    <a:pt x="68" y="0"/>
                  </a:lnTo>
                  <a:lnTo>
                    <a:pt x="92" y="0"/>
                  </a:lnTo>
                  <a:lnTo>
                    <a:pt x="92" y="118"/>
                  </a:lnTo>
                  <a:lnTo>
                    <a:pt x="70" y="118"/>
                  </a:lnTo>
                  <a:lnTo>
                    <a:pt x="24" y="46"/>
                  </a:lnTo>
                  <a:lnTo>
                    <a:pt x="24" y="117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5" name="Freeform 376"/>
            <p:cNvSpPr>
              <a:spLocks/>
            </p:cNvSpPr>
            <p:nvPr/>
          </p:nvSpPr>
          <p:spPr bwMode="auto">
            <a:xfrm>
              <a:off x="3859893" y="4782175"/>
              <a:ext cx="56491" cy="73439"/>
            </a:xfrm>
            <a:custGeom>
              <a:avLst/>
              <a:gdLst>
                <a:gd name="T0" fmla="*/ 0 w 92"/>
                <a:gd name="T1" fmla="*/ 61 h 121"/>
                <a:gd name="T2" fmla="*/ 0 w 92"/>
                <a:gd name="T3" fmla="*/ 60 h 121"/>
                <a:gd name="T4" fmla="*/ 53 w 92"/>
                <a:gd name="T5" fmla="*/ 0 h 121"/>
                <a:gd name="T6" fmla="*/ 91 w 92"/>
                <a:gd name="T7" fmla="*/ 16 h 121"/>
                <a:gd name="T8" fmla="*/ 76 w 92"/>
                <a:gd name="T9" fmla="*/ 35 h 121"/>
                <a:gd name="T10" fmla="*/ 52 w 92"/>
                <a:gd name="T11" fmla="*/ 22 h 121"/>
                <a:gd name="T12" fmla="*/ 24 w 92"/>
                <a:gd name="T13" fmla="*/ 60 h 121"/>
                <a:gd name="T14" fmla="*/ 24 w 92"/>
                <a:gd name="T15" fmla="*/ 60 h 121"/>
                <a:gd name="T16" fmla="*/ 52 w 92"/>
                <a:gd name="T17" fmla="*/ 97 h 121"/>
                <a:gd name="T18" fmla="*/ 77 w 92"/>
                <a:gd name="T19" fmla="*/ 85 h 121"/>
                <a:gd name="T20" fmla="*/ 92 w 92"/>
                <a:gd name="T21" fmla="*/ 102 h 121"/>
                <a:gd name="T22" fmla="*/ 52 w 92"/>
                <a:gd name="T23" fmla="*/ 119 h 121"/>
                <a:gd name="T24" fmla="*/ 0 w 92"/>
                <a:gd name="T25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121">
                  <a:moveTo>
                    <a:pt x="0" y="61"/>
                  </a:moveTo>
                  <a:lnTo>
                    <a:pt x="0" y="60"/>
                  </a:lnTo>
                  <a:cubicBezTo>
                    <a:pt x="0" y="23"/>
                    <a:pt x="22" y="0"/>
                    <a:pt x="53" y="0"/>
                  </a:cubicBezTo>
                  <a:cubicBezTo>
                    <a:pt x="71" y="0"/>
                    <a:pt x="82" y="6"/>
                    <a:pt x="91" y="16"/>
                  </a:cubicBezTo>
                  <a:lnTo>
                    <a:pt x="76" y="35"/>
                  </a:lnTo>
                  <a:cubicBezTo>
                    <a:pt x="68" y="27"/>
                    <a:pt x="61" y="22"/>
                    <a:pt x="52" y="22"/>
                  </a:cubicBezTo>
                  <a:cubicBezTo>
                    <a:pt x="36" y="22"/>
                    <a:pt x="24" y="37"/>
                    <a:pt x="24" y="60"/>
                  </a:cubicBezTo>
                  <a:lnTo>
                    <a:pt x="24" y="60"/>
                  </a:lnTo>
                  <a:cubicBezTo>
                    <a:pt x="24" y="83"/>
                    <a:pt x="37" y="97"/>
                    <a:pt x="52" y="97"/>
                  </a:cubicBezTo>
                  <a:cubicBezTo>
                    <a:pt x="62" y="97"/>
                    <a:pt x="68" y="93"/>
                    <a:pt x="77" y="85"/>
                  </a:cubicBezTo>
                  <a:lnTo>
                    <a:pt x="92" y="102"/>
                  </a:lnTo>
                  <a:cubicBezTo>
                    <a:pt x="81" y="113"/>
                    <a:pt x="70" y="119"/>
                    <a:pt x="52" y="119"/>
                  </a:cubicBezTo>
                  <a:cubicBezTo>
                    <a:pt x="20" y="121"/>
                    <a:pt x="0" y="97"/>
                    <a:pt x="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6" name="Rectangle 377"/>
            <p:cNvSpPr>
              <a:spLocks noChangeArrowheads="1"/>
            </p:cNvSpPr>
            <p:nvPr/>
          </p:nvSpPr>
          <p:spPr bwMode="auto">
            <a:xfrm>
              <a:off x="3925798" y="4782175"/>
              <a:ext cx="15064" cy="71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7" name="Freeform 378"/>
            <p:cNvSpPr>
              <a:spLocks/>
            </p:cNvSpPr>
            <p:nvPr/>
          </p:nvSpPr>
          <p:spPr bwMode="auto">
            <a:xfrm>
              <a:off x="3955927" y="4782175"/>
              <a:ext cx="54609" cy="71555"/>
            </a:xfrm>
            <a:custGeom>
              <a:avLst/>
              <a:gdLst>
                <a:gd name="T0" fmla="*/ 0 w 92"/>
                <a:gd name="T1" fmla="*/ 0 h 118"/>
                <a:gd name="T2" fmla="*/ 23 w 92"/>
                <a:gd name="T3" fmla="*/ 0 h 118"/>
                <a:gd name="T4" fmla="*/ 68 w 92"/>
                <a:gd name="T5" fmla="*/ 68 h 118"/>
                <a:gd name="T6" fmla="*/ 68 w 92"/>
                <a:gd name="T7" fmla="*/ 0 h 118"/>
                <a:gd name="T8" fmla="*/ 92 w 92"/>
                <a:gd name="T9" fmla="*/ 0 h 118"/>
                <a:gd name="T10" fmla="*/ 92 w 92"/>
                <a:gd name="T11" fmla="*/ 118 h 118"/>
                <a:gd name="T12" fmla="*/ 70 w 92"/>
                <a:gd name="T13" fmla="*/ 118 h 118"/>
                <a:gd name="T14" fmla="*/ 24 w 92"/>
                <a:gd name="T15" fmla="*/ 46 h 118"/>
                <a:gd name="T16" fmla="*/ 24 w 92"/>
                <a:gd name="T17" fmla="*/ 117 h 118"/>
                <a:gd name="T18" fmla="*/ 0 w 92"/>
                <a:gd name="T19" fmla="*/ 117 h 118"/>
                <a:gd name="T20" fmla="*/ 0 w 92"/>
                <a:gd name="T2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18">
                  <a:moveTo>
                    <a:pt x="0" y="0"/>
                  </a:moveTo>
                  <a:lnTo>
                    <a:pt x="23" y="0"/>
                  </a:lnTo>
                  <a:lnTo>
                    <a:pt x="68" y="68"/>
                  </a:lnTo>
                  <a:lnTo>
                    <a:pt x="68" y="0"/>
                  </a:lnTo>
                  <a:lnTo>
                    <a:pt x="92" y="0"/>
                  </a:lnTo>
                  <a:lnTo>
                    <a:pt x="92" y="118"/>
                  </a:lnTo>
                  <a:lnTo>
                    <a:pt x="70" y="118"/>
                  </a:lnTo>
                  <a:lnTo>
                    <a:pt x="24" y="46"/>
                  </a:lnTo>
                  <a:lnTo>
                    <a:pt x="24" y="117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8" name="Freeform 379"/>
            <p:cNvSpPr>
              <a:spLocks/>
            </p:cNvSpPr>
            <p:nvPr/>
          </p:nvSpPr>
          <p:spPr bwMode="auto">
            <a:xfrm>
              <a:off x="4023716" y="4782175"/>
              <a:ext cx="58375" cy="73439"/>
            </a:xfrm>
            <a:custGeom>
              <a:avLst/>
              <a:gdLst>
                <a:gd name="T0" fmla="*/ 0 w 97"/>
                <a:gd name="T1" fmla="*/ 61 h 122"/>
                <a:gd name="T2" fmla="*/ 0 w 97"/>
                <a:gd name="T3" fmla="*/ 60 h 122"/>
                <a:gd name="T4" fmla="*/ 56 w 97"/>
                <a:gd name="T5" fmla="*/ 0 h 122"/>
                <a:gd name="T6" fmla="*/ 95 w 97"/>
                <a:gd name="T7" fmla="*/ 13 h 122"/>
                <a:gd name="T8" fmla="*/ 80 w 97"/>
                <a:gd name="T9" fmla="*/ 32 h 122"/>
                <a:gd name="T10" fmla="*/ 55 w 97"/>
                <a:gd name="T11" fmla="*/ 22 h 122"/>
                <a:gd name="T12" fmla="*/ 25 w 97"/>
                <a:gd name="T13" fmla="*/ 60 h 122"/>
                <a:gd name="T14" fmla="*/ 25 w 97"/>
                <a:gd name="T15" fmla="*/ 61 h 122"/>
                <a:gd name="T16" fmla="*/ 56 w 97"/>
                <a:gd name="T17" fmla="*/ 100 h 122"/>
                <a:gd name="T18" fmla="*/ 73 w 97"/>
                <a:gd name="T19" fmla="*/ 95 h 122"/>
                <a:gd name="T20" fmla="*/ 73 w 97"/>
                <a:gd name="T21" fmla="*/ 73 h 122"/>
                <a:gd name="T22" fmla="*/ 52 w 97"/>
                <a:gd name="T23" fmla="*/ 73 h 122"/>
                <a:gd name="T24" fmla="*/ 52 w 97"/>
                <a:gd name="T25" fmla="*/ 52 h 122"/>
                <a:gd name="T26" fmla="*/ 97 w 97"/>
                <a:gd name="T27" fmla="*/ 52 h 122"/>
                <a:gd name="T28" fmla="*/ 97 w 97"/>
                <a:gd name="T29" fmla="*/ 107 h 122"/>
                <a:gd name="T30" fmla="*/ 55 w 97"/>
                <a:gd name="T31" fmla="*/ 122 h 122"/>
                <a:gd name="T32" fmla="*/ 0 w 97"/>
                <a:gd name="T33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122">
                  <a:moveTo>
                    <a:pt x="0" y="61"/>
                  </a:moveTo>
                  <a:lnTo>
                    <a:pt x="0" y="60"/>
                  </a:lnTo>
                  <a:cubicBezTo>
                    <a:pt x="0" y="25"/>
                    <a:pt x="23" y="0"/>
                    <a:pt x="56" y="0"/>
                  </a:cubicBezTo>
                  <a:cubicBezTo>
                    <a:pt x="72" y="0"/>
                    <a:pt x="83" y="5"/>
                    <a:pt x="95" y="13"/>
                  </a:cubicBezTo>
                  <a:lnTo>
                    <a:pt x="80" y="32"/>
                  </a:lnTo>
                  <a:cubicBezTo>
                    <a:pt x="73" y="26"/>
                    <a:pt x="66" y="22"/>
                    <a:pt x="55" y="22"/>
                  </a:cubicBezTo>
                  <a:cubicBezTo>
                    <a:pt x="37" y="22"/>
                    <a:pt x="25" y="37"/>
                    <a:pt x="25" y="60"/>
                  </a:cubicBezTo>
                  <a:lnTo>
                    <a:pt x="25" y="61"/>
                  </a:lnTo>
                  <a:cubicBezTo>
                    <a:pt x="25" y="86"/>
                    <a:pt x="38" y="100"/>
                    <a:pt x="56" y="100"/>
                  </a:cubicBezTo>
                  <a:cubicBezTo>
                    <a:pt x="63" y="100"/>
                    <a:pt x="70" y="98"/>
                    <a:pt x="73" y="95"/>
                  </a:cubicBezTo>
                  <a:lnTo>
                    <a:pt x="73" y="73"/>
                  </a:lnTo>
                  <a:lnTo>
                    <a:pt x="52" y="73"/>
                  </a:lnTo>
                  <a:lnTo>
                    <a:pt x="52" y="52"/>
                  </a:lnTo>
                  <a:lnTo>
                    <a:pt x="97" y="52"/>
                  </a:lnTo>
                  <a:lnTo>
                    <a:pt x="97" y="107"/>
                  </a:lnTo>
                  <a:cubicBezTo>
                    <a:pt x="86" y="115"/>
                    <a:pt x="72" y="122"/>
                    <a:pt x="55" y="122"/>
                  </a:cubicBezTo>
                  <a:cubicBezTo>
                    <a:pt x="23" y="122"/>
                    <a:pt x="0" y="98"/>
                    <a:pt x="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9" name="Freeform 380"/>
            <p:cNvSpPr>
              <a:spLocks noEditPoints="1"/>
            </p:cNvSpPr>
            <p:nvPr/>
          </p:nvSpPr>
          <p:spPr bwMode="auto">
            <a:xfrm>
              <a:off x="4422921" y="5032619"/>
              <a:ext cx="94152" cy="126164"/>
            </a:xfrm>
            <a:custGeom>
              <a:avLst/>
              <a:gdLst>
                <a:gd name="T0" fmla="*/ 0 w 157"/>
                <a:gd name="T1" fmla="*/ 0 h 210"/>
                <a:gd name="T2" fmla="*/ 58 w 157"/>
                <a:gd name="T3" fmla="*/ 0 h 210"/>
                <a:gd name="T4" fmla="*/ 157 w 157"/>
                <a:gd name="T5" fmla="*/ 103 h 210"/>
                <a:gd name="T6" fmla="*/ 157 w 157"/>
                <a:gd name="T7" fmla="*/ 106 h 210"/>
                <a:gd name="T8" fmla="*/ 58 w 157"/>
                <a:gd name="T9" fmla="*/ 210 h 210"/>
                <a:gd name="T10" fmla="*/ 0 w 157"/>
                <a:gd name="T11" fmla="*/ 210 h 210"/>
                <a:gd name="T12" fmla="*/ 0 w 157"/>
                <a:gd name="T13" fmla="*/ 0 h 210"/>
                <a:gd name="T14" fmla="*/ 22 w 157"/>
                <a:gd name="T15" fmla="*/ 20 h 210"/>
                <a:gd name="T16" fmla="*/ 22 w 157"/>
                <a:gd name="T17" fmla="*/ 187 h 210"/>
                <a:gd name="T18" fmla="*/ 58 w 157"/>
                <a:gd name="T19" fmla="*/ 187 h 210"/>
                <a:gd name="T20" fmla="*/ 133 w 157"/>
                <a:gd name="T21" fmla="*/ 105 h 210"/>
                <a:gd name="T22" fmla="*/ 133 w 157"/>
                <a:gd name="T23" fmla="*/ 102 h 210"/>
                <a:gd name="T24" fmla="*/ 58 w 157"/>
                <a:gd name="T25" fmla="*/ 20 h 210"/>
                <a:gd name="T26" fmla="*/ 22 w 157"/>
                <a:gd name="T27" fmla="*/ 2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7" h="210">
                  <a:moveTo>
                    <a:pt x="0" y="0"/>
                  </a:moveTo>
                  <a:lnTo>
                    <a:pt x="58" y="0"/>
                  </a:lnTo>
                  <a:cubicBezTo>
                    <a:pt x="117" y="0"/>
                    <a:pt x="157" y="41"/>
                    <a:pt x="157" y="103"/>
                  </a:cubicBezTo>
                  <a:lnTo>
                    <a:pt x="157" y="106"/>
                  </a:lnTo>
                  <a:cubicBezTo>
                    <a:pt x="157" y="167"/>
                    <a:pt x="117" y="210"/>
                    <a:pt x="58" y="210"/>
                  </a:cubicBezTo>
                  <a:lnTo>
                    <a:pt x="0" y="210"/>
                  </a:lnTo>
                  <a:lnTo>
                    <a:pt x="0" y="0"/>
                  </a:lnTo>
                  <a:close/>
                  <a:moveTo>
                    <a:pt x="22" y="20"/>
                  </a:moveTo>
                  <a:lnTo>
                    <a:pt x="22" y="187"/>
                  </a:lnTo>
                  <a:lnTo>
                    <a:pt x="58" y="187"/>
                  </a:lnTo>
                  <a:cubicBezTo>
                    <a:pt x="105" y="187"/>
                    <a:pt x="133" y="154"/>
                    <a:pt x="133" y="105"/>
                  </a:cubicBezTo>
                  <a:lnTo>
                    <a:pt x="133" y="102"/>
                  </a:lnTo>
                  <a:cubicBezTo>
                    <a:pt x="133" y="52"/>
                    <a:pt x="103" y="20"/>
                    <a:pt x="58" y="20"/>
                  </a:cubicBezTo>
                  <a:lnTo>
                    <a:pt x="22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0" name="Freeform 381"/>
            <p:cNvSpPr>
              <a:spLocks noEditPoints="1"/>
            </p:cNvSpPr>
            <p:nvPr/>
          </p:nvSpPr>
          <p:spPr bwMode="auto">
            <a:xfrm>
              <a:off x="4535903" y="5062747"/>
              <a:ext cx="75322" cy="97918"/>
            </a:xfrm>
            <a:custGeom>
              <a:avLst/>
              <a:gdLst>
                <a:gd name="T0" fmla="*/ 0 w 126"/>
                <a:gd name="T1" fmla="*/ 82 h 162"/>
                <a:gd name="T2" fmla="*/ 0 w 126"/>
                <a:gd name="T3" fmla="*/ 81 h 162"/>
                <a:gd name="T4" fmla="*/ 64 w 126"/>
                <a:gd name="T5" fmla="*/ 0 h 162"/>
                <a:gd name="T6" fmla="*/ 126 w 126"/>
                <a:gd name="T7" fmla="*/ 80 h 162"/>
                <a:gd name="T8" fmla="*/ 126 w 126"/>
                <a:gd name="T9" fmla="*/ 89 h 162"/>
                <a:gd name="T10" fmla="*/ 21 w 126"/>
                <a:gd name="T11" fmla="*/ 89 h 162"/>
                <a:gd name="T12" fmla="*/ 69 w 126"/>
                <a:gd name="T13" fmla="*/ 142 h 162"/>
                <a:gd name="T14" fmla="*/ 109 w 126"/>
                <a:gd name="T15" fmla="*/ 125 h 162"/>
                <a:gd name="T16" fmla="*/ 121 w 126"/>
                <a:gd name="T17" fmla="*/ 139 h 162"/>
                <a:gd name="T18" fmla="*/ 68 w 126"/>
                <a:gd name="T19" fmla="*/ 162 h 162"/>
                <a:gd name="T20" fmla="*/ 0 w 126"/>
                <a:gd name="T21" fmla="*/ 82 h 162"/>
                <a:gd name="T22" fmla="*/ 105 w 126"/>
                <a:gd name="T23" fmla="*/ 72 h 162"/>
                <a:gd name="T24" fmla="*/ 64 w 126"/>
                <a:gd name="T25" fmla="*/ 19 h 162"/>
                <a:gd name="T26" fmla="*/ 21 w 126"/>
                <a:gd name="T27" fmla="*/ 72 h 162"/>
                <a:gd name="T28" fmla="*/ 105 w 126"/>
                <a:gd name="T29" fmla="*/ 7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162">
                  <a:moveTo>
                    <a:pt x="0" y="82"/>
                  </a:moveTo>
                  <a:lnTo>
                    <a:pt x="0" y="81"/>
                  </a:lnTo>
                  <a:cubicBezTo>
                    <a:pt x="0" y="34"/>
                    <a:pt x="28" y="0"/>
                    <a:pt x="64" y="0"/>
                  </a:cubicBezTo>
                  <a:cubicBezTo>
                    <a:pt x="103" y="0"/>
                    <a:pt x="126" y="34"/>
                    <a:pt x="126" y="80"/>
                  </a:cubicBezTo>
                  <a:lnTo>
                    <a:pt x="126" y="89"/>
                  </a:lnTo>
                  <a:lnTo>
                    <a:pt x="21" y="89"/>
                  </a:lnTo>
                  <a:cubicBezTo>
                    <a:pt x="24" y="122"/>
                    <a:pt x="45" y="142"/>
                    <a:pt x="69" y="142"/>
                  </a:cubicBezTo>
                  <a:cubicBezTo>
                    <a:pt x="86" y="142"/>
                    <a:pt x="99" y="135"/>
                    <a:pt x="109" y="125"/>
                  </a:cubicBezTo>
                  <a:lnTo>
                    <a:pt x="121" y="139"/>
                  </a:lnTo>
                  <a:cubicBezTo>
                    <a:pt x="108" y="152"/>
                    <a:pt x="91" y="162"/>
                    <a:pt x="68" y="162"/>
                  </a:cubicBezTo>
                  <a:cubicBezTo>
                    <a:pt x="31" y="162"/>
                    <a:pt x="0" y="131"/>
                    <a:pt x="0" y="82"/>
                  </a:cubicBezTo>
                  <a:close/>
                  <a:moveTo>
                    <a:pt x="105" y="72"/>
                  </a:moveTo>
                  <a:cubicBezTo>
                    <a:pt x="104" y="42"/>
                    <a:pt x="90" y="19"/>
                    <a:pt x="64" y="19"/>
                  </a:cubicBezTo>
                  <a:cubicBezTo>
                    <a:pt x="41" y="19"/>
                    <a:pt x="24" y="40"/>
                    <a:pt x="21" y="72"/>
                  </a:cubicBezTo>
                  <a:lnTo>
                    <a:pt x="105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1" name="Freeform 382"/>
            <p:cNvSpPr>
              <a:spLocks/>
            </p:cNvSpPr>
            <p:nvPr/>
          </p:nvSpPr>
          <p:spPr bwMode="auto">
            <a:xfrm>
              <a:off x="4624406" y="5062747"/>
              <a:ext cx="65907" cy="96036"/>
            </a:xfrm>
            <a:custGeom>
              <a:avLst/>
              <a:gdLst>
                <a:gd name="T0" fmla="*/ 0 w 107"/>
                <a:gd name="T1" fmla="*/ 139 h 160"/>
                <a:gd name="T2" fmla="*/ 11 w 107"/>
                <a:gd name="T3" fmla="*/ 123 h 160"/>
                <a:gd name="T4" fmla="*/ 56 w 107"/>
                <a:gd name="T5" fmla="*/ 141 h 160"/>
                <a:gd name="T6" fmla="*/ 85 w 107"/>
                <a:gd name="T7" fmla="*/ 118 h 160"/>
                <a:gd name="T8" fmla="*/ 85 w 107"/>
                <a:gd name="T9" fmla="*/ 118 h 160"/>
                <a:gd name="T10" fmla="*/ 51 w 107"/>
                <a:gd name="T11" fmla="*/ 88 h 160"/>
                <a:gd name="T12" fmla="*/ 6 w 107"/>
                <a:gd name="T13" fmla="*/ 43 h 160"/>
                <a:gd name="T14" fmla="*/ 6 w 107"/>
                <a:gd name="T15" fmla="*/ 43 h 160"/>
                <a:gd name="T16" fmla="*/ 54 w 107"/>
                <a:gd name="T17" fmla="*/ 0 h 160"/>
                <a:gd name="T18" fmla="*/ 103 w 107"/>
                <a:gd name="T19" fmla="*/ 16 h 160"/>
                <a:gd name="T20" fmla="*/ 93 w 107"/>
                <a:gd name="T21" fmla="*/ 33 h 160"/>
                <a:gd name="T22" fmla="*/ 54 w 107"/>
                <a:gd name="T23" fmla="*/ 18 h 160"/>
                <a:gd name="T24" fmla="*/ 28 w 107"/>
                <a:gd name="T25" fmla="*/ 39 h 160"/>
                <a:gd name="T26" fmla="*/ 28 w 107"/>
                <a:gd name="T27" fmla="*/ 39 h 160"/>
                <a:gd name="T28" fmla="*/ 63 w 107"/>
                <a:gd name="T29" fmla="*/ 68 h 160"/>
                <a:gd name="T30" fmla="*/ 107 w 107"/>
                <a:gd name="T31" fmla="*/ 114 h 160"/>
                <a:gd name="T32" fmla="*/ 107 w 107"/>
                <a:gd name="T33" fmla="*/ 114 h 160"/>
                <a:gd name="T34" fmla="*/ 57 w 107"/>
                <a:gd name="T35" fmla="*/ 159 h 160"/>
                <a:gd name="T36" fmla="*/ 0 w 107"/>
                <a:gd name="T37" fmla="*/ 13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160">
                  <a:moveTo>
                    <a:pt x="0" y="139"/>
                  </a:moveTo>
                  <a:lnTo>
                    <a:pt x="11" y="123"/>
                  </a:lnTo>
                  <a:cubicBezTo>
                    <a:pt x="26" y="135"/>
                    <a:pt x="41" y="141"/>
                    <a:pt x="56" y="141"/>
                  </a:cubicBezTo>
                  <a:cubicBezTo>
                    <a:pt x="73" y="141"/>
                    <a:pt x="85" y="131"/>
                    <a:pt x="85" y="118"/>
                  </a:cubicBezTo>
                  <a:lnTo>
                    <a:pt x="85" y="118"/>
                  </a:lnTo>
                  <a:cubicBezTo>
                    <a:pt x="85" y="104"/>
                    <a:pt x="72" y="96"/>
                    <a:pt x="51" y="88"/>
                  </a:cubicBezTo>
                  <a:cubicBezTo>
                    <a:pt x="26" y="76"/>
                    <a:pt x="6" y="68"/>
                    <a:pt x="6" y="43"/>
                  </a:cubicBezTo>
                  <a:lnTo>
                    <a:pt x="6" y="43"/>
                  </a:lnTo>
                  <a:cubicBezTo>
                    <a:pt x="6" y="18"/>
                    <a:pt x="26" y="0"/>
                    <a:pt x="54" y="0"/>
                  </a:cubicBezTo>
                  <a:cubicBezTo>
                    <a:pt x="72" y="0"/>
                    <a:pt x="91" y="6"/>
                    <a:pt x="103" y="16"/>
                  </a:cubicBezTo>
                  <a:lnTo>
                    <a:pt x="93" y="33"/>
                  </a:lnTo>
                  <a:cubicBezTo>
                    <a:pt x="81" y="24"/>
                    <a:pt x="68" y="18"/>
                    <a:pt x="54" y="18"/>
                  </a:cubicBezTo>
                  <a:cubicBezTo>
                    <a:pt x="38" y="18"/>
                    <a:pt x="28" y="27"/>
                    <a:pt x="28" y="39"/>
                  </a:cubicBezTo>
                  <a:lnTo>
                    <a:pt x="28" y="39"/>
                  </a:lnTo>
                  <a:cubicBezTo>
                    <a:pt x="28" y="53"/>
                    <a:pt x="42" y="59"/>
                    <a:pt x="63" y="68"/>
                  </a:cubicBezTo>
                  <a:cubicBezTo>
                    <a:pt x="89" y="79"/>
                    <a:pt x="107" y="90"/>
                    <a:pt x="107" y="114"/>
                  </a:cubicBezTo>
                  <a:lnTo>
                    <a:pt x="107" y="114"/>
                  </a:lnTo>
                  <a:cubicBezTo>
                    <a:pt x="107" y="141"/>
                    <a:pt x="84" y="159"/>
                    <a:pt x="57" y="159"/>
                  </a:cubicBezTo>
                  <a:cubicBezTo>
                    <a:pt x="37" y="160"/>
                    <a:pt x="16" y="153"/>
                    <a:pt x="0" y="1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2" name="Freeform 383"/>
            <p:cNvSpPr>
              <a:spLocks noEditPoints="1"/>
            </p:cNvSpPr>
            <p:nvPr/>
          </p:nvSpPr>
          <p:spPr bwMode="auto">
            <a:xfrm>
              <a:off x="4711026" y="5028853"/>
              <a:ext cx="13182" cy="129930"/>
            </a:xfrm>
            <a:custGeom>
              <a:avLst/>
              <a:gdLst>
                <a:gd name="T0" fmla="*/ 0 w 24"/>
                <a:gd name="T1" fmla="*/ 0 h 214"/>
                <a:gd name="T2" fmla="*/ 24 w 24"/>
                <a:gd name="T3" fmla="*/ 0 h 214"/>
                <a:gd name="T4" fmla="*/ 24 w 24"/>
                <a:gd name="T5" fmla="*/ 25 h 214"/>
                <a:gd name="T6" fmla="*/ 0 w 24"/>
                <a:gd name="T7" fmla="*/ 25 h 214"/>
                <a:gd name="T8" fmla="*/ 0 w 24"/>
                <a:gd name="T9" fmla="*/ 0 h 214"/>
                <a:gd name="T10" fmla="*/ 1 w 24"/>
                <a:gd name="T11" fmla="*/ 57 h 214"/>
                <a:gd name="T12" fmla="*/ 23 w 24"/>
                <a:gd name="T13" fmla="*/ 57 h 214"/>
                <a:gd name="T14" fmla="*/ 23 w 24"/>
                <a:gd name="T15" fmla="*/ 214 h 214"/>
                <a:gd name="T16" fmla="*/ 1 w 24"/>
                <a:gd name="T17" fmla="*/ 214 h 214"/>
                <a:gd name="T18" fmla="*/ 1 w 24"/>
                <a:gd name="T19" fmla="*/ 5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14">
                  <a:moveTo>
                    <a:pt x="0" y="0"/>
                  </a:moveTo>
                  <a:lnTo>
                    <a:pt x="24" y="0"/>
                  </a:lnTo>
                  <a:lnTo>
                    <a:pt x="24" y="25"/>
                  </a:lnTo>
                  <a:lnTo>
                    <a:pt x="0" y="25"/>
                  </a:lnTo>
                  <a:lnTo>
                    <a:pt x="0" y="0"/>
                  </a:lnTo>
                  <a:close/>
                  <a:moveTo>
                    <a:pt x="1" y="57"/>
                  </a:moveTo>
                  <a:lnTo>
                    <a:pt x="23" y="57"/>
                  </a:lnTo>
                  <a:lnTo>
                    <a:pt x="23" y="214"/>
                  </a:lnTo>
                  <a:lnTo>
                    <a:pt x="1" y="214"/>
                  </a:lnTo>
                  <a:lnTo>
                    <a:pt x="1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3" name="Freeform 384"/>
            <p:cNvSpPr>
              <a:spLocks noEditPoints="1"/>
            </p:cNvSpPr>
            <p:nvPr/>
          </p:nvSpPr>
          <p:spPr bwMode="auto">
            <a:xfrm>
              <a:off x="4746803" y="5062747"/>
              <a:ext cx="80971" cy="122398"/>
            </a:xfrm>
            <a:custGeom>
              <a:avLst/>
              <a:gdLst>
                <a:gd name="T0" fmla="*/ 7 w 134"/>
                <a:gd name="T1" fmla="*/ 187 h 204"/>
                <a:gd name="T2" fmla="*/ 15 w 134"/>
                <a:gd name="T3" fmla="*/ 170 h 204"/>
                <a:gd name="T4" fmla="*/ 65 w 134"/>
                <a:gd name="T5" fmla="*/ 185 h 204"/>
                <a:gd name="T6" fmla="*/ 113 w 134"/>
                <a:gd name="T7" fmla="*/ 139 h 204"/>
                <a:gd name="T8" fmla="*/ 113 w 134"/>
                <a:gd name="T9" fmla="*/ 116 h 204"/>
                <a:gd name="T10" fmla="*/ 62 w 134"/>
                <a:gd name="T11" fmla="*/ 149 h 204"/>
                <a:gd name="T12" fmla="*/ 0 w 134"/>
                <a:gd name="T13" fmla="*/ 75 h 204"/>
                <a:gd name="T14" fmla="*/ 0 w 134"/>
                <a:gd name="T15" fmla="*/ 74 h 204"/>
                <a:gd name="T16" fmla="*/ 62 w 134"/>
                <a:gd name="T17" fmla="*/ 0 h 204"/>
                <a:gd name="T18" fmla="*/ 113 w 134"/>
                <a:gd name="T19" fmla="*/ 31 h 204"/>
                <a:gd name="T20" fmla="*/ 113 w 134"/>
                <a:gd name="T21" fmla="*/ 4 h 204"/>
                <a:gd name="T22" fmla="*/ 134 w 134"/>
                <a:gd name="T23" fmla="*/ 4 h 204"/>
                <a:gd name="T24" fmla="*/ 134 w 134"/>
                <a:gd name="T25" fmla="*/ 139 h 204"/>
                <a:gd name="T26" fmla="*/ 117 w 134"/>
                <a:gd name="T27" fmla="*/ 186 h 204"/>
                <a:gd name="T28" fmla="*/ 65 w 134"/>
                <a:gd name="T29" fmla="*/ 204 h 204"/>
                <a:gd name="T30" fmla="*/ 7 w 134"/>
                <a:gd name="T31" fmla="*/ 187 h 204"/>
                <a:gd name="T32" fmla="*/ 113 w 134"/>
                <a:gd name="T33" fmla="*/ 75 h 204"/>
                <a:gd name="T34" fmla="*/ 113 w 134"/>
                <a:gd name="T35" fmla="*/ 75 h 204"/>
                <a:gd name="T36" fmla="*/ 67 w 134"/>
                <a:gd name="T37" fmla="*/ 20 h 204"/>
                <a:gd name="T38" fmla="*/ 23 w 134"/>
                <a:gd name="T39" fmla="*/ 74 h 204"/>
                <a:gd name="T40" fmla="*/ 23 w 134"/>
                <a:gd name="T41" fmla="*/ 74 h 204"/>
                <a:gd name="T42" fmla="*/ 67 w 134"/>
                <a:gd name="T43" fmla="*/ 129 h 204"/>
                <a:gd name="T44" fmla="*/ 113 w 134"/>
                <a:gd name="T45" fmla="*/ 75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4" h="204">
                  <a:moveTo>
                    <a:pt x="7" y="187"/>
                  </a:moveTo>
                  <a:lnTo>
                    <a:pt x="15" y="170"/>
                  </a:lnTo>
                  <a:cubicBezTo>
                    <a:pt x="30" y="180"/>
                    <a:pt x="48" y="185"/>
                    <a:pt x="65" y="185"/>
                  </a:cubicBezTo>
                  <a:cubicBezTo>
                    <a:pt x="94" y="185"/>
                    <a:pt x="113" y="170"/>
                    <a:pt x="113" y="139"/>
                  </a:cubicBezTo>
                  <a:lnTo>
                    <a:pt x="113" y="116"/>
                  </a:lnTo>
                  <a:cubicBezTo>
                    <a:pt x="102" y="134"/>
                    <a:pt x="87" y="149"/>
                    <a:pt x="62" y="149"/>
                  </a:cubicBezTo>
                  <a:cubicBezTo>
                    <a:pt x="30" y="149"/>
                    <a:pt x="0" y="122"/>
                    <a:pt x="0" y="75"/>
                  </a:cubicBezTo>
                  <a:lnTo>
                    <a:pt x="0" y="74"/>
                  </a:lnTo>
                  <a:cubicBezTo>
                    <a:pt x="0" y="26"/>
                    <a:pt x="30" y="0"/>
                    <a:pt x="62" y="0"/>
                  </a:cubicBezTo>
                  <a:cubicBezTo>
                    <a:pt x="87" y="0"/>
                    <a:pt x="102" y="14"/>
                    <a:pt x="113" y="31"/>
                  </a:cubicBezTo>
                  <a:lnTo>
                    <a:pt x="113" y="4"/>
                  </a:lnTo>
                  <a:lnTo>
                    <a:pt x="134" y="4"/>
                  </a:lnTo>
                  <a:lnTo>
                    <a:pt x="134" y="139"/>
                  </a:lnTo>
                  <a:cubicBezTo>
                    <a:pt x="134" y="160"/>
                    <a:pt x="128" y="176"/>
                    <a:pt x="117" y="186"/>
                  </a:cubicBezTo>
                  <a:cubicBezTo>
                    <a:pt x="104" y="199"/>
                    <a:pt x="87" y="204"/>
                    <a:pt x="65" y="204"/>
                  </a:cubicBezTo>
                  <a:cubicBezTo>
                    <a:pt x="44" y="204"/>
                    <a:pt x="24" y="199"/>
                    <a:pt x="7" y="187"/>
                  </a:cubicBezTo>
                  <a:close/>
                  <a:moveTo>
                    <a:pt x="113" y="75"/>
                  </a:moveTo>
                  <a:lnTo>
                    <a:pt x="113" y="75"/>
                  </a:lnTo>
                  <a:cubicBezTo>
                    <a:pt x="113" y="41"/>
                    <a:pt x="90" y="20"/>
                    <a:pt x="67" y="20"/>
                  </a:cubicBezTo>
                  <a:cubicBezTo>
                    <a:pt x="42" y="20"/>
                    <a:pt x="23" y="40"/>
                    <a:pt x="23" y="74"/>
                  </a:cubicBezTo>
                  <a:lnTo>
                    <a:pt x="23" y="74"/>
                  </a:lnTo>
                  <a:cubicBezTo>
                    <a:pt x="23" y="107"/>
                    <a:pt x="43" y="129"/>
                    <a:pt x="67" y="129"/>
                  </a:cubicBezTo>
                  <a:cubicBezTo>
                    <a:pt x="90" y="129"/>
                    <a:pt x="113" y="107"/>
                    <a:pt x="113" y="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4" name="Freeform 385"/>
            <p:cNvSpPr>
              <a:spLocks/>
            </p:cNvSpPr>
            <p:nvPr/>
          </p:nvSpPr>
          <p:spPr bwMode="auto">
            <a:xfrm>
              <a:off x="4854137" y="5062747"/>
              <a:ext cx="71555" cy="94152"/>
            </a:xfrm>
            <a:custGeom>
              <a:avLst/>
              <a:gdLst>
                <a:gd name="T0" fmla="*/ 0 w 119"/>
                <a:gd name="T1" fmla="*/ 3 h 158"/>
                <a:gd name="T2" fmla="*/ 21 w 119"/>
                <a:gd name="T3" fmla="*/ 3 h 158"/>
                <a:gd name="T4" fmla="*/ 21 w 119"/>
                <a:gd name="T5" fmla="*/ 28 h 158"/>
                <a:gd name="T6" fmla="*/ 67 w 119"/>
                <a:gd name="T7" fmla="*/ 0 h 158"/>
                <a:gd name="T8" fmla="*/ 119 w 119"/>
                <a:gd name="T9" fmla="*/ 56 h 158"/>
                <a:gd name="T10" fmla="*/ 119 w 119"/>
                <a:gd name="T11" fmla="*/ 158 h 158"/>
                <a:gd name="T12" fmla="*/ 97 w 119"/>
                <a:gd name="T13" fmla="*/ 158 h 158"/>
                <a:gd name="T14" fmla="*/ 97 w 119"/>
                <a:gd name="T15" fmla="*/ 62 h 158"/>
                <a:gd name="T16" fmla="*/ 61 w 119"/>
                <a:gd name="T17" fmla="*/ 18 h 158"/>
                <a:gd name="T18" fmla="*/ 21 w 119"/>
                <a:gd name="T19" fmla="*/ 63 h 158"/>
                <a:gd name="T20" fmla="*/ 21 w 119"/>
                <a:gd name="T21" fmla="*/ 158 h 158"/>
                <a:gd name="T22" fmla="*/ 0 w 119"/>
                <a:gd name="T23" fmla="*/ 158 h 158"/>
                <a:gd name="T24" fmla="*/ 0 w 119"/>
                <a:gd name="T25" fmla="*/ 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58">
                  <a:moveTo>
                    <a:pt x="0" y="3"/>
                  </a:moveTo>
                  <a:lnTo>
                    <a:pt x="21" y="3"/>
                  </a:lnTo>
                  <a:lnTo>
                    <a:pt x="21" y="28"/>
                  </a:lnTo>
                  <a:cubicBezTo>
                    <a:pt x="30" y="13"/>
                    <a:pt x="44" y="0"/>
                    <a:pt x="67" y="0"/>
                  </a:cubicBezTo>
                  <a:cubicBezTo>
                    <a:pt x="99" y="0"/>
                    <a:pt x="119" y="21"/>
                    <a:pt x="119" y="56"/>
                  </a:cubicBezTo>
                  <a:lnTo>
                    <a:pt x="119" y="158"/>
                  </a:lnTo>
                  <a:lnTo>
                    <a:pt x="97" y="158"/>
                  </a:lnTo>
                  <a:lnTo>
                    <a:pt x="97" y="62"/>
                  </a:lnTo>
                  <a:cubicBezTo>
                    <a:pt x="97" y="35"/>
                    <a:pt x="84" y="18"/>
                    <a:pt x="61" y="18"/>
                  </a:cubicBezTo>
                  <a:cubicBezTo>
                    <a:pt x="39" y="18"/>
                    <a:pt x="21" y="36"/>
                    <a:pt x="21" y="63"/>
                  </a:cubicBezTo>
                  <a:lnTo>
                    <a:pt x="21" y="158"/>
                  </a:lnTo>
                  <a:lnTo>
                    <a:pt x="0" y="15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5" name="Freeform 386"/>
            <p:cNvSpPr>
              <a:spLocks noEditPoints="1"/>
            </p:cNvSpPr>
            <p:nvPr/>
          </p:nvSpPr>
          <p:spPr bwMode="auto">
            <a:xfrm>
              <a:off x="4944523" y="5062747"/>
              <a:ext cx="71555" cy="97918"/>
            </a:xfrm>
            <a:custGeom>
              <a:avLst/>
              <a:gdLst>
                <a:gd name="T0" fmla="*/ 0 w 119"/>
                <a:gd name="T1" fmla="*/ 113 h 161"/>
                <a:gd name="T2" fmla="*/ 0 w 119"/>
                <a:gd name="T3" fmla="*/ 113 h 161"/>
                <a:gd name="T4" fmla="*/ 57 w 119"/>
                <a:gd name="T5" fmla="*/ 61 h 161"/>
                <a:gd name="T6" fmla="*/ 97 w 119"/>
                <a:gd name="T7" fmla="*/ 68 h 161"/>
                <a:gd name="T8" fmla="*/ 97 w 119"/>
                <a:gd name="T9" fmla="*/ 59 h 161"/>
                <a:gd name="T10" fmla="*/ 57 w 119"/>
                <a:gd name="T11" fmla="*/ 20 h 161"/>
                <a:gd name="T12" fmla="*/ 17 w 119"/>
                <a:gd name="T13" fmla="*/ 30 h 161"/>
                <a:gd name="T14" fmla="*/ 11 w 119"/>
                <a:gd name="T15" fmla="*/ 12 h 161"/>
                <a:gd name="T16" fmla="*/ 60 w 119"/>
                <a:gd name="T17" fmla="*/ 0 h 161"/>
                <a:gd name="T18" fmla="*/ 104 w 119"/>
                <a:gd name="T19" fmla="*/ 15 h 161"/>
                <a:gd name="T20" fmla="*/ 119 w 119"/>
                <a:gd name="T21" fmla="*/ 57 h 161"/>
                <a:gd name="T22" fmla="*/ 119 w 119"/>
                <a:gd name="T23" fmla="*/ 158 h 161"/>
                <a:gd name="T24" fmla="*/ 97 w 119"/>
                <a:gd name="T25" fmla="*/ 158 h 161"/>
                <a:gd name="T26" fmla="*/ 97 w 119"/>
                <a:gd name="T27" fmla="*/ 135 h 161"/>
                <a:gd name="T28" fmla="*/ 50 w 119"/>
                <a:gd name="T29" fmla="*/ 161 h 161"/>
                <a:gd name="T30" fmla="*/ 0 w 119"/>
                <a:gd name="T31" fmla="*/ 113 h 161"/>
                <a:gd name="T32" fmla="*/ 97 w 119"/>
                <a:gd name="T33" fmla="*/ 104 h 161"/>
                <a:gd name="T34" fmla="*/ 97 w 119"/>
                <a:gd name="T35" fmla="*/ 84 h 161"/>
                <a:gd name="T36" fmla="*/ 60 w 119"/>
                <a:gd name="T37" fmla="*/ 77 h 161"/>
                <a:gd name="T38" fmla="*/ 21 w 119"/>
                <a:gd name="T39" fmla="*/ 110 h 161"/>
                <a:gd name="T40" fmla="*/ 21 w 119"/>
                <a:gd name="T41" fmla="*/ 111 h 161"/>
                <a:gd name="T42" fmla="*/ 55 w 119"/>
                <a:gd name="T43" fmla="*/ 143 h 161"/>
                <a:gd name="T44" fmla="*/ 97 w 119"/>
                <a:gd name="T45" fmla="*/ 10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" h="161">
                  <a:moveTo>
                    <a:pt x="0" y="113"/>
                  </a:moveTo>
                  <a:lnTo>
                    <a:pt x="0" y="113"/>
                  </a:lnTo>
                  <a:cubicBezTo>
                    <a:pt x="0" y="79"/>
                    <a:pt x="22" y="61"/>
                    <a:pt x="57" y="61"/>
                  </a:cubicBezTo>
                  <a:cubicBezTo>
                    <a:pt x="74" y="61"/>
                    <a:pt x="86" y="64"/>
                    <a:pt x="97" y="68"/>
                  </a:cubicBezTo>
                  <a:lnTo>
                    <a:pt x="97" y="59"/>
                  </a:lnTo>
                  <a:cubicBezTo>
                    <a:pt x="97" y="34"/>
                    <a:pt x="82" y="20"/>
                    <a:pt x="57" y="20"/>
                  </a:cubicBezTo>
                  <a:cubicBezTo>
                    <a:pt x="42" y="20"/>
                    <a:pt x="29" y="25"/>
                    <a:pt x="17" y="30"/>
                  </a:cubicBezTo>
                  <a:lnTo>
                    <a:pt x="11" y="12"/>
                  </a:lnTo>
                  <a:cubicBezTo>
                    <a:pt x="26" y="5"/>
                    <a:pt x="41" y="0"/>
                    <a:pt x="60" y="0"/>
                  </a:cubicBezTo>
                  <a:cubicBezTo>
                    <a:pt x="79" y="0"/>
                    <a:pt x="94" y="5"/>
                    <a:pt x="104" y="15"/>
                  </a:cubicBezTo>
                  <a:cubicBezTo>
                    <a:pt x="113" y="25"/>
                    <a:pt x="119" y="39"/>
                    <a:pt x="119" y="57"/>
                  </a:cubicBezTo>
                  <a:lnTo>
                    <a:pt x="119" y="158"/>
                  </a:lnTo>
                  <a:lnTo>
                    <a:pt x="97" y="158"/>
                  </a:lnTo>
                  <a:lnTo>
                    <a:pt x="97" y="135"/>
                  </a:lnTo>
                  <a:cubicBezTo>
                    <a:pt x="88" y="150"/>
                    <a:pt x="72" y="161"/>
                    <a:pt x="50" y="161"/>
                  </a:cubicBezTo>
                  <a:cubicBezTo>
                    <a:pt x="24" y="161"/>
                    <a:pt x="0" y="143"/>
                    <a:pt x="0" y="113"/>
                  </a:cubicBezTo>
                  <a:close/>
                  <a:moveTo>
                    <a:pt x="97" y="104"/>
                  </a:moveTo>
                  <a:lnTo>
                    <a:pt x="97" y="84"/>
                  </a:lnTo>
                  <a:cubicBezTo>
                    <a:pt x="87" y="80"/>
                    <a:pt x="75" y="77"/>
                    <a:pt x="60" y="77"/>
                  </a:cubicBezTo>
                  <a:cubicBezTo>
                    <a:pt x="35" y="77"/>
                    <a:pt x="21" y="90"/>
                    <a:pt x="21" y="110"/>
                  </a:cubicBezTo>
                  <a:lnTo>
                    <a:pt x="21" y="111"/>
                  </a:lnTo>
                  <a:cubicBezTo>
                    <a:pt x="21" y="131"/>
                    <a:pt x="36" y="143"/>
                    <a:pt x="55" y="143"/>
                  </a:cubicBezTo>
                  <a:cubicBezTo>
                    <a:pt x="79" y="143"/>
                    <a:pt x="97" y="126"/>
                    <a:pt x="97" y="1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6" name="Freeform 387"/>
            <p:cNvSpPr>
              <a:spLocks/>
            </p:cNvSpPr>
            <p:nvPr/>
          </p:nvSpPr>
          <p:spPr bwMode="auto">
            <a:xfrm>
              <a:off x="5033025" y="5038268"/>
              <a:ext cx="48959" cy="120514"/>
            </a:xfrm>
            <a:custGeom>
              <a:avLst/>
              <a:gdLst>
                <a:gd name="T0" fmla="*/ 19 w 82"/>
                <a:gd name="T1" fmla="*/ 164 h 203"/>
                <a:gd name="T2" fmla="*/ 19 w 82"/>
                <a:gd name="T3" fmla="*/ 64 h 203"/>
                <a:gd name="T4" fmla="*/ 0 w 82"/>
                <a:gd name="T5" fmla="*/ 64 h 203"/>
                <a:gd name="T6" fmla="*/ 0 w 82"/>
                <a:gd name="T7" fmla="*/ 45 h 203"/>
                <a:gd name="T8" fmla="*/ 19 w 82"/>
                <a:gd name="T9" fmla="*/ 45 h 203"/>
                <a:gd name="T10" fmla="*/ 19 w 82"/>
                <a:gd name="T11" fmla="*/ 0 h 203"/>
                <a:gd name="T12" fmla="*/ 40 w 82"/>
                <a:gd name="T13" fmla="*/ 0 h 203"/>
                <a:gd name="T14" fmla="*/ 40 w 82"/>
                <a:gd name="T15" fmla="*/ 45 h 203"/>
                <a:gd name="T16" fmla="*/ 80 w 82"/>
                <a:gd name="T17" fmla="*/ 45 h 203"/>
                <a:gd name="T18" fmla="*/ 80 w 82"/>
                <a:gd name="T19" fmla="*/ 64 h 203"/>
                <a:gd name="T20" fmla="*/ 40 w 82"/>
                <a:gd name="T21" fmla="*/ 64 h 203"/>
                <a:gd name="T22" fmla="*/ 40 w 82"/>
                <a:gd name="T23" fmla="*/ 161 h 203"/>
                <a:gd name="T24" fmla="*/ 63 w 82"/>
                <a:gd name="T25" fmla="*/ 183 h 203"/>
                <a:gd name="T26" fmla="*/ 82 w 82"/>
                <a:gd name="T27" fmla="*/ 179 h 203"/>
                <a:gd name="T28" fmla="*/ 82 w 82"/>
                <a:gd name="T29" fmla="*/ 198 h 203"/>
                <a:gd name="T30" fmla="*/ 58 w 82"/>
                <a:gd name="T31" fmla="*/ 203 h 203"/>
                <a:gd name="T32" fmla="*/ 19 w 82"/>
                <a:gd name="T33" fmla="*/ 16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203">
                  <a:moveTo>
                    <a:pt x="19" y="164"/>
                  </a:moveTo>
                  <a:lnTo>
                    <a:pt x="19" y="64"/>
                  </a:lnTo>
                  <a:lnTo>
                    <a:pt x="0" y="64"/>
                  </a:lnTo>
                  <a:lnTo>
                    <a:pt x="0" y="45"/>
                  </a:lnTo>
                  <a:lnTo>
                    <a:pt x="19" y="45"/>
                  </a:lnTo>
                  <a:lnTo>
                    <a:pt x="19" y="0"/>
                  </a:lnTo>
                  <a:lnTo>
                    <a:pt x="40" y="0"/>
                  </a:lnTo>
                  <a:lnTo>
                    <a:pt x="40" y="45"/>
                  </a:lnTo>
                  <a:lnTo>
                    <a:pt x="80" y="45"/>
                  </a:lnTo>
                  <a:lnTo>
                    <a:pt x="80" y="64"/>
                  </a:lnTo>
                  <a:lnTo>
                    <a:pt x="40" y="64"/>
                  </a:lnTo>
                  <a:lnTo>
                    <a:pt x="40" y="161"/>
                  </a:lnTo>
                  <a:cubicBezTo>
                    <a:pt x="40" y="177"/>
                    <a:pt x="49" y="183"/>
                    <a:pt x="63" y="183"/>
                  </a:cubicBezTo>
                  <a:cubicBezTo>
                    <a:pt x="69" y="183"/>
                    <a:pt x="75" y="182"/>
                    <a:pt x="82" y="179"/>
                  </a:cubicBezTo>
                  <a:lnTo>
                    <a:pt x="82" y="198"/>
                  </a:lnTo>
                  <a:cubicBezTo>
                    <a:pt x="75" y="202"/>
                    <a:pt x="68" y="203"/>
                    <a:pt x="58" y="203"/>
                  </a:cubicBezTo>
                  <a:cubicBezTo>
                    <a:pt x="35" y="203"/>
                    <a:pt x="19" y="192"/>
                    <a:pt x="19" y="1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7" name="Freeform 388"/>
            <p:cNvSpPr>
              <a:spLocks noEditPoints="1"/>
            </p:cNvSpPr>
            <p:nvPr/>
          </p:nvSpPr>
          <p:spPr bwMode="auto">
            <a:xfrm>
              <a:off x="5095166" y="5062747"/>
              <a:ext cx="75322" cy="97918"/>
            </a:xfrm>
            <a:custGeom>
              <a:avLst/>
              <a:gdLst>
                <a:gd name="T0" fmla="*/ 0 w 126"/>
                <a:gd name="T1" fmla="*/ 82 h 162"/>
                <a:gd name="T2" fmla="*/ 0 w 126"/>
                <a:gd name="T3" fmla="*/ 81 h 162"/>
                <a:gd name="T4" fmla="*/ 64 w 126"/>
                <a:gd name="T5" fmla="*/ 0 h 162"/>
                <a:gd name="T6" fmla="*/ 126 w 126"/>
                <a:gd name="T7" fmla="*/ 80 h 162"/>
                <a:gd name="T8" fmla="*/ 126 w 126"/>
                <a:gd name="T9" fmla="*/ 89 h 162"/>
                <a:gd name="T10" fmla="*/ 21 w 126"/>
                <a:gd name="T11" fmla="*/ 89 h 162"/>
                <a:gd name="T12" fmla="*/ 69 w 126"/>
                <a:gd name="T13" fmla="*/ 142 h 162"/>
                <a:gd name="T14" fmla="*/ 109 w 126"/>
                <a:gd name="T15" fmla="*/ 125 h 162"/>
                <a:gd name="T16" fmla="*/ 121 w 126"/>
                <a:gd name="T17" fmla="*/ 139 h 162"/>
                <a:gd name="T18" fmla="*/ 67 w 126"/>
                <a:gd name="T19" fmla="*/ 162 h 162"/>
                <a:gd name="T20" fmla="*/ 0 w 126"/>
                <a:gd name="T21" fmla="*/ 82 h 162"/>
                <a:gd name="T22" fmla="*/ 105 w 126"/>
                <a:gd name="T23" fmla="*/ 72 h 162"/>
                <a:gd name="T24" fmla="*/ 64 w 126"/>
                <a:gd name="T25" fmla="*/ 19 h 162"/>
                <a:gd name="T26" fmla="*/ 21 w 126"/>
                <a:gd name="T27" fmla="*/ 72 h 162"/>
                <a:gd name="T28" fmla="*/ 105 w 126"/>
                <a:gd name="T29" fmla="*/ 7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162">
                  <a:moveTo>
                    <a:pt x="0" y="82"/>
                  </a:moveTo>
                  <a:lnTo>
                    <a:pt x="0" y="81"/>
                  </a:lnTo>
                  <a:cubicBezTo>
                    <a:pt x="0" y="34"/>
                    <a:pt x="27" y="0"/>
                    <a:pt x="64" y="0"/>
                  </a:cubicBezTo>
                  <a:cubicBezTo>
                    <a:pt x="102" y="0"/>
                    <a:pt x="126" y="34"/>
                    <a:pt x="126" y="80"/>
                  </a:cubicBezTo>
                  <a:lnTo>
                    <a:pt x="126" y="89"/>
                  </a:lnTo>
                  <a:lnTo>
                    <a:pt x="21" y="89"/>
                  </a:lnTo>
                  <a:cubicBezTo>
                    <a:pt x="24" y="122"/>
                    <a:pt x="45" y="142"/>
                    <a:pt x="69" y="142"/>
                  </a:cubicBezTo>
                  <a:cubicBezTo>
                    <a:pt x="86" y="142"/>
                    <a:pt x="99" y="135"/>
                    <a:pt x="109" y="125"/>
                  </a:cubicBezTo>
                  <a:lnTo>
                    <a:pt x="121" y="139"/>
                  </a:lnTo>
                  <a:cubicBezTo>
                    <a:pt x="107" y="152"/>
                    <a:pt x="91" y="162"/>
                    <a:pt x="67" y="162"/>
                  </a:cubicBezTo>
                  <a:cubicBezTo>
                    <a:pt x="31" y="162"/>
                    <a:pt x="0" y="131"/>
                    <a:pt x="0" y="82"/>
                  </a:cubicBezTo>
                  <a:close/>
                  <a:moveTo>
                    <a:pt x="105" y="72"/>
                  </a:moveTo>
                  <a:cubicBezTo>
                    <a:pt x="104" y="42"/>
                    <a:pt x="90" y="19"/>
                    <a:pt x="64" y="19"/>
                  </a:cubicBezTo>
                  <a:cubicBezTo>
                    <a:pt x="41" y="19"/>
                    <a:pt x="24" y="40"/>
                    <a:pt x="21" y="72"/>
                  </a:cubicBezTo>
                  <a:lnTo>
                    <a:pt x="105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8" name="Rectangle 389"/>
            <p:cNvSpPr>
              <a:spLocks noChangeArrowheads="1"/>
            </p:cNvSpPr>
            <p:nvPr/>
          </p:nvSpPr>
          <p:spPr bwMode="auto">
            <a:xfrm>
              <a:off x="4539669" y="4742631"/>
              <a:ext cx="508420" cy="148761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9" name="Freeform 390"/>
            <p:cNvSpPr>
              <a:spLocks noEditPoints="1"/>
            </p:cNvSpPr>
            <p:nvPr/>
          </p:nvSpPr>
          <p:spPr bwMode="auto">
            <a:xfrm>
              <a:off x="4703494" y="4782175"/>
              <a:ext cx="56491" cy="71555"/>
            </a:xfrm>
            <a:custGeom>
              <a:avLst/>
              <a:gdLst>
                <a:gd name="T0" fmla="*/ 0 w 95"/>
                <a:gd name="T1" fmla="*/ 0 h 118"/>
                <a:gd name="T2" fmla="*/ 38 w 95"/>
                <a:gd name="T3" fmla="*/ 0 h 118"/>
                <a:gd name="T4" fmla="*/ 95 w 95"/>
                <a:gd name="T5" fmla="*/ 58 h 118"/>
                <a:gd name="T6" fmla="*/ 95 w 95"/>
                <a:gd name="T7" fmla="*/ 60 h 118"/>
                <a:gd name="T8" fmla="*/ 38 w 95"/>
                <a:gd name="T9" fmla="*/ 118 h 118"/>
                <a:gd name="T10" fmla="*/ 0 w 95"/>
                <a:gd name="T11" fmla="*/ 118 h 118"/>
                <a:gd name="T12" fmla="*/ 0 w 95"/>
                <a:gd name="T13" fmla="*/ 0 h 118"/>
                <a:gd name="T14" fmla="*/ 25 w 95"/>
                <a:gd name="T15" fmla="*/ 22 h 118"/>
                <a:gd name="T16" fmla="*/ 25 w 95"/>
                <a:gd name="T17" fmla="*/ 96 h 118"/>
                <a:gd name="T18" fmla="*/ 38 w 95"/>
                <a:gd name="T19" fmla="*/ 96 h 118"/>
                <a:gd name="T20" fmla="*/ 70 w 95"/>
                <a:gd name="T21" fmla="*/ 60 h 118"/>
                <a:gd name="T22" fmla="*/ 70 w 95"/>
                <a:gd name="T23" fmla="*/ 58 h 118"/>
                <a:gd name="T24" fmla="*/ 38 w 95"/>
                <a:gd name="T25" fmla="*/ 21 h 118"/>
                <a:gd name="T26" fmla="*/ 25 w 95"/>
                <a:gd name="T27" fmla="*/ 2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18">
                  <a:moveTo>
                    <a:pt x="0" y="0"/>
                  </a:moveTo>
                  <a:lnTo>
                    <a:pt x="38" y="0"/>
                  </a:lnTo>
                  <a:cubicBezTo>
                    <a:pt x="73" y="0"/>
                    <a:pt x="95" y="23"/>
                    <a:pt x="95" y="58"/>
                  </a:cubicBezTo>
                  <a:lnTo>
                    <a:pt x="95" y="60"/>
                  </a:lnTo>
                  <a:cubicBezTo>
                    <a:pt x="95" y="95"/>
                    <a:pt x="72" y="118"/>
                    <a:pt x="38" y="118"/>
                  </a:cubicBezTo>
                  <a:lnTo>
                    <a:pt x="0" y="118"/>
                  </a:lnTo>
                  <a:lnTo>
                    <a:pt x="0" y="0"/>
                  </a:lnTo>
                  <a:close/>
                  <a:moveTo>
                    <a:pt x="25" y="22"/>
                  </a:moveTo>
                  <a:lnTo>
                    <a:pt x="25" y="96"/>
                  </a:lnTo>
                  <a:lnTo>
                    <a:pt x="38" y="96"/>
                  </a:lnTo>
                  <a:cubicBezTo>
                    <a:pt x="57" y="96"/>
                    <a:pt x="70" y="83"/>
                    <a:pt x="70" y="60"/>
                  </a:cubicBezTo>
                  <a:lnTo>
                    <a:pt x="70" y="58"/>
                  </a:lnTo>
                  <a:cubicBezTo>
                    <a:pt x="70" y="35"/>
                    <a:pt x="57" y="22"/>
                    <a:pt x="38" y="21"/>
                  </a:cubicBezTo>
                  <a:lnTo>
                    <a:pt x="25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0" name="Freeform 391"/>
            <p:cNvSpPr>
              <a:spLocks/>
            </p:cNvSpPr>
            <p:nvPr/>
          </p:nvSpPr>
          <p:spPr bwMode="auto">
            <a:xfrm>
              <a:off x="4771283" y="4782175"/>
              <a:ext cx="56491" cy="71555"/>
            </a:xfrm>
            <a:custGeom>
              <a:avLst/>
              <a:gdLst>
                <a:gd name="T0" fmla="*/ 1 w 92"/>
                <a:gd name="T1" fmla="*/ 0 h 118"/>
                <a:gd name="T2" fmla="*/ 23 w 92"/>
                <a:gd name="T3" fmla="*/ 0 h 118"/>
                <a:gd name="T4" fmla="*/ 68 w 92"/>
                <a:gd name="T5" fmla="*/ 68 h 118"/>
                <a:gd name="T6" fmla="*/ 68 w 92"/>
                <a:gd name="T7" fmla="*/ 0 h 118"/>
                <a:gd name="T8" fmla="*/ 92 w 92"/>
                <a:gd name="T9" fmla="*/ 0 h 118"/>
                <a:gd name="T10" fmla="*/ 92 w 92"/>
                <a:gd name="T11" fmla="*/ 118 h 118"/>
                <a:gd name="T12" fmla="*/ 70 w 92"/>
                <a:gd name="T13" fmla="*/ 118 h 118"/>
                <a:gd name="T14" fmla="*/ 24 w 92"/>
                <a:gd name="T15" fmla="*/ 46 h 118"/>
                <a:gd name="T16" fmla="*/ 24 w 92"/>
                <a:gd name="T17" fmla="*/ 117 h 118"/>
                <a:gd name="T18" fmla="*/ 0 w 92"/>
                <a:gd name="T19" fmla="*/ 117 h 118"/>
                <a:gd name="T20" fmla="*/ 1 w 92"/>
                <a:gd name="T2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18">
                  <a:moveTo>
                    <a:pt x="1" y="0"/>
                  </a:moveTo>
                  <a:lnTo>
                    <a:pt x="23" y="0"/>
                  </a:lnTo>
                  <a:lnTo>
                    <a:pt x="68" y="68"/>
                  </a:lnTo>
                  <a:lnTo>
                    <a:pt x="68" y="0"/>
                  </a:lnTo>
                  <a:lnTo>
                    <a:pt x="92" y="0"/>
                  </a:lnTo>
                  <a:lnTo>
                    <a:pt x="92" y="118"/>
                  </a:lnTo>
                  <a:lnTo>
                    <a:pt x="70" y="118"/>
                  </a:lnTo>
                  <a:lnTo>
                    <a:pt x="24" y="46"/>
                  </a:lnTo>
                  <a:lnTo>
                    <a:pt x="24" y="117"/>
                  </a:lnTo>
                  <a:lnTo>
                    <a:pt x="0" y="1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1" name="Freeform 392"/>
            <p:cNvSpPr>
              <a:spLocks/>
            </p:cNvSpPr>
            <p:nvPr/>
          </p:nvSpPr>
          <p:spPr bwMode="auto">
            <a:xfrm>
              <a:off x="4837189" y="4782175"/>
              <a:ext cx="50843" cy="73439"/>
            </a:xfrm>
            <a:custGeom>
              <a:avLst/>
              <a:gdLst>
                <a:gd name="T0" fmla="*/ 0 w 85"/>
                <a:gd name="T1" fmla="*/ 102 h 120"/>
                <a:gd name="T2" fmla="*/ 15 w 85"/>
                <a:gd name="T3" fmla="*/ 85 h 120"/>
                <a:gd name="T4" fmla="*/ 45 w 85"/>
                <a:gd name="T5" fmla="*/ 99 h 120"/>
                <a:gd name="T6" fmla="*/ 60 w 85"/>
                <a:gd name="T7" fmla="*/ 87 h 120"/>
                <a:gd name="T8" fmla="*/ 60 w 85"/>
                <a:gd name="T9" fmla="*/ 87 h 120"/>
                <a:gd name="T10" fmla="*/ 40 w 85"/>
                <a:gd name="T11" fmla="*/ 71 h 120"/>
                <a:gd name="T12" fmla="*/ 6 w 85"/>
                <a:gd name="T13" fmla="*/ 35 h 120"/>
                <a:gd name="T14" fmla="*/ 6 w 85"/>
                <a:gd name="T15" fmla="*/ 35 h 120"/>
                <a:gd name="T16" fmla="*/ 45 w 85"/>
                <a:gd name="T17" fmla="*/ 0 h 120"/>
                <a:gd name="T18" fmla="*/ 84 w 85"/>
                <a:gd name="T19" fmla="*/ 15 h 120"/>
                <a:gd name="T20" fmla="*/ 70 w 85"/>
                <a:gd name="T21" fmla="*/ 34 h 120"/>
                <a:gd name="T22" fmla="*/ 45 w 85"/>
                <a:gd name="T23" fmla="*/ 22 h 120"/>
                <a:gd name="T24" fmla="*/ 31 w 85"/>
                <a:gd name="T25" fmla="*/ 32 h 120"/>
                <a:gd name="T26" fmla="*/ 31 w 85"/>
                <a:gd name="T27" fmla="*/ 32 h 120"/>
                <a:gd name="T28" fmla="*/ 54 w 85"/>
                <a:gd name="T29" fmla="*/ 50 h 120"/>
                <a:gd name="T30" fmla="*/ 85 w 85"/>
                <a:gd name="T31" fmla="*/ 85 h 120"/>
                <a:gd name="T32" fmla="*/ 85 w 85"/>
                <a:gd name="T33" fmla="*/ 85 h 120"/>
                <a:gd name="T34" fmla="*/ 45 w 85"/>
                <a:gd name="T35" fmla="*/ 120 h 120"/>
                <a:gd name="T36" fmla="*/ 0 w 85"/>
                <a:gd name="T37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20">
                  <a:moveTo>
                    <a:pt x="0" y="102"/>
                  </a:moveTo>
                  <a:lnTo>
                    <a:pt x="15" y="85"/>
                  </a:lnTo>
                  <a:cubicBezTo>
                    <a:pt x="22" y="92"/>
                    <a:pt x="32" y="99"/>
                    <a:pt x="45" y="99"/>
                  </a:cubicBezTo>
                  <a:cubicBezTo>
                    <a:pt x="55" y="99"/>
                    <a:pt x="60" y="94"/>
                    <a:pt x="60" y="87"/>
                  </a:cubicBezTo>
                  <a:lnTo>
                    <a:pt x="60" y="87"/>
                  </a:lnTo>
                  <a:cubicBezTo>
                    <a:pt x="60" y="81"/>
                    <a:pt x="56" y="77"/>
                    <a:pt x="40" y="71"/>
                  </a:cubicBezTo>
                  <a:cubicBezTo>
                    <a:pt x="19" y="62"/>
                    <a:pt x="6" y="55"/>
                    <a:pt x="6" y="35"/>
                  </a:cubicBezTo>
                  <a:lnTo>
                    <a:pt x="6" y="35"/>
                  </a:lnTo>
                  <a:cubicBezTo>
                    <a:pt x="6" y="14"/>
                    <a:pt x="22" y="0"/>
                    <a:pt x="45" y="0"/>
                  </a:cubicBezTo>
                  <a:cubicBezTo>
                    <a:pt x="59" y="0"/>
                    <a:pt x="72" y="5"/>
                    <a:pt x="84" y="15"/>
                  </a:cubicBezTo>
                  <a:lnTo>
                    <a:pt x="70" y="34"/>
                  </a:lnTo>
                  <a:cubicBezTo>
                    <a:pt x="62" y="27"/>
                    <a:pt x="54" y="22"/>
                    <a:pt x="45" y="22"/>
                  </a:cubicBezTo>
                  <a:cubicBezTo>
                    <a:pt x="36" y="22"/>
                    <a:pt x="31" y="26"/>
                    <a:pt x="31" y="32"/>
                  </a:cubicBezTo>
                  <a:lnTo>
                    <a:pt x="31" y="32"/>
                  </a:lnTo>
                  <a:cubicBezTo>
                    <a:pt x="31" y="39"/>
                    <a:pt x="35" y="42"/>
                    <a:pt x="54" y="50"/>
                  </a:cubicBezTo>
                  <a:cubicBezTo>
                    <a:pt x="75" y="59"/>
                    <a:pt x="85" y="67"/>
                    <a:pt x="85" y="85"/>
                  </a:cubicBezTo>
                  <a:lnTo>
                    <a:pt x="85" y="85"/>
                  </a:lnTo>
                  <a:cubicBezTo>
                    <a:pt x="85" y="107"/>
                    <a:pt x="67" y="120"/>
                    <a:pt x="45" y="120"/>
                  </a:cubicBezTo>
                  <a:cubicBezTo>
                    <a:pt x="29" y="120"/>
                    <a:pt x="14" y="115"/>
                    <a:pt x="0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2" name="Freeform 921"/>
            <p:cNvSpPr>
              <a:spLocks/>
            </p:cNvSpPr>
            <p:nvPr/>
          </p:nvSpPr>
          <p:spPr bwMode="auto">
            <a:xfrm>
              <a:off x="2650981" y="2236307"/>
              <a:ext cx="6846728" cy="836069"/>
            </a:xfrm>
            <a:custGeom>
              <a:avLst/>
              <a:gdLst>
                <a:gd name="T0" fmla="*/ 11322 w 11372"/>
                <a:gd name="T1" fmla="*/ 1388 h 1388"/>
                <a:gd name="T2" fmla="*/ 50 w 11372"/>
                <a:gd name="T3" fmla="*/ 1388 h 1388"/>
                <a:gd name="T4" fmla="*/ 0 w 11372"/>
                <a:gd name="T5" fmla="*/ 1338 h 1388"/>
                <a:gd name="T6" fmla="*/ 0 w 11372"/>
                <a:gd name="T7" fmla="*/ 50 h 1388"/>
                <a:gd name="T8" fmla="*/ 50 w 11372"/>
                <a:gd name="T9" fmla="*/ 0 h 1388"/>
                <a:gd name="T10" fmla="*/ 11321 w 11372"/>
                <a:gd name="T11" fmla="*/ 0 h 1388"/>
                <a:gd name="T12" fmla="*/ 11371 w 11372"/>
                <a:gd name="T13" fmla="*/ 50 h 1388"/>
                <a:gd name="T14" fmla="*/ 11371 w 11372"/>
                <a:gd name="T15" fmla="*/ 1337 h 1388"/>
                <a:gd name="T16" fmla="*/ 11322 w 11372"/>
                <a:gd name="T17" fmla="*/ 1388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72" h="1388">
                  <a:moveTo>
                    <a:pt x="11322" y="1388"/>
                  </a:moveTo>
                  <a:lnTo>
                    <a:pt x="50" y="1388"/>
                  </a:lnTo>
                  <a:cubicBezTo>
                    <a:pt x="22" y="1388"/>
                    <a:pt x="0" y="1365"/>
                    <a:pt x="0" y="1338"/>
                  </a:cubicBezTo>
                  <a:lnTo>
                    <a:pt x="0" y="50"/>
                  </a:lnTo>
                  <a:cubicBezTo>
                    <a:pt x="0" y="23"/>
                    <a:pt x="22" y="0"/>
                    <a:pt x="50" y="0"/>
                  </a:cubicBezTo>
                  <a:lnTo>
                    <a:pt x="11321" y="0"/>
                  </a:lnTo>
                  <a:cubicBezTo>
                    <a:pt x="11349" y="0"/>
                    <a:pt x="11371" y="23"/>
                    <a:pt x="11371" y="50"/>
                  </a:cubicBezTo>
                  <a:lnTo>
                    <a:pt x="11371" y="1337"/>
                  </a:lnTo>
                  <a:cubicBezTo>
                    <a:pt x="11372" y="1365"/>
                    <a:pt x="11350" y="1388"/>
                    <a:pt x="11322" y="13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3" name="Freeform 922"/>
            <p:cNvSpPr>
              <a:spLocks noEditPoints="1"/>
            </p:cNvSpPr>
            <p:nvPr/>
          </p:nvSpPr>
          <p:spPr bwMode="auto">
            <a:xfrm>
              <a:off x="2643449" y="2230659"/>
              <a:ext cx="6861792" cy="849251"/>
            </a:xfrm>
            <a:custGeom>
              <a:avLst/>
              <a:gdLst>
                <a:gd name="T0" fmla="*/ 11335 w 11398"/>
                <a:gd name="T1" fmla="*/ 1412 h 1412"/>
                <a:gd name="T2" fmla="*/ 63 w 11398"/>
                <a:gd name="T3" fmla="*/ 1412 h 1412"/>
                <a:gd name="T4" fmla="*/ 0 w 11398"/>
                <a:gd name="T5" fmla="*/ 1350 h 1412"/>
                <a:gd name="T6" fmla="*/ 0 w 11398"/>
                <a:gd name="T7" fmla="*/ 62 h 1412"/>
                <a:gd name="T8" fmla="*/ 63 w 11398"/>
                <a:gd name="T9" fmla="*/ 0 h 1412"/>
                <a:gd name="T10" fmla="*/ 11334 w 11398"/>
                <a:gd name="T11" fmla="*/ 0 h 1412"/>
                <a:gd name="T12" fmla="*/ 11397 w 11398"/>
                <a:gd name="T13" fmla="*/ 62 h 1412"/>
                <a:gd name="T14" fmla="*/ 11397 w 11398"/>
                <a:gd name="T15" fmla="*/ 1349 h 1412"/>
                <a:gd name="T16" fmla="*/ 11335 w 11398"/>
                <a:gd name="T17" fmla="*/ 1412 h 1412"/>
                <a:gd name="T18" fmla="*/ 63 w 11398"/>
                <a:gd name="T19" fmla="*/ 25 h 1412"/>
                <a:gd name="T20" fmla="*/ 25 w 11398"/>
                <a:gd name="T21" fmla="*/ 62 h 1412"/>
                <a:gd name="T22" fmla="*/ 25 w 11398"/>
                <a:gd name="T23" fmla="*/ 1349 h 1412"/>
                <a:gd name="T24" fmla="*/ 63 w 11398"/>
                <a:gd name="T25" fmla="*/ 1386 h 1412"/>
                <a:gd name="T26" fmla="*/ 11334 w 11398"/>
                <a:gd name="T27" fmla="*/ 1386 h 1412"/>
                <a:gd name="T28" fmla="*/ 11372 w 11398"/>
                <a:gd name="T29" fmla="*/ 1349 h 1412"/>
                <a:gd name="T30" fmla="*/ 11372 w 11398"/>
                <a:gd name="T31" fmla="*/ 62 h 1412"/>
                <a:gd name="T32" fmla="*/ 11334 w 11398"/>
                <a:gd name="T33" fmla="*/ 25 h 1412"/>
                <a:gd name="T34" fmla="*/ 63 w 11398"/>
                <a:gd name="T35" fmla="*/ 25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398" h="1412">
                  <a:moveTo>
                    <a:pt x="11335" y="1412"/>
                  </a:moveTo>
                  <a:lnTo>
                    <a:pt x="63" y="1412"/>
                  </a:lnTo>
                  <a:cubicBezTo>
                    <a:pt x="28" y="1412"/>
                    <a:pt x="0" y="1385"/>
                    <a:pt x="0" y="1350"/>
                  </a:cubicBezTo>
                  <a:lnTo>
                    <a:pt x="0" y="62"/>
                  </a:lnTo>
                  <a:cubicBezTo>
                    <a:pt x="0" y="27"/>
                    <a:pt x="28" y="0"/>
                    <a:pt x="63" y="0"/>
                  </a:cubicBezTo>
                  <a:lnTo>
                    <a:pt x="11334" y="0"/>
                  </a:lnTo>
                  <a:cubicBezTo>
                    <a:pt x="11369" y="0"/>
                    <a:pt x="11397" y="27"/>
                    <a:pt x="11397" y="62"/>
                  </a:cubicBezTo>
                  <a:lnTo>
                    <a:pt x="11397" y="1349"/>
                  </a:lnTo>
                  <a:cubicBezTo>
                    <a:pt x="11398" y="1384"/>
                    <a:pt x="11369" y="1412"/>
                    <a:pt x="11335" y="1412"/>
                  </a:cubicBezTo>
                  <a:close/>
                  <a:moveTo>
                    <a:pt x="63" y="25"/>
                  </a:moveTo>
                  <a:cubicBezTo>
                    <a:pt x="42" y="25"/>
                    <a:pt x="25" y="41"/>
                    <a:pt x="25" y="62"/>
                  </a:cubicBezTo>
                  <a:lnTo>
                    <a:pt x="25" y="1349"/>
                  </a:lnTo>
                  <a:cubicBezTo>
                    <a:pt x="25" y="1370"/>
                    <a:pt x="42" y="1386"/>
                    <a:pt x="63" y="1386"/>
                  </a:cubicBezTo>
                  <a:lnTo>
                    <a:pt x="11334" y="1386"/>
                  </a:lnTo>
                  <a:cubicBezTo>
                    <a:pt x="11355" y="1386"/>
                    <a:pt x="11372" y="1370"/>
                    <a:pt x="11372" y="1349"/>
                  </a:cubicBezTo>
                  <a:lnTo>
                    <a:pt x="11372" y="62"/>
                  </a:lnTo>
                  <a:cubicBezTo>
                    <a:pt x="11372" y="41"/>
                    <a:pt x="11355" y="25"/>
                    <a:pt x="11334" y="25"/>
                  </a:cubicBezTo>
                  <a:lnTo>
                    <a:pt x="63" y="25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4" name="Freeform 923"/>
            <p:cNvSpPr>
              <a:spLocks/>
            </p:cNvSpPr>
            <p:nvPr/>
          </p:nvSpPr>
          <p:spPr bwMode="auto">
            <a:xfrm>
              <a:off x="5477422" y="2456623"/>
              <a:ext cx="96036" cy="116748"/>
            </a:xfrm>
            <a:custGeom>
              <a:avLst/>
              <a:gdLst>
                <a:gd name="T0" fmla="*/ 0 w 160"/>
                <a:gd name="T1" fmla="*/ 0 h 195"/>
                <a:gd name="T2" fmla="*/ 21 w 160"/>
                <a:gd name="T3" fmla="*/ 0 h 195"/>
                <a:gd name="T4" fmla="*/ 80 w 160"/>
                <a:gd name="T5" fmla="*/ 104 h 195"/>
                <a:gd name="T6" fmla="*/ 138 w 160"/>
                <a:gd name="T7" fmla="*/ 0 h 195"/>
                <a:gd name="T8" fmla="*/ 160 w 160"/>
                <a:gd name="T9" fmla="*/ 0 h 195"/>
                <a:gd name="T10" fmla="*/ 160 w 160"/>
                <a:gd name="T11" fmla="*/ 195 h 195"/>
                <a:gd name="T12" fmla="*/ 138 w 160"/>
                <a:gd name="T13" fmla="*/ 195 h 195"/>
                <a:gd name="T14" fmla="*/ 138 w 160"/>
                <a:gd name="T15" fmla="*/ 39 h 195"/>
                <a:gd name="T16" fmla="*/ 78 w 160"/>
                <a:gd name="T17" fmla="*/ 143 h 195"/>
                <a:gd name="T18" fmla="*/ 80 w 160"/>
                <a:gd name="T19" fmla="*/ 143 h 195"/>
                <a:gd name="T20" fmla="*/ 20 w 160"/>
                <a:gd name="T21" fmla="*/ 39 h 195"/>
                <a:gd name="T22" fmla="*/ 20 w 160"/>
                <a:gd name="T23" fmla="*/ 195 h 195"/>
                <a:gd name="T24" fmla="*/ 0 w 160"/>
                <a:gd name="T25" fmla="*/ 195 h 195"/>
                <a:gd name="T26" fmla="*/ 0 w 160"/>
                <a:gd name="T27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" h="195">
                  <a:moveTo>
                    <a:pt x="0" y="0"/>
                  </a:moveTo>
                  <a:lnTo>
                    <a:pt x="21" y="0"/>
                  </a:lnTo>
                  <a:lnTo>
                    <a:pt x="80" y="104"/>
                  </a:lnTo>
                  <a:lnTo>
                    <a:pt x="138" y="0"/>
                  </a:lnTo>
                  <a:lnTo>
                    <a:pt x="160" y="0"/>
                  </a:lnTo>
                  <a:lnTo>
                    <a:pt x="160" y="195"/>
                  </a:lnTo>
                  <a:lnTo>
                    <a:pt x="138" y="195"/>
                  </a:lnTo>
                  <a:lnTo>
                    <a:pt x="138" y="39"/>
                  </a:lnTo>
                  <a:lnTo>
                    <a:pt x="78" y="143"/>
                  </a:lnTo>
                  <a:lnTo>
                    <a:pt x="80" y="143"/>
                  </a:lnTo>
                  <a:lnTo>
                    <a:pt x="20" y="39"/>
                  </a:lnTo>
                  <a:lnTo>
                    <a:pt x="20" y="195"/>
                  </a:lnTo>
                  <a:lnTo>
                    <a:pt x="0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5" name="Freeform 924"/>
            <p:cNvSpPr>
              <a:spLocks/>
            </p:cNvSpPr>
            <p:nvPr/>
          </p:nvSpPr>
          <p:spPr bwMode="auto">
            <a:xfrm>
              <a:off x="5599819" y="2484868"/>
              <a:ext cx="65907" cy="90386"/>
            </a:xfrm>
            <a:custGeom>
              <a:avLst/>
              <a:gdLst>
                <a:gd name="T0" fmla="*/ 0 w 110"/>
                <a:gd name="T1" fmla="*/ 96 h 149"/>
                <a:gd name="T2" fmla="*/ 0 w 110"/>
                <a:gd name="T3" fmla="*/ 1 h 149"/>
                <a:gd name="T4" fmla="*/ 20 w 110"/>
                <a:gd name="T5" fmla="*/ 1 h 149"/>
                <a:gd name="T6" fmla="*/ 20 w 110"/>
                <a:gd name="T7" fmla="*/ 90 h 149"/>
                <a:gd name="T8" fmla="*/ 54 w 110"/>
                <a:gd name="T9" fmla="*/ 130 h 149"/>
                <a:gd name="T10" fmla="*/ 90 w 110"/>
                <a:gd name="T11" fmla="*/ 89 h 149"/>
                <a:gd name="T12" fmla="*/ 90 w 110"/>
                <a:gd name="T13" fmla="*/ 0 h 149"/>
                <a:gd name="T14" fmla="*/ 110 w 110"/>
                <a:gd name="T15" fmla="*/ 0 h 149"/>
                <a:gd name="T16" fmla="*/ 110 w 110"/>
                <a:gd name="T17" fmla="*/ 145 h 149"/>
                <a:gd name="T18" fmla="*/ 90 w 110"/>
                <a:gd name="T19" fmla="*/ 145 h 149"/>
                <a:gd name="T20" fmla="*/ 90 w 110"/>
                <a:gd name="T21" fmla="*/ 121 h 149"/>
                <a:gd name="T22" fmla="*/ 48 w 110"/>
                <a:gd name="T23" fmla="*/ 147 h 149"/>
                <a:gd name="T24" fmla="*/ 0 w 110"/>
                <a:gd name="T25" fmla="*/ 96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9">
                  <a:moveTo>
                    <a:pt x="0" y="96"/>
                  </a:moveTo>
                  <a:lnTo>
                    <a:pt x="0" y="1"/>
                  </a:lnTo>
                  <a:lnTo>
                    <a:pt x="20" y="1"/>
                  </a:lnTo>
                  <a:lnTo>
                    <a:pt x="20" y="90"/>
                  </a:lnTo>
                  <a:cubicBezTo>
                    <a:pt x="20" y="116"/>
                    <a:pt x="33" y="130"/>
                    <a:pt x="54" y="130"/>
                  </a:cubicBezTo>
                  <a:cubicBezTo>
                    <a:pt x="75" y="130"/>
                    <a:pt x="90" y="114"/>
                    <a:pt x="90" y="89"/>
                  </a:cubicBezTo>
                  <a:lnTo>
                    <a:pt x="90" y="0"/>
                  </a:lnTo>
                  <a:lnTo>
                    <a:pt x="110" y="0"/>
                  </a:lnTo>
                  <a:lnTo>
                    <a:pt x="110" y="145"/>
                  </a:lnTo>
                  <a:lnTo>
                    <a:pt x="90" y="145"/>
                  </a:lnTo>
                  <a:lnTo>
                    <a:pt x="90" y="121"/>
                  </a:lnTo>
                  <a:cubicBezTo>
                    <a:pt x="83" y="136"/>
                    <a:pt x="69" y="147"/>
                    <a:pt x="48" y="147"/>
                  </a:cubicBezTo>
                  <a:cubicBezTo>
                    <a:pt x="18" y="149"/>
                    <a:pt x="0" y="128"/>
                    <a:pt x="0" y="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6" name="Freeform 925"/>
            <p:cNvSpPr>
              <a:spLocks/>
            </p:cNvSpPr>
            <p:nvPr/>
          </p:nvSpPr>
          <p:spPr bwMode="auto">
            <a:xfrm>
              <a:off x="5690205" y="2484868"/>
              <a:ext cx="43310" cy="88503"/>
            </a:xfrm>
            <a:custGeom>
              <a:avLst/>
              <a:gdLst>
                <a:gd name="T0" fmla="*/ 0 w 70"/>
                <a:gd name="T1" fmla="*/ 2 h 147"/>
                <a:gd name="T2" fmla="*/ 20 w 70"/>
                <a:gd name="T3" fmla="*/ 2 h 147"/>
                <a:gd name="T4" fmla="*/ 20 w 70"/>
                <a:gd name="T5" fmla="*/ 35 h 147"/>
                <a:gd name="T6" fmla="*/ 70 w 70"/>
                <a:gd name="T7" fmla="*/ 1 h 147"/>
                <a:gd name="T8" fmla="*/ 70 w 70"/>
                <a:gd name="T9" fmla="*/ 22 h 147"/>
                <a:gd name="T10" fmla="*/ 68 w 70"/>
                <a:gd name="T11" fmla="*/ 22 h 147"/>
                <a:gd name="T12" fmla="*/ 20 w 70"/>
                <a:gd name="T13" fmla="*/ 78 h 147"/>
                <a:gd name="T14" fmla="*/ 20 w 70"/>
                <a:gd name="T15" fmla="*/ 147 h 147"/>
                <a:gd name="T16" fmla="*/ 0 w 70"/>
                <a:gd name="T17" fmla="*/ 147 h 147"/>
                <a:gd name="T18" fmla="*/ 0 w 70"/>
                <a:gd name="T1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7">
                  <a:moveTo>
                    <a:pt x="0" y="2"/>
                  </a:moveTo>
                  <a:lnTo>
                    <a:pt x="20" y="2"/>
                  </a:lnTo>
                  <a:lnTo>
                    <a:pt x="20" y="35"/>
                  </a:lnTo>
                  <a:cubicBezTo>
                    <a:pt x="28" y="15"/>
                    <a:pt x="46" y="0"/>
                    <a:pt x="70" y="1"/>
                  </a:cubicBezTo>
                  <a:lnTo>
                    <a:pt x="70" y="22"/>
                  </a:lnTo>
                  <a:lnTo>
                    <a:pt x="68" y="22"/>
                  </a:lnTo>
                  <a:cubicBezTo>
                    <a:pt x="41" y="22"/>
                    <a:pt x="20" y="41"/>
                    <a:pt x="20" y="78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7" name="Freeform 926"/>
            <p:cNvSpPr>
              <a:spLocks noEditPoints="1"/>
            </p:cNvSpPr>
            <p:nvPr/>
          </p:nvSpPr>
          <p:spPr bwMode="auto">
            <a:xfrm>
              <a:off x="5739164" y="2484868"/>
              <a:ext cx="65907" cy="90386"/>
            </a:xfrm>
            <a:custGeom>
              <a:avLst/>
              <a:gdLst>
                <a:gd name="T0" fmla="*/ 0 w 109"/>
                <a:gd name="T1" fmla="*/ 103 h 149"/>
                <a:gd name="T2" fmla="*/ 0 w 109"/>
                <a:gd name="T3" fmla="*/ 103 h 149"/>
                <a:gd name="T4" fmla="*/ 54 w 109"/>
                <a:gd name="T5" fmla="*/ 56 h 149"/>
                <a:gd name="T6" fmla="*/ 91 w 109"/>
                <a:gd name="T7" fmla="*/ 62 h 149"/>
                <a:gd name="T8" fmla="*/ 91 w 109"/>
                <a:gd name="T9" fmla="*/ 53 h 149"/>
                <a:gd name="T10" fmla="*/ 54 w 109"/>
                <a:gd name="T11" fmla="*/ 17 h 149"/>
                <a:gd name="T12" fmla="*/ 16 w 109"/>
                <a:gd name="T13" fmla="*/ 27 h 149"/>
                <a:gd name="T14" fmla="*/ 10 w 109"/>
                <a:gd name="T15" fmla="*/ 11 h 149"/>
                <a:gd name="T16" fmla="*/ 55 w 109"/>
                <a:gd name="T17" fmla="*/ 0 h 149"/>
                <a:gd name="T18" fmla="*/ 95 w 109"/>
                <a:gd name="T19" fmla="*/ 15 h 149"/>
                <a:gd name="T20" fmla="*/ 109 w 109"/>
                <a:gd name="T21" fmla="*/ 54 h 149"/>
                <a:gd name="T22" fmla="*/ 109 w 109"/>
                <a:gd name="T23" fmla="*/ 146 h 149"/>
                <a:gd name="T24" fmla="*/ 89 w 109"/>
                <a:gd name="T25" fmla="*/ 146 h 149"/>
                <a:gd name="T26" fmla="*/ 89 w 109"/>
                <a:gd name="T27" fmla="*/ 125 h 149"/>
                <a:gd name="T28" fmla="*/ 45 w 109"/>
                <a:gd name="T29" fmla="*/ 149 h 149"/>
                <a:gd name="T30" fmla="*/ 0 w 109"/>
                <a:gd name="T31" fmla="*/ 103 h 149"/>
                <a:gd name="T32" fmla="*/ 91 w 109"/>
                <a:gd name="T33" fmla="*/ 95 h 149"/>
                <a:gd name="T34" fmla="*/ 91 w 109"/>
                <a:gd name="T35" fmla="*/ 77 h 149"/>
                <a:gd name="T36" fmla="*/ 56 w 109"/>
                <a:gd name="T37" fmla="*/ 71 h 149"/>
                <a:gd name="T38" fmla="*/ 20 w 109"/>
                <a:gd name="T39" fmla="*/ 101 h 149"/>
                <a:gd name="T40" fmla="*/ 20 w 109"/>
                <a:gd name="T41" fmla="*/ 102 h 149"/>
                <a:gd name="T42" fmla="*/ 51 w 109"/>
                <a:gd name="T43" fmla="*/ 132 h 149"/>
                <a:gd name="T44" fmla="*/ 91 w 109"/>
                <a:gd name="T45" fmla="*/ 9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9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4" y="56"/>
                  </a:cubicBezTo>
                  <a:cubicBezTo>
                    <a:pt x="69" y="56"/>
                    <a:pt x="80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7" y="17"/>
                    <a:pt x="54" y="17"/>
                  </a:cubicBezTo>
                  <a:cubicBezTo>
                    <a:pt x="38" y="17"/>
                    <a:pt x="26" y="22"/>
                    <a:pt x="16" y="27"/>
                  </a:cubicBezTo>
                  <a:lnTo>
                    <a:pt x="10" y="11"/>
                  </a:lnTo>
                  <a:cubicBezTo>
                    <a:pt x="24" y="5"/>
                    <a:pt x="37" y="0"/>
                    <a:pt x="55" y="0"/>
                  </a:cubicBezTo>
                  <a:cubicBezTo>
                    <a:pt x="72" y="0"/>
                    <a:pt x="86" y="5"/>
                    <a:pt x="95" y="15"/>
                  </a:cubicBezTo>
                  <a:cubicBezTo>
                    <a:pt x="104" y="24"/>
                    <a:pt x="109" y="37"/>
                    <a:pt x="109" y="54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9"/>
                    <a:pt x="66" y="149"/>
                    <a:pt x="45" y="149"/>
                  </a:cubicBezTo>
                  <a:cubicBezTo>
                    <a:pt x="22" y="149"/>
                    <a:pt x="0" y="132"/>
                    <a:pt x="0" y="103"/>
                  </a:cubicBezTo>
                  <a:close/>
                  <a:moveTo>
                    <a:pt x="91" y="95"/>
                  </a:moveTo>
                  <a:lnTo>
                    <a:pt x="91" y="77"/>
                  </a:lnTo>
                  <a:cubicBezTo>
                    <a:pt x="82" y="74"/>
                    <a:pt x="70" y="71"/>
                    <a:pt x="56" y="71"/>
                  </a:cubicBezTo>
                  <a:cubicBezTo>
                    <a:pt x="34" y="71"/>
                    <a:pt x="20" y="84"/>
                    <a:pt x="20" y="101"/>
                  </a:cubicBezTo>
                  <a:lnTo>
                    <a:pt x="20" y="102"/>
                  </a:lnTo>
                  <a:cubicBezTo>
                    <a:pt x="20" y="120"/>
                    <a:pt x="34" y="132"/>
                    <a:pt x="51" y="132"/>
                  </a:cubicBezTo>
                  <a:cubicBezTo>
                    <a:pt x="72" y="132"/>
                    <a:pt x="91" y="116"/>
                    <a:pt x="91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8" name="Freeform 927"/>
            <p:cNvSpPr>
              <a:spLocks/>
            </p:cNvSpPr>
            <p:nvPr/>
          </p:nvSpPr>
          <p:spPr bwMode="auto">
            <a:xfrm>
              <a:off x="5829550" y="2484868"/>
              <a:ext cx="65907" cy="88503"/>
            </a:xfrm>
            <a:custGeom>
              <a:avLst/>
              <a:gdLst>
                <a:gd name="T0" fmla="*/ 1 w 111"/>
                <a:gd name="T1" fmla="*/ 3 h 148"/>
                <a:gd name="T2" fmla="*/ 21 w 111"/>
                <a:gd name="T3" fmla="*/ 3 h 148"/>
                <a:gd name="T4" fmla="*/ 21 w 111"/>
                <a:gd name="T5" fmla="*/ 27 h 148"/>
                <a:gd name="T6" fmla="*/ 63 w 111"/>
                <a:gd name="T7" fmla="*/ 0 h 148"/>
                <a:gd name="T8" fmla="*/ 111 w 111"/>
                <a:gd name="T9" fmla="*/ 53 h 148"/>
                <a:gd name="T10" fmla="*/ 111 w 111"/>
                <a:gd name="T11" fmla="*/ 148 h 148"/>
                <a:gd name="T12" fmla="*/ 90 w 111"/>
                <a:gd name="T13" fmla="*/ 148 h 148"/>
                <a:gd name="T14" fmla="*/ 90 w 111"/>
                <a:gd name="T15" fmla="*/ 59 h 148"/>
                <a:gd name="T16" fmla="*/ 57 w 111"/>
                <a:gd name="T17" fmla="*/ 19 h 148"/>
                <a:gd name="T18" fmla="*/ 20 w 111"/>
                <a:gd name="T19" fmla="*/ 60 h 148"/>
                <a:gd name="T20" fmla="*/ 20 w 111"/>
                <a:gd name="T21" fmla="*/ 148 h 148"/>
                <a:gd name="T22" fmla="*/ 0 w 111"/>
                <a:gd name="T23" fmla="*/ 148 h 148"/>
                <a:gd name="T24" fmla="*/ 0 w 111"/>
                <a:gd name="T25" fmla="*/ 3 h 148"/>
                <a:gd name="T26" fmla="*/ 1 w 111"/>
                <a:gd name="T27" fmla="*/ 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1" h="148">
                  <a:moveTo>
                    <a:pt x="1" y="3"/>
                  </a:moveTo>
                  <a:lnTo>
                    <a:pt x="21" y="3"/>
                  </a:lnTo>
                  <a:lnTo>
                    <a:pt x="21" y="27"/>
                  </a:lnTo>
                  <a:cubicBezTo>
                    <a:pt x="28" y="12"/>
                    <a:pt x="42" y="0"/>
                    <a:pt x="63" y="0"/>
                  </a:cubicBezTo>
                  <a:cubicBezTo>
                    <a:pt x="93" y="0"/>
                    <a:pt x="111" y="20"/>
                    <a:pt x="111" y="53"/>
                  </a:cubicBezTo>
                  <a:lnTo>
                    <a:pt x="111" y="148"/>
                  </a:lnTo>
                  <a:lnTo>
                    <a:pt x="90" y="148"/>
                  </a:lnTo>
                  <a:lnTo>
                    <a:pt x="90" y="59"/>
                  </a:lnTo>
                  <a:cubicBezTo>
                    <a:pt x="90" y="33"/>
                    <a:pt x="78" y="19"/>
                    <a:pt x="57" y="19"/>
                  </a:cubicBezTo>
                  <a:cubicBezTo>
                    <a:pt x="35" y="19"/>
                    <a:pt x="20" y="35"/>
                    <a:pt x="20" y="60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9" name="Freeform 928"/>
            <p:cNvSpPr>
              <a:spLocks noEditPoints="1"/>
            </p:cNvSpPr>
            <p:nvPr/>
          </p:nvSpPr>
          <p:spPr bwMode="auto">
            <a:xfrm>
              <a:off x="5914287" y="2484868"/>
              <a:ext cx="77205" cy="90386"/>
            </a:xfrm>
            <a:custGeom>
              <a:avLst/>
              <a:gdLst>
                <a:gd name="T0" fmla="*/ 0 w 127"/>
                <a:gd name="T1" fmla="*/ 78 h 152"/>
                <a:gd name="T2" fmla="*/ 0 w 127"/>
                <a:gd name="T3" fmla="*/ 75 h 152"/>
                <a:gd name="T4" fmla="*/ 64 w 127"/>
                <a:gd name="T5" fmla="*/ 0 h 152"/>
                <a:gd name="T6" fmla="*/ 127 w 127"/>
                <a:gd name="T7" fmla="*/ 74 h 152"/>
                <a:gd name="T8" fmla="*/ 127 w 127"/>
                <a:gd name="T9" fmla="*/ 75 h 152"/>
                <a:gd name="T10" fmla="*/ 64 w 127"/>
                <a:gd name="T11" fmla="*/ 150 h 152"/>
                <a:gd name="T12" fmla="*/ 0 w 127"/>
                <a:gd name="T13" fmla="*/ 78 h 152"/>
                <a:gd name="T14" fmla="*/ 109 w 127"/>
                <a:gd name="T15" fmla="*/ 78 h 152"/>
                <a:gd name="T16" fmla="*/ 109 w 127"/>
                <a:gd name="T17" fmla="*/ 77 h 152"/>
                <a:gd name="T18" fmla="*/ 65 w 127"/>
                <a:gd name="T19" fmla="*/ 20 h 152"/>
                <a:gd name="T20" fmla="*/ 21 w 127"/>
                <a:gd name="T21" fmla="*/ 77 h 152"/>
                <a:gd name="T22" fmla="*/ 21 w 127"/>
                <a:gd name="T23" fmla="*/ 78 h 152"/>
                <a:gd name="T24" fmla="*/ 65 w 127"/>
                <a:gd name="T25" fmla="*/ 134 h 152"/>
                <a:gd name="T26" fmla="*/ 109 w 127"/>
                <a:gd name="T27" fmla="*/ 7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152">
                  <a:moveTo>
                    <a:pt x="0" y="78"/>
                  </a:moveTo>
                  <a:lnTo>
                    <a:pt x="0" y="75"/>
                  </a:lnTo>
                  <a:cubicBezTo>
                    <a:pt x="0" y="33"/>
                    <a:pt x="27" y="0"/>
                    <a:pt x="64" y="0"/>
                  </a:cubicBezTo>
                  <a:cubicBezTo>
                    <a:pt x="101" y="0"/>
                    <a:pt x="127" y="33"/>
                    <a:pt x="127" y="74"/>
                  </a:cubicBezTo>
                  <a:lnTo>
                    <a:pt x="127" y="75"/>
                  </a:lnTo>
                  <a:cubicBezTo>
                    <a:pt x="127" y="118"/>
                    <a:pt x="100" y="150"/>
                    <a:pt x="64" y="150"/>
                  </a:cubicBezTo>
                  <a:cubicBezTo>
                    <a:pt x="27" y="152"/>
                    <a:pt x="0" y="120"/>
                    <a:pt x="0" y="78"/>
                  </a:cubicBezTo>
                  <a:close/>
                  <a:moveTo>
                    <a:pt x="109" y="78"/>
                  </a:moveTo>
                  <a:lnTo>
                    <a:pt x="109" y="77"/>
                  </a:lnTo>
                  <a:cubicBezTo>
                    <a:pt x="109" y="44"/>
                    <a:pt x="89" y="20"/>
                    <a:pt x="65" y="20"/>
                  </a:cubicBezTo>
                  <a:cubicBezTo>
                    <a:pt x="40" y="20"/>
                    <a:pt x="21" y="44"/>
                    <a:pt x="21" y="77"/>
                  </a:cubicBezTo>
                  <a:lnTo>
                    <a:pt x="21" y="78"/>
                  </a:lnTo>
                  <a:cubicBezTo>
                    <a:pt x="21" y="110"/>
                    <a:pt x="40" y="134"/>
                    <a:pt x="65" y="134"/>
                  </a:cubicBezTo>
                  <a:cubicBezTo>
                    <a:pt x="90" y="134"/>
                    <a:pt x="109" y="109"/>
                    <a:pt x="109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0" name="Freeform 929"/>
            <p:cNvSpPr>
              <a:spLocks/>
            </p:cNvSpPr>
            <p:nvPr/>
          </p:nvSpPr>
          <p:spPr bwMode="auto">
            <a:xfrm>
              <a:off x="6159082" y="2456623"/>
              <a:ext cx="71555" cy="116748"/>
            </a:xfrm>
            <a:custGeom>
              <a:avLst/>
              <a:gdLst>
                <a:gd name="T0" fmla="*/ 1 w 118"/>
                <a:gd name="T1" fmla="*/ 0 h 193"/>
                <a:gd name="T2" fmla="*/ 118 w 118"/>
                <a:gd name="T3" fmla="*/ 0 h 193"/>
                <a:gd name="T4" fmla="*/ 118 w 118"/>
                <a:gd name="T5" fmla="*/ 19 h 193"/>
                <a:gd name="T6" fmla="*/ 22 w 118"/>
                <a:gd name="T7" fmla="*/ 19 h 193"/>
                <a:gd name="T8" fmla="*/ 22 w 118"/>
                <a:gd name="T9" fmla="*/ 89 h 193"/>
                <a:gd name="T10" fmla="*/ 108 w 118"/>
                <a:gd name="T11" fmla="*/ 89 h 193"/>
                <a:gd name="T12" fmla="*/ 108 w 118"/>
                <a:gd name="T13" fmla="*/ 108 h 193"/>
                <a:gd name="T14" fmla="*/ 22 w 118"/>
                <a:gd name="T15" fmla="*/ 108 h 193"/>
                <a:gd name="T16" fmla="*/ 22 w 118"/>
                <a:gd name="T17" fmla="*/ 193 h 193"/>
                <a:gd name="T18" fmla="*/ 0 w 118"/>
                <a:gd name="T19" fmla="*/ 193 h 193"/>
                <a:gd name="T20" fmla="*/ 0 w 118"/>
                <a:gd name="T21" fmla="*/ 0 h 193"/>
                <a:gd name="T22" fmla="*/ 1 w 118"/>
                <a:gd name="T23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8" h="193">
                  <a:moveTo>
                    <a:pt x="1" y="0"/>
                  </a:moveTo>
                  <a:lnTo>
                    <a:pt x="118" y="0"/>
                  </a:lnTo>
                  <a:lnTo>
                    <a:pt x="118" y="19"/>
                  </a:lnTo>
                  <a:lnTo>
                    <a:pt x="22" y="19"/>
                  </a:lnTo>
                  <a:lnTo>
                    <a:pt x="22" y="89"/>
                  </a:lnTo>
                  <a:lnTo>
                    <a:pt x="108" y="89"/>
                  </a:lnTo>
                  <a:lnTo>
                    <a:pt x="108" y="108"/>
                  </a:lnTo>
                  <a:lnTo>
                    <a:pt x="22" y="108"/>
                  </a:lnTo>
                  <a:lnTo>
                    <a:pt x="22" y="193"/>
                  </a:lnTo>
                  <a:lnTo>
                    <a:pt x="0" y="193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1" name="Freeform 930"/>
            <p:cNvSpPr>
              <a:spLocks/>
            </p:cNvSpPr>
            <p:nvPr/>
          </p:nvSpPr>
          <p:spPr bwMode="auto">
            <a:xfrm>
              <a:off x="6249468" y="2484868"/>
              <a:ext cx="41427" cy="88503"/>
            </a:xfrm>
            <a:custGeom>
              <a:avLst/>
              <a:gdLst>
                <a:gd name="T0" fmla="*/ 0 w 70"/>
                <a:gd name="T1" fmla="*/ 2 h 147"/>
                <a:gd name="T2" fmla="*/ 20 w 70"/>
                <a:gd name="T3" fmla="*/ 2 h 147"/>
                <a:gd name="T4" fmla="*/ 20 w 70"/>
                <a:gd name="T5" fmla="*/ 35 h 147"/>
                <a:gd name="T6" fmla="*/ 70 w 70"/>
                <a:gd name="T7" fmla="*/ 1 h 147"/>
                <a:gd name="T8" fmla="*/ 70 w 70"/>
                <a:gd name="T9" fmla="*/ 22 h 147"/>
                <a:gd name="T10" fmla="*/ 69 w 70"/>
                <a:gd name="T11" fmla="*/ 22 h 147"/>
                <a:gd name="T12" fmla="*/ 20 w 70"/>
                <a:gd name="T13" fmla="*/ 78 h 147"/>
                <a:gd name="T14" fmla="*/ 20 w 70"/>
                <a:gd name="T15" fmla="*/ 147 h 147"/>
                <a:gd name="T16" fmla="*/ 0 w 70"/>
                <a:gd name="T17" fmla="*/ 147 h 147"/>
                <a:gd name="T18" fmla="*/ 0 w 70"/>
                <a:gd name="T1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7">
                  <a:moveTo>
                    <a:pt x="0" y="2"/>
                  </a:moveTo>
                  <a:lnTo>
                    <a:pt x="20" y="2"/>
                  </a:lnTo>
                  <a:lnTo>
                    <a:pt x="20" y="35"/>
                  </a:lnTo>
                  <a:cubicBezTo>
                    <a:pt x="29" y="15"/>
                    <a:pt x="47" y="0"/>
                    <a:pt x="70" y="1"/>
                  </a:cubicBezTo>
                  <a:lnTo>
                    <a:pt x="70" y="22"/>
                  </a:lnTo>
                  <a:lnTo>
                    <a:pt x="69" y="22"/>
                  </a:lnTo>
                  <a:cubicBezTo>
                    <a:pt x="41" y="22"/>
                    <a:pt x="20" y="41"/>
                    <a:pt x="20" y="78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2" name="Freeform 931"/>
            <p:cNvSpPr>
              <a:spLocks noEditPoints="1"/>
            </p:cNvSpPr>
            <p:nvPr/>
          </p:nvSpPr>
          <p:spPr bwMode="auto">
            <a:xfrm>
              <a:off x="6300309" y="2484868"/>
              <a:ext cx="71555" cy="90386"/>
            </a:xfrm>
            <a:custGeom>
              <a:avLst/>
              <a:gdLst>
                <a:gd name="T0" fmla="*/ 0 w 118"/>
                <a:gd name="T1" fmla="*/ 76 h 151"/>
                <a:gd name="T2" fmla="*/ 0 w 118"/>
                <a:gd name="T3" fmla="*/ 75 h 151"/>
                <a:gd name="T4" fmla="*/ 60 w 118"/>
                <a:gd name="T5" fmla="*/ 0 h 151"/>
                <a:gd name="T6" fmla="*/ 118 w 118"/>
                <a:gd name="T7" fmla="*/ 75 h 151"/>
                <a:gd name="T8" fmla="*/ 118 w 118"/>
                <a:gd name="T9" fmla="*/ 83 h 151"/>
                <a:gd name="T10" fmla="*/ 20 w 118"/>
                <a:gd name="T11" fmla="*/ 83 h 151"/>
                <a:gd name="T12" fmla="*/ 65 w 118"/>
                <a:gd name="T13" fmla="*/ 133 h 151"/>
                <a:gd name="T14" fmla="*/ 103 w 118"/>
                <a:gd name="T15" fmla="*/ 117 h 151"/>
                <a:gd name="T16" fmla="*/ 114 w 118"/>
                <a:gd name="T17" fmla="*/ 129 h 151"/>
                <a:gd name="T18" fmla="*/ 64 w 118"/>
                <a:gd name="T19" fmla="*/ 151 h 151"/>
                <a:gd name="T20" fmla="*/ 0 w 118"/>
                <a:gd name="T21" fmla="*/ 76 h 151"/>
                <a:gd name="T22" fmla="*/ 98 w 118"/>
                <a:gd name="T23" fmla="*/ 67 h 151"/>
                <a:gd name="T24" fmla="*/ 60 w 118"/>
                <a:gd name="T25" fmla="*/ 17 h 151"/>
                <a:gd name="T26" fmla="*/ 20 w 118"/>
                <a:gd name="T27" fmla="*/ 67 h 151"/>
                <a:gd name="T28" fmla="*/ 98 w 118"/>
                <a:gd name="T29" fmla="*/ 6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51">
                  <a:moveTo>
                    <a:pt x="0" y="76"/>
                  </a:moveTo>
                  <a:lnTo>
                    <a:pt x="0" y="75"/>
                  </a:lnTo>
                  <a:cubicBezTo>
                    <a:pt x="0" y="31"/>
                    <a:pt x="26" y="0"/>
                    <a:pt x="60" y="0"/>
                  </a:cubicBezTo>
                  <a:cubicBezTo>
                    <a:pt x="96" y="0"/>
                    <a:pt x="118" y="31"/>
                    <a:pt x="118" y="75"/>
                  </a:cubicBezTo>
                  <a:lnTo>
                    <a:pt x="118" y="83"/>
                  </a:lnTo>
                  <a:lnTo>
                    <a:pt x="20" y="83"/>
                  </a:lnTo>
                  <a:cubicBezTo>
                    <a:pt x="23" y="116"/>
                    <a:pt x="43" y="133"/>
                    <a:pt x="65" y="133"/>
                  </a:cubicBezTo>
                  <a:cubicBezTo>
                    <a:pt x="81" y="133"/>
                    <a:pt x="93" y="127"/>
                    <a:pt x="103" y="117"/>
                  </a:cubicBezTo>
                  <a:lnTo>
                    <a:pt x="114" y="129"/>
                  </a:lnTo>
                  <a:cubicBezTo>
                    <a:pt x="101" y="143"/>
                    <a:pt x="86" y="151"/>
                    <a:pt x="64" y="151"/>
                  </a:cubicBezTo>
                  <a:cubicBezTo>
                    <a:pt x="29" y="150"/>
                    <a:pt x="0" y="121"/>
                    <a:pt x="0" y="76"/>
                  </a:cubicBezTo>
                  <a:close/>
                  <a:moveTo>
                    <a:pt x="98" y="67"/>
                  </a:moveTo>
                  <a:cubicBezTo>
                    <a:pt x="96" y="40"/>
                    <a:pt x="82" y="17"/>
                    <a:pt x="60" y="17"/>
                  </a:cubicBezTo>
                  <a:cubicBezTo>
                    <a:pt x="39" y="17"/>
                    <a:pt x="23" y="37"/>
                    <a:pt x="20" y="67"/>
                  </a:cubicBezTo>
                  <a:lnTo>
                    <a:pt x="98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3" name="Freeform 932"/>
            <p:cNvSpPr>
              <a:spLocks noEditPoints="1"/>
            </p:cNvSpPr>
            <p:nvPr/>
          </p:nvSpPr>
          <p:spPr bwMode="auto">
            <a:xfrm>
              <a:off x="6385047" y="2484868"/>
              <a:ext cx="71555" cy="90386"/>
            </a:xfrm>
            <a:custGeom>
              <a:avLst/>
              <a:gdLst>
                <a:gd name="T0" fmla="*/ 0 w 118"/>
                <a:gd name="T1" fmla="*/ 76 h 151"/>
                <a:gd name="T2" fmla="*/ 0 w 118"/>
                <a:gd name="T3" fmla="*/ 75 h 151"/>
                <a:gd name="T4" fmla="*/ 60 w 118"/>
                <a:gd name="T5" fmla="*/ 0 h 151"/>
                <a:gd name="T6" fmla="*/ 118 w 118"/>
                <a:gd name="T7" fmla="*/ 75 h 151"/>
                <a:gd name="T8" fmla="*/ 118 w 118"/>
                <a:gd name="T9" fmla="*/ 83 h 151"/>
                <a:gd name="T10" fmla="*/ 20 w 118"/>
                <a:gd name="T11" fmla="*/ 83 h 151"/>
                <a:gd name="T12" fmla="*/ 65 w 118"/>
                <a:gd name="T13" fmla="*/ 133 h 151"/>
                <a:gd name="T14" fmla="*/ 103 w 118"/>
                <a:gd name="T15" fmla="*/ 117 h 151"/>
                <a:gd name="T16" fmla="*/ 114 w 118"/>
                <a:gd name="T17" fmla="*/ 129 h 151"/>
                <a:gd name="T18" fmla="*/ 64 w 118"/>
                <a:gd name="T19" fmla="*/ 151 h 151"/>
                <a:gd name="T20" fmla="*/ 0 w 118"/>
                <a:gd name="T21" fmla="*/ 76 h 151"/>
                <a:gd name="T22" fmla="*/ 98 w 118"/>
                <a:gd name="T23" fmla="*/ 67 h 151"/>
                <a:gd name="T24" fmla="*/ 60 w 118"/>
                <a:gd name="T25" fmla="*/ 17 h 151"/>
                <a:gd name="T26" fmla="*/ 20 w 118"/>
                <a:gd name="T27" fmla="*/ 67 h 151"/>
                <a:gd name="T28" fmla="*/ 98 w 118"/>
                <a:gd name="T29" fmla="*/ 6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51">
                  <a:moveTo>
                    <a:pt x="0" y="76"/>
                  </a:moveTo>
                  <a:lnTo>
                    <a:pt x="0" y="75"/>
                  </a:lnTo>
                  <a:cubicBezTo>
                    <a:pt x="0" y="31"/>
                    <a:pt x="27" y="0"/>
                    <a:pt x="60" y="0"/>
                  </a:cubicBezTo>
                  <a:cubicBezTo>
                    <a:pt x="96" y="0"/>
                    <a:pt x="118" y="31"/>
                    <a:pt x="118" y="75"/>
                  </a:cubicBezTo>
                  <a:lnTo>
                    <a:pt x="118" y="83"/>
                  </a:lnTo>
                  <a:lnTo>
                    <a:pt x="20" y="83"/>
                  </a:lnTo>
                  <a:cubicBezTo>
                    <a:pt x="23" y="116"/>
                    <a:pt x="43" y="133"/>
                    <a:pt x="65" y="133"/>
                  </a:cubicBezTo>
                  <a:cubicBezTo>
                    <a:pt x="82" y="133"/>
                    <a:pt x="93" y="127"/>
                    <a:pt x="103" y="117"/>
                  </a:cubicBezTo>
                  <a:lnTo>
                    <a:pt x="114" y="129"/>
                  </a:lnTo>
                  <a:cubicBezTo>
                    <a:pt x="102" y="143"/>
                    <a:pt x="87" y="151"/>
                    <a:pt x="64" y="151"/>
                  </a:cubicBezTo>
                  <a:cubicBezTo>
                    <a:pt x="29" y="150"/>
                    <a:pt x="0" y="121"/>
                    <a:pt x="0" y="76"/>
                  </a:cubicBezTo>
                  <a:close/>
                  <a:moveTo>
                    <a:pt x="98" y="67"/>
                  </a:moveTo>
                  <a:cubicBezTo>
                    <a:pt x="97" y="40"/>
                    <a:pt x="83" y="17"/>
                    <a:pt x="60" y="17"/>
                  </a:cubicBezTo>
                  <a:cubicBezTo>
                    <a:pt x="39" y="17"/>
                    <a:pt x="23" y="37"/>
                    <a:pt x="20" y="67"/>
                  </a:cubicBezTo>
                  <a:lnTo>
                    <a:pt x="98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4" name="Freeform 933"/>
            <p:cNvSpPr>
              <a:spLocks/>
            </p:cNvSpPr>
            <p:nvPr/>
          </p:nvSpPr>
          <p:spPr bwMode="auto">
            <a:xfrm>
              <a:off x="6467900" y="2484868"/>
              <a:ext cx="64023" cy="88503"/>
            </a:xfrm>
            <a:custGeom>
              <a:avLst/>
              <a:gdLst>
                <a:gd name="T0" fmla="*/ 0 w 105"/>
                <a:gd name="T1" fmla="*/ 132 h 145"/>
                <a:gd name="T2" fmla="*/ 80 w 105"/>
                <a:gd name="T3" fmla="*/ 17 h 145"/>
                <a:gd name="T4" fmla="*/ 2 w 105"/>
                <a:gd name="T5" fmla="*/ 17 h 145"/>
                <a:gd name="T6" fmla="*/ 2 w 105"/>
                <a:gd name="T7" fmla="*/ 0 h 145"/>
                <a:gd name="T8" fmla="*/ 105 w 105"/>
                <a:gd name="T9" fmla="*/ 0 h 145"/>
                <a:gd name="T10" fmla="*/ 105 w 105"/>
                <a:gd name="T11" fmla="*/ 12 h 145"/>
                <a:gd name="T12" fmla="*/ 25 w 105"/>
                <a:gd name="T13" fmla="*/ 127 h 145"/>
                <a:gd name="T14" fmla="*/ 105 w 105"/>
                <a:gd name="T15" fmla="*/ 127 h 145"/>
                <a:gd name="T16" fmla="*/ 105 w 105"/>
                <a:gd name="T17" fmla="*/ 145 h 145"/>
                <a:gd name="T18" fmla="*/ 0 w 105"/>
                <a:gd name="T19" fmla="*/ 145 h 145"/>
                <a:gd name="T20" fmla="*/ 0 w 105"/>
                <a:gd name="T21" fmla="*/ 13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45">
                  <a:moveTo>
                    <a:pt x="0" y="132"/>
                  </a:moveTo>
                  <a:lnTo>
                    <a:pt x="80" y="17"/>
                  </a:lnTo>
                  <a:lnTo>
                    <a:pt x="2" y="17"/>
                  </a:lnTo>
                  <a:lnTo>
                    <a:pt x="2" y="0"/>
                  </a:lnTo>
                  <a:lnTo>
                    <a:pt x="105" y="0"/>
                  </a:lnTo>
                  <a:lnTo>
                    <a:pt x="105" y="12"/>
                  </a:lnTo>
                  <a:lnTo>
                    <a:pt x="25" y="127"/>
                  </a:lnTo>
                  <a:lnTo>
                    <a:pt x="105" y="127"/>
                  </a:lnTo>
                  <a:lnTo>
                    <a:pt x="105" y="145"/>
                  </a:lnTo>
                  <a:lnTo>
                    <a:pt x="0" y="145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5" name="Freeform 934"/>
            <p:cNvSpPr>
              <a:spLocks noEditPoints="1"/>
            </p:cNvSpPr>
            <p:nvPr/>
          </p:nvSpPr>
          <p:spPr bwMode="auto">
            <a:xfrm>
              <a:off x="6545104" y="2484868"/>
              <a:ext cx="71555" cy="90386"/>
            </a:xfrm>
            <a:custGeom>
              <a:avLst/>
              <a:gdLst>
                <a:gd name="T0" fmla="*/ 0 w 117"/>
                <a:gd name="T1" fmla="*/ 76 h 151"/>
                <a:gd name="T2" fmla="*/ 0 w 117"/>
                <a:gd name="T3" fmla="*/ 75 h 151"/>
                <a:gd name="T4" fmla="*/ 60 w 117"/>
                <a:gd name="T5" fmla="*/ 0 h 151"/>
                <a:gd name="T6" fmla="*/ 117 w 117"/>
                <a:gd name="T7" fmla="*/ 75 h 151"/>
                <a:gd name="T8" fmla="*/ 117 w 117"/>
                <a:gd name="T9" fmla="*/ 83 h 151"/>
                <a:gd name="T10" fmla="*/ 20 w 117"/>
                <a:gd name="T11" fmla="*/ 83 h 151"/>
                <a:gd name="T12" fmla="*/ 65 w 117"/>
                <a:gd name="T13" fmla="*/ 133 h 151"/>
                <a:gd name="T14" fmla="*/ 102 w 117"/>
                <a:gd name="T15" fmla="*/ 117 h 151"/>
                <a:gd name="T16" fmla="*/ 113 w 117"/>
                <a:gd name="T17" fmla="*/ 129 h 151"/>
                <a:gd name="T18" fmla="*/ 63 w 117"/>
                <a:gd name="T19" fmla="*/ 151 h 151"/>
                <a:gd name="T20" fmla="*/ 0 w 117"/>
                <a:gd name="T21" fmla="*/ 76 h 151"/>
                <a:gd name="T22" fmla="*/ 97 w 117"/>
                <a:gd name="T23" fmla="*/ 67 h 151"/>
                <a:gd name="T24" fmla="*/ 60 w 117"/>
                <a:gd name="T25" fmla="*/ 17 h 151"/>
                <a:gd name="T26" fmla="*/ 20 w 117"/>
                <a:gd name="T27" fmla="*/ 67 h 151"/>
                <a:gd name="T28" fmla="*/ 97 w 117"/>
                <a:gd name="T29" fmla="*/ 6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151">
                  <a:moveTo>
                    <a:pt x="0" y="76"/>
                  </a:moveTo>
                  <a:lnTo>
                    <a:pt x="0" y="75"/>
                  </a:lnTo>
                  <a:cubicBezTo>
                    <a:pt x="0" y="31"/>
                    <a:pt x="26" y="0"/>
                    <a:pt x="60" y="0"/>
                  </a:cubicBezTo>
                  <a:cubicBezTo>
                    <a:pt x="96" y="0"/>
                    <a:pt x="117" y="31"/>
                    <a:pt x="117" y="75"/>
                  </a:cubicBezTo>
                  <a:lnTo>
                    <a:pt x="117" y="83"/>
                  </a:lnTo>
                  <a:lnTo>
                    <a:pt x="20" y="83"/>
                  </a:lnTo>
                  <a:cubicBezTo>
                    <a:pt x="22" y="116"/>
                    <a:pt x="42" y="133"/>
                    <a:pt x="65" y="133"/>
                  </a:cubicBezTo>
                  <a:cubicBezTo>
                    <a:pt x="81" y="133"/>
                    <a:pt x="92" y="127"/>
                    <a:pt x="102" y="117"/>
                  </a:cubicBezTo>
                  <a:lnTo>
                    <a:pt x="113" y="129"/>
                  </a:lnTo>
                  <a:cubicBezTo>
                    <a:pt x="101" y="143"/>
                    <a:pt x="86" y="151"/>
                    <a:pt x="63" y="151"/>
                  </a:cubicBezTo>
                  <a:cubicBezTo>
                    <a:pt x="28" y="150"/>
                    <a:pt x="0" y="121"/>
                    <a:pt x="0" y="76"/>
                  </a:cubicBezTo>
                  <a:close/>
                  <a:moveTo>
                    <a:pt x="97" y="67"/>
                  </a:moveTo>
                  <a:cubicBezTo>
                    <a:pt x="96" y="40"/>
                    <a:pt x="82" y="17"/>
                    <a:pt x="60" y="17"/>
                  </a:cubicBezTo>
                  <a:cubicBezTo>
                    <a:pt x="38" y="17"/>
                    <a:pt x="22" y="37"/>
                    <a:pt x="20" y="67"/>
                  </a:cubicBezTo>
                  <a:lnTo>
                    <a:pt x="97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6" name="Freeform 935"/>
            <p:cNvSpPr>
              <a:spLocks/>
            </p:cNvSpPr>
            <p:nvPr/>
          </p:nvSpPr>
          <p:spPr bwMode="auto">
            <a:xfrm>
              <a:off x="6635490" y="2484868"/>
              <a:ext cx="41427" cy="88503"/>
            </a:xfrm>
            <a:custGeom>
              <a:avLst/>
              <a:gdLst>
                <a:gd name="T0" fmla="*/ 0 w 70"/>
                <a:gd name="T1" fmla="*/ 2 h 147"/>
                <a:gd name="T2" fmla="*/ 20 w 70"/>
                <a:gd name="T3" fmla="*/ 2 h 147"/>
                <a:gd name="T4" fmla="*/ 20 w 70"/>
                <a:gd name="T5" fmla="*/ 35 h 147"/>
                <a:gd name="T6" fmla="*/ 70 w 70"/>
                <a:gd name="T7" fmla="*/ 1 h 147"/>
                <a:gd name="T8" fmla="*/ 70 w 70"/>
                <a:gd name="T9" fmla="*/ 22 h 147"/>
                <a:gd name="T10" fmla="*/ 69 w 70"/>
                <a:gd name="T11" fmla="*/ 22 h 147"/>
                <a:gd name="T12" fmla="*/ 20 w 70"/>
                <a:gd name="T13" fmla="*/ 78 h 147"/>
                <a:gd name="T14" fmla="*/ 20 w 70"/>
                <a:gd name="T15" fmla="*/ 147 h 147"/>
                <a:gd name="T16" fmla="*/ 0 w 70"/>
                <a:gd name="T17" fmla="*/ 147 h 147"/>
                <a:gd name="T18" fmla="*/ 0 w 70"/>
                <a:gd name="T1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7">
                  <a:moveTo>
                    <a:pt x="0" y="2"/>
                  </a:moveTo>
                  <a:lnTo>
                    <a:pt x="20" y="2"/>
                  </a:lnTo>
                  <a:lnTo>
                    <a:pt x="20" y="35"/>
                  </a:lnTo>
                  <a:cubicBezTo>
                    <a:pt x="29" y="15"/>
                    <a:pt x="47" y="0"/>
                    <a:pt x="70" y="1"/>
                  </a:cubicBezTo>
                  <a:lnTo>
                    <a:pt x="70" y="22"/>
                  </a:lnTo>
                  <a:lnTo>
                    <a:pt x="69" y="22"/>
                  </a:lnTo>
                  <a:cubicBezTo>
                    <a:pt x="42" y="22"/>
                    <a:pt x="20" y="41"/>
                    <a:pt x="20" y="78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7" name="Rectangle 936"/>
            <p:cNvSpPr>
              <a:spLocks noChangeArrowheads="1"/>
            </p:cNvSpPr>
            <p:nvPr/>
          </p:nvSpPr>
          <p:spPr bwMode="auto">
            <a:xfrm>
              <a:off x="5132825" y="2138389"/>
              <a:ext cx="1879272" cy="2033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8" name="Freeform 937"/>
            <p:cNvSpPr>
              <a:spLocks noEditPoints="1"/>
            </p:cNvSpPr>
            <p:nvPr/>
          </p:nvSpPr>
          <p:spPr bwMode="auto">
            <a:xfrm>
              <a:off x="5486837" y="2189232"/>
              <a:ext cx="79088" cy="86620"/>
            </a:xfrm>
            <a:custGeom>
              <a:avLst/>
              <a:gdLst>
                <a:gd name="T0" fmla="*/ 51 w 132"/>
                <a:gd name="T1" fmla="*/ 0 h 146"/>
                <a:gd name="T2" fmla="*/ 80 w 132"/>
                <a:gd name="T3" fmla="*/ 0 h 146"/>
                <a:gd name="T4" fmla="*/ 132 w 132"/>
                <a:gd name="T5" fmla="*/ 146 h 146"/>
                <a:gd name="T6" fmla="*/ 101 w 132"/>
                <a:gd name="T7" fmla="*/ 146 h 146"/>
                <a:gd name="T8" fmla="*/ 90 w 132"/>
                <a:gd name="T9" fmla="*/ 115 h 146"/>
                <a:gd name="T10" fmla="*/ 40 w 132"/>
                <a:gd name="T11" fmla="*/ 115 h 146"/>
                <a:gd name="T12" fmla="*/ 30 w 132"/>
                <a:gd name="T13" fmla="*/ 146 h 146"/>
                <a:gd name="T14" fmla="*/ 0 w 132"/>
                <a:gd name="T15" fmla="*/ 146 h 146"/>
                <a:gd name="T16" fmla="*/ 51 w 132"/>
                <a:gd name="T17" fmla="*/ 0 h 146"/>
                <a:gd name="T18" fmla="*/ 81 w 132"/>
                <a:gd name="T19" fmla="*/ 88 h 146"/>
                <a:gd name="T20" fmla="*/ 65 w 132"/>
                <a:gd name="T21" fmla="*/ 40 h 146"/>
                <a:gd name="T22" fmla="*/ 49 w 132"/>
                <a:gd name="T23" fmla="*/ 88 h 146"/>
                <a:gd name="T24" fmla="*/ 81 w 132"/>
                <a:gd name="T25" fmla="*/ 8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46">
                  <a:moveTo>
                    <a:pt x="51" y="0"/>
                  </a:moveTo>
                  <a:lnTo>
                    <a:pt x="80" y="0"/>
                  </a:lnTo>
                  <a:lnTo>
                    <a:pt x="132" y="146"/>
                  </a:lnTo>
                  <a:lnTo>
                    <a:pt x="101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1" y="0"/>
                  </a:lnTo>
                  <a:close/>
                  <a:moveTo>
                    <a:pt x="81" y="88"/>
                  </a:moveTo>
                  <a:lnTo>
                    <a:pt x="65" y="40"/>
                  </a:lnTo>
                  <a:lnTo>
                    <a:pt x="49" y="88"/>
                  </a:lnTo>
                  <a:lnTo>
                    <a:pt x="81" y="8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9" name="Freeform 938"/>
            <p:cNvSpPr>
              <a:spLocks noEditPoints="1"/>
            </p:cNvSpPr>
            <p:nvPr/>
          </p:nvSpPr>
          <p:spPr bwMode="auto">
            <a:xfrm>
              <a:off x="5577223" y="2189232"/>
              <a:ext cx="60257" cy="86620"/>
            </a:xfrm>
            <a:custGeom>
              <a:avLst/>
              <a:gdLst>
                <a:gd name="T0" fmla="*/ 0 w 101"/>
                <a:gd name="T1" fmla="*/ 0 h 145"/>
                <a:gd name="T2" fmla="*/ 49 w 101"/>
                <a:gd name="T3" fmla="*/ 0 h 145"/>
                <a:gd name="T4" fmla="*/ 101 w 101"/>
                <a:gd name="T5" fmla="*/ 50 h 145"/>
                <a:gd name="T6" fmla="*/ 101 w 101"/>
                <a:gd name="T7" fmla="*/ 50 h 145"/>
                <a:gd name="T8" fmla="*/ 47 w 101"/>
                <a:gd name="T9" fmla="*/ 102 h 145"/>
                <a:gd name="T10" fmla="*/ 30 w 101"/>
                <a:gd name="T11" fmla="*/ 102 h 145"/>
                <a:gd name="T12" fmla="*/ 30 w 101"/>
                <a:gd name="T13" fmla="*/ 145 h 145"/>
                <a:gd name="T14" fmla="*/ 0 w 101"/>
                <a:gd name="T15" fmla="*/ 145 h 145"/>
                <a:gd name="T16" fmla="*/ 0 w 101"/>
                <a:gd name="T17" fmla="*/ 0 h 145"/>
                <a:gd name="T18" fmla="*/ 47 w 101"/>
                <a:gd name="T19" fmla="*/ 74 h 145"/>
                <a:gd name="T20" fmla="*/ 71 w 101"/>
                <a:gd name="T21" fmla="*/ 50 h 145"/>
                <a:gd name="T22" fmla="*/ 71 w 101"/>
                <a:gd name="T23" fmla="*/ 50 h 145"/>
                <a:gd name="T24" fmla="*/ 46 w 101"/>
                <a:gd name="T25" fmla="*/ 27 h 145"/>
                <a:gd name="T26" fmla="*/ 30 w 101"/>
                <a:gd name="T27" fmla="*/ 27 h 145"/>
                <a:gd name="T28" fmla="*/ 30 w 101"/>
                <a:gd name="T29" fmla="*/ 73 h 145"/>
                <a:gd name="T30" fmla="*/ 47 w 101"/>
                <a:gd name="T31" fmla="*/ 73 h 145"/>
                <a:gd name="T32" fmla="*/ 47 w 101"/>
                <a:gd name="T33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145">
                  <a:moveTo>
                    <a:pt x="0" y="0"/>
                  </a:moveTo>
                  <a:lnTo>
                    <a:pt x="49" y="0"/>
                  </a:lnTo>
                  <a:cubicBezTo>
                    <a:pt x="81" y="0"/>
                    <a:pt x="101" y="19"/>
                    <a:pt x="101" y="50"/>
                  </a:cubicBezTo>
                  <a:lnTo>
                    <a:pt x="101" y="50"/>
                  </a:lnTo>
                  <a:cubicBezTo>
                    <a:pt x="101" y="84"/>
                    <a:pt x="77" y="100"/>
                    <a:pt x="47" y="102"/>
                  </a:cubicBezTo>
                  <a:lnTo>
                    <a:pt x="30" y="102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47" y="74"/>
                  </a:moveTo>
                  <a:cubicBezTo>
                    <a:pt x="62" y="74"/>
                    <a:pt x="71" y="64"/>
                    <a:pt x="71" y="50"/>
                  </a:cubicBezTo>
                  <a:lnTo>
                    <a:pt x="71" y="50"/>
                  </a:lnTo>
                  <a:cubicBezTo>
                    <a:pt x="71" y="35"/>
                    <a:pt x="62" y="27"/>
                    <a:pt x="46" y="27"/>
                  </a:cubicBezTo>
                  <a:lnTo>
                    <a:pt x="30" y="27"/>
                  </a:lnTo>
                  <a:lnTo>
                    <a:pt x="30" y="73"/>
                  </a:lnTo>
                  <a:lnTo>
                    <a:pt x="47" y="73"/>
                  </a:lnTo>
                  <a:lnTo>
                    <a:pt x="47" y="74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0" name="Freeform 939"/>
            <p:cNvSpPr>
              <a:spLocks noEditPoints="1"/>
            </p:cNvSpPr>
            <p:nvPr/>
          </p:nvSpPr>
          <p:spPr bwMode="auto">
            <a:xfrm>
              <a:off x="5650662" y="2189232"/>
              <a:ext cx="60257" cy="86620"/>
            </a:xfrm>
            <a:custGeom>
              <a:avLst/>
              <a:gdLst>
                <a:gd name="T0" fmla="*/ 0 w 101"/>
                <a:gd name="T1" fmla="*/ 0 h 145"/>
                <a:gd name="T2" fmla="*/ 49 w 101"/>
                <a:gd name="T3" fmla="*/ 0 h 145"/>
                <a:gd name="T4" fmla="*/ 101 w 101"/>
                <a:gd name="T5" fmla="*/ 50 h 145"/>
                <a:gd name="T6" fmla="*/ 101 w 101"/>
                <a:gd name="T7" fmla="*/ 50 h 145"/>
                <a:gd name="T8" fmla="*/ 48 w 101"/>
                <a:gd name="T9" fmla="*/ 102 h 145"/>
                <a:gd name="T10" fmla="*/ 30 w 101"/>
                <a:gd name="T11" fmla="*/ 102 h 145"/>
                <a:gd name="T12" fmla="*/ 30 w 101"/>
                <a:gd name="T13" fmla="*/ 145 h 145"/>
                <a:gd name="T14" fmla="*/ 0 w 101"/>
                <a:gd name="T15" fmla="*/ 145 h 145"/>
                <a:gd name="T16" fmla="*/ 0 w 101"/>
                <a:gd name="T17" fmla="*/ 0 h 145"/>
                <a:gd name="T18" fmla="*/ 46 w 101"/>
                <a:gd name="T19" fmla="*/ 74 h 145"/>
                <a:gd name="T20" fmla="*/ 70 w 101"/>
                <a:gd name="T21" fmla="*/ 50 h 145"/>
                <a:gd name="T22" fmla="*/ 70 w 101"/>
                <a:gd name="T23" fmla="*/ 50 h 145"/>
                <a:gd name="T24" fmla="*/ 45 w 101"/>
                <a:gd name="T25" fmla="*/ 27 h 145"/>
                <a:gd name="T26" fmla="*/ 30 w 101"/>
                <a:gd name="T27" fmla="*/ 27 h 145"/>
                <a:gd name="T28" fmla="*/ 30 w 101"/>
                <a:gd name="T29" fmla="*/ 73 h 145"/>
                <a:gd name="T30" fmla="*/ 46 w 101"/>
                <a:gd name="T31" fmla="*/ 73 h 145"/>
                <a:gd name="T32" fmla="*/ 46 w 101"/>
                <a:gd name="T33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145">
                  <a:moveTo>
                    <a:pt x="0" y="0"/>
                  </a:moveTo>
                  <a:lnTo>
                    <a:pt x="49" y="0"/>
                  </a:lnTo>
                  <a:cubicBezTo>
                    <a:pt x="81" y="0"/>
                    <a:pt x="101" y="19"/>
                    <a:pt x="101" y="50"/>
                  </a:cubicBezTo>
                  <a:lnTo>
                    <a:pt x="101" y="50"/>
                  </a:lnTo>
                  <a:cubicBezTo>
                    <a:pt x="101" y="84"/>
                    <a:pt x="78" y="100"/>
                    <a:pt x="48" y="102"/>
                  </a:cubicBezTo>
                  <a:lnTo>
                    <a:pt x="30" y="102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46" y="74"/>
                  </a:moveTo>
                  <a:cubicBezTo>
                    <a:pt x="61" y="74"/>
                    <a:pt x="70" y="64"/>
                    <a:pt x="70" y="50"/>
                  </a:cubicBezTo>
                  <a:lnTo>
                    <a:pt x="70" y="50"/>
                  </a:lnTo>
                  <a:cubicBezTo>
                    <a:pt x="70" y="35"/>
                    <a:pt x="61" y="27"/>
                    <a:pt x="45" y="27"/>
                  </a:cubicBezTo>
                  <a:lnTo>
                    <a:pt x="30" y="27"/>
                  </a:lnTo>
                  <a:lnTo>
                    <a:pt x="30" y="73"/>
                  </a:lnTo>
                  <a:lnTo>
                    <a:pt x="46" y="73"/>
                  </a:lnTo>
                  <a:lnTo>
                    <a:pt x="46" y="74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1" name="Freeform 940"/>
            <p:cNvSpPr>
              <a:spLocks/>
            </p:cNvSpPr>
            <p:nvPr/>
          </p:nvSpPr>
          <p:spPr bwMode="auto">
            <a:xfrm>
              <a:off x="5722217" y="2189232"/>
              <a:ext cx="54609" cy="86620"/>
            </a:xfrm>
            <a:custGeom>
              <a:avLst/>
              <a:gdLst>
                <a:gd name="T0" fmla="*/ 0 w 89"/>
                <a:gd name="T1" fmla="*/ 0 h 145"/>
                <a:gd name="T2" fmla="*/ 30 w 89"/>
                <a:gd name="T3" fmla="*/ 0 h 145"/>
                <a:gd name="T4" fmla="*/ 30 w 89"/>
                <a:gd name="T5" fmla="*/ 118 h 145"/>
                <a:gd name="T6" fmla="*/ 89 w 89"/>
                <a:gd name="T7" fmla="*/ 118 h 145"/>
                <a:gd name="T8" fmla="*/ 89 w 89"/>
                <a:gd name="T9" fmla="*/ 145 h 145"/>
                <a:gd name="T10" fmla="*/ 0 w 89"/>
                <a:gd name="T11" fmla="*/ 145 h 145"/>
                <a:gd name="T12" fmla="*/ 0 w 89"/>
                <a:gd name="T1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45">
                  <a:moveTo>
                    <a:pt x="0" y="0"/>
                  </a:moveTo>
                  <a:lnTo>
                    <a:pt x="30" y="0"/>
                  </a:lnTo>
                  <a:lnTo>
                    <a:pt x="30" y="118"/>
                  </a:lnTo>
                  <a:lnTo>
                    <a:pt x="89" y="118"/>
                  </a:lnTo>
                  <a:lnTo>
                    <a:pt x="89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2" name="Rectangle 941"/>
            <p:cNvSpPr>
              <a:spLocks noChangeArrowheads="1"/>
            </p:cNvSpPr>
            <p:nvPr/>
          </p:nvSpPr>
          <p:spPr bwMode="auto">
            <a:xfrm>
              <a:off x="5788123" y="2189232"/>
              <a:ext cx="18830" cy="86620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3" name="Freeform 942"/>
            <p:cNvSpPr>
              <a:spLocks/>
            </p:cNvSpPr>
            <p:nvPr/>
          </p:nvSpPr>
          <p:spPr bwMode="auto">
            <a:xfrm>
              <a:off x="5822018" y="2189232"/>
              <a:ext cx="67789" cy="88503"/>
            </a:xfrm>
            <a:custGeom>
              <a:avLst/>
              <a:gdLst>
                <a:gd name="T0" fmla="*/ 0 w 113"/>
                <a:gd name="T1" fmla="*/ 75 h 149"/>
                <a:gd name="T2" fmla="*/ 0 w 113"/>
                <a:gd name="T3" fmla="*/ 74 h 149"/>
                <a:gd name="T4" fmla="*/ 66 w 113"/>
                <a:gd name="T5" fmla="*/ 0 h 149"/>
                <a:gd name="T6" fmla="*/ 113 w 113"/>
                <a:gd name="T7" fmla="*/ 19 h 149"/>
                <a:gd name="T8" fmla="*/ 95 w 113"/>
                <a:gd name="T9" fmla="*/ 43 h 149"/>
                <a:gd name="T10" fmla="*/ 65 w 113"/>
                <a:gd name="T11" fmla="*/ 28 h 149"/>
                <a:gd name="T12" fmla="*/ 31 w 113"/>
                <a:gd name="T13" fmla="*/ 74 h 149"/>
                <a:gd name="T14" fmla="*/ 31 w 113"/>
                <a:gd name="T15" fmla="*/ 74 h 149"/>
                <a:gd name="T16" fmla="*/ 65 w 113"/>
                <a:gd name="T17" fmla="*/ 120 h 149"/>
                <a:gd name="T18" fmla="*/ 95 w 113"/>
                <a:gd name="T19" fmla="*/ 105 h 149"/>
                <a:gd name="T20" fmla="*/ 113 w 113"/>
                <a:gd name="T21" fmla="*/ 126 h 149"/>
                <a:gd name="T22" fmla="*/ 64 w 113"/>
                <a:gd name="T23" fmla="*/ 147 h 149"/>
                <a:gd name="T24" fmla="*/ 0 w 113"/>
                <a:gd name="T25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49">
                  <a:moveTo>
                    <a:pt x="0" y="75"/>
                  </a:moveTo>
                  <a:lnTo>
                    <a:pt x="0" y="74"/>
                  </a:lnTo>
                  <a:cubicBezTo>
                    <a:pt x="0" y="30"/>
                    <a:pt x="28" y="0"/>
                    <a:pt x="66" y="0"/>
                  </a:cubicBezTo>
                  <a:cubicBezTo>
                    <a:pt x="88" y="0"/>
                    <a:pt x="101" y="8"/>
                    <a:pt x="113" y="19"/>
                  </a:cubicBezTo>
                  <a:lnTo>
                    <a:pt x="95" y="43"/>
                  </a:lnTo>
                  <a:cubicBezTo>
                    <a:pt x="86" y="34"/>
                    <a:pt x="78" y="28"/>
                    <a:pt x="65" y="28"/>
                  </a:cubicBezTo>
                  <a:cubicBezTo>
                    <a:pt x="45" y="28"/>
                    <a:pt x="31" y="45"/>
                    <a:pt x="31" y="74"/>
                  </a:cubicBezTo>
                  <a:lnTo>
                    <a:pt x="31" y="74"/>
                  </a:lnTo>
                  <a:cubicBezTo>
                    <a:pt x="31" y="103"/>
                    <a:pt x="46" y="120"/>
                    <a:pt x="65" y="120"/>
                  </a:cubicBezTo>
                  <a:cubicBezTo>
                    <a:pt x="76" y="120"/>
                    <a:pt x="85" y="115"/>
                    <a:pt x="95" y="105"/>
                  </a:cubicBezTo>
                  <a:lnTo>
                    <a:pt x="113" y="126"/>
                  </a:lnTo>
                  <a:cubicBezTo>
                    <a:pt x="100" y="140"/>
                    <a:pt x="85" y="147"/>
                    <a:pt x="64" y="147"/>
                  </a:cubicBezTo>
                  <a:cubicBezTo>
                    <a:pt x="26" y="149"/>
                    <a:pt x="0" y="119"/>
                    <a:pt x="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4" name="Freeform 943"/>
            <p:cNvSpPr>
              <a:spLocks noEditPoints="1"/>
            </p:cNvSpPr>
            <p:nvPr/>
          </p:nvSpPr>
          <p:spPr bwMode="auto">
            <a:xfrm>
              <a:off x="5895457" y="2189232"/>
              <a:ext cx="80971" cy="86620"/>
            </a:xfrm>
            <a:custGeom>
              <a:avLst/>
              <a:gdLst>
                <a:gd name="T0" fmla="*/ 51 w 132"/>
                <a:gd name="T1" fmla="*/ 0 h 146"/>
                <a:gd name="T2" fmla="*/ 80 w 132"/>
                <a:gd name="T3" fmla="*/ 0 h 146"/>
                <a:gd name="T4" fmla="*/ 132 w 132"/>
                <a:gd name="T5" fmla="*/ 146 h 146"/>
                <a:gd name="T6" fmla="*/ 101 w 132"/>
                <a:gd name="T7" fmla="*/ 146 h 146"/>
                <a:gd name="T8" fmla="*/ 90 w 132"/>
                <a:gd name="T9" fmla="*/ 115 h 146"/>
                <a:gd name="T10" fmla="*/ 40 w 132"/>
                <a:gd name="T11" fmla="*/ 115 h 146"/>
                <a:gd name="T12" fmla="*/ 30 w 132"/>
                <a:gd name="T13" fmla="*/ 146 h 146"/>
                <a:gd name="T14" fmla="*/ 0 w 132"/>
                <a:gd name="T15" fmla="*/ 146 h 146"/>
                <a:gd name="T16" fmla="*/ 51 w 132"/>
                <a:gd name="T17" fmla="*/ 0 h 146"/>
                <a:gd name="T18" fmla="*/ 81 w 132"/>
                <a:gd name="T19" fmla="*/ 88 h 146"/>
                <a:gd name="T20" fmla="*/ 65 w 132"/>
                <a:gd name="T21" fmla="*/ 40 h 146"/>
                <a:gd name="T22" fmla="*/ 49 w 132"/>
                <a:gd name="T23" fmla="*/ 88 h 146"/>
                <a:gd name="T24" fmla="*/ 81 w 132"/>
                <a:gd name="T25" fmla="*/ 8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46">
                  <a:moveTo>
                    <a:pt x="51" y="0"/>
                  </a:moveTo>
                  <a:lnTo>
                    <a:pt x="80" y="0"/>
                  </a:lnTo>
                  <a:lnTo>
                    <a:pt x="132" y="146"/>
                  </a:lnTo>
                  <a:lnTo>
                    <a:pt x="101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1" y="0"/>
                  </a:lnTo>
                  <a:close/>
                  <a:moveTo>
                    <a:pt x="81" y="88"/>
                  </a:moveTo>
                  <a:lnTo>
                    <a:pt x="65" y="40"/>
                  </a:lnTo>
                  <a:lnTo>
                    <a:pt x="49" y="88"/>
                  </a:lnTo>
                  <a:lnTo>
                    <a:pt x="81" y="8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5" name="Freeform 944"/>
            <p:cNvSpPr>
              <a:spLocks/>
            </p:cNvSpPr>
            <p:nvPr/>
          </p:nvSpPr>
          <p:spPr bwMode="auto">
            <a:xfrm>
              <a:off x="5972661" y="2189232"/>
              <a:ext cx="62141" cy="86620"/>
            </a:xfrm>
            <a:custGeom>
              <a:avLst/>
              <a:gdLst>
                <a:gd name="T0" fmla="*/ 11 w 33"/>
                <a:gd name="T1" fmla="*/ 9 h 46"/>
                <a:gd name="T2" fmla="*/ 0 w 33"/>
                <a:gd name="T3" fmla="*/ 9 h 46"/>
                <a:gd name="T4" fmla="*/ 0 w 33"/>
                <a:gd name="T5" fmla="*/ 0 h 46"/>
                <a:gd name="T6" fmla="*/ 33 w 33"/>
                <a:gd name="T7" fmla="*/ 0 h 46"/>
                <a:gd name="T8" fmla="*/ 33 w 33"/>
                <a:gd name="T9" fmla="*/ 9 h 46"/>
                <a:gd name="T10" fmla="*/ 21 w 33"/>
                <a:gd name="T11" fmla="*/ 9 h 46"/>
                <a:gd name="T12" fmla="*/ 21 w 33"/>
                <a:gd name="T13" fmla="*/ 46 h 46"/>
                <a:gd name="T14" fmla="*/ 11 w 33"/>
                <a:gd name="T15" fmla="*/ 46 h 46"/>
                <a:gd name="T16" fmla="*/ 11 w 33"/>
                <a:gd name="T17" fmla="*/ 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6">
                  <a:moveTo>
                    <a:pt x="11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9"/>
                  </a:lnTo>
                  <a:lnTo>
                    <a:pt x="21" y="9"/>
                  </a:lnTo>
                  <a:lnTo>
                    <a:pt x="21" y="46"/>
                  </a:lnTo>
                  <a:lnTo>
                    <a:pt x="11" y="46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6" name="Rectangle 945"/>
            <p:cNvSpPr>
              <a:spLocks noChangeArrowheads="1"/>
            </p:cNvSpPr>
            <p:nvPr/>
          </p:nvSpPr>
          <p:spPr bwMode="auto">
            <a:xfrm>
              <a:off x="6046100" y="2189232"/>
              <a:ext cx="18830" cy="86620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7" name="Freeform 946"/>
            <p:cNvSpPr>
              <a:spLocks noEditPoints="1"/>
            </p:cNvSpPr>
            <p:nvPr/>
          </p:nvSpPr>
          <p:spPr bwMode="auto">
            <a:xfrm>
              <a:off x="6079994" y="2187348"/>
              <a:ext cx="79088" cy="90386"/>
            </a:xfrm>
            <a:custGeom>
              <a:avLst/>
              <a:gdLst>
                <a:gd name="T0" fmla="*/ 0 w 131"/>
                <a:gd name="T1" fmla="*/ 76 h 150"/>
                <a:gd name="T2" fmla="*/ 0 w 131"/>
                <a:gd name="T3" fmla="*/ 74 h 150"/>
                <a:gd name="T4" fmla="*/ 66 w 131"/>
                <a:gd name="T5" fmla="*/ 0 h 150"/>
                <a:gd name="T6" fmla="*/ 131 w 131"/>
                <a:gd name="T7" fmla="*/ 74 h 150"/>
                <a:gd name="T8" fmla="*/ 131 w 131"/>
                <a:gd name="T9" fmla="*/ 76 h 150"/>
                <a:gd name="T10" fmla="*/ 65 w 131"/>
                <a:gd name="T11" fmla="*/ 150 h 150"/>
                <a:gd name="T12" fmla="*/ 0 w 131"/>
                <a:gd name="T13" fmla="*/ 76 h 150"/>
                <a:gd name="T14" fmla="*/ 100 w 131"/>
                <a:gd name="T15" fmla="*/ 76 h 150"/>
                <a:gd name="T16" fmla="*/ 100 w 131"/>
                <a:gd name="T17" fmla="*/ 75 h 150"/>
                <a:gd name="T18" fmla="*/ 65 w 131"/>
                <a:gd name="T19" fmla="*/ 29 h 150"/>
                <a:gd name="T20" fmla="*/ 30 w 131"/>
                <a:gd name="T21" fmla="*/ 75 h 150"/>
                <a:gd name="T22" fmla="*/ 30 w 131"/>
                <a:gd name="T23" fmla="*/ 76 h 150"/>
                <a:gd name="T24" fmla="*/ 65 w 131"/>
                <a:gd name="T25" fmla="*/ 122 h 150"/>
                <a:gd name="T26" fmla="*/ 100 w 131"/>
                <a:gd name="T27" fmla="*/ 7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50">
                  <a:moveTo>
                    <a:pt x="0" y="76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105" y="0"/>
                    <a:pt x="131" y="30"/>
                    <a:pt x="131" y="74"/>
                  </a:cubicBezTo>
                  <a:lnTo>
                    <a:pt x="131" y="76"/>
                  </a:lnTo>
                  <a:cubicBezTo>
                    <a:pt x="131" y="120"/>
                    <a:pt x="104" y="150"/>
                    <a:pt x="65" y="150"/>
                  </a:cubicBezTo>
                  <a:cubicBezTo>
                    <a:pt x="26" y="150"/>
                    <a:pt x="0" y="120"/>
                    <a:pt x="0" y="76"/>
                  </a:cubicBezTo>
                  <a:close/>
                  <a:moveTo>
                    <a:pt x="100" y="76"/>
                  </a:moveTo>
                  <a:lnTo>
                    <a:pt x="100" y="75"/>
                  </a:lnTo>
                  <a:cubicBezTo>
                    <a:pt x="100" y="46"/>
                    <a:pt x="85" y="29"/>
                    <a:pt x="65" y="29"/>
                  </a:cubicBezTo>
                  <a:cubicBezTo>
                    <a:pt x="45" y="29"/>
                    <a:pt x="30" y="46"/>
                    <a:pt x="30" y="75"/>
                  </a:cubicBezTo>
                  <a:lnTo>
                    <a:pt x="30" y="76"/>
                  </a:lnTo>
                  <a:cubicBezTo>
                    <a:pt x="30" y="105"/>
                    <a:pt x="45" y="122"/>
                    <a:pt x="65" y="122"/>
                  </a:cubicBezTo>
                  <a:cubicBezTo>
                    <a:pt x="85" y="122"/>
                    <a:pt x="100" y="104"/>
                    <a:pt x="100" y="76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8" name="Freeform 947"/>
            <p:cNvSpPr>
              <a:spLocks/>
            </p:cNvSpPr>
            <p:nvPr/>
          </p:nvSpPr>
          <p:spPr bwMode="auto">
            <a:xfrm>
              <a:off x="6172263" y="2189232"/>
              <a:ext cx="67789" cy="86620"/>
            </a:xfrm>
            <a:custGeom>
              <a:avLst/>
              <a:gdLst>
                <a:gd name="T0" fmla="*/ 1 w 113"/>
                <a:gd name="T1" fmla="*/ 0 h 145"/>
                <a:gd name="T2" fmla="*/ 28 w 113"/>
                <a:gd name="T3" fmla="*/ 0 h 145"/>
                <a:gd name="T4" fmla="*/ 83 w 113"/>
                <a:gd name="T5" fmla="*/ 85 h 145"/>
                <a:gd name="T6" fmla="*/ 83 w 113"/>
                <a:gd name="T7" fmla="*/ 0 h 145"/>
                <a:gd name="T8" fmla="*/ 113 w 113"/>
                <a:gd name="T9" fmla="*/ 0 h 145"/>
                <a:gd name="T10" fmla="*/ 113 w 113"/>
                <a:gd name="T11" fmla="*/ 145 h 145"/>
                <a:gd name="T12" fmla="*/ 87 w 113"/>
                <a:gd name="T13" fmla="*/ 145 h 145"/>
                <a:gd name="T14" fmla="*/ 30 w 113"/>
                <a:gd name="T15" fmla="*/ 58 h 145"/>
                <a:gd name="T16" fmla="*/ 30 w 113"/>
                <a:gd name="T17" fmla="*/ 145 h 145"/>
                <a:gd name="T18" fmla="*/ 0 w 113"/>
                <a:gd name="T19" fmla="*/ 145 h 145"/>
                <a:gd name="T20" fmla="*/ 0 w 113"/>
                <a:gd name="T21" fmla="*/ 0 h 145"/>
                <a:gd name="T22" fmla="*/ 1 w 113"/>
                <a:gd name="T2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45">
                  <a:moveTo>
                    <a:pt x="1" y="0"/>
                  </a:moveTo>
                  <a:lnTo>
                    <a:pt x="28" y="0"/>
                  </a:lnTo>
                  <a:lnTo>
                    <a:pt x="83" y="85"/>
                  </a:lnTo>
                  <a:lnTo>
                    <a:pt x="83" y="0"/>
                  </a:lnTo>
                  <a:lnTo>
                    <a:pt x="113" y="0"/>
                  </a:lnTo>
                  <a:lnTo>
                    <a:pt x="113" y="145"/>
                  </a:lnTo>
                  <a:lnTo>
                    <a:pt x="87" y="145"/>
                  </a:lnTo>
                  <a:lnTo>
                    <a:pt x="30" y="5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9" name="Freeform 948"/>
            <p:cNvSpPr>
              <a:spLocks/>
            </p:cNvSpPr>
            <p:nvPr/>
          </p:nvSpPr>
          <p:spPr bwMode="auto">
            <a:xfrm>
              <a:off x="6285245" y="2189232"/>
              <a:ext cx="54609" cy="86620"/>
            </a:xfrm>
            <a:custGeom>
              <a:avLst/>
              <a:gdLst>
                <a:gd name="T0" fmla="*/ 0 w 89"/>
                <a:gd name="T1" fmla="*/ 0 h 145"/>
                <a:gd name="T2" fmla="*/ 30 w 89"/>
                <a:gd name="T3" fmla="*/ 0 h 145"/>
                <a:gd name="T4" fmla="*/ 30 w 89"/>
                <a:gd name="T5" fmla="*/ 118 h 145"/>
                <a:gd name="T6" fmla="*/ 89 w 89"/>
                <a:gd name="T7" fmla="*/ 118 h 145"/>
                <a:gd name="T8" fmla="*/ 89 w 89"/>
                <a:gd name="T9" fmla="*/ 145 h 145"/>
                <a:gd name="T10" fmla="*/ 0 w 89"/>
                <a:gd name="T11" fmla="*/ 145 h 145"/>
                <a:gd name="T12" fmla="*/ 0 w 89"/>
                <a:gd name="T1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45">
                  <a:moveTo>
                    <a:pt x="0" y="0"/>
                  </a:moveTo>
                  <a:lnTo>
                    <a:pt x="30" y="0"/>
                  </a:lnTo>
                  <a:lnTo>
                    <a:pt x="30" y="118"/>
                  </a:lnTo>
                  <a:lnTo>
                    <a:pt x="89" y="118"/>
                  </a:lnTo>
                  <a:lnTo>
                    <a:pt x="89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0" name="Rectangle 949"/>
            <p:cNvSpPr>
              <a:spLocks noChangeArrowheads="1"/>
            </p:cNvSpPr>
            <p:nvPr/>
          </p:nvSpPr>
          <p:spPr bwMode="auto">
            <a:xfrm>
              <a:off x="6351152" y="2189232"/>
              <a:ext cx="18830" cy="86620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1" name="Freeform 950"/>
            <p:cNvSpPr>
              <a:spLocks/>
            </p:cNvSpPr>
            <p:nvPr/>
          </p:nvSpPr>
          <p:spPr bwMode="auto">
            <a:xfrm>
              <a:off x="6388813" y="2189232"/>
              <a:ext cx="56491" cy="86620"/>
            </a:xfrm>
            <a:custGeom>
              <a:avLst/>
              <a:gdLst>
                <a:gd name="T0" fmla="*/ 0 w 94"/>
                <a:gd name="T1" fmla="*/ 0 h 145"/>
                <a:gd name="T2" fmla="*/ 94 w 94"/>
                <a:gd name="T3" fmla="*/ 0 h 145"/>
                <a:gd name="T4" fmla="*/ 94 w 94"/>
                <a:gd name="T5" fmla="*/ 28 h 145"/>
                <a:gd name="T6" fmla="*/ 30 w 94"/>
                <a:gd name="T7" fmla="*/ 28 h 145"/>
                <a:gd name="T8" fmla="*/ 30 w 94"/>
                <a:gd name="T9" fmla="*/ 60 h 145"/>
                <a:gd name="T10" fmla="*/ 87 w 94"/>
                <a:gd name="T11" fmla="*/ 60 h 145"/>
                <a:gd name="T12" fmla="*/ 87 w 94"/>
                <a:gd name="T13" fmla="*/ 88 h 145"/>
                <a:gd name="T14" fmla="*/ 30 w 94"/>
                <a:gd name="T15" fmla="*/ 88 h 145"/>
                <a:gd name="T16" fmla="*/ 30 w 94"/>
                <a:gd name="T17" fmla="*/ 145 h 145"/>
                <a:gd name="T18" fmla="*/ 0 w 94"/>
                <a:gd name="T19" fmla="*/ 145 h 145"/>
                <a:gd name="T20" fmla="*/ 0 w 94"/>
                <a:gd name="T2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145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60"/>
                  </a:lnTo>
                  <a:lnTo>
                    <a:pt x="87" y="60"/>
                  </a:lnTo>
                  <a:lnTo>
                    <a:pt x="87" y="88"/>
                  </a:lnTo>
                  <a:lnTo>
                    <a:pt x="30" y="8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2" name="Freeform 951"/>
            <p:cNvSpPr>
              <a:spLocks/>
            </p:cNvSpPr>
            <p:nvPr/>
          </p:nvSpPr>
          <p:spPr bwMode="auto">
            <a:xfrm>
              <a:off x="6456602" y="2189232"/>
              <a:ext cx="58375" cy="8850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7 w 95"/>
                <a:gd name="T11" fmla="*/ 59 h 146"/>
                <a:gd name="T12" fmla="*/ 87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2 w 95"/>
                <a:gd name="T23" fmla="*/ 146 h 146"/>
                <a:gd name="T24" fmla="*/ 2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7" y="59"/>
                  </a:lnTo>
                  <a:lnTo>
                    <a:pt x="87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2" y="14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3" name="Freeform 952"/>
            <p:cNvSpPr>
              <a:spLocks/>
            </p:cNvSpPr>
            <p:nvPr/>
          </p:nvSpPr>
          <p:spPr bwMode="auto">
            <a:xfrm>
              <a:off x="6524391" y="2189232"/>
              <a:ext cx="67789" cy="88503"/>
            </a:xfrm>
            <a:custGeom>
              <a:avLst/>
              <a:gdLst>
                <a:gd name="T0" fmla="*/ 0 w 112"/>
                <a:gd name="T1" fmla="*/ 75 h 149"/>
                <a:gd name="T2" fmla="*/ 0 w 112"/>
                <a:gd name="T3" fmla="*/ 74 h 149"/>
                <a:gd name="T4" fmla="*/ 66 w 112"/>
                <a:gd name="T5" fmla="*/ 0 h 149"/>
                <a:gd name="T6" fmla="*/ 112 w 112"/>
                <a:gd name="T7" fmla="*/ 19 h 149"/>
                <a:gd name="T8" fmla="*/ 94 w 112"/>
                <a:gd name="T9" fmla="*/ 43 h 149"/>
                <a:gd name="T10" fmla="*/ 64 w 112"/>
                <a:gd name="T11" fmla="*/ 28 h 149"/>
                <a:gd name="T12" fmla="*/ 31 w 112"/>
                <a:gd name="T13" fmla="*/ 74 h 149"/>
                <a:gd name="T14" fmla="*/ 31 w 112"/>
                <a:gd name="T15" fmla="*/ 74 h 149"/>
                <a:gd name="T16" fmla="*/ 64 w 112"/>
                <a:gd name="T17" fmla="*/ 120 h 149"/>
                <a:gd name="T18" fmla="*/ 94 w 112"/>
                <a:gd name="T19" fmla="*/ 105 h 149"/>
                <a:gd name="T20" fmla="*/ 112 w 112"/>
                <a:gd name="T21" fmla="*/ 126 h 149"/>
                <a:gd name="T22" fmla="*/ 63 w 112"/>
                <a:gd name="T23" fmla="*/ 147 h 149"/>
                <a:gd name="T24" fmla="*/ 0 w 112"/>
                <a:gd name="T25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49">
                  <a:moveTo>
                    <a:pt x="0" y="75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87" y="0"/>
                    <a:pt x="101" y="8"/>
                    <a:pt x="112" y="19"/>
                  </a:cubicBezTo>
                  <a:lnTo>
                    <a:pt x="94" y="43"/>
                  </a:lnTo>
                  <a:cubicBezTo>
                    <a:pt x="86" y="34"/>
                    <a:pt x="77" y="28"/>
                    <a:pt x="64" y="28"/>
                  </a:cubicBezTo>
                  <a:cubicBezTo>
                    <a:pt x="44" y="28"/>
                    <a:pt x="31" y="45"/>
                    <a:pt x="31" y="74"/>
                  </a:cubicBezTo>
                  <a:lnTo>
                    <a:pt x="31" y="74"/>
                  </a:lnTo>
                  <a:cubicBezTo>
                    <a:pt x="31" y="103"/>
                    <a:pt x="46" y="120"/>
                    <a:pt x="64" y="120"/>
                  </a:cubicBezTo>
                  <a:cubicBezTo>
                    <a:pt x="76" y="120"/>
                    <a:pt x="84" y="115"/>
                    <a:pt x="94" y="105"/>
                  </a:cubicBezTo>
                  <a:lnTo>
                    <a:pt x="112" y="126"/>
                  </a:lnTo>
                  <a:cubicBezTo>
                    <a:pt x="100" y="140"/>
                    <a:pt x="84" y="147"/>
                    <a:pt x="63" y="147"/>
                  </a:cubicBezTo>
                  <a:cubicBezTo>
                    <a:pt x="26" y="149"/>
                    <a:pt x="0" y="119"/>
                    <a:pt x="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4" name="Freeform 953"/>
            <p:cNvSpPr>
              <a:spLocks/>
            </p:cNvSpPr>
            <p:nvPr/>
          </p:nvSpPr>
          <p:spPr bwMode="auto">
            <a:xfrm>
              <a:off x="6595947" y="2189232"/>
              <a:ext cx="75322" cy="86620"/>
            </a:xfrm>
            <a:custGeom>
              <a:avLst/>
              <a:gdLst>
                <a:gd name="T0" fmla="*/ 48 w 125"/>
                <a:gd name="T1" fmla="*/ 88 h 145"/>
                <a:gd name="T2" fmla="*/ 0 w 125"/>
                <a:gd name="T3" fmla="*/ 0 h 145"/>
                <a:gd name="T4" fmla="*/ 34 w 125"/>
                <a:gd name="T5" fmla="*/ 0 h 145"/>
                <a:gd name="T6" fmla="*/ 63 w 125"/>
                <a:gd name="T7" fmla="*/ 58 h 145"/>
                <a:gd name="T8" fmla="*/ 91 w 125"/>
                <a:gd name="T9" fmla="*/ 0 h 145"/>
                <a:gd name="T10" fmla="*/ 125 w 125"/>
                <a:gd name="T11" fmla="*/ 0 h 145"/>
                <a:gd name="T12" fmla="*/ 78 w 125"/>
                <a:gd name="T13" fmla="*/ 88 h 145"/>
                <a:gd name="T14" fmla="*/ 78 w 125"/>
                <a:gd name="T15" fmla="*/ 145 h 145"/>
                <a:gd name="T16" fmla="*/ 48 w 125"/>
                <a:gd name="T17" fmla="*/ 145 h 145"/>
                <a:gd name="T18" fmla="*/ 48 w 125"/>
                <a:gd name="T19" fmla="*/ 8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45">
                  <a:moveTo>
                    <a:pt x="48" y="88"/>
                  </a:moveTo>
                  <a:lnTo>
                    <a:pt x="0" y="0"/>
                  </a:lnTo>
                  <a:lnTo>
                    <a:pt x="34" y="0"/>
                  </a:lnTo>
                  <a:lnTo>
                    <a:pt x="63" y="58"/>
                  </a:lnTo>
                  <a:lnTo>
                    <a:pt x="91" y="0"/>
                  </a:lnTo>
                  <a:lnTo>
                    <a:pt x="125" y="0"/>
                  </a:lnTo>
                  <a:lnTo>
                    <a:pt x="78" y="88"/>
                  </a:lnTo>
                  <a:lnTo>
                    <a:pt x="78" y="145"/>
                  </a:lnTo>
                  <a:lnTo>
                    <a:pt x="48" y="145"/>
                  </a:lnTo>
                  <a:lnTo>
                    <a:pt x="48" y="8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5" name="Freeform 954"/>
            <p:cNvSpPr>
              <a:spLocks/>
            </p:cNvSpPr>
            <p:nvPr/>
          </p:nvSpPr>
          <p:spPr bwMode="auto">
            <a:xfrm>
              <a:off x="6673151" y="2189232"/>
              <a:ext cx="65907" cy="88503"/>
            </a:xfrm>
            <a:custGeom>
              <a:avLst/>
              <a:gdLst>
                <a:gd name="T0" fmla="*/ 0 w 112"/>
                <a:gd name="T1" fmla="*/ 75 h 149"/>
                <a:gd name="T2" fmla="*/ 0 w 112"/>
                <a:gd name="T3" fmla="*/ 74 h 149"/>
                <a:gd name="T4" fmla="*/ 66 w 112"/>
                <a:gd name="T5" fmla="*/ 0 h 149"/>
                <a:gd name="T6" fmla="*/ 112 w 112"/>
                <a:gd name="T7" fmla="*/ 19 h 149"/>
                <a:gd name="T8" fmla="*/ 95 w 112"/>
                <a:gd name="T9" fmla="*/ 43 h 149"/>
                <a:gd name="T10" fmla="*/ 64 w 112"/>
                <a:gd name="T11" fmla="*/ 28 h 149"/>
                <a:gd name="T12" fmla="*/ 31 w 112"/>
                <a:gd name="T13" fmla="*/ 74 h 149"/>
                <a:gd name="T14" fmla="*/ 31 w 112"/>
                <a:gd name="T15" fmla="*/ 74 h 149"/>
                <a:gd name="T16" fmla="*/ 64 w 112"/>
                <a:gd name="T17" fmla="*/ 120 h 149"/>
                <a:gd name="T18" fmla="*/ 95 w 112"/>
                <a:gd name="T19" fmla="*/ 105 h 149"/>
                <a:gd name="T20" fmla="*/ 112 w 112"/>
                <a:gd name="T21" fmla="*/ 126 h 149"/>
                <a:gd name="T22" fmla="*/ 63 w 112"/>
                <a:gd name="T23" fmla="*/ 147 h 149"/>
                <a:gd name="T24" fmla="*/ 0 w 112"/>
                <a:gd name="T25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49">
                  <a:moveTo>
                    <a:pt x="0" y="75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87" y="0"/>
                    <a:pt x="101" y="8"/>
                    <a:pt x="112" y="19"/>
                  </a:cubicBezTo>
                  <a:lnTo>
                    <a:pt x="95" y="43"/>
                  </a:lnTo>
                  <a:cubicBezTo>
                    <a:pt x="86" y="34"/>
                    <a:pt x="77" y="28"/>
                    <a:pt x="64" y="28"/>
                  </a:cubicBezTo>
                  <a:cubicBezTo>
                    <a:pt x="45" y="28"/>
                    <a:pt x="31" y="45"/>
                    <a:pt x="31" y="74"/>
                  </a:cubicBezTo>
                  <a:lnTo>
                    <a:pt x="31" y="74"/>
                  </a:lnTo>
                  <a:cubicBezTo>
                    <a:pt x="31" y="103"/>
                    <a:pt x="46" y="120"/>
                    <a:pt x="64" y="120"/>
                  </a:cubicBezTo>
                  <a:cubicBezTo>
                    <a:pt x="76" y="120"/>
                    <a:pt x="84" y="115"/>
                    <a:pt x="95" y="105"/>
                  </a:cubicBezTo>
                  <a:lnTo>
                    <a:pt x="112" y="126"/>
                  </a:lnTo>
                  <a:cubicBezTo>
                    <a:pt x="100" y="140"/>
                    <a:pt x="85" y="147"/>
                    <a:pt x="63" y="147"/>
                  </a:cubicBezTo>
                  <a:cubicBezTo>
                    <a:pt x="26" y="149"/>
                    <a:pt x="0" y="119"/>
                    <a:pt x="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6" name="Freeform 955"/>
            <p:cNvSpPr>
              <a:spLocks/>
            </p:cNvSpPr>
            <p:nvPr/>
          </p:nvSpPr>
          <p:spPr bwMode="auto">
            <a:xfrm>
              <a:off x="6752238" y="2189232"/>
              <a:ext cx="52725" cy="86620"/>
            </a:xfrm>
            <a:custGeom>
              <a:avLst/>
              <a:gdLst>
                <a:gd name="T0" fmla="*/ 0 w 28"/>
                <a:gd name="T1" fmla="*/ 0 h 46"/>
                <a:gd name="T2" fmla="*/ 10 w 28"/>
                <a:gd name="T3" fmla="*/ 0 h 46"/>
                <a:gd name="T4" fmla="*/ 10 w 28"/>
                <a:gd name="T5" fmla="*/ 38 h 46"/>
                <a:gd name="T6" fmla="*/ 28 w 28"/>
                <a:gd name="T7" fmla="*/ 38 h 46"/>
                <a:gd name="T8" fmla="*/ 28 w 28"/>
                <a:gd name="T9" fmla="*/ 46 h 46"/>
                <a:gd name="T10" fmla="*/ 0 w 28"/>
                <a:gd name="T11" fmla="*/ 46 h 46"/>
                <a:gd name="T12" fmla="*/ 0 w 28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6">
                  <a:moveTo>
                    <a:pt x="0" y="0"/>
                  </a:moveTo>
                  <a:lnTo>
                    <a:pt x="10" y="0"/>
                  </a:lnTo>
                  <a:lnTo>
                    <a:pt x="10" y="38"/>
                  </a:lnTo>
                  <a:lnTo>
                    <a:pt x="28" y="38"/>
                  </a:lnTo>
                  <a:lnTo>
                    <a:pt x="28" y="46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7" name="Freeform 956"/>
            <p:cNvSpPr>
              <a:spLocks/>
            </p:cNvSpPr>
            <p:nvPr/>
          </p:nvSpPr>
          <p:spPr bwMode="auto">
            <a:xfrm>
              <a:off x="6818145" y="2189232"/>
              <a:ext cx="56491" cy="8850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8" name="Freeform 957"/>
            <p:cNvSpPr>
              <a:spLocks/>
            </p:cNvSpPr>
            <p:nvPr/>
          </p:nvSpPr>
          <p:spPr bwMode="auto">
            <a:xfrm>
              <a:off x="5266522" y="2157219"/>
              <a:ext cx="165707" cy="69673"/>
            </a:xfrm>
            <a:custGeom>
              <a:avLst/>
              <a:gdLst>
                <a:gd name="T0" fmla="*/ 271 w 275"/>
                <a:gd name="T1" fmla="*/ 16 h 117"/>
                <a:gd name="T2" fmla="*/ 262 w 275"/>
                <a:gd name="T3" fmla="*/ 12 h 117"/>
                <a:gd name="T4" fmla="*/ 253 w 275"/>
                <a:gd name="T5" fmla="*/ 16 h 117"/>
                <a:gd name="T6" fmla="*/ 230 w 275"/>
                <a:gd name="T7" fmla="*/ 39 h 117"/>
                <a:gd name="T8" fmla="*/ 186 w 275"/>
                <a:gd name="T9" fmla="*/ 11 h 117"/>
                <a:gd name="T10" fmla="*/ 135 w 275"/>
                <a:gd name="T11" fmla="*/ 0 h 117"/>
                <a:gd name="T12" fmla="*/ 48 w 275"/>
                <a:gd name="T13" fmla="*/ 30 h 117"/>
                <a:gd name="T14" fmla="*/ 0 w 275"/>
                <a:gd name="T15" fmla="*/ 109 h 117"/>
                <a:gd name="T16" fmla="*/ 0 w 275"/>
                <a:gd name="T17" fmla="*/ 111 h 117"/>
                <a:gd name="T18" fmla="*/ 1 w 275"/>
                <a:gd name="T19" fmla="*/ 114 h 117"/>
                <a:gd name="T20" fmla="*/ 5 w 275"/>
                <a:gd name="T21" fmla="*/ 116 h 117"/>
                <a:gd name="T22" fmla="*/ 41 w 275"/>
                <a:gd name="T23" fmla="*/ 116 h 117"/>
                <a:gd name="T24" fmla="*/ 46 w 275"/>
                <a:gd name="T25" fmla="*/ 112 h 117"/>
                <a:gd name="T26" fmla="*/ 56 w 275"/>
                <a:gd name="T27" fmla="*/ 91 h 117"/>
                <a:gd name="T28" fmla="*/ 90 w 275"/>
                <a:gd name="T29" fmla="*/ 58 h 117"/>
                <a:gd name="T30" fmla="*/ 135 w 275"/>
                <a:gd name="T31" fmla="*/ 47 h 117"/>
                <a:gd name="T32" fmla="*/ 197 w 275"/>
                <a:gd name="T33" fmla="*/ 72 h 117"/>
                <a:gd name="T34" fmla="*/ 172 w 275"/>
                <a:gd name="T35" fmla="*/ 97 h 117"/>
                <a:gd name="T36" fmla="*/ 169 w 275"/>
                <a:gd name="T37" fmla="*/ 106 h 117"/>
                <a:gd name="T38" fmla="*/ 172 w 275"/>
                <a:gd name="T39" fmla="*/ 113 h 117"/>
                <a:gd name="T40" fmla="*/ 181 w 275"/>
                <a:gd name="T41" fmla="*/ 117 h 117"/>
                <a:gd name="T42" fmla="*/ 262 w 275"/>
                <a:gd name="T43" fmla="*/ 117 h 117"/>
                <a:gd name="T44" fmla="*/ 271 w 275"/>
                <a:gd name="T45" fmla="*/ 113 h 117"/>
                <a:gd name="T46" fmla="*/ 275 w 275"/>
                <a:gd name="T47" fmla="*/ 106 h 117"/>
                <a:gd name="T48" fmla="*/ 275 w 275"/>
                <a:gd name="T49" fmla="*/ 24 h 117"/>
                <a:gd name="T50" fmla="*/ 271 w 275"/>
                <a:gd name="T51" fmla="*/ 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5" h="117">
                  <a:moveTo>
                    <a:pt x="271" y="16"/>
                  </a:moveTo>
                  <a:cubicBezTo>
                    <a:pt x="269" y="13"/>
                    <a:pt x="266" y="12"/>
                    <a:pt x="262" y="12"/>
                  </a:cubicBezTo>
                  <a:cubicBezTo>
                    <a:pt x="258" y="12"/>
                    <a:pt x="256" y="13"/>
                    <a:pt x="253" y="16"/>
                  </a:cubicBezTo>
                  <a:lnTo>
                    <a:pt x="230" y="39"/>
                  </a:lnTo>
                  <a:cubicBezTo>
                    <a:pt x="217" y="27"/>
                    <a:pt x="202" y="18"/>
                    <a:pt x="186" y="11"/>
                  </a:cubicBezTo>
                  <a:cubicBezTo>
                    <a:pt x="170" y="4"/>
                    <a:pt x="152" y="0"/>
                    <a:pt x="135" y="0"/>
                  </a:cubicBezTo>
                  <a:cubicBezTo>
                    <a:pt x="101" y="0"/>
                    <a:pt x="72" y="11"/>
                    <a:pt x="48" y="30"/>
                  </a:cubicBezTo>
                  <a:cubicBezTo>
                    <a:pt x="23" y="50"/>
                    <a:pt x="7" y="77"/>
                    <a:pt x="0" y="109"/>
                  </a:cubicBezTo>
                  <a:lnTo>
                    <a:pt x="0" y="111"/>
                  </a:lnTo>
                  <a:cubicBezTo>
                    <a:pt x="0" y="112"/>
                    <a:pt x="0" y="113"/>
                    <a:pt x="1" y="114"/>
                  </a:cubicBezTo>
                  <a:cubicBezTo>
                    <a:pt x="2" y="116"/>
                    <a:pt x="4" y="116"/>
                    <a:pt x="5" y="116"/>
                  </a:cubicBezTo>
                  <a:lnTo>
                    <a:pt x="41" y="116"/>
                  </a:lnTo>
                  <a:cubicBezTo>
                    <a:pt x="44" y="116"/>
                    <a:pt x="46" y="114"/>
                    <a:pt x="46" y="112"/>
                  </a:cubicBezTo>
                  <a:cubicBezTo>
                    <a:pt x="51" y="99"/>
                    <a:pt x="55" y="93"/>
                    <a:pt x="56" y="91"/>
                  </a:cubicBezTo>
                  <a:cubicBezTo>
                    <a:pt x="65" y="77"/>
                    <a:pt x="76" y="66"/>
                    <a:pt x="90" y="58"/>
                  </a:cubicBezTo>
                  <a:cubicBezTo>
                    <a:pt x="103" y="50"/>
                    <a:pt x="118" y="47"/>
                    <a:pt x="135" y="47"/>
                  </a:cubicBezTo>
                  <a:cubicBezTo>
                    <a:pt x="158" y="47"/>
                    <a:pt x="180" y="56"/>
                    <a:pt x="197" y="72"/>
                  </a:cubicBezTo>
                  <a:lnTo>
                    <a:pt x="172" y="97"/>
                  </a:lnTo>
                  <a:cubicBezTo>
                    <a:pt x="170" y="99"/>
                    <a:pt x="169" y="102"/>
                    <a:pt x="169" y="106"/>
                  </a:cubicBezTo>
                  <a:cubicBezTo>
                    <a:pt x="169" y="109"/>
                    <a:pt x="170" y="112"/>
                    <a:pt x="172" y="113"/>
                  </a:cubicBezTo>
                  <a:cubicBezTo>
                    <a:pt x="175" y="116"/>
                    <a:pt x="177" y="117"/>
                    <a:pt x="181" y="117"/>
                  </a:cubicBezTo>
                  <a:lnTo>
                    <a:pt x="262" y="117"/>
                  </a:lnTo>
                  <a:cubicBezTo>
                    <a:pt x="266" y="117"/>
                    <a:pt x="269" y="116"/>
                    <a:pt x="271" y="113"/>
                  </a:cubicBezTo>
                  <a:cubicBezTo>
                    <a:pt x="274" y="111"/>
                    <a:pt x="275" y="108"/>
                    <a:pt x="275" y="106"/>
                  </a:cubicBezTo>
                  <a:lnTo>
                    <a:pt x="275" y="24"/>
                  </a:lnTo>
                  <a:cubicBezTo>
                    <a:pt x="275" y="21"/>
                    <a:pt x="274" y="18"/>
                    <a:pt x="271" y="16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9" name="Freeform 958"/>
            <p:cNvSpPr>
              <a:spLocks/>
            </p:cNvSpPr>
            <p:nvPr/>
          </p:nvSpPr>
          <p:spPr bwMode="auto">
            <a:xfrm>
              <a:off x="5264638" y="2253255"/>
              <a:ext cx="165707" cy="69673"/>
            </a:xfrm>
            <a:custGeom>
              <a:avLst/>
              <a:gdLst>
                <a:gd name="T0" fmla="*/ 269 w 275"/>
                <a:gd name="T1" fmla="*/ 2 h 117"/>
                <a:gd name="T2" fmla="*/ 234 w 275"/>
                <a:gd name="T3" fmla="*/ 2 h 117"/>
                <a:gd name="T4" fmla="*/ 229 w 275"/>
                <a:gd name="T5" fmla="*/ 6 h 117"/>
                <a:gd name="T6" fmla="*/ 219 w 275"/>
                <a:gd name="T7" fmla="*/ 27 h 117"/>
                <a:gd name="T8" fmla="*/ 185 w 275"/>
                <a:gd name="T9" fmla="*/ 60 h 117"/>
                <a:gd name="T10" fmla="*/ 140 w 275"/>
                <a:gd name="T11" fmla="*/ 71 h 117"/>
                <a:gd name="T12" fmla="*/ 106 w 275"/>
                <a:gd name="T13" fmla="*/ 64 h 117"/>
                <a:gd name="T14" fmla="*/ 77 w 275"/>
                <a:gd name="T15" fmla="*/ 46 h 117"/>
                <a:gd name="T16" fmla="*/ 102 w 275"/>
                <a:gd name="T17" fmla="*/ 21 h 117"/>
                <a:gd name="T18" fmla="*/ 106 w 275"/>
                <a:gd name="T19" fmla="*/ 12 h 117"/>
                <a:gd name="T20" fmla="*/ 102 w 275"/>
                <a:gd name="T21" fmla="*/ 3 h 117"/>
                <a:gd name="T22" fmla="*/ 94 w 275"/>
                <a:gd name="T23" fmla="*/ 0 h 117"/>
                <a:gd name="T24" fmla="*/ 12 w 275"/>
                <a:gd name="T25" fmla="*/ 0 h 117"/>
                <a:gd name="T26" fmla="*/ 3 w 275"/>
                <a:gd name="T27" fmla="*/ 3 h 117"/>
                <a:gd name="T28" fmla="*/ 0 w 275"/>
                <a:gd name="T29" fmla="*/ 12 h 117"/>
                <a:gd name="T30" fmla="*/ 0 w 275"/>
                <a:gd name="T31" fmla="*/ 93 h 117"/>
                <a:gd name="T32" fmla="*/ 3 w 275"/>
                <a:gd name="T33" fmla="*/ 102 h 117"/>
                <a:gd name="T34" fmla="*/ 12 w 275"/>
                <a:gd name="T35" fmla="*/ 106 h 117"/>
                <a:gd name="T36" fmla="*/ 21 w 275"/>
                <a:gd name="T37" fmla="*/ 102 h 117"/>
                <a:gd name="T38" fmla="*/ 45 w 275"/>
                <a:gd name="T39" fmla="*/ 78 h 117"/>
                <a:gd name="T40" fmla="*/ 89 w 275"/>
                <a:gd name="T41" fmla="*/ 107 h 117"/>
                <a:gd name="T42" fmla="*/ 140 w 275"/>
                <a:gd name="T43" fmla="*/ 117 h 117"/>
                <a:gd name="T44" fmla="*/ 226 w 275"/>
                <a:gd name="T45" fmla="*/ 87 h 117"/>
                <a:gd name="T46" fmla="*/ 275 w 275"/>
                <a:gd name="T47" fmla="*/ 8 h 117"/>
                <a:gd name="T48" fmla="*/ 275 w 275"/>
                <a:gd name="T49" fmla="*/ 7 h 117"/>
                <a:gd name="T50" fmla="*/ 274 w 275"/>
                <a:gd name="T51" fmla="*/ 3 h 117"/>
                <a:gd name="T52" fmla="*/ 269 w 275"/>
                <a:gd name="T53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5" h="117">
                  <a:moveTo>
                    <a:pt x="269" y="2"/>
                  </a:moveTo>
                  <a:lnTo>
                    <a:pt x="234" y="2"/>
                  </a:lnTo>
                  <a:cubicBezTo>
                    <a:pt x="231" y="2"/>
                    <a:pt x="229" y="3"/>
                    <a:pt x="229" y="6"/>
                  </a:cubicBezTo>
                  <a:cubicBezTo>
                    <a:pt x="224" y="18"/>
                    <a:pt x="220" y="25"/>
                    <a:pt x="219" y="27"/>
                  </a:cubicBezTo>
                  <a:cubicBezTo>
                    <a:pt x="210" y="41"/>
                    <a:pt x="199" y="52"/>
                    <a:pt x="185" y="60"/>
                  </a:cubicBezTo>
                  <a:cubicBezTo>
                    <a:pt x="171" y="67"/>
                    <a:pt x="156" y="71"/>
                    <a:pt x="140" y="71"/>
                  </a:cubicBezTo>
                  <a:cubicBezTo>
                    <a:pt x="129" y="71"/>
                    <a:pt x="117" y="68"/>
                    <a:pt x="106" y="64"/>
                  </a:cubicBezTo>
                  <a:cubicBezTo>
                    <a:pt x="95" y="61"/>
                    <a:pt x="86" y="54"/>
                    <a:pt x="77" y="46"/>
                  </a:cubicBezTo>
                  <a:lnTo>
                    <a:pt x="102" y="21"/>
                  </a:lnTo>
                  <a:cubicBezTo>
                    <a:pt x="105" y="18"/>
                    <a:pt x="106" y="16"/>
                    <a:pt x="106" y="12"/>
                  </a:cubicBezTo>
                  <a:cubicBezTo>
                    <a:pt x="106" y="8"/>
                    <a:pt x="105" y="6"/>
                    <a:pt x="102" y="3"/>
                  </a:cubicBezTo>
                  <a:cubicBezTo>
                    <a:pt x="100" y="1"/>
                    <a:pt x="97" y="0"/>
                    <a:pt x="94" y="0"/>
                  </a:cubicBezTo>
                  <a:lnTo>
                    <a:pt x="12" y="0"/>
                  </a:lnTo>
                  <a:cubicBezTo>
                    <a:pt x="9" y="0"/>
                    <a:pt x="6" y="1"/>
                    <a:pt x="3" y="3"/>
                  </a:cubicBezTo>
                  <a:cubicBezTo>
                    <a:pt x="1" y="6"/>
                    <a:pt x="0" y="8"/>
                    <a:pt x="0" y="12"/>
                  </a:cubicBezTo>
                  <a:lnTo>
                    <a:pt x="0" y="93"/>
                  </a:lnTo>
                  <a:cubicBezTo>
                    <a:pt x="0" y="97"/>
                    <a:pt x="1" y="100"/>
                    <a:pt x="3" y="102"/>
                  </a:cubicBezTo>
                  <a:cubicBezTo>
                    <a:pt x="6" y="104"/>
                    <a:pt x="8" y="106"/>
                    <a:pt x="12" y="106"/>
                  </a:cubicBezTo>
                  <a:cubicBezTo>
                    <a:pt x="16" y="106"/>
                    <a:pt x="19" y="104"/>
                    <a:pt x="21" y="102"/>
                  </a:cubicBezTo>
                  <a:lnTo>
                    <a:pt x="45" y="78"/>
                  </a:lnTo>
                  <a:cubicBezTo>
                    <a:pt x="57" y="91"/>
                    <a:pt x="72" y="100"/>
                    <a:pt x="89" y="107"/>
                  </a:cubicBezTo>
                  <a:cubicBezTo>
                    <a:pt x="105" y="113"/>
                    <a:pt x="122" y="117"/>
                    <a:pt x="140" y="117"/>
                  </a:cubicBezTo>
                  <a:cubicBezTo>
                    <a:pt x="172" y="117"/>
                    <a:pt x="201" y="107"/>
                    <a:pt x="226" y="87"/>
                  </a:cubicBezTo>
                  <a:cubicBezTo>
                    <a:pt x="251" y="67"/>
                    <a:pt x="267" y="41"/>
                    <a:pt x="275" y="8"/>
                  </a:cubicBezTo>
                  <a:lnTo>
                    <a:pt x="275" y="7"/>
                  </a:lnTo>
                  <a:cubicBezTo>
                    <a:pt x="275" y="6"/>
                    <a:pt x="275" y="5"/>
                    <a:pt x="274" y="3"/>
                  </a:cubicBezTo>
                  <a:cubicBezTo>
                    <a:pt x="272" y="2"/>
                    <a:pt x="271" y="2"/>
                    <a:pt x="269" y="2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0" name="Freeform 959"/>
            <p:cNvSpPr>
              <a:spLocks/>
            </p:cNvSpPr>
            <p:nvPr/>
          </p:nvSpPr>
          <p:spPr bwMode="auto">
            <a:xfrm>
              <a:off x="3206478" y="2456623"/>
              <a:ext cx="97918" cy="116748"/>
            </a:xfrm>
            <a:custGeom>
              <a:avLst/>
              <a:gdLst>
                <a:gd name="T0" fmla="*/ 0 w 160"/>
                <a:gd name="T1" fmla="*/ 0 h 195"/>
                <a:gd name="T2" fmla="*/ 21 w 160"/>
                <a:gd name="T3" fmla="*/ 0 h 195"/>
                <a:gd name="T4" fmla="*/ 80 w 160"/>
                <a:gd name="T5" fmla="*/ 104 h 195"/>
                <a:gd name="T6" fmla="*/ 138 w 160"/>
                <a:gd name="T7" fmla="*/ 0 h 195"/>
                <a:gd name="T8" fmla="*/ 160 w 160"/>
                <a:gd name="T9" fmla="*/ 0 h 195"/>
                <a:gd name="T10" fmla="*/ 160 w 160"/>
                <a:gd name="T11" fmla="*/ 195 h 195"/>
                <a:gd name="T12" fmla="*/ 138 w 160"/>
                <a:gd name="T13" fmla="*/ 195 h 195"/>
                <a:gd name="T14" fmla="*/ 138 w 160"/>
                <a:gd name="T15" fmla="*/ 39 h 195"/>
                <a:gd name="T16" fmla="*/ 78 w 160"/>
                <a:gd name="T17" fmla="*/ 143 h 195"/>
                <a:gd name="T18" fmla="*/ 77 w 160"/>
                <a:gd name="T19" fmla="*/ 143 h 195"/>
                <a:gd name="T20" fmla="*/ 17 w 160"/>
                <a:gd name="T21" fmla="*/ 39 h 195"/>
                <a:gd name="T22" fmla="*/ 17 w 160"/>
                <a:gd name="T23" fmla="*/ 195 h 195"/>
                <a:gd name="T24" fmla="*/ 0 w 160"/>
                <a:gd name="T25" fmla="*/ 195 h 195"/>
                <a:gd name="T26" fmla="*/ 0 w 160"/>
                <a:gd name="T27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" h="195">
                  <a:moveTo>
                    <a:pt x="0" y="0"/>
                  </a:moveTo>
                  <a:lnTo>
                    <a:pt x="21" y="0"/>
                  </a:lnTo>
                  <a:lnTo>
                    <a:pt x="80" y="104"/>
                  </a:lnTo>
                  <a:lnTo>
                    <a:pt x="138" y="0"/>
                  </a:lnTo>
                  <a:lnTo>
                    <a:pt x="160" y="0"/>
                  </a:lnTo>
                  <a:lnTo>
                    <a:pt x="160" y="195"/>
                  </a:lnTo>
                  <a:lnTo>
                    <a:pt x="138" y="195"/>
                  </a:lnTo>
                  <a:lnTo>
                    <a:pt x="138" y="39"/>
                  </a:lnTo>
                  <a:lnTo>
                    <a:pt x="78" y="143"/>
                  </a:lnTo>
                  <a:lnTo>
                    <a:pt x="77" y="143"/>
                  </a:lnTo>
                  <a:lnTo>
                    <a:pt x="17" y="39"/>
                  </a:lnTo>
                  <a:lnTo>
                    <a:pt x="17" y="195"/>
                  </a:lnTo>
                  <a:lnTo>
                    <a:pt x="0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1" name="Freeform 960"/>
            <p:cNvSpPr>
              <a:spLocks noEditPoints="1"/>
            </p:cNvSpPr>
            <p:nvPr/>
          </p:nvSpPr>
          <p:spPr bwMode="auto">
            <a:xfrm>
              <a:off x="3325109" y="2484868"/>
              <a:ext cx="65907" cy="90386"/>
            </a:xfrm>
            <a:custGeom>
              <a:avLst/>
              <a:gdLst>
                <a:gd name="T0" fmla="*/ 0 w 109"/>
                <a:gd name="T1" fmla="*/ 103 h 149"/>
                <a:gd name="T2" fmla="*/ 0 w 109"/>
                <a:gd name="T3" fmla="*/ 103 h 149"/>
                <a:gd name="T4" fmla="*/ 54 w 109"/>
                <a:gd name="T5" fmla="*/ 56 h 149"/>
                <a:gd name="T6" fmla="*/ 91 w 109"/>
                <a:gd name="T7" fmla="*/ 62 h 149"/>
                <a:gd name="T8" fmla="*/ 91 w 109"/>
                <a:gd name="T9" fmla="*/ 53 h 149"/>
                <a:gd name="T10" fmla="*/ 54 w 109"/>
                <a:gd name="T11" fmla="*/ 17 h 149"/>
                <a:gd name="T12" fmla="*/ 16 w 109"/>
                <a:gd name="T13" fmla="*/ 27 h 149"/>
                <a:gd name="T14" fmla="*/ 10 w 109"/>
                <a:gd name="T15" fmla="*/ 11 h 149"/>
                <a:gd name="T16" fmla="*/ 55 w 109"/>
                <a:gd name="T17" fmla="*/ 0 h 149"/>
                <a:gd name="T18" fmla="*/ 95 w 109"/>
                <a:gd name="T19" fmla="*/ 15 h 149"/>
                <a:gd name="T20" fmla="*/ 109 w 109"/>
                <a:gd name="T21" fmla="*/ 54 h 149"/>
                <a:gd name="T22" fmla="*/ 109 w 109"/>
                <a:gd name="T23" fmla="*/ 146 h 149"/>
                <a:gd name="T24" fmla="*/ 91 w 109"/>
                <a:gd name="T25" fmla="*/ 146 h 149"/>
                <a:gd name="T26" fmla="*/ 91 w 109"/>
                <a:gd name="T27" fmla="*/ 125 h 149"/>
                <a:gd name="T28" fmla="*/ 47 w 109"/>
                <a:gd name="T29" fmla="*/ 149 h 149"/>
                <a:gd name="T30" fmla="*/ 0 w 109"/>
                <a:gd name="T31" fmla="*/ 103 h 149"/>
                <a:gd name="T32" fmla="*/ 91 w 109"/>
                <a:gd name="T33" fmla="*/ 95 h 149"/>
                <a:gd name="T34" fmla="*/ 91 w 109"/>
                <a:gd name="T35" fmla="*/ 77 h 149"/>
                <a:gd name="T36" fmla="*/ 56 w 109"/>
                <a:gd name="T37" fmla="*/ 71 h 149"/>
                <a:gd name="T38" fmla="*/ 20 w 109"/>
                <a:gd name="T39" fmla="*/ 101 h 149"/>
                <a:gd name="T40" fmla="*/ 20 w 109"/>
                <a:gd name="T41" fmla="*/ 102 h 149"/>
                <a:gd name="T42" fmla="*/ 51 w 109"/>
                <a:gd name="T43" fmla="*/ 132 h 149"/>
                <a:gd name="T44" fmla="*/ 91 w 109"/>
                <a:gd name="T45" fmla="*/ 9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9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4" y="56"/>
                  </a:cubicBezTo>
                  <a:cubicBezTo>
                    <a:pt x="69" y="56"/>
                    <a:pt x="80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7" y="17"/>
                    <a:pt x="54" y="17"/>
                  </a:cubicBezTo>
                  <a:cubicBezTo>
                    <a:pt x="38" y="17"/>
                    <a:pt x="26" y="22"/>
                    <a:pt x="16" y="27"/>
                  </a:cubicBezTo>
                  <a:lnTo>
                    <a:pt x="10" y="11"/>
                  </a:lnTo>
                  <a:cubicBezTo>
                    <a:pt x="24" y="5"/>
                    <a:pt x="37" y="0"/>
                    <a:pt x="55" y="0"/>
                  </a:cubicBezTo>
                  <a:cubicBezTo>
                    <a:pt x="72" y="0"/>
                    <a:pt x="86" y="5"/>
                    <a:pt x="95" y="15"/>
                  </a:cubicBezTo>
                  <a:cubicBezTo>
                    <a:pt x="104" y="24"/>
                    <a:pt x="109" y="37"/>
                    <a:pt x="109" y="54"/>
                  </a:cubicBezTo>
                  <a:lnTo>
                    <a:pt x="109" y="146"/>
                  </a:lnTo>
                  <a:lnTo>
                    <a:pt x="91" y="146"/>
                  </a:lnTo>
                  <a:lnTo>
                    <a:pt x="91" y="125"/>
                  </a:lnTo>
                  <a:cubicBezTo>
                    <a:pt x="82" y="139"/>
                    <a:pt x="69" y="149"/>
                    <a:pt x="47" y="149"/>
                  </a:cubicBezTo>
                  <a:cubicBezTo>
                    <a:pt x="22" y="149"/>
                    <a:pt x="0" y="132"/>
                    <a:pt x="0" y="103"/>
                  </a:cubicBezTo>
                  <a:close/>
                  <a:moveTo>
                    <a:pt x="91" y="95"/>
                  </a:moveTo>
                  <a:lnTo>
                    <a:pt x="91" y="77"/>
                  </a:lnTo>
                  <a:cubicBezTo>
                    <a:pt x="82" y="74"/>
                    <a:pt x="70" y="71"/>
                    <a:pt x="56" y="71"/>
                  </a:cubicBezTo>
                  <a:cubicBezTo>
                    <a:pt x="34" y="71"/>
                    <a:pt x="20" y="84"/>
                    <a:pt x="20" y="101"/>
                  </a:cubicBezTo>
                  <a:lnTo>
                    <a:pt x="20" y="102"/>
                  </a:lnTo>
                  <a:cubicBezTo>
                    <a:pt x="20" y="120"/>
                    <a:pt x="34" y="132"/>
                    <a:pt x="51" y="132"/>
                  </a:cubicBezTo>
                  <a:cubicBezTo>
                    <a:pt x="74" y="132"/>
                    <a:pt x="91" y="116"/>
                    <a:pt x="91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2" name="Freeform 961"/>
            <p:cNvSpPr>
              <a:spLocks noEditPoints="1"/>
            </p:cNvSpPr>
            <p:nvPr/>
          </p:nvSpPr>
          <p:spPr bwMode="auto">
            <a:xfrm>
              <a:off x="3409846" y="2484868"/>
              <a:ext cx="75322" cy="112982"/>
            </a:xfrm>
            <a:custGeom>
              <a:avLst/>
              <a:gdLst>
                <a:gd name="T0" fmla="*/ 6 w 125"/>
                <a:gd name="T1" fmla="*/ 175 h 190"/>
                <a:gd name="T2" fmla="*/ 14 w 125"/>
                <a:gd name="T3" fmla="*/ 159 h 190"/>
                <a:gd name="T4" fmla="*/ 60 w 125"/>
                <a:gd name="T5" fmla="*/ 173 h 190"/>
                <a:gd name="T6" fmla="*/ 104 w 125"/>
                <a:gd name="T7" fmla="*/ 129 h 190"/>
                <a:gd name="T8" fmla="*/ 104 w 125"/>
                <a:gd name="T9" fmla="*/ 108 h 190"/>
                <a:gd name="T10" fmla="*/ 56 w 125"/>
                <a:gd name="T11" fmla="*/ 138 h 190"/>
                <a:gd name="T12" fmla="*/ 0 w 125"/>
                <a:gd name="T13" fmla="*/ 70 h 190"/>
                <a:gd name="T14" fmla="*/ 0 w 125"/>
                <a:gd name="T15" fmla="*/ 69 h 190"/>
                <a:gd name="T16" fmla="*/ 58 w 125"/>
                <a:gd name="T17" fmla="*/ 0 h 190"/>
                <a:gd name="T18" fmla="*/ 105 w 125"/>
                <a:gd name="T19" fmla="*/ 29 h 190"/>
                <a:gd name="T20" fmla="*/ 105 w 125"/>
                <a:gd name="T21" fmla="*/ 3 h 190"/>
                <a:gd name="T22" fmla="*/ 125 w 125"/>
                <a:gd name="T23" fmla="*/ 3 h 190"/>
                <a:gd name="T24" fmla="*/ 125 w 125"/>
                <a:gd name="T25" fmla="*/ 128 h 190"/>
                <a:gd name="T26" fmla="*/ 109 w 125"/>
                <a:gd name="T27" fmla="*/ 173 h 190"/>
                <a:gd name="T28" fmla="*/ 61 w 125"/>
                <a:gd name="T29" fmla="*/ 189 h 190"/>
                <a:gd name="T30" fmla="*/ 6 w 125"/>
                <a:gd name="T31" fmla="*/ 175 h 190"/>
                <a:gd name="T32" fmla="*/ 106 w 125"/>
                <a:gd name="T33" fmla="*/ 70 h 190"/>
                <a:gd name="T34" fmla="*/ 106 w 125"/>
                <a:gd name="T35" fmla="*/ 70 h 190"/>
                <a:gd name="T36" fmla="*/ 63 w 125"/>
                <a:gd name="T37" fmla="*/ 19 h 190"/>
                <a:gd name="T38" fmla="*/ 21 w 125"/>
                <a:gd name="T39" fmla="*/ 69 h 190"/>
                <a:gd name="T40" fmla="*/ 21 w 125"/>
                <a:gd name="T41" fmla="*/ 69 h 190"/>
                <a:gd name="T42" fmla="*/ 63 w 125"/>
                <a:gd name="T43" fmla="*/ 119 h 190"/>
                <a:gd name="T44" fmla="*/ 106 w 125"/>
                <a:gd name="T45" fmla="*/ 7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5" h="190">
                  <a:moveTo>
                    <a:pt x="6" y="175"/>
                  </a:moveTo>
                  <a:lnTo>
                    <a:pt x="14" y="159"/>
                  </a:lnTo>
                  <a:cubicBezTo>
                    <a:pt x="28" y="168"/>
                    <a:pt x="44" y="173"/>
                    <a:pt x="60" y="173"/>
                  </a:cubicBezTo>
                  <a:cubicBezTo>
                    <a:pt x="88" y="173"/>
                    <a:pt x="104" y="158"/>
                    <a:pt x="104" y="129"/>
                  </a:cubicBezTo>
                  <a:lnTo>
                    <a:pt x="104" y="108"/>
                  </a:lnTo>
                  <a:cubicBezTo>
                    <a:pt x="94" y="124"/>
                    <a:pt x="79" y="138"/>
                    <a:pt x="56" y="138"/>
                  </a:cubicBezTo>
                  <a:cubicBezTo>
                    <a:pt x="26" y="138"/>
                    <a:pt x="0" y="113"/>
                    <a:pt x="0" y="70"/>
                  </a:cubicBezTo>
                  <a:lnTo>
                    <a:pt x="0" y="69"/>
                  </a:lnTo>
                  <a:cubicBezTo>
                    <a:pt x="0" y="25"/>
                    <a:pt x="28" y="0"/>
                    <a:pt x="58" y="0"/>
                  </a:cubicBezTo>
                  <a:cubicBezTo>
                    <a:pt x="80" y="0"/>
                    <a:pt x="95" y="14"/>
                    <a:pt x="105" y="29"/>
                  </a:cubicBezTo>
                  <a:lnTo>
                    <a:pt x="105" y="3"/>
                  </a:lnTo>
                  <a:lnTo>
                    <a:pt x="125" y="3"/>
                  </a:lnTo>
                  <a:lnTo>
                    <a:pt x="125" y="128"/>
                  </a:lnTo>
                  <a:cubicBezTo>
                    <a:pt x="125" y="148"/>
                    <a:pt x="120" y="163"/>
                    <a:pt x="109" y="173"/>
                  </a:cubicBezTo>
                  <a:cubicBezTo>
                    <a:pt x="98" y="184"/>
                    <a:pt x="81" y="189"/>
                    <a:pt x="61" y="189"/>
                  </a:cubicBezTo>
                  <a:cubicBezTo>
                    <a:pt x="43" y="190"/>
                    <a:pt x="24" y="185"/>
                    <a:pt x="6" y="175"/>
                  </a:cubicBezTo>
                  <a:close/>
                  <a:moveTo>
                    <a:pt x="106" y="70"/>
                  </a:moveTo>
                  <a:lnTo>
                    <a:pt x="106" y="70"/>
                  </a:lnTo>
                  <a:cubicBezTo>
                    <a:pt x="106" y="38"/>
                    <a:pt x="85" y="19"/>
                    <a:pt x="63" y="19"/>
                  </a:cubicBezTo>
                  <a:cubicBezTo>
                    <a:pt x="40" y="19"/>
                    <a:pt x="21" y="38"/>
                    <a:pt x="21" y="69"/>
                  </a:cubicBezTo>
                  <a:lnTo>
                    <a:pt x="21" y="69"/>
                  </a:lnTo>
                  <a:cubicBezTo>
                    <a:pt x="21" y="100"/>
                    <a:pt x="40" y="119"/>
                    <a:pt x="63" y="119"/>
                  </a:cubicBezTo>
                  <a:cubicBezTo>
                    <a:pt x="85" y="120"/>
                    <a:pt x="106" y="102"/>
                    <a:pt x="106" y="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3" name="Freeform 962"/>
            <p:cNvSpPr>
              <a:spLocks/>
            </p:cNvSpPr>
            <p:nvPr/>
          </p:nvSpPr>
          <p:spPr bwMode="auto">
            <a:xfrm>
              <a:off x="3509646" y="2484868"/>
              <a:ext cx="65907" cy="88503"/>
            </a:xfrm>
            <a:custGeom>
              <a:avLst/>
              <a:gdLst>
                <a:gd name="T0" fmla="*/ 0 w 110"/>
                <a:gd name="T1" fmla="*/ 3 h 148"/>
                <a:gd name="T2" fmla="*/ 20 w 110"/>
                <a:gd name="T3" fmla="*/ 3 h 148"/>
                <a:gd name="T4" fmla="*/ 20 w 110"/>
                <a:gd name="T5" fmla="*/ 27 h 148"/>
                <a:gd name="T6" fmla="*/ 63 w 110"/>
                <a:gd name="T7" fmla="*/ 0 h 148"/>
                <a:gd name="T8" fmla="*/ 110 w 110"/>
                <a:gd name="T9" fmla="*/ 53 h 148"/>
                <a:gd name="T10" fmla="*/ 110 w 110"/>
                <a:gd name="T11" fmla="*/ 148 h 148"/>
                <a:gd name="T12" fmla="*/ 90 w 110"/>
                <a:gd name="T13" fmla="*/ 148 h 148"/>
                <a:gd name="T14" fmla="*/ 90 w 110"/>
                <a:gd name="T15" fmla="*/ 59 h 148"/>
                <a:gd name="T16" fmla="*/ 56 w 110"/>
                <a:gd name="T17" fmla="*/ 19 h 148"/>
                <a:gd name="T18" fmla="*/ 20 w 110"/>
                <a:gd name="T19" fmla="*/ 60 h 148"/>
                <a:gd name="T20" fmla="*/ 20 w 110"/>
                <a:gd name="T21" fmla="*/ 148 h 148"/>
                <a:gd name="T22" fmla="*/ 0 w 110"/>
                <a:gd name="T23" fmla="*/ 148 h 148"/>
                <a:gd name="T24" fmla="*/ 0 w 110"/>
                <a:gd name="T25" fmla="*/ 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8">
                  <a:moveTo>
                    <a:pt x="0" y="3"/>
                  </a:moveTo>
                  <a:lnTo>
                    <a:pt x="20" y="3"/>
                  </a:lnTo>
                  <a:lnTo>
                    <a:pt x="20" y="27"/>
                  </a:lnTo>
                  <a:cubicBezTo>
                    <a:pt x="28" y="12"/>
                    <a:pt x="42" y="0"/>
                    <a:pt x="63" y="0"/>
                  </a:cubicBezTo>
                  <a:cubicBezTo>
                    <a:pt x="93" y="0"/>
                    <a:pt x="110" y="20"/>
                    <a:pt x="110" y="53"/>
                  </a:cubicBezTo>
                  <a:lnTo>
                    <a:pt x="110" y="148"/>
                  </a:lnTo>
                  <a:lnTo>
                    <a:pt x="90" y="148"/>
                  </a:lnTo>
                  <a:lnTo>
                    <a:pt x="90" y="59"/>
                  </a:lnTo>
                  <a:cubicBezTo>
                    <a:pt x="90" y="33"/>
                    <a:pt x="78" y="19"/>
                    <a:pt x="56" y="19"/>
                  </a:cubicBezTo>
                  <a:cubicBezTo>
                    <a:pt x="35" y="19"/>
                    <a:pt x="20" y="35"/>
                    <a:pt x="20" y="60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4" name="Freeform 963"/>
            <p:cNvSpPr>
              <a:spLocks/>
            </p:cNvSpPr>
            <p:nvPr/>
          </p:nvSpPr>
          <p:spPr bwMode="auto">
            <a:xfrm>
              <a:off x="3600032" y="2484868"/>
              <a:ext cx="65907" cy="90386"/>
            </a:xfrm>
            <a:custGeom>
              <a:avLst/>
              <a:gdLst>
                <a:gd name="T0" fmla="*/ 0 w 110"/>
                <a:gd name="T1" fmla="*/ 96 h 149"/>
                <a:gd name="T2" fmla="*/ 0 w 110"/>
                <a:gd name="T3" fmla="*/ 1 h 149"/>
                <a:gd name="T4" fmla="*/ 20 w 110"/>
                <a:gd name="T5" fmla="*/ 1 h 149"/>
                <a:gd name="T6" fmla="*/ 20 w 110"/>
                <a:gd name="T7" fmla="*/ 90 h 149"/>
                <a:gd name="T8" fmla="*/ 54 w 110"/>
                <a:gd name="T9" fmla="*/ 130 h 149"/>
                <a:gd name="T10" fmla="*/ 90 w 110"/>
                <a:gd name="T11" fmla="*/ 89 h 149"/>
                <a:gd name="T12" fmla="*/ 90 w 110"/>
                <a:gd name="T13" fmla="*/ 0 h 149"/>
                <a:gd name="T14" fmla="*/ 110 w 110"/>
                <a:gd name="T15" fmla="*/ 0 h 149"/>
                <a:gd name="T16" fmla="*/ 110 w 110"/>
                <a:gd name="T17" fmla="*/ 145 h 149"/>
                <a:gd name="T18" fmla="*/ 90 w 110"/>
                <a:gd name="T19" fmla="*/ 145 h 149"/>
                <a:gd name="T20" fmla="*/ 90 w 110"/>
                <a:gd name="T21" fmla="*/ 121 h 149"/>
                <a:gd name="T22" fmla="*/ 47 w 110"/>
                <a:gd name="T23" fmla="*/ 147 h 149"/>
                <a:gd name="T24" fmla="*/ 0 w 110"/>
                <a:gd name="T25" fmla="*/ 96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9">
                  <a:moveTo>
                    <a:pt x="0" y="96"/>
                  </a:moveTo>
                  <a:lnTo>
                    <a:pt x="0" y="1"/>
                  </a:lnTo>
                  <a:lnTo>
                    <a:pt x="20" y="1"/>
                  </a:lnTo>
                  <a:lnTo>
                    <a:pt x="20" y="90"/>
                  </a:lnTo>
                  <a:cubicBezTo>
                    <a:pt x="20" y="116"/>
                    <a:pt x="32" y="130"/>
                    <a:pt x="54" y="130"/>
                  </a:cubicBezTo>
                  <a:cubicBezTo>
                    <a:pt x="75" y="130"/>
                    <a:pt x="90" y="114"/>
                    <a:pt x="90" y="89"/>
                  </a:cubicBezTo>
                  <a:lnTo>
                    <a:pt x="90" y="0"/>
                  </a:lnTo>
                  <a:lnTo>
                    <a:pt x="110" y="0"/>
                  </a:lnTo>
                  <a:lnTo>
                    <a:pt x="110" y="145"/>
                  </a:lnTo>
                  <a:lnTo>
                    <a:pt x="90" y="145"/>
                  </a:lnTo>
                  <a:lnTo>
                    <a:pt x="90" y="121"/>
                  </a:lnTo>
                  <a:cubicBezTo>
                    <a:pt x="82" y="136"/>
                    <a:pt x="69" y="147"/>
                    <a:pt x="47" y="147"/>
                  </a:cubicBezTo>
                  <a:cubicBezTo>
                    <a:pt x="17" y="149"/>
                    <a:pt x="0" y="128"/>
                    <a:pt x="0" y="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5" name="Freeform 964"/>
            <p:cNvSpPr>
              <a:spLocks/>
            </p:cNvSpPr>
            <p:nvPr/>
          </p:nvSpPr>
          <p:spPr bwMode="auto">
            <a:xfrm>
              <a:off x="3690418" y="2484868"/>
              <a:ext cx="114866" cy="88503"/>
            </a:xfrm>
            <a:custGeom>
              <a:avLst/>
              <a:gdLst>
                <a:gd name="T0" fmla="*/ 0 w 190"/>
                <a:gd name="T1" fmla="*/ 4 h 149"/>
                <a:gd name="T2" fmla="*/ 20 w 190"/>
                <a:gd name="T3" fmla="*/ 4 h 149"/>
                <a:gd name="T4" fmla="*/ 20 w 190"/>
                <a:gd name="T5" fmla="*/ 27 h 149"/>
                <a:gd name="T6" fmla="*/ 60 w 190"/>
                <a:gd name="T7" fmla="*/ 0 h 149"/>
                <a:gd name="T8" fmla="*/ 100 w 190"/>
                <a:gd name="T9" fmla="*/ 27 h 149"/>
                <a:gd name="T10" fmla="*/ 144 w 190"/>
                <a:gd name="T11" fmla="*/ 0 h 149"/>
                <a:gd name="T12" fmla="*/ 190 w 190"/>
                <a:gd name="T13" fmla="*/ 53 h 149"/>
                <a:gd name="T14" fmla="*/ 190 w 190"/>
                <a:gd name="T15" fmla="*/ 148 h 149"/>
                <a:gd name="T16" fmla="*/ 170 w 190"/>
                <a:gd name="T17" fmla="*/ 148 h 149"/>
                <a:gd name="T18" fmla="*/ 170 w 190"/>
                <a:gd name="T19" fmla="*/ 59 h 149"/>
                <a:gd name="T20" fmla="*/ 139 w 190"/>
                <a:gd name="T21" fmla="*/ 19 h 149"/>
                <a:gd name="T22" fmla="*/ 105 w 190"/>
                <a:gd name="T23" fmla="*/ 60 h 149"/>
                <a:gd name="T24" fmla="*/ 105 w 190"/>
                <a:gd name="T25" fmla="*/ 149 h 149"/>
                <a:gd name="T26" fmla="*/ 85 w 190"/>
                <a:gd name="T27" fmla="*/ 149 h 149"/>
                <a:gd name="T28" fmla="*/ 85 w 190"/>
                <a:gd name="T29" fmla="*/ 59 h 149"/>
                <a:gd name="T30" fmla="*/ 54 w 190"/>
                <a:gd name="T31" fmla="*/ 19 h 149"/>
                <a:gd name="T32" fmla="*/ 20 w 190"/>
                <a:gd name="T33" fmla="*/ 60 h 149"/>
                <a:gd name="T34" fmla="*/ 20 w 190"/>
                <a:gd name="T35" fmla="*/ 148 h 149"/>
                <a:gd name="T36" fmla="*/ 0 w 190"/>
                <a:gd name="T37" fmla="*/ 148 h 149"/>
                <a:gd name="T38" fmla="*/ 0 w 190"/>
                <a:gd name="T39" fmla="*/ 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0" h="149">
                  <a:moveTo>
                    <a:pt x="0" y="4"/>
                  </a:moveTo>
                  <a:lnTo>
                    <a:pt x="20" y="4"/>
                  </a:lnTo>
                  <a:lnTo>
                    <a:pt x="20" y="27"/>
                  </a:lnTo>
                  <a:cubicBezTo>
                    <a:pt x="28" y="13"/>
                    <a:pt x="40" y="0"/>
                    <a:pt x="60" y="0"/>
                  </a:cubicBezTo>
                  <a:cubicBezTo>
                    <a:pt x="80" y="0"/>
                    <a:pt x="93" y="10"/>
                    <a:pt x="100" y="27"/>
                  </a:cubicBezTo>
                  <a:cubicBezTo>
                    <a:pt x="109" y="13"/>
                    <a:pt x="123" y="0"/>
                    <a:pt x="144" y="0"/>
                  </a:cubicBezTo>
                  <a:cubicBezTo>
                    <a:pt x="171" y="0"/>
                    <a:pt x="190" y="20"/>
                    <a:pt x="190" y="53"/>
                  </a:cubicBezTo>
                  <a:lnTo>
                    <a:pt x="190" y="148"/>
                  </a:lnTo>
                  <a:lnTo>
                    <a:pt x="170" y="148"/>
                  </a:lnTo>
                  <a:lnTo>
                    <a:pt x="170" y="59"/>
                  </a:lnTo>
                  <a:cubicBezTo>
                    <a:pt x="170" y="33"/>
                    <a:pt x="159" y="19"/>
                    <a:pt x="139" y="19"/>
                  </a:cubicBezTo>
                  <a:cubicBezTo>
                    <a:pt x="120" y="19"/>
                    <a:pt x="105" y="34"/>
                    <a:pt x="105" y="60"/>
                  </a:cubicBezTo>
                  <a:lnTo>
                    <a:pt x="105" y="149"/>
                  </a:lnTo>
                  <a:lnTo>
                    <a:pt x="85" y="149"/>
                  </a:lnTo>
                  <a:lnTo>
                    <a:pt x="85" y="59"/>
                  </a:lnTo>
                  <a:cubicBezTo>
                    <a:pt x="85" y="33"/>
                    <a:pt x="74" y="19"/>
                    <a:pt x="54" y="19"/>
                  </a:cubicBezTo>
                  <a:cubicBezTo>
                    <a:pt x="34" y="19"/>
                    <a:pt x="20" y="37"/>
                    <a:pt x="20" y="60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6" name="Freeform 965"/>
            <p:cNvSpPr>
              <a:spLocks/>
            </p:cNvSpPr>
            <p:nvPr/>
          </p:nvSpPr>
          <p:spPr bwMode="auto">
            <a:xfrm>
              <a:off x="3993588" y="2456623"/>
              <a:ext cx="77205" cy="116748"/>
            </a:xfrm>
            <a:custGeom>
              <a:avLst/>
              <a:gdLst>
                <a:gd name="T0" fmla="*/ 53 w 130"/>
                <a:gd name="T1" fmla="*/ 20 h 195"/>
                <a:gd name="T2" fmla="*/ 0 w 130"/>
                <a:gd name="T3" fmla="*/ 20 h 195"/>
                <a:gd name="T4" fmla="*/ 0 w 130"/>
                <a:gd name="T5" fmla="*/ 0 h 195"/>
                <a:gd name="T6" fmla="*/ 130 w 130"/>
                <a:gd name="T7" fmla="*/ 0 h 195"/>
                <a:gd name="T8" fmla="*/ 130 w 130"/>
                <a:gd name="T9" fmla="*/ 20 h 195"/>
                <a:gd name="T10" fmla="*/ 75 w 130"/>
                <a:gd name="T11" fmla="*/ 20 h 195"/>
                <a:gd name="T12" fmla="*/ 75 w 130"/>
                <a:gd name="T13" fmla="*/ 195 h 195"/>
                <a:gd name="T14" fmla="*/ 53 w 130"/>
                <a:gd name="T15" fmla="*/ 195 h 195"/>
                <a:gd name="T16" fmla="*/ 53 w 130"/>
                <a:gd name="T17" fmla="*/ 2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195">
                  <a:moveTo>
                    <a:pt x="53" y="20"/>
                  </a:moveTo>
                  <a:lnTo>
                    <a:pt x="0" y="20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20"/>
                  </a:lnTo>
                  <a:lnTo>
                    <a:pt x="75" y="20"/>
                  </a:lnTo>
                  <a:lnTo>
                    <a:pt x="75" y="195"/>
                  </a:lnTo>
                  <a:lnTo>
                    <a:pt x="53" y="195"/>
                  </a:lnTo>
                  <a:lnTo>
                    <a:pt x="53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7" name="Freeform 966"/>
            <p:cNvSpPr>
              <a:spLocks/>
            </p:cNvSpPr>
            <p:nvPr/>
          </p:nvSpPr>
          <p:spPr bwMode="auto">
            <a:xfrm>
              <a:off x="4078324" y="2484868"/>
              <a:ext cx="41427" cy="88503"/>
            </a:xfrm>
            <a:custGeom>
              <a:avLst/>
              <a:gdLst>
                <a:gd name="T0" fmla="*/ 0 w 70"/>
                <a:gd name="T1" fmla="*/ 2 h 147"/>
                <a:gd name="T2" fmla="*/ 20 w 70"/>
                <a:gd name="T3" fmla="*/ 2 h 147"/>
                <a:gd name="T4" fmla="*/ 20 w 70"/>
                <a:gd name="T5" fmla="*/ 35 h 147"/>
                <a:gd name="T6" fmla="*/ 70 w 70"/>
                <a:gd name="T7" fmla="*/ 1 h 147"/>
                <a:gd name="T8" fmla="*/ 70 w 70"/>
                <a:gd name="T9" fmla="*/ 22 h 147"/>
                <a:gd name="T10" fmla="*/ 69 w 70"/>
                <a:gd name="T11" fmla="*/ 22 h 147"/>
                <a:gd name="T12" fmla="*/ 20 w 70"/>
                <a:gd name="T13" fmla="*/ 78 h 147"/>
                <a:gd name="T14" fmla="*/ 20 w 70"/>
                <a:gd name="T15" fmla="*/ 147 h 147"/>
                <a:gd name="T16" fmla="*/ 0 w 70"/>
                <a:gd name="T17" fmla="*/ 147 h 147"/>
                <a:gd name="T18" fmla="*/ 0 w 70"/>
                <a:gd name="T1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7">
                  <a:moveTo>
                    <a:pt x="0" y="2"/>
                  </a:moveTo>
                  <a:lnTo>
                    <a:pt x="20" y="2"/>
                  </a:lnTo>
                  <a:lnTo>
                    <a:pt x="20" y="35"/>
                  </a:lnTo>
                  <a:cubicBezTo>
                    <a:pt x="29" y="15"/>
                    <a:pt x="46" y="0"/>
                    <a:pt x="70" y="1"/>
                  </a:cubicBezTo>
                  <a:lnTo>
                    <a:pt x="70" y="22"/>
                  </a:lnTo>
                  <a:lnTo>
                    <a:pt x="69" y="22"/>
                  </a:lnTo>
                  <a:cubicBezTo>
                    <a:pt x="41" y="22"/>
                    <a:pt x="20" y="41"/>
                    <a:pt x="20" y="78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8" name="Freeform 967"/>
            <p:cNvSpPr>
              <a:spLocks noEditPoints="1"/>
            </p:cNvSpPr>
            <p:nvPr/>
          </p:nvSpPr>
          <p:spPr bwMode="auto">
            <a:xfrm>
              <a:off x="4129167" y="2484868"/>
              <a:ext cx="77205" cy="90386"/>
            </a:xfrm>
            <a:custGeom>
              <a:avLst/>
              <a:gdLst>
                <a:gd name="T0" fmla="*/ 0 w 127"/>
                <a:gd name="T1" fmla="*/ 78 h 152"/>
                <a:gd name="T2" fmla="*/ 0 w 127"/>
                <a:gd name="T3" fmla="*/ 75 h 152"/>
                <a:gd name="T4" fmla="*/ 64 w 127"/>
                <a:gd name="T5" fmla="*/ 0 h 152"/>
                <a:gd name="T6" fmla="*/ 127 w 127"/>
                <a:gd name="T7" fmla="*/ 74 h 152"/>
                <a:gd name="T8" fmla="*/ 127 w 127"/>
                <a:gd name="T9" fmla="*/ 75 h 152"/>
                <a:gd name="T10" fmla="*/ 64 w 127"/>
                <a:gd name="T11" fmla="*/ 150 h 152"/>
                <a:gd name="T12" fmla="*/ 0 w 127"/>
                <a:gd name="T13" fmla="*/ 78 h 152"/>
                <a:gd name="T14" fmla="*/ 107 w 127"/>
                <a:gd name="T15" fmla="*/ 78 h 152"/>
                <a:gd name="T16" fmla="*/ 107 w 127"/>
                <a:gd name="T17" fmla="*/ 77 h 152"/>
                <a:gd name="T18" fmla="*/ 64 w 127"/>
                <a:gd name="T19" fmla="*/ 20 h 152"/>
                <a:gd name="T20" fmla="*/ 20 w 127"/>
                <a:gd name="T21" fmla="*/ 77 h 152"/>
                <a:gd name="T22" fmla="*/ 20 w 127"/>
                <a:gd name="T23" fmla="*/ 78 h 152"/>
                <a:gd name="T24" fmla="*/ 64 w 127"/>
                <a:gd name="T25" fmla="*/ 134 h 152"/>
                <a:gd name="T26" fmla="*/ 107 w 127"/>
                <a:gd name="T27" fmla="*/ 7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152">
                  <a:moveTo>
                    <a:pt x="0" y="78"/>
                  </a:moveTo>
                  <a:lnTo>
                    <a:pt x="0" y="75"/>
                  </a:lnTo>
                  <a:cubicBezTo>
                    <a:pt x="0" y="33"/>
                    <a:pt x="27" y="0"/>
                    <a:pt x="64" y="0"/>
                  </a:cubicBezTo>
                  <a:cubicBezTo>
                    <a:pt x="101" y="0"/>
                    <a:pt x="127" y="33"/>
                    <a:pt x="127" y="74"/>
                  </a:cubicBezTo>
                  <a:lnTo>
                    <a:pt x="127" y="75"/>
                  </a:lnTo>
                  <a:cubicBezTo>
                    <a:pt x="127" y="118"/>
                    <a:pt x="100" y="150"/>
                    <a:pt x="64" y="150"/>
                  </a:cubicBezTo>
                  <a:cubicBezTo>
                    <a:pt x="26" y="152"/>
                    <a:pt x="0" y="120"/>
                    <a:pt x="0" y="78"/>
                  </a:cubicBezTo>
                  <a:close/>
                  <a:moveTo>
                    <a:pt x="107" y="78"/>
                  </a:moveTo>
                  <a:lnTo>
                    <a:pt x="107" y="77"/>
                  </a:lnTo>
                  <a:cubicBezTo>
                    <a:pt x="107" y="44"/>
                    <a:pt x="87" y="20"/>
                    <a:pt x="64" y="20"/>
                  </a:cubicBezTo>
                  <a:cubicBezTo>
                    <a:pt x="39" y="20"/>
                    <a:pt x="20" y="44"/>
                    <a:pt x="20" y="77"/>
                  </a:cubicBezTo>
                  <a:lnTo>
                    <a:pt x="20" y="78"/>
                  </a:lnTo>
                  <a:cubicBezTo>
                    <a:pt x="20" y="110"/>
                    <a:pt x="39" y="134"/>
                    <a:pt x="64" y="134"/>
                  </a:cubicBezTo>
                  <a:cubicBezTo>
                    <a:pt x="90" y="134"/>
                    <a:pt x="107" y="109"/>
                    <a:pt x="107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9" name="Freeform 968"/>
            <p:cNvSpPr>
              <a:spLocks/>
            </p:cNvSpPr>
            <p:nvPr/>
          </p:nvSpPr>
          <p:spPr bwMode="auto">
            <a:xfrm>
              <a:off x="4213903" y="2486752"/>
              <a:ext cx="75322" cy="86620"/>
            </a:xfrm>
            <a:custGeom>
              <a:avLst/>
              <a:gdLst>
                <a:gd name="T0" fmla="*/ 0 w 124"/>
                <a:gd name="T1" fmla="*/ 0 h 146"/>
                <a:gd name="T2" fmla="*/ 22 w 124"/>
                <a:gd name="T3" fmla="*/ 0 h 146"/>
                <a:gd name="T4" fmla="*/ 62 w 124"/>
                <a:gd name="T5" fmla="*/ 119 h 146"/>
                <a:gd name="T6" fmla="*/ 103 w 124"/>
                <a:gd name="T7" fmla="*/ 0 h 146"/>
                <a:gd name="T8" fmla="*/ 124 w 124"/>
                <a:gd name="T9" fmla="*/ 0 h 146"/>
                <a:gd name="T10" fmla="*/ 72 w 124"/>
                <a:gd name="T11" fmla="*/ 146 h 146"/>
                <a:gd name="T12" fmla="*/ 54 w 124"/>
                <a:gd name="T13" fmla="*/ 146 h 146"/>
                <a:gd name="T14" fmla="*/ 0 w 124"/>
                <a:gd name="T1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6">
                  <a:moveTo>
                    <a:pt x="0" y="0"/>
                  </a:moveTo>
                  <a:lnTo>
                    <a:pt x="22" y="0"/>
                  </a:lnTo>
                  <a:lnTo>
                    <a:pt x="62" y="119"/>
                  </a:lnTo>
                  <a:lnTo>
                    <a:pt x="103" y="0"/>
                  </a:lnTo>
                  <a:lnTo>
                    <a:pt x="124" y="0"/>
                  </a:lnTo>
                  <a:lnTo>
                    <a:pt x="72" y="146"/>
                  </a:lnTo>
                  <a:lnTo>
                    <a:pt x="54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0" name="Freeform 969"/>
            <p:cNvSpPr>
              <a:spLocks noEditPoints="1"/>
            </p:cNvSpPr>
            <p:nvPr/>
          </p:nvSpPr>
          <p:spPr bwMode="auto">
            <a:xfrm>
              <a:off x="4296756" y="2484868"/>
              <a:ext cx="71555" cy="90386"/>
            </a:xfrm>
            <a:custGeom>
              <a:avLst/>
              <a:gdLst>
                <a:gd name="T0" fmla="*/ 0 w 117"/>
                <a:gd name="T1" fmla="*/ 76 h 151"/>
                <a:gd name="T2" fmla="*/ 0 w 117"/>
                <a:gd name="T3" fmla="*/ 75 h 151"/>
                <a:gd name="T4" fmla="*/ 60 w 117"/>
                <a:gd name="T5" fmla="*/ 0 h 151"/>
                <a:gd name="T6" fmla="*/ 117 w 117"/>
                <a:gd name="T7" fmla="*/ 75 h 151"/>
                <a:gd name="T8" fmla="*/ 117 w 117"/>
                <a:gd name="T9" fmla="*/ 83 h 151"/>
                <a:gd name="T10" fmla="*/ 20 w 117"/>
                <a:gd name="T11" fmla="*/ 83 h 151"/>
                <a:gd name="T12" fmla="*/ 65 w 117"/>
                <a:gd name="T13" fmla="*/ 133 h 151"/>
                <a:gd name="T14" fmla="*/ 102 w 117"/>
                <a:gd name="T15" fmla="*/ 117 h 151"/>
                <a:gd name="T16" fmla="*/ 114 w 117"/>
                <a:gd name="T17" fmla="*/ 129 h 151"/>
                <a:gd name="T18" fmla="*/ 64 w 117"/>
                <a:gd name="T19" fmla="*/ 151 h 151"/>
                <a:gd name="T20" fmla="*/ 0 w 117"/>
                <a:gd name="T21" fmla="*/ 76 h 151"/>
                <a:gd name="T22" fmla="*/ 97 w 117"/>
                <a:gd name="T23" fmla="*/ 67 h 151"/>
                <a:gd name="T24" fmla="*/ 60 w 117"/>
                <a:gd name="T25" fmla="*/ 17 h 151"/>
                <a:gd name="T26" fmla="*/ 20 w 117"/>
                <a:gd name="T27" fmla="*/ 67 h 151"/>
                <a:gd name="T28" fmla="*/ 97 w 117"/>
                <a:gd name="T29" fmla="*/ 6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151">
                  <a:moveTo>
                    <a:pt x="0" y="76"/>
                  </a:moveTo>
                  <a:lnTo>
                    <a:pt x="0" y="75"/>
                  </a:lnTo>
                  <a:cubicBezTo>
                    <a:pt x="0" y="31"/>
                    <a:pt x="26" y="0"/>
                    <a:pt x="60" y="0"/>
                  </a:cubicBezTo>
                  <a:cubicBezTo>
                    <a:pt x="96" y="0"/>
                    <a:pt x="117" y="31"/>
                    <a:pt x="117" y="75"/>
                  </a:cubicBezTo>
                  <a:lnTo>
                    <a:pt x="117" y="83"/>
                  </a:lnTo>
                  <a:lnTo>
                    <a:pt x="20" y="83"/>
                  </a:lnTo>
                  <a:cubicBezTo>
                    <a:pt x="22" y="116"/>
                    <a:pt x="42" y="133"/>
                    <a:pt x="65" y="133"/>
                  </a:cubicBezTo>
                  <a:cubicBezTo>
                    <a:pt x="81" y="133"/>
                    <a:pt x="92" y="127"/>
                    <a:pt x="102" y="117"/>
                  </a:cubicBezTo>
                  <a:lnTo>
                    <a:pt x="114" y="129"/>
                  </a:lnTo>
                  <a:cubicBezTo>
                    <a:pt x="101" y="143"/>
                    <a:pt x="86" y="151"/>
                    <a:pt x="64" y="151"/>
                  </a:cubicBezTo>
                  <a:cubicBezTo>
                    <a:pt x="29" y="150"/>
                    <a:pt x="0" y="121"/>
                    <a:pt x="0" y="76"/>
                  </a:cubicBezTo>
                  <a:close/>
                  <a:moveTo>
                    <a:pt x="97" y="67"/>
                  </a:moveTo>
                  <a:cubicBezTo>
                    <a:pt x="96" y="40"/>
                    <a:pt x="82" y="17"/>
                    <a:pt x="60" y="17"/>
                  </a:cubicBezTo>
                  <a:cubicBezTo>
                    <a:pt x="39" y="17"/>
                    <a:pt x="22" y="37"/>
                    <a:pt x="20" y="67"/>
                  </a:cubicBezTo>
                  <a:lnTo>
                    <a:pt x="97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1" name="Freeform 970"/>
            <p:cNvSpPr>
              <a:spLocks/>
            </p:cNvSpPr>
            <p:nvPr/>
          </p:nvSpPr>
          <p:spPr bwMode="auto">
            <a:xfrm>
              <a:off x="3562371" y="2752260"/>
              <a:ext cx="79088" cy="120514"/>
            </a:xfrm>
            <a:custGeom>
              <a:avLst/>
              <a:gdLst>
                <a:gd name="T0" fmla="*/ 0 w 129"/>
                <a:gd name="T1" fmla="*/ 173 h 200"/>
                <a:gd name="T2" fmla="*/ 12 w 129"/>
                <a:gd name="T3" fmla="*/ 157 h 200"/>
                <a:gd name="T4" fmla="*/ 67 w 129"/>
                <a:gd name="T5" fmla="*/ 180 h 200"/>
                <a:gd name="T6" fmla="*/ 106 w 129"/>
                <a:gd name="T7" fmla="*/ 148 h 200"/>
                <a:gd name="T8" fmla="*/ 106 w 129"/>
                <a:gd name="T9" fmla="*/ 148 h 200"/>
                <a:gd name="T10" fmla="*/ 64 w 129"/>
                <a:gd name="T11" fmla="*/ 109 h 200"/>
                <a:gd name="T12" fmla="*/ 7 w 129"/>
                <a:gd name="T13" fmla="*/ 51 h 200"/>
                <a:gd name="T14" fmla="*/ 7 w 129"/>
                <a:gd name="T15" fmla="*/ 51 h 200"/>
                <a:gd name="T16" fmla="*/ 66 w 129"/>
                <a:gd name="T17" fmla="*/ 0 h 200"/>
                <a:gd name="T18" fmla="*/ 125 w 129"/>
                <a:gd name="T19" fmla="*/ 23 h 200"/>
                <a:gd name="T20" fmla="*/ 112 w 129"/>
                <a:gd name="T21" fmla="*/ 39 h 200"/>
                <a:gd name="T22" fmla="*/ 66 w 129"/>
                <a:gd name="T23" fmla="*/ 20 h 200"/>
                <a:gd name="T24" fmla="*/ 30 w 129"/>
                <a:gd name="T25" fmla="*/ 50 h 200"/>
                <a:gd name="T26" fmla="*/ 30 w 129"/>
                <a:gd name="T27" fmla="*/ 50 h 200"/>
                <a:gd name="T28" fmla="*/ 75 w 129"/>
                <a:gd name="T29" fmla="*/ 90 h 200"/>
                <a:gd name="T30" fmla="*/ 129 w 129"/>
                <a:gd name="T31" fmla="*/ 146 h 200"/>
                <a:gd name="T32" fmla="*/ 129 w 129"/>
                <a:gd name="T33" fmla="*/ 146 h 200"/>
                <a:gd name="T34" fmla="*/ 69 w 129"/>
                <a:gd name="T35" fmla="*/ 199 h 200"/>
                <a:gd name="T36" fmla="*/ 0 w 129"/>
                <a:gd name="T37" fmla="*/ 17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9" h="200">
                  <a:moveTo>
                    <a:pt x="0" y="173"/>
                  </a:moveTo>
                  <a:lnTo>
                    <a:pt x="12" y="157"/>
                  </a:lnTo>
                  <a:cubicBezTo>
                    <a:pt x="28" y="172"/>
                    <a:pt x="45" y="180"/>
                    <a:pt x="67" y="180"/>
                  </a:cubicBezTo>
                  <a:cubicBezTo>
                    <a:pt x="91" y="180"/>
                    <a:pt x="106" y="166"/>
                    <a:pt x="106" y="148"/>
                  </a:cubicBezTo>
                  <a:lnTo>
                    <a:pt x="106" y="148"/>
                  </a:lnTo>
                  <a:cubicBezTo>
                    <a:pt x="106" y="131"/>
                    <a:pt x="98" y="121"/>
                    <a:pt x="64" y="109"/>
                  </a:cubicBezTo>
                  <a:cubicBezTo>
                    <a:pt x="23" y="94"/>
                    <a:pt x="7" y="79"/>
                    <a:pt x="7" y="51"/>
                  </a:cubicBezTo>
                  <a:lnTo>
                    <a:pt x="7" y="51"/>
                  </a:lnTo>
                  <a:cubicBezTo>
                    <a:pt x="7" y="23"/>
                    <a:pt x="32" y="0"/>
                    <a:pt x="66" y="0"/>
                  </a:cubicBezTo>
                  <a:cubicBezTo>
                    <a:pt x="89" y="0"/>
                    <a:pt x="107" y="8"/>
                    <a:pt x="125" y="23"/>
                  </a:cubicBezTo>
                  <a:lnTo>
                    <a:pt x="112" y="39"/>
                  </a:lnTo>
                  <a:cubicBezTo>
                    <a:pt x="97" y="26"/>
                    <a:pt x="82" y="20"/>
                    <a:pt x="66" y="20"/>
                  </a:cubicBezTo>
                  <a:cubicBezTo>
                    <a:pt x="44" y="20"/>
                    <a:pt x="30" y="34"/>
                    <a:pt x="30" y="50"/>
                  </a:cubicBezTo>
                  <a:lnTo>
                    <a:pt x="30" y="50"/>
                  </a:lnTo>
                  <a:cubicBezTo>
                    <a:pt x="30" y="68"/>
                    <a:pt x="39" y="76"/>
                    <a:pt x="75" y="90"/>
                  </a:cubicBezTo>
                  <a:cubicBezTo>
                    <a:pt x="115" y="105"/>
                    <a:pt x="129" y="120"/>
                    <a:pt x="129" y="146"/>
                  </a:cubicBezTo>
                  <a:lnTo>
                    <a:pt x="129" y="146"/>
                  </a:lnTo>
                  <a:cubicBezTo>
                    <a:pt x="129" y="178"/>
                    <a:pt x="104" y="199"/>
                    <a:pt x="69" y="199"/>
                  </a:cubicBezTo>
                  <a:cubicBezTo>
                    <a:pt x="42" y="200"/>
                    <a:pt x="20" y="192"/>
                    <a:pt x="0" y="1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2" name="Freeform 971"/>
            <p:cNvSpPr>
              <a:spLocks noEditPoints="1"/>
            </p:cNvSpPr>
            <p:nvPr/>
          </p:nvSpPr>
          <p:spPr bwMode="auto">
            <a:xfrm>
              <a:off x="3656523" y="2782388"/>
              <a:ext cx="64023" cy="90386"/>
            </a:xfrm>
            <a:custGeom>
              <a:avLst/>
              <a:gdLst>
                <a:gd name="T0" fmla="*/ 0 w 108"/>
                <a:gd name="T1" fmla="*/ 103 h 148"/>
                <a:gd name="T2" fmla="*/ 0 w 108"/>
                <a:gd name="T3" fmla="*/ 103 h 148"/>
                <a:gd name="T4" fmla="*/ 53 w 108"/>
                <a:gd name="T5" fmla="*/ 56 h 148"/>
                <a:gd name="T6" fmla="*/ 91 w 108"/>
                <a:gd name="T7" fmla="*/ 62 h 148"/>
                <a:gd name="T8" fmla="*/ 91 w 108"/>
                <a:gd name="T9" fmla="*/ 53 h 148"/>
                <a:gd name="T10" fmla="*/ 53 w 108"/>
                <a:gd name="T11" fmla="*/ 17 h 148"/>
                <a:gd name="T12" fmla="*/ 16 w 108"/>
                <a:gd name="T13" fmla="*/ 27 h 148"/>
                <a:gd name="T14" fmla="*/ 10 w 108"/>
                <a:gd name="T15" fmla="*/ 11 h 148"/>
                <a:gd name="T16" fmla="*/ 55 w 108"/>
                <a:gd name="T17" fmla="*/ 0 h 148"/>
                <a:gd name="T18" fmla="*/ 95 w 108"/>
                <a:gd name="T19" fmla="*/ 15 h 148"/>
                <a:gd name="T20" fmla="*/ 108 w 108"/>
                <a:gd name="T21" fmla="*/ 53 h 148"/>
                <a:gd name="T22" fmla="*/ 108 w 108"/>
                <a:gd name="T23" fmla="*/ 146 h 148"/>
                <a:gd name="T24" fmla="*/ 88 w 108"/>
                <a:gd name="T25" fmla="*/ 146 h 148"/>
                <a:gd name="T26" fmla="*/ 88 w 108"/>
                <a:gd name="T27" fmla="*/ 125 h 148"/>
                <a:gd name="T28" fmla="*/ 45 w 108"/>
                <a:gd name="T29" fmla="*/ 148 h 148"/>
                <a:gd name="T30" fmla="*/ 0 w 108"/>
                <a:gd name="T31" fmla="*/ 103 h 148"/>
                <a:gd name="T32" fmla="*/ 89 w 108"/>
                <a:gd name="T33" fmla="*/ 95 h 148"/>
                <a:gd name="T34" fmla="*/ 89 w 108"/>
                <a:gd name="T35" fmla="*/ 77 h 148"/>
                <a:gd name="T36" fmla="*/ 55 w 108"/>
                <a:gd name="T37" fmla="*/ 71 h 148"/>
                <a:gd name="T38" fmla="*/ 18 w 108"/>
                <a:gd name="T39" fmla="*/ 101 h 148"/>
                <a:gd name="T40" fmla="*/ 18 w 108"/>
                <a:gd name="T41" fmla="*/ 102 h 148"/>
                <a:gd name="T42" fmla="*/ 50 w 108"/>
                <a:gd name="T43" fmla="*/ 132 h 148"/>
                <a:gd name="T44" fmla="*/ 89 w 108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8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3" y="56"/>
                  </a:cubicBezTo>
                  <a:cubicBezTo>
                    <a:pt x="68" y="56"/>
                    <a:pt x="80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7" y="17"/>
                    <a:pt x="53" y="17"/>
                  </a:cubicBezTo>
                  <a:cubicBezTo>
                    <a:pt x="38" y="17"/>
                    <a:pt x="26" y="22"/>
                    <a:pt x="16" y="27"/>
                  </a:cubicBezTo>
                  <a:lnTo>
                    <a:pt x="10" y="11"/>
                  </a:lnTo>
                  <a:cubicBezTo>
                    <a:pt x="23" y="5"/>
                    <a:pt x="37" y="0"/>
                    <a:pt x="55" y="0"/>
                  </a:cubicBezTo>
                  <a:cubicBezTo>
                    <a:pt x="72" y="0"/>
                    <a:pt x="86" y="5"/>
                    <a:pt x="95" y="15"/>
                  </a:cubicBezTo>
                  <a:cubicBezTo>
                    <a:pt x="103" y="23"/>
                    <a:pt x="108" y="37"/>
                    <a:pt x="108" y="53"/>
                  </a:cubicBezTo>
                  <a:lnTo>
                    <a:pt x="108" y="146"/>
                  </a:lnTo>
                  <a:lnTo>
                    <a:pt x="88" y="146"/>
                  </a:lnTo>
                  <a:lnTo>
                    <a:pt x="88" y="125"/>
                  </a:lnTo>
                  <a:cubicBezTo>
                    <a:pt x="80" y="138"/>
                    <a:pt x="66" y="148"/>
                    <a:pt x="45" y="148"/>
                  </a:cubicBezTo>
                  <a:cubicBezTo>
                    <a:pt x="21" y="148"/>
                    <a:pt x="0" y="132"/>
                    <a:pt x="0" y="103"/>
                  </a:cubicBezTo>
                  <a:close/>
                  <a:moveTo>
                    <a:pt x="89" y="95"/>
                  </a:moveTo>
                  <a:lnTo>
                    <a:pt x="89" y="77"/>
                  </a:lnTo>
                  <a:cubicBezTo>
                    <a:pt x="81" y="73"/>
                    <a:pt x="68" y="71"/>
                    <a:pt x="55" y="71"/>
                  </a:cubicBezTo>
                  <a:cubicBezTo>
                    <a:pt x="32" y="71"/>
                    <a:pt x="18" y="83"/>
                    <a:pt x="18" y="101"/>
                  </a:cubicBezTo>
                  <a:lnTo>
                    <a:pt x="18" y="102"/>
                  </a:lnTo>
                  <a:cubicBezTo>
                    <a:pt x="18" y="120"/>
                    <a:pt x="32" y="132"/>
                    <a:pt x="50" y="132"/>
                  </a:cubicBezTo>
                  <a:cubicBezTo>
                    <a:pt x="72" y="132"/>
                    <a:pt x="89" y="116"/>
                    <a:pt x="89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3" name="Freeform 972"/>
            <p:cNvSpPr>
              <a:spLocks/>
            </p:cNvSpPr>
            <p:nvPr/>
          </p:nvSpPr>
          <p:spPr bwMode="auto">
            <a:xfrm>
              <a:off x="3745027" y="2750377"/>
              <a:ext cx="65907" cy="120514"/>
            </a:xfrm>
            <a:custGeom>
              <a:avLst/>
              <a:gdLst>
                <a:gd name="T0" fmla="*/ 0 w 110"/>
                <a:gd name="T1" fmla="*/ 0 h 201"/>
                <a:gd name="T2" fmla="*/ 20 w 110"/>
                <a:gd name="T3" fmla="*/ 0 h 201"/>
                <a:gd name="T4" fmla="*/ 20 w 110"/>
                <a:gd name="T5" fmla="*/ 80 h 201"/>
                <a:gd name="T6" fmla="*/ 63 w 110"/>
                <a:gd name="T7" fmla="*/ 53 h 201"/>
                <a:gd name="T8" fmla="*/ 110 w 110"/>
                <a:gd name="T9" fmla="*/ 106 h 201"/>
                <a:gd name="T10" fmla="*/ 110 w 110"/>
                <a:gd name="T11" fmla="*/ 201 h 201"/>
                <a:gd name="T12" fmla="*/ 90 w 110"/>
                <a:gd name="T13" fmla="*/ 201 h 201"/>
                <a:gd name="T14" fmla="*/ 90 w 110"/>
                <a:gd name="T15" fmla="*/ 112 h 201"/>
                <a:gd name="T16" fmla="*/ 56 w 110"/>
                <a:gd name="T17" fmla="*/ 72 h 201"/>
                <a:gd name="T18" fmla="*/ 20 w 110"/>
                <a:gd name="T19" fmla="*/ 113 h 201"/>
                <a:gd name="T20" fmla="*/ 20 w 110"/>
                <a:gd name="T21" fmla="*/ 201 h 201"/>
                <a:gd name="T22" fmla="*/ 0 w 110"/>
                <a:gd name="T23" fmla="*/ 201 h 201"/>
                <a:gd name="T24" fmla="*/ 0 w 110"/>
                <a:gd name="T25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201">
                  <a:moveTo>
                    <a:pt x="0" y="0"/>
                  </a:moveTo>
                  <a:lnTo>
                    <a:pt x="20" y="0"/>
                  </a:lnTo>
                  <a:lnTo>
                    <a:pt x="20" y="80"/>
                  </a:lnTo>
                  <a:cubicBezTo>
                    <a:pt x="28" y="65"/>
                    <a:pt x="42" y="53"/>
                    <a:pt x="63" y="53"/>
                  </a:cubicBezTo>
                  <a:cubicBezTo>
                    <a:pt x="93" y="53"/>
                    <a:pt x="110" y="73"/>
                    <a:pt x="110" y="106"/>
                  </a:cubicBezTo>
                  <a:lnTo>
                    <a:pt x="110" y="201"/>
                  </a:lnTo>
                  <a:lnTo>
                    <a:pt x="90" y="201"/>
                  </a:lnTo>
                  <a:lnTo>
                    <a:pt x="90" y="112"/>
                  </a:lnTo>
                  <a:cubicBezTo>
                    <a:pt x="90" y="86"/>
                    <a:pt x="78" y="72"/>
                    <a:pt x="56" y="72"/>
                  </a:cubicBezTo>
                  <a:cubicBezTo>
                    <a:pt x="35" y="72"/>
                    <a:pt x="20" y="88"/>
                    <a:pt x="20" y="113"/>
                  </a:cubicBezTo>
                  <a:lnTo>
                    <a:pt x="20" y="201"/>
                  </a:lnTo>
                  <a:lnTo>
                    <a:pt x="0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4" name="Freeform 973"/>
            <p:cNvSpPr>
              <a:spLocks noEditPoints="1"/>
            </p:cNvSpPr>
            <p:nvPr/>
          </p:nvSpPr>
          <p:spPr bwMode="auto">
            <a:xfrm>
              <a:off x="3827880" y="2782388"/>
              <a:ext cx="65907" cy="90386"/>
            </a:xfrm>
            <a:custGeom>
              <a:avLst/>
              <a:gdLst>
                <a:gd name="T0" fmla="*/ 0 w 109"/>
                <a:gd name="T1" fmla="*/ 103 h 148"/>
                <a:gd name="T2" fmla="*/ 0 w 109"/>
                <a:gd name="T3" fmla="*/ 103 h 148"/>
                <a:gd name="T4" fmla="*/ 54 w 109"/>
                <a:gd name="T5" fmla="*/ 56 h 148"/>
                <a:gd name="T6" fmla="*/ 91 w 109"/>
                <a:gd name="T7" fmla="*/ 62 h 148"/>
                <a:gd name="T8" fmla="*/ 91 w 109"/>
                <a:gd name="T9" fmla="*/ 53 h 148"/>
                <a:gd name="T10" fmla="*/ 54 w 109"/>
                <a:gd name="T11" fmla="*/ 17 h 148"/>
                <a:gd name="T12" fmla="*/ 16 w 109"/>
                <a:gd name="T13" fmla="*/ 27 h 148"/>
                <a:gd name="T14" fmla="*/ 10 w 109"/>
                <a:gd name="T15" fmla="*/ 11 h 148"/>
                <a:gd name="T16" fmla="*/ 55 w 109"/>
                <a:gd name="T17" fmla="*/ 0 h 148"/>
                <a:gd name="T18" fmla="*/ 95 w 109"/>
                <a:gd name="T19" fmla="*/ 15 h 148"/>
                <a:gd name="T20" fmla="*/ 109 w 109"/>
                <a:gd name="T21" fmla="*/ 53 h 148"/>
                <a:gd name="T22" fmla="*/ 109 w 109"/>
                <a:gd name="T23" fmla="*/ 146 h 148"/>
                <a:gd name="T24" fmla="*/ 89 w 109"/>
                <a:gd name="T25" fmla="*/ 146 h 148"/>
                <a:gd name="T26" fmla="*/ 89 w 109"/>
                <a:gd name="T27" fmla="*/ 125 h 148"/>
                <a:gd name="T28" fmla="*/ 45 w 109"/>
                <a:gd name="T29" fmla="*/ 148 h 148"/>
                <a:gd name="T30" fmla="*/ 0 w 109"/>
                <a:gd name="T31" fmla="*/ 103 h 148"/>
                <a:gd name="T32" fmla="*/ 91 w 109"/>
                <a:gd name="T33" fmla="*/ 95 h 148"/>
                <a:gd name="T34" fmla="*/ 91 w 109"/>
                <a:gd name="T35" fmla="*/ 77 h 148"/>
                <a:gd name="T36" fmla="*/ 56 w 109"/>
                <a:gd name="T37" fmla="*/ 71 h 148"/>
                <a:gd name="T38" fmla="*/ 20 w 109"/>
                <a:gd name="T39" fmla="*/ 101 h 148"/>
                <a:gd name="T40" fmla="*/ 20 w 109"/>
                <a:gd name="T41" fmla="*/ 102 h 148"/>
                <a:gd name="T42" fmla="*/ 51 w 109"/>
                <a:gd name="T43" fmla="*/ 132 h 148"/>
                <a:gd name="T44" fmla="*/ 91 w 109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4" y="56"/>
                  </a:cubicBezTo>
                  <a:cubicBezTo>
                    <a:pt x="69" y="56"/>
                    <a:pt x="80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8" y="17"/>
                    <a:pt x="54" y="17"/>
                  </a:cubicBezTo>
                  <a:cubicBezTo>
                    <a:pt x="39" y="17"/>
                    <a:pt x="26" y="22"/>
                    <a:pt x="16" y="27"/>
                  </a:cubicBezTo>
                  <a:lnTo>
                    <a:pt x="10" y="11"/>
                  </a:lnTo>
                  <a:cubicBezTo>
                    <a:pt x="24" y="5"/>
                    <a:pt x="38" y="0"/>
                    <a:pt x="55" y="0"/>
                  </a:cubicBezTo>
                  <a:cubicBezTo>
                    <a:pt x="73" y="0"/>
                    <a:pt x="86" y="5"/>
                    <a:pt x="95" y="15"/>
                  </a:cubicBezTo>
                  <a:cubicBezTo>
                    <a:pt x="104" y="23"/>
                    <a:pt x="109" y="37"/>
                    <a:pt x="109" y="53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8"/>
                    <a:pt x="66" y="148"/>
                    <a:pt x="45" y="148"/>
                  </a:cubicBezTo>
                  <a:cubicBezTo>
                    <a:pt x="23" y="148"/>
                    <a:pt x="0" y="132"/>
                    <a:pt x="0" y="103"/>
                  </a:cubicBezTo>
                  <a:close/>
                  <a:moveTo>
                    <a:pt x="91" y="95"/>
                  </a:moveTo>
                  <a:lnTo>
                    <a:pt x="91" y="77"/>
                  </a:lnTo>
                  <a:cubicBezTo>
                    <a:pt x="83" y="73"/>
                    <a:pt x="70" y="71"/>
                    <a:pt x="56" y="71"/>
                  </a:cubicBezTo>
                  <a:cubicBezTo>
                    <a:pt x="34" y="71"/>
                    <a:pt x="20" y="83"/>
                    <a:pt x="20" y="101"/>
                  </a:cubicBezTo>
                  <a:lnTo>
                    <a:pt x="20" y="102"/>
                  </a:lnTo>
                  <a:cubicBezTo>
                    <a:pt x="20" y="120"/>
                    <a:pt x="34" y="132"/>
                    <a:pt x="51" y="132"/>
                  </a:cubicBezTo>
                  <a:cubicBezTo>
                    <a:pt x="74" y="132"/>
                    <a:pt x="91" y="116"/>
                    <a:pt x="91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5" name="Freeform 974"/>
            <p:cNvSpPr>
              <a:spLocks/>
            </p:cNvSpPr>
            <p:nvPr/>
          </p:nvSpPr>
          <p:spPr bwMode="auto">
            <a:xfrm>
              <a:off x="3918266" y="2782388"/>
              <a:ext cx="41427" cy="88503"/>
            </a:xfrm>
            <a:custGeom>
              <a:avLst/>
              <a:gdLst>
                <a:gd name="T0" fmla="*/ 0 w 70"/>
                <a:gd name="T1" fmla="*/ 3 h 148"/>
                <a:gd name="T2" fmla="*/ 20 w 70"/>
                <a:gd name="T3" fmla="*/ 3 h 148"/>
                <a:gd name="T4" fmla="*/ 20 w 70"/>
                <a:gd name="T5" fmla="*/ 35 h 148"/>
                <a:gd name="T6" fmla="*/ 70 w 70"/>
                <a:gd name="T7" fmla="*/ 2 h 148"/>
                <a:gd name="T8" fmla="*/ 70 w 70"/>
                <a:gd name="T9" fmla="*/ 23 h 148"/>
                <a:gd name="T10" fmla="*/ 69 w 70"/>
                <a:gd name="T11" fmla="*/ 23 h 148"/>
                <a:gd name="T12" fmla="*/ 20 w 70"/>
                <a:gd name="T13" fmla="*/ 79 h 148"/>
                <a:gd name="T14" fmla="*/ 20 w 70"/>
                <a:gd name="T15" fmla="*/ 148 h 148"/>
                <a:gd name="T16" fmla="*/ 0 w 70"/>
                <a:gd name="T17" fmla="*/ 148 h 148"/>
                <a:gd name="T18" fmla="*/ 0 w 70"/>
                <a:gd name="T19" fmla="*/ 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8">
                  <a:moveTo>
                    <a:pt x="0" y="3"/>
                  </a:moveTo>
                  <a:lnTo>
                    <a:pt x="20" y="3"/>
                  </a:lnTo>
                  <a:lnTo>
                    <a:pt x="20" y="35"/>
                  </a:lnTo>
                  <a:cubicBezTo>
                    <a:pt x="29" y="15"/>
                    <a:pt x="46" y="0"/>
                    <a:pt x="70" y="2"/>
                  </a:cubicBezTo>
                  <a:lnTo>
                    <a:pt x="70" y="23"/>
                  </a:lnTo>
                  <a:lnTo>
                    <a:pt x="69" y="23"/>
                  </a:lnTo>
                  <a:cubicBezTo>
                    <a:pt x="41" y="23"/>
                    <a:pt x="20" y="42"/>
                    <a:pt x="20" y="79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6" name="Freeform 975"/>
            <p:cNvSpPr>
              <a:spLocks noEditPoints="1"/>
            </p:cNvSpPr>
            <p:nvPr/>
          </p:nvSpPr>
          <p:spPr bwMode="auto">
            <a:xfrm>
              <a:off x="3967225" y="2782388"/>
              <a:ext cx="65907" cy="90386"/>
            </a:xfrm>
            <a:custGeom>
              <a:avLst/>
              <a:gdLst>
                <a:gd name="T0" fmla="*/ 0 w 109"/>
                <a:gd name="T1" fmla="*/ 103 h 148"/>
                <a:gd name="T2" fmla="*/ 0 w 109"/>
                <a:gd name="T3" fmla="*/ 103 h 148"/>
                <a:gd name="T4" fmla="*/ 54 w 109"/>
                <a:gd name="T5" fmla="*/ 56 h 148"/>
                <a:gd name="T6" fmla="*/ 92 w 109"/>
                <a:gd name="T7" fmla="*/ 62 h 148"/>
                <a:gd name="T8" fmla="*/ 92 w 109"/>
                <a:gd name="T9" fmla="*/ 53 h 148"/>
                <a:gd name="T10" fmla="*/ 54 w 109"/>
                <a:gd name="T11" fmla="*/ 17 h 148"/>
                <a:gd name="T12" fmla="*/ 17 w 109"/>
                <a:gd name="T13" fmla="*/ 27 h 148"/>
                <a:gd name="T14" fmla="*/ 10 w 109"/>
                <a:gd name="T15" fmla="*/ 11 h 148"/>
                <a:gd name="T16" fmla="*/ 55 w 109"/>
                <a:gd name="T17" fmla="*/ 0 h 148"/>
                <a:gd name="T18" fmla="*/ 95 w 109"/>
                <a:gd name="T19" fmla="*/ 15 h 148"/>
                <a:gd name="T20" fmla="*/ 109 w 109"/>
                <a:gd name="T21" fmla="*/ 53 h 148"/>
                <a:gd name="T22" fmla="*/ 109 w 109"/>
                <a:gd name="T23" fmla="*/ 146 h 148"/>
                <a:gd name="T24" fmla="*/ 89 w 109"/>
                <a:gd name="T25" fmla="*/ 146 h 148"/>
                <a:gd name="T26" fmla="*/ 89 w 109"/>
                <a:gd name="T27" fmla="*/ 125 h 148"/>
                <a:gd name="T28" fmla="*/ 45 w 109"/>
                <a:gd name="T29" fmla="*/ 148 h 148"/>
                <a:gd name="T30" fmla="*/ 0 w 109"/>
                <a:gd name="T31" fmla="*/ 103 h 148"/>
                <a:gd name="T32" fmla="*/ 90 w 109"/>
                <a:gd name="T33" fmla="*/ 95 h 148"/>
                <a:gd name="T34" fmla="*/ 90 w 109"/>
                <a:gd name="T35" fmla="*/ 77 h 148"/>
                <a:gd name="T36" fmla="*/ 55 w 109"/>
                <a:gd name="T37" fmla="*/ 71 h 148"/>
                <a:gd name="T38" fmla="*/ 19 w 109"/>
                <a:gd name="T39" fmla="*/ 101 h 148"/>
                <a:gd name="T40" fmla="*/ 19 w 109"/>
                <a:gd name="T41" fmla="*/ 102 h 148"/>
                <a:gd name="T42" fmla="*/ 50 w 109"/>
                <a:gd name="T43" fmla="*/ 132 h 148"/>
                <a:gd name="T44" fmla="*/ 90 w 109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2" y="56"/>
                    <a:pt x="54" y="56"/>
                  </a:cubicBezTo>
                  <a:cubicBezTo>
                    <a:pt x="69" y="56"/>
                    <a:pt x="80" y="58"/>
                    <a:pt x="92" y="62"/>
                  </a:cubicBezTo>
                  <a:lnTo>
                    <a:pt x="92" y="53"/>
                  </a:lnTo>
                  <a:cubicBezTo>
                    <a:pt x="92" y="30"/>
                    <a:pt x="78" y="17"/>
                    <a:pt x="54" y="17"/>
                  </a:cubicBezTo>
                  <a:cubicBezTo>
                    <a:pt x="39" y="17"/>
                    <a:pt x="27" y="22"/>
                    <a:pt x="17" y="27"/>
                  </a:cubicBezTo>
                  <a:lnTo>
                    <a:pt x="10" y="11"/>
                  </a:lnTo>
                  <a:cubicBezTo>
                    <a:pt x="24" y="5"/>
                    <a:pt x="38" y="0"/>
                    <a:pt x="55" y="0"/>
                  </a:cubicBezTo>
                  <a:cubicBezTo>
                    <a:pt x="73" y="0"/>
                    <a:pt x="87" y="5"/>
                    <a:pt x="95" y="15"/>
                  </a:cubicBezTo>
                  <a:cubicBezTo>
                    <a:pt x="104" y="23"/>
                    <a:pt x="109" y="37"/>
                    <a:pt x="109" y="53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8"/>
                    <a:pt x="67" y="148"/>
                    <a:pt x="45" y="148"/>
                  </a:cubicBezTo>
                  <a:cubicBezTo>
                    <a:pt x="23" y="148"/>
                    <a:pt x="0" y="132"/>
                    <a:pt x="0" y="103"/>
                  </a:cubicBezTo>
                  <a:close/>
                  <a:moveTo>
                    <a:pt x="90" y="95"/>
                  </a:moveTo>
                  <a:lnTo>
                    <a:pt x="90" y="77"/>
                  </a:lnTo>
                  <a:cubicBezTo>
                    <a:pt x="81" y="73"/>
                    <a:pt x="69" y="71"/>
                    <a:pt x="55" y="71"/>
                  </a:cubicBezTo>
                  <a:cubicBezTo>
                    <a:pt x="33" y="71"/>
                    <a:pt x="19" y="83"/>
                    <a:pt x="19" y="101"/>
                  </a:cubicBezTo>
                  <a:lnTo>
                    <a:pt x="19" y="102"/>
                  </a:lnTo>
                  <a:cubicBezTo>
                    <a:pt x="19" y="120"/>
                    <a:pt x="33" y="132"/>
                    <a:pt x="50" y="132"/>
                  </a:cubicBezTo>
                  <a:cubicBezTo>
                    <a:pt x="73" y="132"/>
                    <a:pt x="90" y="116"/>
                    <a:pt x="90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7" name="Rectangle 976"/>
            <p:cNvSpPr>
              <a:spLocks noChangeArrowheads="1"/>
            </p:cNvSpPr>
            <p:nvPr/>
          </p:nvSpPr>
          <p:spPr bwMode="auto">
            <a:xfrm>
              <a:off x="2822338" y="2138389"/>
              <a:ext cx="1939530" cy="2033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8" name="Freeform 977"/>
            <p:cNvSpPr>
              <a:spLocks/>
            </p:cNvSpPr>
            <p:nvPr/>
          </p:nvSpPr>
          <p:spPr bwMode="auto">
            <a:xfrm>
              <a:off x="3151869" y="2189232"/>
              <a:ext cx="112982" cy="88503"/>
            </a:xfrm>
            <a:custGeom>
              <a:avLst/>
              <a:gdLst>
                <a:gd name="T0" fmla="*/ 0 w 190"/>
                <a:gd name="T1" fmla="*/ 1 h 147"/>
                <a:gd name="T2" fmla="*/ 31 w 190"/>
                <a:gd name="T3" fmla="*/ 1 h 147"/>
                <a:gd name="T4" fmla="*/ 56 w 190"/>
                <a:gd name="T5" fmla="*/ 96 h 147"/>
                <a:gd name="T6" fmla="*/ 83 w 190"/>
                <a:gd name="T7" fmla="*/ 0 h 147"/>
                <a:gd name="T8" fmla="*/ 109 w 190"/>
                <a:gd name="T9" fmla="*/ 0 h 147"/>
                <a:gd name="T10" fmla="*/ 135 w 190"/>
                <a:gd name="T11" fmla="*/ 96 h 147"/>
                <a:gd name="T12" fmla="*/ 159 w 190"/>
                <a:gd name="T13" fmla="*/ 1 h 147"/>
                <a:gd name="T14" fmla="*/ 190 w 190"/>
                <a:gd name="T15" fmla="*/ 1 h 147"/>
                <a:gd name="T16" fmla="*/ 149 w 190"/>
                <a:gd name="T17" fmla="*/ 147 h 147"/>
                <a:gd name="T18" fmla="*/ 121 w 190"/>
                <a:gd name="T19" fmla="*/ 147 h 147"/>
                <a:gd name="T20" fmla="*/ 95 w 190"/>
                <a:gd name="T21" fmla="*/ 55 h 147"/>
                <a:gd name="T22" fmla="*/ 69 w 190"/>
                <a:gd name="T23" fmla="*/ 147 h 147"/>
                <a:gd name="T24" fmla="*/ 41 w 190"/>
                <a:gd name="T25" fmla="*/ 147 h 147"/>
                <a:gd name="T26" fmla="*/ 0 w 190"/>
                <a:gd name="T27" fmla="*/ 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147">
                  <a:moveTo>
                    <a:pt x="0" y="1"/>
                  </a:moveTo>
                  <a:lnTo>
                    <a:pt x="31" y="1"/>
                  </a:lnTo>
                  <a:lnTo>
                    <a:pt x="56" y="96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35" y="96"/>
                  </a:lnTo>
                  <a:lnTo>
                    <a:pt x="159" y="1"/>
                  </a:lnTo>
                  <a:lnTo>
                    <a:pt x="190" y="1"/>
                  </a:lnTo>
                  <a:lnTo>
                    <a:pt x="149" y="147"/>
                  </a:lnTo>
                  <a:lnTo>
                    <a:pt x="121" y="147"/>
                  </a:lnTo>
                  <a:lnTo>
                    <a:pt x="95" y="55"/>
                  </a:lnTo>
                  <a:lnTo>
                    <a:pt x="69" y="147"/>
                  </a:lnTo>
                  <a:lnTo>
                    <a:pt x="41" y="1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9" name="Freeform 978"/>
            <p:cNvSpPr>
              <a:spLocks noEditPoints="1"/>
            </p:cNvSpPr>
            <p:nvPr/>
          </p:nvSpPr>
          <p:spPr bwMode="auto">
            <a:xfrm>
              <a:off x="3270501" y="2187348"/>
              <a:ext cx="79088" cy="90386"/>
            </a:xfrm>
            <a:custGeom>
              <a:avLst/>
              <a:gdLst>
                <a:gd name="T0" fmla="*/ 0 w 131"/>
                <a:gd name="T1" fmla="*/ 76 h 150"/>
                <a:gd name="T2" fmla="*/ 0 w 131"/>
                <a:gd name="T3" fmla="*/ 74 h 150"/>
                <a:gd name="T4" fmla="*/ 66 w 131"/>
                <a:gd name="T5" fmla="*/ 0 h 150"/>
                <a:gd name="T6" fmla="*/ 131 w 131"/>
                <a:gd name="T7" fmla="*/ 74 h 150"/>
                <a:gd name="T8" fmla="*/ 131 w 131"/>
                <a:gd name="T9" fmla="*/ 76 h 150"/>
                <a:gd name="T10" fmla="*/ 65 w 131"/>
                <a:gd name="T11" fmla="*/ 150 h 150"/>
                <a:gd name="T12" fmla="*/ 0 w 131"/>
                <a:gd name="T13" fmla="*/ 76 h 150"/>
                <a:gd name="T14" fmla="*/ 100 w 131"/>
                <a:gd name="T15" fmla="*/ 76 h 150"/>
                <a:gd name="T16" fmla="*/ 100 w 131"/>
                <a:gd name="T17" fmla="*/ 75 h 150"/>
                <a:gd name="T18" fmla="*/ 65 w 131"/>
                <a:gd name="T19" fmla="*/ 29 h 150"/>
                <a:gd name="T20" fmla="*/ 30 w 131"/>
                <a:gd name="T21" fmla="*/ 75 h 150"/>
                <a:gd name="T22" fmla="*/ 30 w 131"/>
                <a:gd name="T23" fmla="*/ 76 h 150"/>
                <a:gd name="T24" fmla="*/ 65 w 131"/>
                <a:gd name="T25" fmla="*/ 122 h 150"/>
                <a:gd name="T26" fmla="*/ 100 w 131"/>
                <a:gd name="T27" fmla="*/ 7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50">
                  <a:moveTo>
                    <a:pt x="0" y="76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105" y="0"/>
                    <a:pt x="131" y="30"/>
                    <a:pt x="131" y="74"/>
                  </a:cubicBezTo>
                  <a:lnTo>
                    <a:pt x="131" y="76"/>
                  </a:lnTo>
                  <a:cubicBezTo>
                    <a:pt x="131" y="120"/>
                    <a:pt x="103" y="150"/>
                    <a:pt x="65" y="150"/>
                  </a:cubicBezTo>
                  <a:cubicBezTo>
                    <a:pt x="26" y="150"/>
                    <a:pt x="0" y="120"/>
                    <a:pt x="0" y="76"/>
                  </a:cubicBezTo>
                  <a:close/>
                  <a:moveTo>
                    <a:pt x="100" y="76"/>
                  </a:moveTo>
                  <a:lnTo>
                    <a:pt x="100" y="75"/>
                  </a:lnTo>
                  <a:cubicBezTo>
                    <a:pt x="100" y="46"/>
                    <a:pt x="85" y="29"/>
                    <a:pt x="65" y="29"/>
                  </a:cubicBezTo>
                  <a:cubicBezTo>
                    <a:pt x="45" y="29"/>
                    <a:pt x="30" y="46"/>
                    <a:pt x="30" y="75"/>
                  </a:cubicBezTo>
                  <a:lnTo>
                    <a:pt x="30" y="76"/>
                  </a:lnTo>
                  <a:cubicBezTo>
                    <a:pt x="30" y="105"/>
                    <a:pt x="45" y="122"/>
                    <a:pt x="65" y="122"/>
                  </a:cubicBezTo>
                  <a:cubicBezTo>
                    <a:pt x="85" y="122"/>
                    <a:pt x="100" y="104"/>
                    <a:pt x="100" y="76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0" name="Freeform 979"/>
            <p:cNvSpPr>
              <a:spLocks noEditPoints="1"/>
            </p:cNvSpPr>
            <p:nvPr/>
          </p:nvSpPr>
          <p:spPr bwMode="auto">
            <a:xfrm>
              <a:off x="3364653" y="2189232"/>
              <a:ext cx="65907" cy="86620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4 h 145"/>
                <a:gd name="T6" fmla="*/ 106 w 110"/>
                <a:gd name="T7" fmla="*/ 48 h 145"/>
                <a:gd name="T8" fmla="*/ 106 w 110"/>
                <a:gd name="T9" fmla="*/ 49 h 145"/>
                <a:gd name="T10" fmla="*/ 78 w 110"/>
                <a:gd name="T11" fmla="*/ 92 h 145"/>
                <a:gd name="T12" fmla="*/ 110 w 110"/>
                <a:gd name="T13" fmla="*/ 145 h 145"/>
                <a:gd name="T14" fmla="*/ 75 w 110"/>
                <a:gd name="T15" fmla="*/ 145 h 145"/>
                <a:gd name="T16" fmla="*/ 48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1 w 110"/>
                <a:gd name="T27" fmla="*/ 71 h 145"/>
                <a:gd name="T28" fmla="*/ 75 w 110"/>
                <a:gd name="T29" fmla="*/ 50 h 145"/>
                <a:gd name="T30" fmla="*/ 75 w 110"/>
                <a:gd name="T31" fmla="*/ 50 h 145"/>
                <a:gd name="T32" fmla="*/ 51 w 110"/>
                <a:gd name="T33" fmla="*/ 29 h 145"/>
                <a:gd name="T34" fmla="*/ 30 w 110"/>
                <a:gd name="T35" fmla="*/ 29 h 145"/>
                <a:gd name="T36" fmla="*/ 30 w 110"/>
                <a:gd name="T37" fmla="*/ 73 h 145"/>
                <a:gd name="T38" fmla="*/ 51 w 110"/>
                <a:gd name="T39" fmla="*/ 73 h 145"/>
                <a:gd name="T40" fmla="*/ 51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4" y="14"/>
                  </a:cubicBezTo>
                  <a:cubicBezTo>
                    <a:pt x="101" y="22"/>
                    <a:pt x="106" y="33"/>
                    <a:pt x="106" y="48"/>
                  </a:cubicBezTo>
                  <a:lnTo>
                    <a:pt x="106" y="49"/>
                  </a:lnTo>
                  <a:cubicBezTo>
                    <a:pt x="106" y="72"/>
                    <a:pt x="95" y="85"/>
                    <a:pt x="78" y="92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8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1" y="71"/>
                  </a:moveTo>
                  <a:cubicBezTo>
                    <a:pt x="66" y="71"/>
                    <a:pt x="75" y="63"/>
                    <a:pt x="75" y="50"/>
                  </a:cubicBezTo>
                  <a:lnTo>
                    <a:pt x="75" y="50"/>
                  </a:lnTo>
                  <a:cubicBezTo>
                    <a:pt x="75" y="35"/>
                    <a:pt x="66" y="29"/>
                    <a:pt x="51" y="29"/>
                  </a:cubicBezTo>
                  <a:lnTo>
                    <a:pt x="30" y="29"/>
                  </a:lnTo>
                  <a:lnTo>
                    <a:pt x="30" y="73"/>
                  </a:lnTo>
                  <a:lnTo>
                    <a:pt x="51" y="73"/>
                  </a:lnTo>
                  <a:lnTo>
                    <a:pt x="51" y="7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1" name="Freeform 980"/>
            <p:cNvSpPr>
              <a:spLocks/>
            </p:cNvSpPr>
            <p:nvPr/>
          </p:nvSpPr>
          <p:spPr bwMode="auto">
            <a:xfrm>
              <a:off x="3441857" y="2189232"/>
              <a:ext cx="69673" cy="86620"/>
            </a:xfrm>
            <a:custGeom>
              <a:avLst/>
              <a:gdLst>
                <a:gd name="T0" fmla="*/ 0 w 115"/>
                <a:gd name="T1" fmla="*/ 0 h 145"/>
                <a:gd name="T2" fmla="*/ 30 w 115"/>
                <a:gd name="T3" fmla="*/ 0 h 145"/>
                <a:gd name="T4" fmla="*/ 30 w 115"/>
                <a:gd name="T5" fmla="*/ 63 h 145"/>
                <a:gd name="T6" fmla="*/ 77 w 115"/>
                <a:gd name="T7" fmla="*/ 0 h 145"/>
                <a:gd name="T8" fmla="*/ 112 w 115"/>
                <a:gd name="T9" fmla="*/ 0 h 145"/>
                <a:gd name="T10" fmla="*/ 63 w 115"/>
                <a:gd name="T11" fmla="*/ 61 h 145"/>
                <a:gd name="T12" fmla="*/ 115 w 115"/>
                <a:gd name="T13" fmla="*/ 145 h 145"/>
                <a:gd name="T14" fmla="*/ 80 w 115"/>
                <a:gd name="T15" fmla="*/ 145 h 145"/>
                <a:gd name="T16" fmla="*/ 43 w 115"/>
                <a:gd name="T17" fmla="*/ 85 h 145"/>
                <a:gd name="T18" fmla="*/ 30 w 115"/>
                <a:gd name="T19" fmla="*/ 103 h 145"/>
                <a:gd name="T20" fmla="*/ 30 w 115"/>
                <a:gd name="T21" fmla="*/ 145 h 145"/>
                <a:gd name="T22" fmla="*/ 0 w 115"/>
                <a:gd name="T23" fmla="*/ 145 h 145"/>
                <a:gd name="T24" fmla="*/ 0 w 115"/>
                <a:gd name="T2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45">
                  <a:moveTo>
                    <a:pt x="0" y="0"/>
                  </a:moveTo>
                  <a:lnTo>
                    <a:pt x="30" y="0"/>
                  </a:lnTo>
                  <a:lnTo>
                    <a:pt x="30" y="63"/>
                  </a:lnTo>
                  <a:lnTo>
                    <a:pt x="77" y="0"/>
                  </a:lnTo>
                  <a:lnTo>
                    <a:pt x="112" y="0"/>
                  </a:lnTo>
                  <a:lnTo>
                    <a:pt x="63" y="61"/>
                  </a:lnTo>
                  <a:lnTo>
                    <a:pt x="115" y="145"/>
                  </a:lnTo>
                  <a:lnTo>
                    <a:pt x="80" y="145"/>
                  </a:lnTo>
                  <a:lnTo>
                    <a:pt x="43" y="85"/>
                  </a:lnTo>
                  <a:lnTo>
                    <a:pt x="30" y="103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2" name="Freeform 981"/>
            <p:cNvSpPr>
              <a:spLocks/>
            </p:cNvSpPr>
            <p:nvPr/>
          </p:nvSpPr>
          <p:spPr bwMode="auto">
            <a:xfrm>
              <a:off x="3520945" y="2189232"/>
              <a:ext cx="52725" cy="86620"/>
            </a:xfrm>
            <a:custGeom>
              <a:avLst/>
              <a:gdLst>
                <a:gd name="T0" fmla="*/ 0 w 89"/>
                <a:gd name="T1" fmla="*/ 0 h 145"/>
                <a:gd name="T2" fmla="*/ 30 w 89"/>
                <a:gd name="T3" fmla="*/ 0 h 145"/>
                <a:gd name="T4" fmla="*/ 30 w 89"/>
                <a:gd name="T5" fmla="*/ 118 h 145"/>
                <a:gd name="T6" fmla="*/ 89 w 89"/>
                <a:gd name="T7" fmla="*/ 118 h 145"/>
                <a:gd name="T8" fmla="*/ 89 w 89"/>
                <a:gd name="T9" fmla="*/ 145 h 145"/>
                <a:gd name="T10" fmla="*/ 0 w 89"/>
                <a:gd name="T11" fmla="*/ 145 h 145"/>
                <a:gd name="T12" fmla="*/ 0 w 89"/>
                <a:gd name="T1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45">
                  <a:moveTo>
                    <a:pt x="0" y="0"/>
                  </a:moveTo>
                  <a:lnTo>
                    <a:pt x="30" y="0"/>
                  </a:lnTo>
                  <a:lnTo>
                    <a:pt x="30" y="118"/>
                  </a:lnTo>
                  <a:lnTo>
                    <a:pt x="89" y="118"/>
                  </a:lnTo>
                  <a:lnTo>
                    <a:pt x="89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3" name="Freeform 982"/>
            <p:cNvSpPr>
              <a:spLocks noEditPoints="1"/>
            </p:cNvSpPr>
            <p:nvPr/>
          </p:nvSpPr>
          <p:spPr bwMode="auto">
            <a:xfrm>
              <a:off x="3579319" y="2187348"/>
              <a:ext cx="79088" cy="90386"/>
            </a:xfrm>
            <a:custGeom>
              <a:avLst/>
              <a:gdLst>
                <a:gd name="T0" fmla="*/ 0 w 131"/>
                <a:gd name="T1" fmla="*/ 76 h 150"/>
                <a:gd name="T2" fmla="*/ 0 w 131"/>
                <a:gd name="T3" fmla="*/ 74 h 150"/>
                <a:gd name="T4" fmla="*/ 66 w 131"/>
                <a:gd name="T5" fmla="*/ 0 h 150"/>
                <a:gd name="T6" fmla="*/ 131 w 131"/>
                <a:gd name="T7" fmla="*/ 74 h 150"/>
                <a:gd name="T8" fmla="*/ 131 w 131"/>
                <a:gd name="T9" fmla="*/ 76 h 150"/>
                <a:gd name="T10" fmla="*/ 65 w 131"/>
                <a:gd name="T11" fmla="*/ 150 h 150"/>
                <a:gd name="T12" fmla="*/ 0 w 131"/>
                <a:gd name="T13" fmla="*/ 76 h 150"/>
                <a:gd name="T14" fmla="*/ 100 w 131"/>
                <a:gd name="T15" fmla="*/ 76 h 150"/>
                <a:gd name="T16" fmla="*/ 100 w 131"/>
                <a:gd name="T17" fmla="*/ 75 h 150"/>
                <a:gd name="T18" fmla="*/ 65 w 131"/>
                <a:gd name="T19" fmla="*/ 29 h 150"/>
                <a:gd name="T20" fmla="*/ 30 w 131"/>
                <a:gd name="T21" fmla="*/ 75 h 150"/>
                <a:gd name="T22" fmla="*/ 30 w 131"/>
                <a:gd name="T23" fmla="*/ 76 h 150"/>
                <a:gd name="T24" fmla="*/ 65 w 131"/>
                <a:gd name="T25" fmla="*/ 122 h 150"/>
                <a:gd name="T26" fmla="*/ 100 w 131"/>
                <a:gd name="T27" fmla="*/ 7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50">
                  <a:moveTo>
                    <a:pt x="0" y="76"/>
                  </a:moveTo>
                  <a:lnTo>
                    <a:pt x="0" y="74"/>
                  </a:lnTo>
                  <a:cubicBezTo>
                    <a:pt x="0" y="30"/>
                    <a:pt x="28" y="0"/>
                    <a:pt x="66" y="0"/>
                  </a:cubicBezTo>
                  <a:cubicBezTo>
                    <a:pt x="105" y="0"/>
                    <a:pt x="131" y="30"/>
                    <a:pt x="131" y="74"/>
                  </a:cubicBezTo>
                  <a:lnTo>
                    <a:pt x="131" y="76"/>
                  </a:lnTo>
                  <a:cubicBezTo>
                    <a:pt x="131" y="120"/>
                    <a:pt x="104" y="150"/>
                    <a:pt x="65" y="150"/>
                  </a:cubicBezTo>
                  <a:cubicBezTo>
                    <a:pt x="28" y="150"/>
                    <a:pt x="0" y="120"/>
                    <a:pt x="0" y="76"/>
                  </a:cubicBezTo>
                  <a:close/>
                  <a:moveTo>
                    <a:pt x="100" y="76"/>
                  </a:moveTo>
                  <a:lnTo>
                    <a:pt x="100" y="75"/>
                  </a:lnTo>
                  <a:cubicBezTo>
                    <a:pt x="100" y="46"/>
                    <a:pt x="85" y="29"/>
                    <a:pt x="65" y="29"/>
                  </a:cubicBezTo>
                  <a:cubicBezTo>
                    <a:pt x="45" y="29"/>
                    <a:pt x="30" y="46"/>
                    <a:pt x="30" y="75"/>
                  </a:cubicBezTo>
                  <a:lnTo>
                    <a:pt x="30" y="76"/>
                  </a:lnTo>
                  <a:cubicBezTo>
                    <a:pt x="30" y="105"/>
                    <a:pt x="45" y="122"/>
                    <a:pt x="65" y="122"/>
                  </a:cubicBezTo>
                  <a:cubicBezTo>
                    <a:pt x="85" y="122"/>
                    <a:pt x="100" y="104"/>
                    <a:pt x="100" y="76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4" name="Freeform 983"/>
            <p:cNvSpPr>
              <a:spLocks noEditPoints="1"/>
            </p:cNvSpPr>
            <p:nvPr/>
          </p:nvSpPr>
          <p:spPr bwMode="auto">
            <a:xfrm>
              <a:off x="3662173" y="2189232"/>
              <a:ext cx="79088" cy="86620"/>
            </a:xfrm>
            <a:custGeom>
              <a:avLst/>
              <a:gdLst>
                <a:gd name="T0" fmla="*/ 51 w 132"/>
                <a:gd name="T1" fmla="*/ 0 h 146"/>
                <a:gd name="T2" fmla="*/ 79 w 132"/>
                <a:gd name="T3" fmla="*/ 0 h 146"/>
                <a:gd name="T4" fmla="*/ 132 w 132"/>
                <a:gd name="T5" fmla="*/ 146 h 146"/>
                <a:gd name="T6" fmla="*/ 101 w 132"/>
                <a:gd name="T7" fmla="*/ 146 h 146"/>
                <a:gd name="T8" fmla="*/ 90 w 132"/>
                <a:gd name="T9" fmla="*/ 115 h 146"/>
                <a:gd name="T10" fmla="*/ 40 w 132"/>
                <a:gd name="T11" fmla="*/ 115 h 146"/>
                <a:gd name="T12" fmla="*/ 30 w 132"/>
                <a:gd name="T13" fmla="*/ 146 h 146"/>
                <a:gd name="T14" fmla="*/ 0 w 132"/>
                <a:gd name="T15" fmla="*/ 146 h 146"/>
                <a:gd name="T16" fmla="*/ 51 w 132"/>
                <a:gd name="T17" fmla="*/ 0 h 146"/>
                <a:gd name="T18" fmla="*/ 81 w 132"/>
                <a:gd name="T19" fmla="*/ 88 h 146"/>
                <a:gd name="T20" fmla="*/ 65 w 132"/>
                <a:gd name="T21" fmla="*/ 40 h 146"/>
                <a:gd name="T22" fmla="*/ 48 w 132"/>
                <a:gd name="T23" fmla="*/ 88 h 146"/>
                <a:gd name="T24" fmla="*/ 81 w 132"/>
                <a:gd name="T25" fmla="*/ 8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46">
                  <a:moveTo>
                    <a:pt x="51" y="0"/>
                  </a:moveTo>
                  <a:lnTo>
                    <a:pt x="79" y="0"/>
                  </a:lnTo>
                  <a:lnTo>
                    <a:pt x="132" y="146"/>
                  </a:lnTo>
                  <a:lnTo>
                    <a:pt x="101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1" y="0"/>
                  </a:lnTo>
                  <a:close/>
                  <a:moveTo>
                    <a:pt x="81" y="88"/>
                  </a:moveTo>
                  <a:lnTo>
                    <a:pt x="65" y="40"/>
                  </a:lnTo>
                  <a:lnTo>
                    <a:pt x="48" y="88"/>
                  </a:lnTo>
                  <a:lnTo>
                    <a:pt x="81" y="8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5" name="Freeform 984"/>
            <p:cNvSpPr>
              <a:spLocks noEditPoints="1"/>
            </p:cNvSpPr>
            <p:nvPr/>
          </p:nvSpPr>
          <p:spPr bwMode="auto">
            <a:xfrm>
              <a:off x="3752559" y="2189232"/>
              <a:ext cx="69673" cy="86620"/>
            </a:xfrm>
            <a:custGeom>
              <a:avLst/>
              <a:gdLst>
                <a:gd name="T0" fmla="*/ 0 w 115"/>
                <a:gd name="T1" fmla="*/ 0 h 144"/>
                <a:gd name="T2" fmla="*/ 46 w 115"/>
                <a:gd name="T3" fmla="*/ 0 h 144"/>
                <a:gd name="T4" fmla="*/ 115 w 115"/>
                <a:gd name="T5" fmla="*/ 71 h 144"/>
                <a:gd name="T6" fmla="*/ 115 w 115"/>
                <a:gd name="T7" fmla="*/ 73 h 144"/>
                <a:gd name="T8" fmla="*/ 46 w 115"/>
                <a:gd name="T9" fmla="*/ 144 h 144"/>
                <a:gd name="T10" fmla="*/ 0 w 115"/>
                <a:gd name="T11" fmla="*/ 144 h 144"/>
                <a:gd name="T12" fmla="*/ 0 w 115"/>
                <a:gd name="T13" fmla="*/ 0 h 144"/>
                <a:gd name="T14" fmla="*/ 29 w 115"/>
                <a:gd name="T15" fmla="*/ 28 h 144"/>
                <a:gd name="T16" fmla="*/ 29 w 115"/>
                <a:gd name="T17" fmla="*/ 119 h 144"/>
                <a:gd name="T18" fmla="*/ 46 w 115"/>
                <a:gd name="T19" fmla="*/ 119 h 144"/>
                <a:gd name="T20" fmla="*/ 85 w 115"/>
                <a:gd name="T21" fmla="*/ 74 h 144"/>
                <a:gd name="T22" fmla="*/ 85 w 115"/>
                <a:gd name="T23" fmla="*/ 73 h 144"/>
                <a:gd name="T24" fmla="*/ 46 w 115"/>
                <a:gd name="T25" fmla="*/ 28 h 144"/>
                <a:gd name="T26" fmla="*/ 29 w 115"/>
                <a:gd name="T27" fmla="*/ 2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" h="144">
                  <a:moveTo>
                    <a:pt x="0" y="0"/>
                  </a:moveTo>
                  <a:lnTo>
                    <a:pt x="46" y="0"/>
                  </a:lnTo>
                  <a:cubicBezTo>
                    <a:pt x="88" y="0"/>
                    <a:pt x="115" y="29"/>
                    <a:pt x="115" y="71"/>
                  </a:cubicBezTo>
                  <a:lnTo>
                    <a:pt x="115" y="73"/>
                  </a:lnTo>
                  <a:cubicBezTo>
                    <a:pt x="115" y="115"/>
                    <a:pt x="87" y="144"/>
                    <a:pt x="46" y="144"/>
                  </a:cubicBezTo>
                  <a:lnTo>
                    <a:pt x="0" y="144"/>
                  </a:lnTo>
                  <a:lnTo>
                    <a:pt x="0" y="0"/>
                  </a:lnTo>
                  <a:close/>
                  <a:moveTo>
                    <a:pt x="29" y="28"/>
                  </a:moveTo>
                  <a:lnTo>
                    <a:pt x="29" y="119"/>
                  </a:lnTo>
                  <a:lnTo>
                    <a:pt x="46" y="119"/>
                  </a:lnTo>
                  <a:cubicBezTo>
                    <a:pt x="68" y="119"/>
                    <a:pt x="85" y="103"/>
                    <a:pt x="85" y="74"/>
                  </a:cubicBezTo>
                  <a:lnTo>
                    <a:pt x="85" y="73"/>
                  </a:lnTo>
                  <a:cubicBezTo>
                    <a:pt x="85" y="44"/>
                    <a:pt x="69" y="28"/>
                    <a:pt x="46" y="28"/>
                  </a:cubicBezTo>
                  <a:lnTo>
                    <a:pt x="29" y="2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6" name="Freeform 985"/>
            <p:cNvSpPr>
              <a:spLocks noEditPoints="1"/>
            </p:cNvSpPr>
            <p:nvPr/>
          </p:nvSpPr>
          <p:spPr bwMode="auto">
            <a:xfrm>
              <a:off x="3863658" y="2189232"/>
              <a:ext cx="62141" cy="86620"/>
            </a:xfrm>
            <a:custGeom>
              <a:avLst/>
              <a:gdLst>
                <a:gd name="T0" fmla="*/ 0 w 101"/>
                <a:gd name="T1" fmla="*/ 0 h 145"/>
                <a:gd name="T2" fmla="*/ 49 w 101"/>
                <a:gd name="T3" fmla="*/ 0 h 145"/>
                <a:gd name="T4" fmla="*/ 101 w 101"/>
                <a:gd name="T5" fmla="*/ 50 h 145"/>
                <a:gd name="T6" fmla="*/ 101 w 101"/>
                <a:gd name="T7" fmla="*/ 50 h 145"/>
                <a:gd name="T8" fmla="*/ 47 w 101"/>
                <a:gd name="T9" fmla="*/ 102 h 145"/>
                <a:gd name="T10" fmla="*/ 30 w 101"/>
                <a:gd name="T11" fmla="*/ 102 h 145"/>
                <a:gd name="T12" fmla="*/ 30 w 101"/>
                <a:gd name="T13" fmla="*/ 145 h 145"/>
                <a:gd name="T14" fmla="*/ 0 w 101"/>
                <a:gd name="T15" fmla="*/ 145 h 145"/>
                <a:gd name="T16" fmla="*/ 0 w 101"/>
                <a:gd name="T17" fmla="*/ 0 h 145"/>
                <a:gd name="T18" fmla="*/ 46 w 101"/>
                <a:gd name="T19" fmla="*/ 74 h 145"/>
                <a:gd name="T20" fmla="*/ 70 w 101"/>
                <a:gd name="T21" fmla="*/ 50 h 145"/>
                <a:gd name="T22" fmla="*/ 70 w 101"/>
                <a:gd name="T23" fmla="*/ 50 h 145"/>
                <a:gd name="T24" fmla="*/ 45 w 101"/>
                <a:gd name="T25" fmla="*/ 27 h 145"/>
                <a:gd name="T26" fmla="*/ 29 w 101"/>
                <a:gd name="T27" fmla="*/ 27 h 145"/>
                <a:gd name="T28" fmla="*/ 29 w 101"/>
                <a:gd name="T29" fmla="*/ 73 h 145"/>
                <a:gd name="T30" fmla="*/ 46 w 101"/>
                <a:gd name="T31" fmla="*/ 73 h 145"/>
                <a:gd name="T32" fmla="*/ 46 w 101"/>
                <a:gd name="T33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145">
                  <a:moveTo>
                    <a:pt x="0" y="0"/>
                  </a:moveTo>
                  <a:lnTo>
                    <a:pt x="49" y="0"/>
                  </a:lnTo>
                  <a:cubicBezTo>
                    <a:pt x="81" y="0"/>
                    <a:pt x="101" y="19"/>
                    <a:pt x="101" y="50"/>
                  </a:cubicBezTo>
                  <a:lnTo>
                    <a:pt x="101" y="50"/>
                  </a:lnTo>
                  <a:cubicBezTo>
                    <a:pt x="101" y="84"/>
                    <a:pt x="77" y="100"/>
                    <a:pt x="47" y="102"/>
                  </a:cubicBezTo>
                  <a:lnTo>
                    <a:pt x="30" y="102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46" y="74"/>
                  </a:moveTo>
                  <a:cubicBezTo>
                    <a:pt x="61" y="74"/>
                    <a:pt x="70" y="64"/>
                    <a:pt x="70" y="50"/>
                  </a:cubicBezTo>
                  <a:lnTo>
                    <a:pt x="70" y="50"/>
                  </a:lnTo>
                  <a:cubicBezTo>
                    <a:pt x="70" y="35"/>
                    <a:pt x="61" y="27"/>
                    <a:pt x="45" y="27"/>
                  </a:cubicBezTo>
                  <a:lnTo>
                    <a:pt x="29" y="27"/>
                  </a:lnTo>
                  <a:lnTo>
                    <a:pt x="29" y="73"/>
                  </a:lnTo>
                  <a:lnTo>
                    <a:pt x="46" y="73"/>
                  </a:lnTo>
                  <a:lnTo>
                    <a:pt x="46" y="74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7" name="Freeform 986"/>
            <p:cNvSpPr>
              <a:spLocks noEditPoints="1"/>
            </p:cNvSpPr>
            <p:nvPr/>
          </p:nvSpPr>
          <p:spPr bwMode="auto">
            <a:xfrm>
              <a:off x="3937097" y="2189232"/>
              <a:ext cx="65907" cy="86620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4 h 145"/>
                <a:gd name="T6" fmla="*/ 106 w 110"/>
                <a:gd name="T7" fmla="*/ 48 h 145"/>
                <a:gd name="T8" fmla="*/ 106 w 110"/>
                <a:gd name="T9" fmla="*/ 49 h 145"/>
                <a:gd name="T10" fmla="*/ 79 w 110"/>
                <a:gd name="T11" fmla="*/ 92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1 w 110"/>
                <a:gd name="T27" fmla="*/ 71 h 145"/>
                <a:gd name="T28" fmla="*/ 75 w 110"/>
                <a:gd name="T29" fmla="*/ 50 h 145"/>
                <a:gd name="T30" fmla="*/ 75 w 110"/>
                <a:gd name="T31" fmla="*/ 50 h 145"/>
                <a:gd name="T32" fmla="*/ 51 w 110"/>
                <a:gd name="T33" fmla="*/ 29 h 145"/>
                <a:gd name="T34" fmla="*/ 30 w 110"/>
                <a:gd name="T35" fmla="*/ 29 h 145"/>
                <a:gd name="T36" fmla="*/ 30 w 110"/>
                <a:gd name="T37" fmla="*/ 73 h 145"/>
                <a:gd name="T38" fmla="*/ 51 w 110"/>
                <a:gd name="T39" fmla="*/ 73 h 145"/>
                <a:gd name="T40" fmla="*/ 51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4" y="14"/>
                  </a:cubicBezTo>
                  <a:cubicBezTo>
                    <a:pt x="101" y="22"/>
                    <a:pt x="106" y="33"/>
                    <a:pt x="106" y="48"/>
                  </a:cubicBezTo>
                  <a:lnTo>
                    <a:pt x="106" y="49"/>
                  </a:lnTo>
                  <a:cubicBezTo>
                    <a:pt x="106" y="72"/>
                    <a:pt x="95" y="85"/>
                    <a:pt x="79" y="92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1" y="71"/>
                  </a:moveTo>
                  <a:cubicBezTo>
                    <a:pt x="66" y="71"/>
                    <a:pt x="75" y="63"/>
                    <a:pt x="75" y="50"/>
                  </a:cubicBezTo>
                  <a:lnTo>
                    <a:pt x="75" y="50"/>
                  </a:lnTo>
                  <a:cubicBezTo>
                    <a:pt x="75" y="35"/>
                    <a:pt x="66" y="29"/>
                    <a:pt x="51" y="29"/>
                  </a:cubicBezTo>
                  <a:lnTo>
                    <a:pt x="30" y="29"/>
                  </a:lnTo>
                  <a:lnTo>
                    <a:pt x="30" y="73"/>
                  </a:lnTo>
                  <a:lnTo>
                    <a:pt x="51" y="73"/>
                  </a:lnTo>
                  <a:lnTo>
                    <a:pt x="51" y="7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8" name="Freeform 987"/>
            <p:cNvSpPr>
              <a:spLocks noEditPoints="1"/>
            </p:cNvSpPr>
            <p:nvPr/>
          </p:nvSpPr>
          <p:spPr bwMode="auto">
            <a:xfrm>
              <a:off x="4012418" y="2187348"/>
              <a:ext cx="77205" cy="90386"/>
            </a:xfrm>
            <a:custGeom>
              <a:avLst/>
              <a:gdLst>
                <a:gd name="T0" fmla="*/ 0 w 131"/>
                <a:gd name="T1" fmla="*/ 76 h 150"/>
                <a:gd name="T2" fmla="*/ 0 w 131"/>
                <a:gd name="T3" fmla="*/ 74 h 150"/>
                <a:gd name="T4" fmla="*/ 66 w 131"/>
                <a:gd name="T5" fmla="*/ 0 h 150"/>
                <a:gd name="T6" fmla="*/ 131 w 131"/>
                <a:gd name="T7" fmla="*/ 74 h 150"/>
                <a:gd name="T8" fmla="*/ 131 w 131"/>
                <a:gd name="T9" fmla="*/ 76 h 150"/>
                <a:gd name="T10" fmla="*/ 65 w 131"/>
                <a:gd name="T11" fmla="*/ 150 h 150"/>
                <a:gd name="T12" fmla="*/ 0 w 131"/>
                <a:gd name="T13" fmla="*/ 76 h 150"/>
                <a:gd name="T14" fmla="*/ 100 w 131"/>
                <a:gd name="T15" fmla="*/ 76 h 150"/>
                <a:gd name="T16" fmla="*/ 100 w 131"/>
                <a:gd name="T17" fmla="*/ 75 h 150"/>
                <a:gd name="T18" fmla="*/ 65 w 131"/>
                <a:gd name="T19" fmla="*/ 29 h 150"/>
                <a:gd name="T20" fmla="*/ 30 w 131"/>
                <a:gd name="T21" fmla="*/ 75 h 150"/>
                <a:gd name="T22" fmla="*/ 30 w 131"/>
                <a:gd name="T23" fmla="*/ 76 h 150"/>
                <a:gd name="T24" fmla="*/ 65 w 131"/>
                <a:gd name="T25" fmla="*/ 122 h 150"/>
                <a:gd name="T26" fmla="*/ 100 w 131"/>
                <a:gd name="T27" fmla="*/ 7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50">
                  <a:moveTo>
                    <a:pt x="0" y="76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105" y="0"/>
                    <a:pt x="131" y="30"/>
                    <a:pt x="131" y="74"/>
                  </a:cubicBezTo>
                  <a:lnTo>
                    <a:pt x="131" y="76"/>
                  </a:lnTo>
                  <a:cubicBezTo>
                    <a:pt x="131" y="120"/>
                    <a:pt x="104" y="150"/>
                    <a:pt x="65" y="150"/>
                  </a:cubicBezTo>
                  <a:cubicBezTo>
                    <a:pt x="27" y="150"/>
                    <a:pt x="0" y="120"/>
                    <a:pt x="0" y="76"/>
                  </a:cubicBezTo>
                  <a:close/>
                  <a:moveTo>
                    <a:pt x="100" y="76"/>
                  </a:moveTo>
                  <a:lnTo>
                    <a:pt x="100" y="75"/>
                  </a:lnTo>
                  <a:cubicBezTo>
                    <a:pt x="100" y="46"/>
                    <a:pt x="85" y="29"/>
                    <a:pt x="65" y="29"/>
                  </a:cubicBezTo>
                  <a:cubicBezTo>
                    <a:pt x="45" y="29"/>
                    <a:pt x="30" y="46"/>
                    <a:pt x="30" y="75"/>
                  </a:cubicBezTo>
                  <a:lnTo>
                    <a:pt x="30" y="76"/>
                  </a:lnTo>
                  <a:cubicBezTo>
                    <a:pt x="30" y="105"/>
                    <a:pt x="45" y="122"/>
                    <a:pt x="65" y="122"/>
                  </a:cubicBezTo>
                  <a:cubicBezTo>
                    <a:pt x="85" y="122"/>
                    <a:pt x="100" y="104"/>
                    <a:pt x="100" y="76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9" name="Freeform 988"/>
            <p:cNvSpPr>
              <a:spLocks/>
            </p:cNvSpPr>
            <p:nvPr/>
          </p:nvSpPr>
          <p:spPr bwMode="auto">
            <a:xfrm>
              <a:off x="4093388" y="2189232"/>
              <a:ext cx="77205" cy="88503"/>
            </a:xfrm>
            <a:custGeom>
              <a:avLst/>
              <a:gdLst>
                <a:gd name="T0" fmla="*/ 0 w 127"/>
                <a:gd name="T1" fmla="*/ 0 h 146"/>
                <a:gd name="T2" fmla="*/ 33 w 127"/>
                <a:gd name="T3" fmla="*/ 0 h 146"/>
                <a:gd name="T4" fmla="*/ 64 w 127"/>
                <a:gd name="T5" fmla="*/ 100 h 146"/>
                <a:gd name="T6" fmla="*/ 95 w 127"/>
                <a:gd name="T7" fmla="*/ 0 h 146"/>
                <a:gd name="T8" fmla="*/ 127 w 127"/>
                <a:gd name="T9" fmla="*/ 0 h 146"/>
                <a:gd name="T10" fmla="*/ 78 w 127"/>
                <a:gd name="T11" fmla="*/ 146 h 146"/>
                <a:gd name="T12" fmla="*/ 50 w 127"/>
                <a:gd name="T13" fmla="*/ 146 h 146"/>
                <a:gd name="T14" fmla="*/ 0 w 127"/>
                <a:gd name="T1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146">
                  <a:moveTo>
                    <a:pt x="0" y="0"/>
                  </a:moveTo>
                  <a:lnTo>
                    <a:pt x="33" y="0"/>
                  </a:lnTo>
                  <a:lnTo>
                    <a:pt x="64" y="100"/>
                  </a:lnTo>
                  <a:lnTo>
                    <a:pt x="95" y="0"/>
                  </a:lnTo>
                  <a:lnTo>
                    <a:pt x="127" y="0"/>
                  </a:lnTo>
                  <a:lnTo>
                    <a:pt x="78" y="146"/>
                  </a:lnTo>
                  <a:lnTo>
                    <a:pt x="5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0" name="Rectangle 989"/>
            <p:cNvSpPr>
              <a:spLocks noChangeArrowheads="1"/>
            </p:cNvSpPr>
            <p:nvPr/>
          </p:nvSpPr>
          <p:spPr bwMode="auto">
            <a:xfrm>
              <a:off x="4180008" y="2189232"/>
              <a:ext cx="18830" cy="86620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1" name="Freeform 990"/>
            <p:cNvSpPr>
              <a:spLocks/>
            </p:cNvSpPr>
            <p:nvPr/>
          </p:nvSpPr>
          <p:spPr bwMode="auto">
            <a:xfrm>
              <a:off x="4210137" y="2187348"/>
              <a:ext cx="62141" cy="90386"/>
            </a:xfrm>
            <a:custGeom>
              <a:avLst/>
              <a:gdLst>
                <a:gd name="T0" fmla="*/ 0 w 103"/>
                <a:gd name="T1" fmla="*/ 127 h 148"/>
                <a:gd name="T2" fmla="*/ 18 w 103"/>
                <a:gd name="T3" fmla="*/ 105 h 148"/>
                <a:gd name="T4" fmla="*/ 54 w 103"/>
                <a:gd name="T5" fmla="*/ 121 h 148"/>
                <a:gd name="T6" fmla="*/ 73 w 103"/>
                <a:gd name="T7" fmla="*/ 107 h 148"/>
                <a:gd name="T8" fmla="*/ 73 w 103"/>
                <a:gd name="T9" fmla="*/ 107 h 148"/>
                <a:gd name="T10" fmla="*/ 48 w 103"/>
                <a:gd name="T11" fmla="*/ 87 h 148"/>
                <a:gd name="T12" fmla="*/ 6 w 103"/>
                <a:gd name="T13" fmla="*/ 42 h 148"/>
                <a:gd name="T14" fmla="*/ 6 w 103"/>
                <a:gd name="T15" fmla="*/ 42 h 148"/>
                <a:gd name="T16" fmla="*/ 54 w 103"/>
                <a:gd name="T17" fmla="*/ 0 h 148"/>
                <a:gd name="T18" fmla="*/ 100 w 103"/>
                <a:gd name="T19" fmla="*/ 17 h 148"/>
                <a:gd name="T20" fmla="*/ 84 w 103"/>
                <a:gd name="T21" fmla="*/ 40 h 148"/>
                <a:gd name="T22" fmla="*/ 53 w 103"/>
                <a:gd name="T23" fmla="*/ 26 h 148"/>
                <a:gd name="T24" fmla="*/ 36 w 103"/>
                <a:gd name="T25" fmla="*/ 38 h 148"/>
                <a:gd name="T26" fmla="*/ 36 w 103"/>
                <a:gd name="T27" fmla="*/ 38 h 148"/>
                <a:gd name="T28" fmla="*/ 64 w 103"/>
                <a:gd name="T29" fmla="*/ 60 h 148"/>
                <a:gd name="T30" fmla="*/ 103 w 103"/>
                <a:gd name="T31" fmla="*/ 103 h 148"/>
                <a:gd name="T32" fmla="*/ 103 w 103"/>
                <a:gd name="T33" fmla="*/ 103 h 148"/>
                <a:gd name="T34" fmla="*/ 54 w 103"/>
                <a:gd name="T35" fmla="*/ 147 h 148"/>
                <a:gd name="T36" fmla="*/ 0 w 103"/>
                <a:gd name="T37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48">
                  <a:moveTo>
                    <a:pt x="0" y="127"/>
                  </a:moveTo>
                  <a:lnTo>
                    <a:pt x="18" y="105"/>
                  </a:lnTo>
                  <a:cubicBezTo>
                    <a:pt x="27" y="113"/>
                    <a:pt x="39" y="121"/>
                    <a:pt x="54" y="121"/>
                  </a:cubicBezTo>
                  <a:cubicBezTo>
                    <a:pt x="65" y="121"/>
                    <a:pt x="73" y="115"/>
                    <a:pt x="73" y="107"/>
                  </a:cubicBezTo>
                  <a:lnTo>
                    <a:pt x="73" y="107"/>
                  </a:lnTo>
                  <a:cubicBezTo>
                    <a:pt x="73" y="100"/>
                    <a:pt x="69" y="96"/>
                    <a:pt x="48" y="87"/>
                  </a:cubicBezTo>
                  <a:cubicBezTo>
                    <a:pt x="21" y="77"/>
                    <a:pt x="6" y="67"/>
                    <a:pt x="6" y="42"/>
                  </a:cubicBezTo>
                  <a:lnTo>
                    <a:pt x="6" y="42"/>
                  </a:lnTo>
                  <a:cubicBezTo>
                    <a:pt x="6" y="17"/>
                    <a:pt x="26" y="0"/>
                    <a:pt x="54" y="0"/>
                  </a:cubicBezTo>
                  <a:cubicBezTo>
                    <a:pt x="71" y="0"/>
                    <a:pt x="88" y="6"/>
                    <a:pt x="100" y="17"/>
                  </a:cubicBezTo>
                  <a:lnTo>
                    <a:pt x="84" y="40"/>
                  </a:lnTo>
                  <a:cubicBezTo>
                    <a:pt x="75" y="32"/>
                    <a:pt x="64" y="26"/>
                    <a:pt x="53" y="26"/>
                  </a:cubicBezTo>
                  <a:cubicBezTo>
                    <a:pt x="43" y="26"/>
                    <a:pt x="36" y="31"/>
                    <a:pt x="36" y="38"/>
                  </a:cubicBezTo>
                  <a:lnTo>
                    <a:pt x="36" y="38"/>
                  </a:lnTo>
                  <a:cubicBezTo>
                    <a:pt x="36" y="47"/>
                    <a:pt x="41" y="51"/>
                    <a:pt x="64" y="60"/>
                  </a:cubicBezTo>
                  <a:cubicBezTo>
                    <a:pt x="89" y="70"/>
                    <a:pt x="103" y="81"/>
                    <a:pt x="103" y="103"/>
                  </a:cubicBezTo>
                  <a:lnTo>
                    <a:pt x="103" y="103"/>
                  </a:lnTo>
                  <a:cubicBezTo>
                    <a:pt x="103" y="131"/>
                    <a:pt x="83" y="147"/>
                    <a:pt x="54" y="147"/>
                  </a:cubicBezTo>
                  <a:cubicBezTo>
                    <a:pt x="35" y="148"/>
                    <a:pt x="16" y="142"/>
                    <a:pt x="0" y="127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2" name="Rectangle 991"/>
            <p:cNvSpPr>
              <a:spLocks noChangeArrowheads="1"/>
            </p:cNvSpPr>
            <p:nvPr/>
          </p:nvSpPr>
          <p:spPr bwMode="auto">
            <a:xfrm>
              <a:off x="4285458" y="2189232"/>
              <a:ext cx="18830" cy="86620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3" name="Freeform 992"/>
            <p:cNvSpPr>
              <a:spLocks noEditPoints="1"/>
            </p:cNvSpPr>
            <p:nvPr/>
          </p:nvSpPr>
          <p:spPr bwMode="auto">
            <a:xfrm>
              <a:off x="4319353" y="2187348"/>
              <a:ext cx="79088" cy="90386"/>
            </a:xfrm>
            <a:custGeom>
              <a:avLst/>
              <a:gdLst>
                <a:gd name="T0" fmla="*/ 0 w 131"/>
                <a:gd name="T1" fmla="*/ 76 h 150"/>
                <a:gd name="T2" fmla="*/ 0 w 131"/>
                <a:gd name="T3" fmla="*/ 74 h 150"/>
                <a:gd name="T4" fmla="*/ 66 w 131"/>
                <a:gd name="T5" fmla="*/ 0 h 150"/>
                <a:gd name="T6" fmla="*/ 131 w 131"/>
                <a:gd name="T7" fmla="*/ 74 h 150"/>
                <a:gd name="T8" fmla="*/ 131 w 131"/>
                <a:gd name="T9" fmla="*/ 76 h 150"/>
                <a:gd name="T10" fmla="*/ 65 w 131"/>
                <a:gd name="T11" fmla="*/ 150 h 150"/>
                <a:gd name="T12" fmla="*/ 0 w 131"/>
                <a:gd name="T13" fmla="*/ 76 h 150"/>
                <a:gd name="T14" fmla="*/ 100 w 131"/>
                <a:gd name="T15" fmla="*/ 76 h 150"/>
                <a:gd name="T16" fmla="*/ 100 w 131"/>
                <a:gd name="T17" fmla="*/ 75 h 150"/>
                <a:gd name="T18" fmla="*/ 65 w 131"/>
                <a:gd name="T19" fmla="*/ 29 h 150"/>
                <a:gd name="T20" fmla="*/ 30 w 131"/>
                <a:gd name="T21" fmla="*/ 75 h 150"/>
                <a:gd name="T22" fmla="*/ 30 w 131"/>
                <a:gd name="T23" fmla="*/ 76 h 150"/>
                <a:gd name="T24" fmla="*/ 65 w 131"/>
                <a:gd name="T25" fmla="*/ 122 h 150"/>
                <a:gd name="T26" fmla="*/ 100 w 131"/>
                <a:gd name="T27" fmla="*/ 7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50">
                  <a:moveTo>
                    <a:pt x="0" y="76"/>
                  </a:moveTo>
                  <a:lnTo>
                    <a:pt x="0" y="74"/>
                  </a:lnTo>
                  <a:cubicBezTo>
                    <a:pt x="0" y="30"/>
                    <a:pt x="28" y="0"/>
                    <a:pt x="66" y="0"/>
                  </a:cubicBezTo>
                  <a:cubicBezTo>
                    <a:pt x="105" y="0"/>
                    <a:pt x="131" y="30"/>
                    <a:pt x="131" y="74"/>
                  </a:cubicBezTo>
                  <a:lnTo>
                    <a:pt x="131" y="76"/>
                  </a:lnTo>
                  <a:cubicBezTo>
                    <a:pt x="131" y="120"/>
                    <a:pt x="104" y="150"/>
                    <a:pt x="65" y="150"/>
                  </a:cubicBezTo>
                  <a:cubicBezTo>
                    <a:pt x="28" y="150"/>
                    <a:pt x="0" y="120"/>
                    <a:pt x="0" y="76"/>
                  </a:cubicBezTo>
                  <a:close/>
                  <a:moveTo>
                    <a:pt x="100" y="76"/>
                  </a:moveTo>
                  <a:lnTo>
                    <a:pt x="100" y="75"/>
                  </a:lnTo>
                  <a:cubicBezTo>
                    <a:pt x="100" y="46"/>
                    <a:pt x="85" y="29"/>
                    <a:pt x="65" y="29"/>
                  </a:cubicBezTo>
                  <a:cubicBezTo>
                    <a:pt x="45" y="29"/>
                    <a:pt x="30" y="46"/>
                    <a:pt x="30" y="75"/>
                  </a:cubicBezTo>
                  <a:lnTo>
                    <a:pt x="30" y="76"/>
                  </a:lnTo>
                  <a:cubicBezTo>
                    <a:pt x="30" y="105"/>
                    <a:pt x="45" y="122"/>
                    <a:pt x="65" y="122"/>
                  </a:cubicBezTo>
                  <a:cubicBezTo>
                    <a:pt x="85" y="122"/>
                    <a:pt x="100" y="104"/>
                    <a:pt x="100" y="76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4" name="Freeform 993"/>
            <p:cNvSpPr>
              <a:spLocks/>
            </p:cNvSpPr>
            <p:nvPr/>
          </p:nvSpPr>
          <p:spPr bwMode="auto">
            <a:xfrm>
              <a:off x="4411622" y="2189232"/>
              <a:ext cx="69673" cy="86620"/>
            </a:xfrm>
            <a:custGeom>
              <a:avLst/>
              <a:gdLst>
                <a:gd name="T0" fmla="*/ 1 w 114"/>
                <a:gd name="T1" fmla="*/ 0 h 145"/>
                <a:gd name="T2" fmla="*/ 29 w 114"/>
                <a:gd name="T3" fmla="*/ 0 h 145"/>
                <a:gd name="T4" fmla="*/ 84 w 114"/>
                <a:gd name="T5" fmla="*/ 85 h 145"/>
                <a:gd name="T6" fmla="*/ 84 w 114"/>
                <a:gd name="T7" fmla="*/ 0 h 145"/>
                <a:gd name="T8" fmla="*/ 114 w 114"/>
                <a:gd name="T9" fmla="*/ 0 h 145"/>
                <a:gd name="T10" fmla="*/ 114 w 114"/>
                <a:gd name="T11" fmla="*/ 145 h 145"/>
                <a:gd name="T12" fmla="*/ 87 w 114"/>
                <a:gd name="T13" fmla="*/ 145 h 145"/>
                <a:gd name="T14" fmla="*/ 30 w 114"/>
                <a:gd name="T15" fmla="*/ 58 h 145"/>
                <a:gd name="T16" fmla="*/ 30 w 114"/>
                <a:gd name="T17" fmla="*/ 145 h 145"/>
                <a:gd name="T18" fmla="*/ 0 w 114"/>
                <a:gd name="T19" fmla="*/ 145 h 145"/>
                <a:gd name="T20" fmla="*/ 0 w 114"/>
                <a:gd name="T21" fmla="*/ 0 h 145"/>
                <a:gd name="T22" fmla="*/ 1 w 114"/>
                <a:gd name="T2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45">
                  <a:moveTo>
                    <a:pt x="1" y="0"/>
                  </a:moveTo>
                  <a:lnTo>
                    <a:pt x="29" y="0"/>
                  </a:lnTo>
                  <a:lnTo>
                    <a:pt x="84" y="85"/>
                  </a:lnTo>
                  <a:lnTo>
                    <a:pt x="84" y="0"/>
                  </a:lnTo>
                  <a:lnTo>
                    <a:pt x="114" y="0"/>
                  </a:lnTo>
                  <a:lnTo>
                    <a:pt x="114" y="145"/>
                  </a:lnTo>
                  <a:lnTo>
                    <a:pt x="87" y="145"/>
                  </a:lnTo>
                  <a:lnTo>
                    <a:pt x="30" y="5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5" name="Rectangle 994"/>
            <p:cNvSpPr>
              <a:spLocks noChangeArrowheads="1"/>
            </p:cNvSpPr>
            <p:nvPr/>
          </p:nvSpPr>
          <p:spPr bwMode="auto">
            <a:xfrm>
              <a:off x="4498242" y="2189232"/>
              <a:ext cx="18830" cy="86620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6" name="Freeform 995"/>
            <p:cNvSpPr>
              <a:spLocks/>
            </p:cNvSpPr>
            <p:nvPr/>
          </p:nvSpPr>
          <p:spPr bwMode="auto">
            <a:xfrm>
              <a:off x="4534019" y="2189232"/>
              <a:ext cx="67789" cy="86620"/>
            </a:xfrm>
            <a:custGeom>
              <a:avLst/>
              <a:gdLst>
                <a:gd name="T0" fmla="*/ 2 w 114"/>
                <a:gd name="T1" fmla="*/ 0 h 145"/>
                <a:gd name="T2" fmla="*/ 29 w 114"/>
                <a:gd name="T3" fmla="*/ 0 h 145"/>
                <a:gd name="T4" fmla="*/ 84 w 114"/>
                <a:gd name="T5" fmla="*/ 85 h 145"/>
                <a:gd name="T6" fmla="*/ 84 w 114"/>
                <a:gd name="T7" fmla="*/ 0 h 145"/>
                <a:gd name="T8" fmla="*/ 114 w 114"/>
                <a:gd name="T9" fmla="*/ 0 h 145"/>
                <a:gd name="T10" fmla="*/ 114 w 114"/>
                <a:gd name="T11" fmla="*/ 145 h 145"/>
                <a:gd name="T12" fmla="*/ 88 w 114"/>
                <a:gd name="T13" fmla="*/ 145 h 145"/>
                <a:gd name="T14" fmla="*/ 30 w 114"/>
                <a:gd name="T15" fmla="*/ 58 h 145"/>
                <a:gd name="T16" fmla="*/ 30 w 114"/>
                <a:gd name="T17" fmla="*/ 145 h 145"/>
                <a:gd name="T18" fmla="*/ 0 w 114"/>
                <a:gd name="T19" fmla="*/ 145 h 145"/>
                <a:gd name="T20" fmla="*/ 0 w 114"/>
                <a:gd name="T21" fmla="*/ 0 h 145"/>
                <a:gd name="T22" fmla="*/ 2 w 114"/>
                <a:gd name="T2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45">
                  <a:moveTo>
                    <a:pt x="2" y="0"/>
                  </a:moveTo>
                  <a:lnTo>
                    <a:pt x="29" y="0"/>
                  </a:lnTo>
                  <a:lnTo>
                    <a:pt x="84" y="85"/>
                  </a:lnTo>
                  <a:lnTo>
                    <a:pt x="84" y="0"/>
                  </a:lnTo>
                  <a:lnTo>
                    <a:pt x="114" y="0"/>
                  </a:lnTo>
                  <a:lnTo>
                    <a:pt x="114" y="145"/>
                  </a:lnTo>
                  <a:lnTo>
                    <a:pt x="88" y="145"/>
                  </a:lnTo>
                  <a:lnTo>
                    <a:pt x="30" y="5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7" name="Freeform 996"/>
            <p:cNvSpPr>
              <a:spLocks/>
            </p:cNvSpPr>
            <p:nvPr/>
          </p:nvSpPr>
          <p:spPr bwMode="auto">
            <a:xfrm>
              <a:off x="4616873" y="2189232"/>
              <a:ext cx="71555" cy="88503"/>
            </a:xfrm>
            <a:custGeom>
              <a:avLst/>
              <a:gdLst>
                <a:gd name="T0" fmla="*/ 0 w 119"/>
                <a:gd name="T1" fmla="*/ 75 h 149"/>
                <a:gd name="T2" fmla="*/ 0 w 119"/>
                <a:gd name="T3" fmla="*/ 74 h 149"/>
                <a:gd name="T4" fmla="*/ 67 w 119"/>
                <a:gd name="T5" fmla="*/ 0 h 149"/>
                <a:gd name="T6" fmla="*/ 115 w 119"/>
                <a:gd name="T7" fmla="*/ 18 h 149"/>
                <a:gd name="T8" fmla="*/ 97 w 119"/>
                <a:gd name="T9" fmla="*/ 41 h 149"/>
                <a:gd name="T10" fmla="*/ 67 w 119"/>
                <a:gd name="T11" fmla="*/ 29 h 149"/>
                <a:gd name="T12" fmla="*/ 31 w 119"/>
                <a:gd name="T13" fmla="*/ 74 h 149"/>
                <a:gd name="T14" fmla="*/ 31 w 119"/>
                <a:gd name="T15" fmla="*/ 75 h 149"/>
                <a:gd name="T16" fmla="*/ 69 w 119"/>
                <a:gd name="T17" fmla="*/ 121 h 149"/>
                <a:gd name="T18" fmla="*/ 90 w 119"/>
                <a:gd name="T19" fmla="*/ 115 h 149"/>
                <a:gd name="T20" fmla="*/ 90 w 119"/>
                <a:gd name="T21" fmla="*/ 89 h 149"/>
                <a:gd name="T22" fmla="*/ 64 w 119"/>
                <a:gd name="T23" fmla="*/ 89 h 149"/>
                <a:gd name="T24" fmla="*/ 64 w 119"/>
                <a:gd name="T25" fmla="*/ 62 h 149"/>
                <a:gd name="T26" fmla="*/ 119 w 119"/>
                <a:gd name="T27" fmla="*/ 62 h 149"/>
                <a:gd name="T28" fmla="*/ 119 w 119"/>
                <a:gd name="T29" fmla="*/ 130 h 149"/>
                <a:gd name="T30" fmla="*/ 67 w 119"/>
                <a:gd name="T31" fmla="*/ 147 h 149"/>
                <a:gd name="T32" fmla="*/ 0 w 119"/>
                <a:gd name="T3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149">
                  <a:moveTo>
                    <a:pt x="0" y="75"/>
                  </a:moveTo>
                  <a:lnTo>
                    <a:pt x="0" y="74"/>
                  </a:lnTo>
                  <a:cubicBezTo>
                    <a:pt x="0" y="31"/>
                    <a:pt x="28" y="0"/>
                    <a:pt x="67" y="0"/>
                  </a:cubicBezTo>
                  <a:cubicBezTo>
                    <a:pt x="87" y="0"/>
                    <a:pt x="101" y="6"/>
                    <a:pt x="115" y="18"/>
                  </a:cubicBezTo>
                  <a:lnTo>
                    <a:pt x="97" y="41"/>
                  </a:lnTo>
                  <a:cubicBezTo>
                    <a:pt x="90" y="34"/>
                    <a:pt x="81" y="29"/>
                    <a:pt x="67" y="29"/>
                  </a:cubicBezTo>
                  <a:cubicBezTo>
                    <a:pt x="46" y="29"/>
                    <a:pt x="31" y="47"/>
                    <a:pt x="31" y="74"/>
                  </a:cubicBezTo>
                  <a:lnTo>
                    <a:pt x="31" y="75"/>
                  </a:lnTo>
                  <a:cubicBezTo>
                    <a:pt x="31" y="105"/>
                    <a:pt x="47" y="121"/>
                    <a:pt x="69" y="121"/>
                  </a:cubicBezTo>
                  <a:cubicBezTo>
                    <a:pt x="77" y="121"/>
                    <a:pt x="85" y="119"/>
                    <a:pt x="90" y="115"/>
                  </a:cubicBezTo>
                  <a:lnTo>
                    <a:pt x="90" y="89"/>
                  </a:lnTo>
                  <a:lnTo>
                    <a:pt x="64" y="89"/>
                  </a:lnTo>
                  <a:lnTo>
                    <a:pt x="64" y="62"/>
                  </a:lnTo>
                  <a:lnTo>
                    <a:pt x="119" y="62"/>
                  </a:lnTo>
                  <a:lnTo>
                    <a:pt x="119" y="130"/>
                  </a:lnTo>
                  <a:cubicBezTo>
                    <a:pt x="105" y="140"/>
                    <a:pt x="89" y="147"/>
                    <a:pt x="67" y="147"/>
                  </a:cubicBezTo>
                  <a:cubicBezTo>
                    <a:pt x="29" y="149"/>
                    <a:pt x="0" y="120"/>
                    <a:pt x="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8" name="Freeform 997"/>
            <p:cNvSpPr>
              <a:spLocks noEditPoints="1"/>
            </p:cNvSpPr>
            <p:nvPr/>
          </p:nvSpPr>
          <p:spPr bwMode="auto">
            <a:xfrm>
              <a:off x="2888244" y="2162869"/>
              <a:ext cx="148761" cy="150643"/>
            </a:xfrm>
            <a:custGeom>
              <a:avLst/>
              <a:gdLst>
                <a:gd name="T0" fmla="*/ 226 w 248"/>
                <a:gd name="T1" fmla="*/ 192 h 250"/>
                <a:gd name="T2" fmla="*/ 214 w 248"/>
                <a:gd name="T3" fmla="*/ 155 h 250"/>
                <a:gd name="T4" fmla="*/ 247 w 248"/>
                <a:gd name="T5" fmla="*/ 147 h 250"/>
                <a:gd name="T6" fmla="*/ 248 w 248"/>
                <a:gd name="T7" fmla="*/ 107 h 250"/>
                <a:gd name="T8" fmla="*/ 243 w 248"/>
                <a:gd name="T9" fmla="*/ 101 h 250"/>
                <a:gd name="T10" fmla="*/ 208 w 248"/>
                <a:gd name="T11" fmla="*/ 80 h 250"/>
                <a:gd name="T12" fmla="*/ 225 w 248"/>
                <a:gd name="T13" fmla="*/ 59 h 250"/>
                <a:gd name="T14" fmla="*/ 198 w 248"/>
                <a:gd name="T15" fmla="*/ 24 h 250"/>
                <a:gd name="T16" fmla="*/ 191 w 248"/>
                <a:gd name="T17" fmla="*/ 24 h 250"/>
                <a:gd name="T18" fmla="*/ 153 w 248"/>
                <a:gd name="T19" fmla="*/ 35 h 250"/>
                <a:gd name="T20" fmla="*/ 146 w 248"/>
                <a:gd name="T21" fmla="*/ 1 h 250"/>
                <a:gd name="T22" fmla="*/ 106 w 248"/>
                <a:gd name="T23" fmla="*/ 0 h 250"/>
                <a:gd name="T24" fmla="*/ 95 w 248"/>
                <a:gd name="T25" fmla="*/ 35 h 250"/>
                <a:gd name="T26" fmla="*/ 57 w 248"/>
                <a:gd name="T27" fmla="*/ 24 h 250"/>
                <a:gd name="T28" fmla="*/ 38 w 248"/>
                <a:gd name="T29" fmla="*/ 33 h 250"/>
                <a:gd name="T30" fmla="*/ 21 w 248"/>
                <a:gd name="T31" fmla="*/ 55 h 250"/>
                <a:gd name="T32" fmla="*/ 40 w 248"/>
                <a:gd name="T33" fmla="*/ 81 h 250"/>
                <a:gd name="T34" fmla="*/ 3 w 248"/>
                <a:gd name="T35" fmla="*/ 101 h 250"/>
                <a:gd name="T36" fmla="*/ 0 w 248"/>
                <a:gd name="T37" fmla="*/ 107 h 250"/>
                <a:gd name="T38" fmla="*/ 1 w 248"/>
                <a:gd name="T39" fmla="*/ 147 h 250"/>
                <a:gd name="T40" fmla="*/ 33 w 248"/>
                <a:gd name="T41" fmla="*/ 153 h 250"/>
                <a:gd name="T42" fmla="*/ 31 w 248"/>
                <a:gd name="T43" fmla="*/ 181 h 250"/>
                <a:gd name="T44" fmla="*/ 22 w 248"/>
                <a:gd name="T45" fmla="*/ 195 h 250"/>
                <a:gd name="T46" fmla="*/ 53 w 248"/>
                <a:gd name="T47" fmla="*/ 227 h 250"/>
                <a:gd name="T48" fmla="*/ 80 w 248"/>
                <a:gd name="T49" fmla="*/ 208 h 250"/>
                <a:gd name="T50" fmla="*/ 100 w 248"/>
                <a:gd name="T51" fmla="*/ 245 h 250"/>
                <a:gd name="T52" fmla="*/ 106 w 248"/>
                <a:gd name="T53" fmla="*/ 250 h 250"/>
                <a:gd name="T54" fmla="*/ 148 w 248"/>
                <a:gd name="T55" fmla="*/ 245 h 250"/>
                <a:gd name="T56" fmla="*/ 168 w 248"/>
                <a:gd name="T57" fmla="*/ 209 h 250"/>
                <a:gd name="T58" fmla="*/ 194 w 248"/>
                <a:gd name="T59" fmla="*/ 227 h 250"/>
                <a:gd name="T60" fmla="*/ 226 w 248"/>
                <a:gd name="T61" fmla="*/ 199 h 250"/>
                <a:gd name="T62" fmla="*/ 161 w 248"/>
                <a:gd name="T63" fmla="*/ 162 h 250"/>
                <a:gd name="T64" fmla="*/ 91 w 248"/>
                <a:gd name="T65" fmla="*/ 162 h 250"/>
                <a:gd name="T66" fmla="*/ 91 w 248"/>
                <a:gd name="T67" fmla="*/ 92 h 250"/>
                <a:gd name="T68" fmla="*/ 161 w 248"/>
                <a:gd name="T69" fmla="*/ 92 h 250"/>
                <a:gd name="T70" fmla="*/ 161 w 248"/>
                <a:gd name="T71" fmla="*/ 16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8" h="250">
                  <a:moveTo>
                    <a:pt x="227" y="196"/>
                  </a:moveTo>
                  <a:cubicBezTo>
                    <a:pt x="227" y="195"/>
                    <a:pt x="227" y="194"/>
                    <a:pt x="226" y="192"/>
                  </a:cubicBezTo>
                  <a:cubicBezTo>
                    <a:pt x="218" y="184"/>
                    <a:pt x="213" y="176"/>
                    <a:pt x="208" y="170"/>
                  </a:cubicBezTo>
                  <a:cubicBezTo>
                    <a:pt x="211" y="165"/>
                    <a:pt x="213" y="160"/>
                    <a:pt x="214" y="155"/>
                  </a:cubicBezTo>
                  <a:lnTo>
                    <a:pt x="244" y="150"/>
                  </a:lnTo>
                  <a:cubicBezTo>
                    <a:pt x="246" y="150"/>
                    <a:pt x="247" y="149"/>
                    <a:pt x="247" y="147"/>
                  </a:cubicBezTo>
                  <a:cubicBezTo>
                    <a:pt x="248" y="146"/>
                    <a:pt x="248" y="145"/>
                    <a:pt x="248" y="144"/>
                  </a:cubicBezTo>
                  <a:lnTo>
                    <a:pt x="248" y="107"/>
                  </a:lnTo>
                  <a:cubicBezTo>
                    <a:pt x="248" y="106"/>
                    <a:pt x="248" y="105"/>
                    <a:pt x="247" y="104"/>
                  </a:cubicBezTo>
                  <a:cubicBezTo>
                    <a:pt x="246" y="102"/>
                    <a:pt x="244" y="102"/>
                    <a:pt x="243" y="101"/>
                  </a:cubicBezTo>
                  <a:lnTo>
                    <a:pt x="215" y="96"/>
                  </a:lnTo>
                  <a:cubicBezTo>
                    <a:pt x="213" y="92"/>
                    <a:pt x="211" y="86"/>
                    <a:pt x="208" y="80"/>
                  </a:cubicBezTo>
                  <a:cubicBezTo>
                    <a:pt x="211" y="77"/>
                    <a:pt x="213" y="74"/>
                    <a:pt x="217" y="69"/>
                  </a:cubicBezTo>
                  <a:cubicBezTo>
                    <a:pt x="221" y="64"/>
                    <a:pt x="223" y="60"/>
                    <a:pt x="225" y="59"/>
                  </a:cubicBezTo>
                  <a:cubicBezTo>
                    <a:pt x="226" y="57"/>
                    <a:pt x="226" y="56"/>
                    <a:pt x="226" y="55"/>
                  </a:cubicBezTo>
                  <a:cubicBezTo>
                    <a:pt x="226" y="51"/>
                    <a:pt x="217" y="41"/>
                    <a:pt x="198" y="24"/>
                  </a:cubicBezTo>
                  <a:cubicBezTo>
                    <a:pt x="197" y="22"/>
                    <a:pt x="196" y="22"/>
                    <a:pt x="195" y="22"/>
                  </a:cubicBezTo>
                  <a:cubicBezTo>
                    <a:pt x="193" y="22"/>
                    <a:pt x="192" y="22"/>
                    <a:pt x="191" y="24"/>
                  </a:cubicBezTo>
                  <a:lnTo>
                    <a:pt x="168" y="41"/>
                  </a:lnTo>
                  <a:cubicBezTo>
                    <a:pt x="163" y="39"/>
                    <a:pt x="158" y="36"/>
                    <a:pt x="153" y="35"/>
                  </a:cubicBezTo>
                  <a:lnTo>
                    <a:pt x="148" y="5"/>
                  </a:lnTo>
                  <a:cubicBezTo>
                    <a:pt x="148" y="4"/>
                    <a:pt x="147" y="2"/>
                    <a:pt x="146" y="1"/>
                  </a:cubicBezTo>
                  <a:cubicBezTo>
                    <a:pt x="145" y="0"/>
                    <a:pt x="143" y="0"/>
                    <a:pt x="142" y="0"/>
                  </a:cubicBezTo>
                  <a:lnTo>
                    <a:pt x="106" y="0"/>
                  </a:lnTo>
                  <a:cubicBezTo>
                    <a:pt x="103" y="0"/>
                    <a:pt x="101" y="1"/>
                    <a:pt x="100" y="5"/>
                  </a:cubicBezTo>
                  <a:cubicBezTo>
                    <a:pt x="98" y="11"/>
                    <a:pt x="97" y="21"/>
                    <a:pt x="95" y="35"/>
                  </a:cubicBezTo>
                  <a:cubicBezTo>
                    <a:pt x="90" y="36"/>
                    <a:pt x="85" y="38"/>
                    <a:pt x="80" y="41"/>
                  </a:cubicBezTo>
                  <a:lnTo>
                    <a:pt x="57" y="24"/>
                  </a:lnTo>
                  <a:cubicBezTo>
                    <a:pt x="56" y="22"/>
                    <a:pt x="55" y="22"/>
                    <a:pt x="53" y="22"/>
                  </a:cubicBezTo>
                  <a:cubicBezTo>
                    <a:pt x="51" y="22"/>
                    <a:pt x="46" y="26"/>
                    <a:pt x="38" y="33"/>
                  </a:cubicBezTo>
                  <a:cubicBezTo>
                    <a:pt x="31" y="41"/>
                    <a:pt x="26" y="47"/>
                    <a:pt x="22" y="51"/>
                  </a:cubicBezTo>
                  <a:cubicBezTo>
                    <a:pt x="21" y="52"/>
                    <a:pt x="21" y="53"/>
                    <a:pt x="21" y="55"/>
                  </a:cubicBezTo>
                  <a:cubicBezTo>
                    <a:pt x="21" y="56"/>
                    <a:pt x="21" y="57"/>
                    <a:pt x="22" y="58"/>
                  </a:cubicBezTo>
                  <a:cubicBezTo>
                    <a:pt x="30" y="67"/>
                    <a:pt x="35" y="75"/>
                    <a:pt x="40" y="81"/>
                  </a:cubicBezTo>
                  <a:cubicBezTo>
                    <a:pt x="37" y="86"/>
                    <a:pt x="35" y="91"/>
                    <a:pt x="33" y="96"/>
                  </a:cubicBezTo>
                  <a:lnTo>
                    <a:pt x="3" y="101"/>
                  </a:lnTo>
                  <a:cubicBezTo>
                    <a:pt x="2" y="101"/>
                    <a:pt x="1" y="102"/>
                    <a:pt x="1" y="103"/>
                  </a:cubicBezTo>
                  <a:cubicBezTo>
                    <a:pt x="0" y="105"/>
                    <a:pt x="0" y="106"/>
                    <a:pt x="0" y="107"/>
                  </a:cubicBezTo>
                  <a:lnTo>
                    <a:pt x="0" y="143"/>
                  </a:lnTo>
                  <a:cubicBezTo>
                    <a:pt x="0" y="145"/>
                    <a:pt x="0" y="146"/>
                    <a:pt x="1" y="147"/>
                  </a:cubicBezTo>
                  <a:cubicBezTo>
                    <a:pt x="2" y="148"/>
                    <a:pt x="3" y="148"/>
                    <a:pt x="5" y="148"/>
                  </a:cubicBezTo>
                  <a:lnTo>
                    <a:pt x="33" y="153"/>
                  </a:lnTo>
                  <a:cubicBezTo>
                    <a:pt x="35" y="158"/>
                    <a:pt x="37" y="163"/>
                    <a:pt x="40" y="170"/>
                  </a:cubicBezTo>
                  <a:cubicBezTo>
                    <a:pt x="37" y="172"/>
                    <a:pt x="35" y="176"/>
                    <a:pt x="31" y="181"/>
                  </a:cubicBezTo>
                  <a:cubicBezTo>
                    <a:pt x="27" y="186"/>
                    <a:pt x="25" y="190"/>
                    <a:pt x="23" y="191"/>
                  </a:cubicBezTo>
                  <a:cubicBezTo>
                    <a:pt x="22" y="192"/>
                    <a:pt x="22" y="193"/>
                    <a:pt x="22" y="195"/>
                  </a:cubicBezTo>
                  <a:cubicBezTo>
                    <a:pt x="22" y="198"/>
                    <a:pt x="31" y="208"/>
                    <a:pt x="50" y="226"/>
                  </a:cubicBezTo>
                  <a:cubicBezTo>
                    <a:pt x="51" y="227"/>
                    <a:pt x="52" y="227"/>
                    <a:pt x="53" y="227"/>
                  </a:cubicBezTo>
                  <a:cubicBezTo>
                    <a:pt x="55" y="227"/>
                    <a:pt x="56" y="227"/>
                    <a:pt x="57" y="226"/>
                  </a:cubicBezTo>
                  <a:lnTo>
                    <a:pt x="80" y="208"/>
                  </a:lnTo>
                  <a:cubicBezTo>
                    <a:pt x="85" y="211"/>
                    <a:pt x="89" y="213"/>
                    <a:pt x="95" y="215"/>
                  </a:cubicBezTo>
                  <a:lnTo>
                    <a:pt x="100" y="245"/>
                  </a:lnTo>
                  <a:cubicBezTo>
                    <a:pt x="100" y="246"/>
                    <a:pt x="101" y="247"/>
                    <a:pt x="102" y="248"/>
                  </a:cubicBezTo>
                  <a:cubicBezTo>
                    <a:pt x="103" y="250"/>
                    <a:pt x="105" y="250"/>
                    <a:pt x="106" y="250"/>
                  </a:cubicBezTo>
                  <a:lnTo>
                    <a:pt x="142" y="250"/>
                  </a:lnTo>
                  <a:cubicBezTo>
                    <a:pt x="145" y="250"/>
                    <a:pt x="147" y="248"/>
                    <a:pt x="148" y="245"/>
                  </a:cubicBezTo>
                  <a:cubicBezTo>
                    <a:pt x="150" y="238"/>
                    <a:pt x="151" y="228"/>
                    <a:pt x="153" y="215"/>
                  </a:cubicBezTo>
                  <a:cubicBezTo>
                    <a:pt x="158" y="213"/>
                    <a:pt x="163" y="211"/>
                    <a:pt x="168" y="209"/>
                  </a:cubicBezTo>
                  <a:lnTo>
                    <a:pt x="191" y="226"/>
                  </a:lnTo>
                  <a:cubicBezTo>
                    <a:pt x="192" y="227"/>
                    <a:pt x="193" y="227"/>
                    <a:pt x="194" y="227"/>
                  </a:cubicBezTo>
                  <a:cubicBezTo>
                    <a:pt x="197" y="227"/>
                    <a:pt x="202" y="224"/>
                    <a:pt x="210" y="216"/>
                  </a:cubicBezTo>
                  <a:cubicBezTo>
                    <a:pt x="217" y="209"/>
                    <a:pt x="222" y="202"/>
                    <a:pt x="226" y="199"/>
                  </a:cubicBezTo>
                  <a:cubicBezTo>
                    <a:pt x="227" y="200"/>
                    <a:pt x="227" y="199"/>
                    <a:pt x="227" y="196"/>
                  </a:cubicBezTo>
                  <a:close/>
                  <a:moveTo>
                    <a:pt x="161" y="162"/>
                  </a:moveTo>
                  <a:cubicBezTo>
                    <a:pt x="151" y="172"/>
                    <a:pt x="139" y="177"/>
                    <a:pt x="126" y="177"/>
                  </a:cubicBezTo>
                  <a:cubicBezTo>
                    <a:pt x="112" y="177"/>
                    <a:pt x="101" y="172"/>
                    <a:pt x="91" y="162"/>
                  </a:cubicBezTo>
                  <a:cubicBezTo>
                    <a:pt x="81" y="152"/>
                    <a:pt x="76" y="141"/>
                    <a:pt x="76" y="127"/>
                  </a:cubicBezTo>
                  <a:cubicBezTo>
                    <a:pt x="76" y="113"/>
                    <a:pt x="81" y="102"/>
                    <a:pt x="91" y="92"/>
                  </a:cubicBezTo>
                  <a:cubicBezTo>
                    <a:pt x="101" y="82"/>
                    <a:pt x="112" y="77"/>
                    <a:pt x="126" y="77"/>
                  </a:cubicBezTo>
                  <a:cubicBezTo>
                    <a:pt x="140" y="77"/>
                    <a:pt x="151" y="82"/>
                    <a:pt x="161" y="92"/>
                  </a:cubicBezTo>
                  <a:cubicBezTo>
                    <a:pt x="171" y="102"/>
                    <a:pt x="176" y="113"/>
                    <a:pt x="176" y="127"/>
                  </a:cubicBezTo>
                  <a:cubicBezTo>
                    <a:pt x="175" y="141"/>
                    <a:pt x="171" y="152"/>
                    <a:pt x="161" y="162"/>
                  </a:cubicBezTo>
                  <a:close/>
                  <a:moveTo>
                    <a:pt x="161" y="162"/>
                  </a:move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9" name="Freeform 998"/>
            <p:cNvSpPr>
              <a:spLocks noEditPoints="1"/>
            </p:cNvSpPr>
            <p:nvPr/>
          </p:nvSpPr>
          <p:spPr bwMode="auto">
            <a:xfrm>
              <a:off x="3021940" y="2257021"/>
              <a:ext cx="90386" cy="84737"/>
            </a:xfrm>
            <a:custGeom>
              <a:avLst/>
              <a:gdLst>
                <a:gd name="T0" fmla="*/ 121 w 150"/>
                <a:gd name="T1" fmla="*/ 51 h 141"/>
                <a:gd name="T2" fmla="*/ 115 w 150"/>
                <a:gd name="T3" fmla="*/ 41 h 141"/>
                <a:gd name="T4" fmla="*/ 125 w 150"/>
                <a:gd name="T5" fmla="*/ 15 h 141"/>
                <a:gd name="T6" fmla="*/ 124 w 150"/>
                <a:gd name="T7" fmla="*/ 13 h 141"/>
                <a:gd name="T8" fmla="*/ 100 w 150"/>
                <a:gd name="T9" fmla="*/ 0 h 141"/>
                <a:gd name="T10" fmla="*/ 99 w 150"/>
                <a:gd name="T11" fmla="*/ 0 h 141"/>
                <a:gd name="T12" fmla="*/ 81 w 150"/>
                <a:gd name="T13" fmla="*/ 21 h 141"/>
                <a:gd name="T14" fmla="*/ 75 w 150"/>
                <a:gd name="T15" fmla="*/ 21 h 141"/>
                <a:gd name="T16" fmla="*/ 69 w 150"/>
                <a:gd name="T17" fmla="*/ 21 h 141"/>
                <a:gd name="T18" fmla="*/ 59 w 150"/>
                <a:gd name="T19" fmla="*/ 8 h 141"/>
                <a:gd name="T20" fmla="*/ 50 w 150"/>
                <a:gd name="T21" fmla="*/ 0 h 141"/>
                <a:gd name="T22" fmla="*/ 44 w 150"/>
                <a:gd name="T23" fmla="*/ 2 h 141"/>
                <a:gd name="T24" fmla="*/ 33 w 150"/>
                <a:gd name="T25" fmla="*/ 8 h 141"/>
                <a:gd name="T26" fmla="*/ 26 w 150"/>
                <a:gd name="T27" fmla="*/ 12 h 141"/>
                <a:gd name="T28" fmla="*/ 25 w 150"/>
                <a:gd name="T29" fmla="*/ 13 h 141"/>
                <a:gd name="T30" fmla="*/ 35 w 150"/>
                <a:gd name="T31" fmla="*/ 40 h 141"/>
                <a:gd name="T32" fmla="*/ 29 w 150"/>
                <a:gd name="T33" fmla="*/ 50 h 141"/>
                <a:gd name="T34" fmla="*/ 0 w 150"/>
                <a:gd name="T35" fmla="*/ 56 h 141"/>
                <a:gd name="T36" fmla="*/ 0 w 150"/>
                <a:gd name="T37" fmla="*/ 83 h 141"/>
                <a:gd name="T38" fmla="*/ 29 w 150"/>
                <a:gd name="T39" fmla="*/ 90 h 141"/>
                <a:gd name="T40" fmla="*/ 35 w 150"/>
                <a:gd name="T41" fmla="*/ 100 h 141"/>
                <a:gd name="T42" fmla="*/ 25 w 150"/>
                <a:gd name="T43" fmla="*/ 126 h 141"/>
                <a:gd name="T44" fmla="*/ 26 w 150"/>
                <a:gd name="T45" fmla="*/ 127 h 141"/>
                <a:gd name="T46" fmla="*/ 50 w 150"/>
                <a:gd name="T47" fmla="*/ 141 h 141"/>
                <a:gd name="T48" fmla="*/ 59 w 150"/>
                <a:gd name="T49" fmla="*/ 132 h 141"/>
                <a:gd name="T50" fmla="*/ 69 w 150"/>
                <a:gd name="T51" fmla="*/ 120 h 141"/>
                <a:gd name="T52" fmla="*/ 75 w 150"/>
                <a:gd name="T53" fmla="*/ 120 h 141"/>
                <a:gd name="T54" fmla="*/ 81 w 150"/>
                <a:gd name="T55" fmla="*/ 120 h 141"/>
                <a:gd name="T56" fmla="*/ 91 w 150"/>
                <a:gd name="T57" fmla="*/ 132 h 141"/>
                <a:gd name="T58" fmla="*/ 100 w 150"/>
                <a:gd name="T59" fmla="*/ 141 h 141"/>
                <a:gd name="T60" fmla="*/ 124 w 150"/>
                <a:gd name="T61" fmla="*/ 127 h 141"/>
                <a:gd name="T62" fmla="*/ 125 w 150"/>
                <a:gd name="T63" fmla="*/ 126 h 141"/>
                <a:gd name="T64" fmla="*/ 115 w 150"/>
                <a:gd name="T65" fmla="*/ 100 h 141"/>
                <a:gd name="T66" fmla="*/ 121 w 150"/>
                <a:gd name="T67" fmla="*/ 90 h 141"/>
                <a:gd name="T68" fmla="*/ 150 w 150"/>
                <a:gd name="T69" fmla="*/ 83 h 141"/>
                <a:gd name="T70" fmla="*/ 150 w 150"/>
                <a:gd name="T71" fmla="*/ 56 h 141"/>
                <a:gd name="T72" fmla="*/ 121 w 150"/>
                <a:gd name="T73" fmla="*/ 51 h 141"/>
                <a:gd name="T74" fmla="*/ 94 w 150"/>
                <a:gd name="T75" fmla="*/ 89 h 141"/>
                <a:gd name="T76" fmla="*/ 76 w 150"/>
                <a:gd name="T77" fmla="*/ 96 h 141"/>
                <a:gd name="T78" fmla="*/ 59 w 150"/>
                <a:gd name="T79" fmla="*/ 89 h 141"/>
                <a:gd name="T80" fmla="*/ 51 w 150"/>
                <a:gd name="T81" fmla="*/ 71 h 141"/>
                <a:gd name="T82" fmla="*/ 59 w 150"/>
                <a:gd name="T83" fmla="*/ 54 h 141"/>
                <a:gd name="T84" fmla="*/ 76 w 150"/>
                <a:gd name="T85" fmla="*/ 46 h 141"/>
                <a:gd name="T86" fmla="*/ 94 w 150"/>
                <a:gd name="T87" fmla="*/ 54 h 141"/>
                <a:gd name="T88" fmla="*/ 101 w 150"/>
                <a:gd name="T89" fmla="*/ 71 h 141"/>
                <a:gd name="T90" fmla="*/ 94 w 150"/>
                <a:gd name="T91" fmla="*/ 89 h 141"/>
                <a:gd name="T92" fmla="*/ 94 w 150"/>
                <a:gd name="T93" fmla="*/ 8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141">
                  <a:moveTo>
                    <a:pt x="121" y="51"/>
                  </a:moveTo>
                  <a:cubicBezTo>
                    <a:pt x="120" y="47"/>
                    <a:pt x="118" y="44"/>
                    <a:pt x="115" y="41"/>
                  </a:cubicBezTo>
                  <a:cubicBezTo>
                    <a:pt x="121" y="26"/>
                    <a:pt x="125" y="17"/>
                    <a:pt x="125" y="15"/>
                  </a:cubicBezTo>
                  <a:cubicBezTo>
                    <a:pt x="125" y="15"/>
                    <a:pt x="125" y="13"/>
                    <a:pt x="124" y="13"/>
                  </a:cubicBezTo>
                  <a:cubicBezTo>
                    <a:pt x="109" y="5"/>
                    <a:pt x="100" y="0"/>
                    <a:pt x="100" y="0"/>
                  </a:cubicBezTo>
                  <a:lnTo>
                    <a:pt x="99" y="0"/>
                  </a:lnTo>
                  <a:cubicBezTo>
                    <a:pt x="94" y="5"/>
                    <a:pt x="88" y="12"/>
                    <a:pt x="81" y="21"/>
                  </a:cubicBezTo>
                  <a:lnTo>
                    <a:pt x="75" y="21"/>
                  </a:lnTo>
                  <a:lnTo>
                    <a:pt x="69" y="21"/>
                  </a:lnTo>
                  <a:cubicBezTo>
                    <a:pt x="67" y="18"/>
                    <a:pt x="64" y="13"/>
                    <a:pt x="59" y="8"/>
                  </a:cubicBezTo>
                  <a:cubicBezTo>
                    <a:pt x="54" y="2"/>
                    <a:pt x="51" y="0"/>
                    <a:pt x="50" y="0"/>
                  </a:cubicBezTo>
                  <a:cubicBezTo>
                    <a:pt x="50" y="0"/>
                    <a:pt x="47" y="1"/>
                    <a:pt x="44" y="2"/>
                  </a:cubicBezTo>
                  <a:cubicBezTo>
                    <a:pt x="40" y="5"/>
                    <a:pt x="36" y="6"/>
                    <a:pt x="33" y="8"/>
                  </a:cubicBezTo>
                  <a:cubicBezTo>
                    <a:pt x="29" y="11"/>
                    <a:pt x="26" y="12"/>
                    <a:pt x="26" y="12"/>
                  </a:cubicBezTo>
                  <a:lnTo>
                    <a:pt x="25" y="13"/>
                  </a:lnTo>
                  <a:cubicBezTo>
                    <a:pt x="25" y="17"/>
                    <a:pt x="29" y="26"/>
                    <a:pt x="35" y="40"/>
                  </a:cubicBezTo>
                  <a:cubicBezTo>
                    <a:pt x="32" y="42"/>
                    <a:pt x="31" y="46"/>
                    <a:pt x="29" y="50"/>
                  </a:cubicBezTo>
                  <a:cubicBezTo>
                    <a:pt x="10" y="52"/>
                    <a:pt x="0" y="54"/>
                    <a:pt x="0" y="56"/>
                  </a:cubicBezTo>
                  <a:lnTo>
                    <a:pt x="0" y="83"/>
                  </a:lnTo>
                  <a:cubicBezTo>
                    <a:pt x="0" y="86"/>
                    <a:pt x="10" y="87"/>
                    <a:pt x="29" y="90"/>
                  </a:cubicBezTo>
                  <a:cubicBezTo>
                    <a:pt x="30" y="94"/>
                    <a:pt x="32" y="96"/>
                    <a:pt x="35" y="100"/>
                  </a:cubicBezTo>
                  <a:cubicBezTo>
                    <a:pt x="29" y="115"/>
                    <a:pt x="25" y="123"/>
                    <a:pt x="25" y="126"/>
                  </a:cubicBezTo>
                  <a:cubicBezTo>
                    <a:pt x="25" y="126"/>
                    <a:pt x="25" y="127"/>
                    <a:pt x="26" y="127"/>
                  </a:cubicBezTo>
                  <a:cubicBezTo>
                    <a:pt x="42" y="136"/>
                    <a:pt x="50" y="141"/>
                    <a:pt x="50" y="141"/>
                  </a:cubicBezTo>
                  <a:cubicBezTo>
                    <a:pt x="51" y="141"/>
                    <a:pt x="54" y="139"/>
                    <a:pt x="59" y="132"/>
                  </a:cubicBezTo>
                  <a:cubicBezTo>
                    <a:pt x="64" y="126"/>
                    <a:pt x="68" y="122"/>
                    <a:pt x="69" y="120"/>
                  </a:cubicBezTo>
                  <a:lnTo>
                    <a:pt x="75" y="120"/>
                  </a:lnTo>
                  <a:lnTo>
                    <a:pt x="81" y="120"/>
                  </a:lnTo>
                  <a:cubicBezTo>
                    <a:pt x="83" y="122"/>
                    <a:pt x="86" y="127"/>
                    <a:pt x="91" y="132"/>
                  </a:cubicBezTo>
                  <a:cubicBezTo>
                    <a:pt x="96" y="139"/>
                    <a:pt x="99" y="141"/>
                    <a:pt x="100" y="141"/>
                  </a:cubicBezTo>
                  <a:cubicBezTo>
                    <a:pt x="100" y="141"/>
                    <a:pt x="109" y="136"/>
                    <a:pt x="124" y="127"/>
                  </a:cubicBezTo>
                  <a:lnTo>
                    <a:pt x="125" y="126"/>
                  </a:lnTo>
                  <a:cubicBezTo>
                    <a:pt x="125" y="122"/>
                    <a:pt x="121" y="114"/>
                    <a:pt x="115" y="100"/>
                  </a:cubicBezTo>
                  <a:cubicBezTo>
                    <a:pt x="118" y="96"/>
                    <a:pt x="119" y="94"/>
                    <a:pt x="121" y="90"/>
                  </a:cubicBezTo>
                  <a:cubicBezTo>
                    <a:pt x="140" y="87"/>
                    <a:pt x="150" y="86"/>
                    <a:pt x="150" y="83"/>
                  </a:cubicBezTo>
                  <a:lnTo>
                    <a:pt x="150" y="56"/>
                  </a:lnTo>
                  <a:cubicBezTo>
                    <a:pt x="150" y="56"/>
                    <a:pt x="141" y="54"/>
                    <a:pt x="121" y="51"/>
                  </a:cubicBezTo>
                  <a:close/>
                  <a:moveTo>
                    <a:pt x="94" y="89"/>
                  </a:moveTo>
                  <a:cubicBezTo>
                    <a:pt x="89" y="94"/>
                    <a:pt x="83" y="96"/>
                    <a:pt x="76" y="96"/>
                  </a:cubicBezTo>
                  <a:cubicBezTo>
                    <a:pt x="70" y="96"/>
                    <a:pt x="64" y="94"/>
                    <a:pt x="59" y="89"/>
                  </a:cubicBezTo>
                  <a:cubicBezTo>
                    <a:pt x="54" y="84"/>
                    <a:pt x="51" y="77"/>
                    <a:pt x="51" y="71"/>
                  </a:cubicBezTo>
                  <a:cubicBezTo>
                    <a:pt x="51" y="65"/>
                    <a:pt x="54" y="59"/>
                    <a:pt x="59" y="54"/>
                  </a:cubicBezTo>
                  <a:cubicBezTo>
                    <a:pt x="64" y="49"/>
                    <a:pt x="70" y="46"/>
                    <a:pt x="76" y="46"/>
                  </a:cubicBezTo>
                  <a:cubicBezTo>
                    <a:pt x="83" y="46"/>
                    <a:pt x="89" y="49"/>
                    <a:pt x="94" y="54"/>
                  </a:cubicBezTo>
                  <a:cubicBezTo>
                    <a:pt x="99" y="59"/>
                    <a:pt x="101" y="65"/>
                    <a:pt x="101" y="71"/>
                  </a:cubicBezTo>
                  <a:cubicBezTo>
                    <a:pt x="101" y="79"/>
                    <a:pt x="99" y="83"/>
                    <a:pt x="94" y="89"/>
                  </a:cubicBezTo>
                  <a:close/>
                  <a:moveTo>
                    <a:pt x="94" y="89"/>
                  </a:move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0" name="Freeform 999"/>
            <p:cNvSpPr>
              <a:spLocks noEditPoints="1"/>
            </p:cNvSpPr>
            <p:nvPr/>
          </p:nvSpPr>
          <p:spPr bwMode="auto">
            <a:xfrm>
              <a:off x="3021940" y="2138389"/>
              <a:ext cx="90386" cy="84737"/>
            </a:xfrm>
            <a:custGeom>
              <a:avLst/>
              <a:gdLst>
                <a:gd name="T0" fmla="*/ 121 w 150"/>
                <a:gd name="T1" fmla="*/ 52 h 142"/>
                <a:gd name="T2" fmla="*/ 115 w 150"/>
                <a:gd name="T3" fmla="*/ 42 h 142"/>
                <a:gd name="T4" fmla="*/ 125 w 150"/>
                <a:gd name="T5" fmla="*/ 16 h 142"/>
                <a:gd name="T6" fmla="*/ 124 w 150"/>
                <a:gd name="T7" fmla="*/ 14 h 142"/>
                <a:gd name="T8" fmla="*/ 100 w 150"/>
                <a:gd name="T9" fmla="*/ 0 h 142"/>
                <a:gd name="T10" fmla="*/ 99 w 150"/>
                <a:gd name="T11" fmla="*/ 0 h 142"/>
                <a:gd name="T12" fmla="*/ 81 w 150"/>
                <a:gd name="T13" fmla="*/ 22 h 142"/>
                <a:gd name="T14" fmla="*/ 75 w 150"/>
                <a:gd name="T15" fmla="*/ 22 h 142"/>
                <a:gd name="T16" fmla="*/ 69 w 150"/>
                <a:gd name="T17" fmla="*/ 22 h 142"/>
                <a:gd name="T18" fmla="*/ 59 w 150"/>
                <a:gd name="T19" fmla="*/ 9 h 142"/>
                <a:gd name="T20" fmla="*/ 50 w 150"/>
                <a:gd name="T21" fmla="*/ 0 h 142"/>
                <a:gd name="T22" fmla="*/ 44 w 150"/>
                <a:gd name="T23" fmla="*/ 3 h 142"/>
                <a:gd name="T24" fmla="*/ 33 w 150"/>
                <a:gd name="T25" fmla="*/ 9 h 142"/>
                <a:gd name="T26" fmla="*/ 26 w 150"/>
                <a:gd name="T27" fmla="*/ 13 h 142"/>
                <a:gd name="T28" fmla="*/ 25 w 150"/>
                <a:gd name="T29" fmla="*/ 14 h 142"/>
                <a:gd name="T30" fmla="*/ 35 w 150"/>
                <a:gd name="T31" fmla="*/ 41 h 142"/>
                <a:gd name="T32" fmla="*/ 29 w 150"/>
                <a:gd name="T33" fmla="*/ 51 h 142"/>
                <a:gd name="T34" fmla="*/ 0 w 150"/>
                <a:gd name="T35" fmla="*/ 57 h 142"/>
                <a:gd name="T36" fmla="*/ 0 w 150"/>
                <a:gd name="T37" fmla="*/ 84 h 142"/>
                <a:gd name="T38" fmla="*/ 29 w 150"/>
                <a:gd name="T39" fmla="*/ 91 h 142"/>
                <a:gd name="T40" fmla="*/ 35 w 150"/>
                <a:gd name="T41" fmla="*/ 101 h 142"/>
                <a:gd name="T42" fmla="*/ 25 w 150"/>
                <a:gd name="T43" fmla="*/ 127 h 142"/>
                <a:gd name="T44" fmla="*/ 26 w 150"/>
                <a:gd name="T45" fmla="*/ 128 h 142"/>
                <a:gd name="T46" fmla="*/ 50 w 150"/>
                <a:gd name="T47" fmla="*/ 142 h 142"/>
                <a:gd name="T48" fmla="*/ 59 w 150"/>
                <a:gd name="T49" fmla="*/ 133 h 142"/>
                <a:gd name="T50" fmla="*/ 69 w 150"/>
                <a:gd name="T51" fmla="*/ 121 h 142"/>
                <a:gd name="T52" fmla="*/ 75 w 150"/>
                <a:gd name="T53" fmla="*/ 121 h 142"/>
                <a:gd name="T54" fmla="*/ 81 w 150"/>
                <a:gd name="T55" fmla="*/ 121 h 142"/>
                <a:gd name="T56" fmla="*/ 91 w 150"/>
                <a:gd name="T57" fmla="*/ 133 h 142"/>
                <a:gd name="T58" fmla="*/ 100 w 150"/>
                <a:gd name="T59" fmla="*/ 142 h 142"/>
                <a:gd name="T60" fmla="*/ 124 w 150"/>
                <a:gd name="T61" fmla="*/ 128 h 142"/>
                <a:gd name="T62" fmla="*/ 125 w 150"/>
                <a:gd name="T63" fmla="*/ 127 h 142"/>
                <a:gd name="T64" fmla="*/ 115 w 150"/>
                <a:gd name="T65" fmla="*/ 101 h 142"/>
                <a:gd name="T66" fmla="*/ 121 w 150"/>
                <a:gd name="T67" fmla="*/ 91 h 142"/>
                <a:gd name="T68" fmla="*/ 150 w 150"/>
                <a:gd name="T69" fmla="*/ 84 h 142"/>
                <a:gd name="T70" fmla="*/ 150 w 150"/>
                <a:gd name="T71" fmla="*/ 57 h 142"/>
                <a:gd name="T72" fmla="*/ 121 w 150"/>
                <a:gd name="T73" fmla="*/ 52 h 142"/>
                <a:gd name="T74" fmla="*/ 94 w 150"/>
                <a:gd name="T75" fmla="*/ 88 h 142"/>
                <a:gd name="T76" fmla="*/ 76 w 150"/>
                <a:gd name="T77" fmla="*/ 96 h 142"/>
                <a:gd name="T78" fmla="*/ 59 w 150"/>
                <a:gd name="T79" fmla="*/ 88 h 142"/>
                <a:gd name="T80" fmla="*/ 51 w 150"/>
                <a:gd name="T81" fmla="*/ 71 h 142"/>
                <a:gd name="T82" fmla="*/ 59 w 150"/>
                <a:gd name="T83" fmla="*/ 53 h 142"/>
                <a:gd name="T84" fmla="*/ 76 w 150"/>
                <a:gd name="T85" fmla="*/ 46 h 142"/>
                <a:gd name="T86" fmla="*/ 94 w 150"/>
                <a:gd name="T87" fmla="*/ 53 h 142"/>
                <a:gd name="T88" fmla="*/ 101 w 150"/>
                <a:gd name="T89" fmla="*/ 71 h 142"/>
                <a:gd name="T90" fmla="*/ 94 w 150"/>
                <a:gd name="T91" fmla="*/ 88 h 142"/>
                <a:gd name="T92" fmla="*/ 94 w 150"/>
                <a:gd name="T93" fmla="*/ 8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142">
                  <a:moveTo>
                    <a:pt x="121" y="52"/>
                  </a:moveTo>
                  <a:cubicBezTo>
                    <a:pt x="120" y="48"/>
                    <a:pt x="118" y="44"/>
                    <a:pt x="115" y="42"/>
                  </a:cubicBezTo>
                  <a:cubicBezTo>
                    <a:pt x="121" y="27"/>
                    <a:pt x="125" y="18"/>
                    <a:pt x="125" y="16"/>
                  </a:cubicBezTo>
                  <a:cubicBezTo>
                    <a:pt x="125" y="16"/>
                    <a:pt x="125" y="14"/>
                    <a:pt x="124" y="14"/>
                  </a:cubicBezTo>
                  <a:cubicBezTo>
                    <a:pt x="109" y="5"/>
                    <a:pt x="100" y="0"/>
                    <a:pt x="100" y="0"/>
                  </a:cubicBezTo>
                  <a:lnTo>
                    <a:pt x="99" y="0"/>
                  </a:lnTo>
                  <a:cubicBezTo>
                    <a:pt x="94" y="5"/>
                    <a:pt x="88" y="13"/>
                    <a:pt x="81" y="22"/>
                  </a:cubicBezTo>
                  <a:lnTo>
                    <a:pt x="75" y="22"/>
                  </a:lnTo>
                  <a:lnTo>
                    <a:pt x="69" y="22"/>
                  </a:lnTo>
                  <a:cubicBezTo>
                    <a:pt x="67" y="19"/>
                    <a:pt x="64" y="14"/>
                    <a:pt x="59" y="9"/>
                  </a:cubicBezTo>
                  <a:cubicBezTo>
                    <a:pt x="54" y="3"/>
                    <a:pt x="51" y="0"/>
                    <a:pt x="50" y="0"/>
                  </a:cubicBezTo>
                  <a:cubicBezTo>
                    <a:pt x="50" y="0"/>
                    <a:pt x="47" y="2"/>
                    <a:pt x="44" y="3"/>
                  </a:cubicBezTo>
                  <a:cubicBezTo>
                    <a:pt x="40" y="5"/>
                    <a:pt x="36" y="7"/>
                    <a:pt x="33" y="9"/>
                  </a:cubicBezTo>
                  <a:cubicBezTo>
                    <a:pt x="29" y="12"/>
                    <a:pt x="26" y="13"/>
                    <a:pt x="26" y="13"/>
                  </a:cubicBezTo>
                  <a:lnTo>
                    <a:pt x="25" y="14"/>
                  </a:lnTo>
                  <a:cubicBezTo>
                    <a:pt x="25" y="18"/>
                    <a:pt x="29" y="27"/>
                    <a:pt x="35" y="41"/>
                  </a:cubicBezTo>
                  <a:cubicBezTo>
                    <a:pt x="32" y="43"/>
                    <a:pt x="31" y="47"/>
                    <a:pt x="29" y="51"/>
                  </a:cubicBezTo>
                  <a:cubicBezTo>
                    <a:pt x="10" y="53"/>
                    <a:pt x="0" y="54"/>
                    <a:pt x="0" y="57"/>
                  </a:cubicBezTo>
                  <a:lnTo>
                    <a:pt x="0" y="84"/>
                  </a:lnTo>
                  <a:cubicBezTo>
                    <a:pt x="0" y="87"/>
                    <a:pt x="10" y="88"/>
                    <a:pt x="29" y="91"/>
                  </a:cubicBezTo>
                  <a:cubicBezTo>
                    <a:pt x="30" y="94"/>
                    <a:pt x="32" y="97"/>
                    <a:pt x="35" y="101"/>
                  </a:cubicBezTo>
                  <a:cubicBezTo>
                    <a:pt x="29" y="116"/>
                    <a:pt x="25" y="124"/>
                    <a:pt x="25" y="127"/>
                  </a:cubicBezTo>
                  <a:cubicBezTo>
                    <a:pt x="25" y="127"/>
                    <a:pt x="25" y="128"/>
                    <a:pt x="26" y="128"/>
                  </a:cubicBezTo>
                  <a:cubicBezTo>
                    <a:pt x="42" y="137"/>
                    <a:pt x="50" y="142"/>
                    <a:pt x="50" y="142"/>
                  </a:cubicBezTo>
                  <a:cubicBezTo>
                    <a:pt x="51" y="142"/>
                    <a:pt x="54" y="139"/>
                    <a:pt x="59" y="133"/>
                  </a:cubicBezTo>
                  <a:cubicBezTo>
                    <a:pt x="64" y="127"/>
                    <a:pt x="68" y="123"/>
                    <a:pt x="69" y="121"/>
                  </a:cubicBezTo>
                  <a:lnTo>
                    <a:pt x="75" y="121"/>
                  </a:lnTo>
                  <a:lnTo>
                    <a:pt x="81" y="121"/>
                  </a:lnTo>
                  <a:cubicBezTo>
                    <a:pt x="83" y="123"/>
                    <a:pt x="86" y="128"/>
                    <a:pt x="91" y="133"/>
                  </a:cubicBezTo>
                  <a:cubicBezTo>
                    <a:pt x="96" y="139"/>
                    <a:pt x="99" y="142"/>
                    <a:pt x="100" y="142"/>
                  </a:cubicBezTo>
                  <a:cubicBezTo>
                    <a:pt x="100" y="142"/>
                    <a:pt x="109" y="137"/>
                    <a:pt x="124" y="128"/>
                  </a:cubicBezTo>
                  <a:lnTo>
                    <a:pt x="125" y="127"/>
                  </a:lnTo>
                  <a:cubicBezTo>
                    <a:pt x="125" y="123"/>
                    <a:pt x="121" y="114"/>
                    <a:pt x="115" y="101"/>
                  </a:cubicBezTo>
                  <a:cubicBezTo>
                    <a:pt x="118" y="97"/>
                    <a:pt x="119" y="94"/>
                    <a:pt x="121" y="91"/>
                  </a:cubicBezTo>
                  <a:cubicBezTo>
                    <a:pt x="140" y="88"/>
                    <a:pt x="150" y="87"/>
                    <a:pt x="150" y="84"/>
                  </a:cubicBezTo>
                  <a:lnTo>
                    <a:pt x="150" y="57"/>
                  </a:lnTo>
                  <a:cubicBezTo>
                    <a:pt x="150" y="55"/>
                    <a:pt x="141" y="53"/>
                    <a:pt x="121" y="52"/>
                  </a:cubicBezTo>
                  <a:close/>
                  <a:moveTo>
                    <a:pt x="94" y="88"/>
                  </a:moveTo>
                  <a:cubicBezTo>
                    <a:pt x="89" y="93"/>
                    <a:pt x="83" y="96"/>
                    <a:pt x="76" y="96"/>
                  </a:cubicBezTo>
                  <a:cubicBezTo>
                    <a:pt x="70" y="96"/>
                    <a:pt x="64" y="93"/>
                    <a:pt x="59" y="88"/>
                  </a:cubicBezTo>
                  <a:cubicBezTo>
                    <a:pt x="54" y="83"/>
                    <a:pt x="51" y="77"/>
                    <a:pt x="51" y="71"/>
                  </a:cubicBezTo>
                  <a:cubicBezTo>
                    <a:pt x="51" y="64"/>
                    <a:pt x="54" y="58"/>
                    <a:pt x="59" y="53"/>
                  </a:cubicBezTo>
                  <a:cubicBezTo>
                    <a:pt x="64" y="48"/>
                    <a:pt x="70" y="46"/>
                    <a:pt x="76" y="46"/>
                  </a:cubicBezTo>
                  <a:cubicBezTo>
                    <a:pt x="83" y="46"/>
                    <a:pt x="89" y="48"/>
                    <a:pt x="94" y="53"/>
                  </a:cubicBezTo>
                  <a:cubicBezTo>
                    <a:pt x="99" y="58"/>
                    <a:pt x="101" y="64"/>
                    <a:pt x="101" y="71"/>
                  </a:cubicBezTo>
                  <a:cubicBezTo>
                    <a:pt x="101" y="78"/>
                    <a:pt x="99" y="83"/>
                    <a:pt x="94" y="88"/>
                  </a:cubicBezTo>
                  <a:close/>
                  <a:moveTo>
                    <a:pt x="94" y="88"/>
                  </a:move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1" name="Rectangle 1000"/>
            <p:cNvSpPr>
              <a:spLocks noChangeArrowheads="1"/>
            </p:cNvSpPr>
            <p:nvPr/>
          </p:nvSpPr>
          <p:spPr bwMode="auto">
            <a:xfrm>
              <a:off x="4933223" y="2362471"/>
              <a:ext cx="9416" cy="602572"/>
            </a:xfrm>
            <a:prstGeom prst="rect">
              <a:avLst/>
            </a:prstGeom>
            <a:solidFill>
              <a:srgbClr val="8DD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2" name="Rectangle 1001"/>
            <p:cNvSpPr>
              <a:spLocks noChangeArrowheads="1"/>
            </p:cNvSpPr>
            <p:nvPr/>
          </p:nvSpPr>
          <p:spPr bwMode="auto">
            <a:xfrm>
              <a:off x="7204168" y="2362471"/>
              <a:ext cx="7532" cy="602572"/>
            </a:xfrm>
            <a:prstGeom prst="rect">
              <a:avLst/>
            </a:prstGeom>
            <a:solidFill>
              <a:srgbClr val="8DD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3" name="Rectangle 1002"/>
            <p:cNvSpPr>
              <a:spLocks noChangeArrowheads="1"/>
            </p:cNvSpPr>
            <p:nvPr/>
          </p:nvSpPr>
          <p:spPr bwMode="auto">
            <a:xfrm>
              <a:off x="7656097" y="2138389"/>
              <a:ext cx="1393448" cy="2033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4" name="Freeform 1003"/>
            <p:cNvSpPr>
              <a:spLocks noEditPoints="1"/>
            </p:cNvSpPr>
            <p:nvPr/>
          </p:nvSpPr>
          <p:spPr bwMode="auto">
            <a:xfrm>
              <a:off x="7979980" y="2204296"/>
              <a:ext cx="80971" cy="90386"/>
            </a:xfrm>
            <a:custGeom>
              <a:avLst/>
              <a:gdLst>
                <a:gd name="T0" fmla="*/ 0 w 132"/>
                <a:gd name="T1" fmla="*/ 77 h 150"/>
                <a:gd name="T2" fmla="*/ 0 w 132"/>
                <a:gd name="T3" fmla="*/ 74 h 150"/>
                <a:gd name="T4" fmla="*/ 66 w 132"/>
                <a:gd name="T5" fmla="*/ 0 h 150"/>
                <a:gd name="T6" fmla="*/ 132 w 132"/>
                <a:gd name="T7" fmla="*/ 74 h 150"/>
                <a:gd name="T8" fmla="*/ 132 w 132"/>
                <a:gd name="T9" fmla="*/ 77 h 150"/>
                <a:gd name="T10" fmla="*/ 65 w 132"/>
                <a:gd name="T11" fmla="*/ 150 h 150"/>
                <a:gd name="T12" fmla="*/ 0 w 132"/>
                <a:gd name="T13" fmla="*/ 77 h 150"/>
                <a:gd name="T14" fmla="*/ 100 w 132"/>
                <a:gd name="T15" fmla="*/ 75 h 150"/>
                <a:gd name="T16" fmla="*/ 100 w 132"/>
                <a:gd name="T17" fmla="*/ 74 h 150"/>
                <a:gd name="T18" fmla="*/ 65 w 132"/>
                <a:gd name="T19" fmla="*/ 28 h 150"/>
                <a:gd name="T20" fmla="*/ 30 w 132"/>
                <a:gd name="T21" fmla="*/ 74 h 150"/>
                <a:gd name="T22" fmla="*/ 30 w 132"/>
                <a:gd name="T23" fmla="*/ 75 h 150"/>
                <a:gd name="T24" fmla="*/ 65 w 132"/>
                <a:gd name="T25" fmla="*/ 121 h 150"/>
                <a:gd name="T26" fmla="*/ 100 w 132"/>
                <a:gd name="T27" fmla="*/ 7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150">
                  <a:moveTo>
                    <a:pt x="0" y="77"/>
                  </a:moveTo>
                  <a:lnTo>
                    <a:pt x="0" y="74"/>
                  </a:lnTo>
                  <a:cubicBezTo>
                    <a:pt x="0" y="30"/>
                    <a:pt x="28" y="0"/>
                    <a:pt x="66" y="0"/>
                  </a:cubicBezTo>
                  <a:cubicBezTo>
                    <a:pt x="105" y="0"/>
                    <a:pt x="132" y="30"/>
                    <a:pt x="132" y="74"/>
                  </a:cubicBezTo>
                  <a:lnTo>
                    <a:pt x="132" y="77"/>
                  </a:lnTo>
                  <a:cubicBezTo>
                    <a:pt x="132" y="120"/>
                    <a:pt x="104" y="150"/>
                    <a:pt x="65" y="150"/>
                  </a:cubicBezTo>
                  <a:cubicBezTo>
                    <a:pt x="28" y="149"/>
                    <a:pt x="0" y="119"/>
                    <a:pt x="0" y="77"/>
                  </a:cubicBezTo>
                  <a:close/>
                  <a:moveTo>
                    <a:pt x="100" y="75"/>
                  </a:moveTo>
                  <a:lnTo>
                    <a:pt x="100" y="74"/>
                  </a:lnTo>
                  <a:cubicBezTo>
                    <a:pt x="100" y="45"/>
                    <a:pt x="85" y="28"/>
                    <a:pt x="65" y="28"/>
                  </a:cubicBezTo>
                  <a:cubicBezTo>
                    <a:pt x="45" y="28"/>
                    <a:pt x="30" y="45"/>
                    <a:pt x="30" y="74"/>
                  </a:cubicBezTo>
                  <a:lnTo>
                    <a:pt x="30" y="75"/>
                  </a:lnTo>
                  <a:cubicBezTo>
                    <a:pt x="30" y="104"/>
                    <a:pt x="45" y="121"/>
                    <a:pt x="65" y="121"/>
                  </a:cubicBezTo>
                  <a:cubicBezTo>
                    <a:pt x="85" y="121"/>
                    <a:pt x="100" y="104"/>
                    <a:pt x="10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5" name="Freeform 1004"/>
            <p:cNvSpPr>
              <a:spLocks noEditPoints="1"/>
            </p:cNvSpPr>
            <p:nvPr/>
          </p:nvSpPr>
          <p:spPr bwMode="auto">
            <a:xfrm>
              <a:off x="8074131" y="2206178"/>
              <a:ext cx="65907" cy="86620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3 h 145"/>
                <a:gd name="T6" fmla="*/ 107 w 110"/>
                <a:gd name="T7" fmla="*/ 47 h 145"/>
                <a:gd name="T8" fmla="*/ 107 w 110"/>
                <a:gd name="T9" fmla="*/ 48 h 145"/>
                <a:gd name="T10" fmla="*/ 79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7 h 145"/>
                <a:gd name="T18" fmla="*/ 30 w 110"/>
                <a:gd name="T19" fmla="*/ 97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3 w 110"/>
                <a:gd name="T27" fmla="*/ 71 h 145"/>
                <a:gd name="T28" fmla="*/ 77 w 110"/>
                <a:gd name="T29" fmla="*/ 50 h 145"/>
                <a:gd name="T30" fmla="*/ 77 w 110"/>
                <a:gd name="T31" fmla="*/ 50 h 145"/>
                <a:gd name="T32" fmla="*/ 53 w 110"/>
                <a:gd name="T33" fmla="*/ 28 h 145"/>
                <a:gd name="T34" fmla="*/ 32 w 110"/>
                <a:gd name="T35" fmla="*/ 28 h 145"/>
                <a:gd name="T36" fmla="*/ 32 w 110"/>
                <a:gd name="T37" fmla="*/ 72 h 145"/>
                <a:gd name="T38" fmla="*/ 53 w 110"/>
                <a:gd name="T39" fmla="*/ 72 h 145"/>
                <a:gd name="T40" fmla="*/ 53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2" y="0"/>
                    <a:pt x="85" y="5"/>
                    <a:pt x="94" y="13"/>
                  </a:cubicBezTo>
                  <a:cubicBezTo>
                    <a:pt x="102" y="21"/>
                    <a:pt x="107" y="32"/>
                    <a:pt x="107" y="47"/>
                  </a:cubicBezTo>
                  <a:lnTo>
                    <a:pt x="107" y="48"/>
                  </a:lnTo>
                  <a:cubicBezTo>
                    <a:pt x="107" y="71"/>
                    <a:pt x="95" y="85"/>
                    <a:pt x="79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7"/>
                  </a:lnTo>
                  <a:lnTo>
                    <a:pt x="30" y="97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3" y="71"/>
                  </a:moveTo>
                  <a:cubicBezTo>
                    <a:pt x="68" y="71"/>
                    <a:pt x="77" y="62"/>
                    <a:pt x="77" y="50"/>
                  </a:cubicBezTo>
                  <a:lnTo>
                    <a:pt x="77" y="50"/>
                  </a:lnTo>
                  <a:cubicBezTo>
                    <a:pt x="77" y="35"/>
                    <a:pt x="68" y="28"/>
                    <a:pt x="53" y="28"/>
                  </a:cubicBezTo>
                  <a:lnTo>
                    <a:pt x="32" y="28"/>
                  </a:lnTo>
                  <a:lnTo>
                    <a:pt x="32" y="72"/>
                  </a:lnTo>
                  <a:lnTo>
                    <a:pt x="53" y="72"/>
                  </a:lnTo>
                  <a:lnTo>
                    <a:pt x="53" y="7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6" name="Freeform 1005"/>
            <p:cNvSpPr>
              <a:spLocks/>
            </p:cNvSpPr>
            <p:nvPr/>
          </p:nvSpPr>
          <p:spPr bwMode="auto">
            <a:xfrm>
              <a:off x="8149453" y="2204296"/>
              <a:ext cx="67789" cy="90386"/>
            </a:xfrm>
            <a:custGeom>
              <a:avLst/>
              <a:gdLst>
                <a:gd name="T0" fmla="*/ 0 w 113"/>
                <a:gd name="T1" fmla="*/ 75 h 149"/>
                <a:gd name="T2" fmla="*/ 0 w 113"/>
                <a:gd name="T3" fmla="*/ 74 h 149"/>
                <a:gd name="T4" fmla="*/ 67 w 113"/>
                <a:gd name="T5" fmla="*/ 0 h 149"/>
                <a:gd name="T6" fmla="*/ 113 w 113"/>
                <a:gd name="T7" fmla="*/ 19 h 149"/>
                <a:gd name="T8" fmla="*/ 95 w 113"/>
                <a:gd name="T9" fmla="*/ 43 h 149"/>
                <a:gd name="T10" fmla="*/ 65 w 113"/>
                <a:gd name="T11" fmla="*/ 28 h 149"/>
                <a:gd name="T12" fmla="*/ 31 w 113"/>
                <a:gd name="T13" fmla="*/ 74 h 149"/>
                <a:gd name="T14" fmla="*/ 31 w 113"/>
                <a:gd name="T15" fmla="*/ 74 h 149"/>
                <a:gd name="T16" fmla="*/ 65 w 113"/>
                <a:gd name="T17" fmla="*/ 120 h 149"/>
                <a:gd name="T18" fmla="*/ 95 w 113"/>
                <a:gd name="T19" fmla="*/ 105 h 149"/>
                <a:gd name="T20" fmla="*/ 113 w 113"/>
                <a:gd name="T21" fmla="*/ 126 h 149"/>
                <a:gd name="T22" fmla="*/ 64 w 113"/>
                <a:gd name="T23" fmla="*/ 148 h 149"/>
                <a:gd name="T24" fmla="*/ 0 w 113"/>
                <a:gd name="T25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49">
                  <a:moveTo>
                    <a:pt x="0" y="75"/>
                  </a:moveTo>
                  <a:lnTo>
                    <a:pt x="0" y="74"/>
                  </a:lnTo>
                  <a:cubicBezTo>
                    <a:pt x="0" y="30"/>
                    <a:pt x="28" y="0"/>
                    <a:pt x="67" y="0"/>
                  </a:cubicBezTo>
                  <a:cubicBezTo>
                    <a:pt x="88" y="0"/>
                    <a:pt x="102" y="8"/>
                    <a:pt x="113" y="19"/>
                  </a:cubicBezTo>
                  <a:lnTo>
                    <a:pt x="95" y="43"/>
                  </a:lnTo>
                  <a:cubicBezTo>
                    <a:pt x="86" y="34"/>
                    <a:pt x="78" y="28"/>
                    <a:pt x="65" y="28"/>
                  </a:cubicBezTo>
                  <a:cubicBezTo>
                    <a:pt x="45" y="28"/>
                    <a:pt x="31" y="45"/>
                    <a:pt x="31" y="74"/>
                  </a:cubicBezTo>
                  <a:lnTo>
                    <a:pt x="31" y="74"/>
                  </a:lnTo>
                  <a:cubicBezTo>
                    <a:pt x="31" y="103"/>
                    <a:pt x="46" y="120"/>
                    <a:pt x="65" y="120"/>
                  </a:cubicBezTo>
                  <a:cubicBezTo>
                    <a:pt x="77" y="120"/>
                    <a:pt x="85" y="115"/>
                    <a:pt x="95" y="105"/>
                  </a:cubicBezTo>
                  <a:lnTo>
                    <a:pt x="113" y="126"/>
                  </a:lnTo>
                  <a:cubicBezTo>
                    <a:pt x="100" y="140"/>
                    <a:pt x="85" y="148"/>
                    <a:pt x="64" y="148"/>
                  </a:cubicBezTo>
                  <a:cubicBezTo>
                    <a:pt x="27" y="149"/>
                    <a:pt x="0" y="120"/>
                    <a:pt x="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7" name="Freeform 1006"/>
            <p:cNvSpPr>
              <a:spLocks/>
            </p:cNvSpPr>
            <p:nvPr/>
          </p:nvSpPr>
          <p:spPr bwMode="auto">
            <a:xfrm>
              <a:off x="8230424" y="2206178"/>
              <a:ext cx="64023" cy="86620"/>
            </a:xfrm>
            <a:custGeom>
              <a:avLst/>
              <a:gdLst>
                <a:gd name="T0" fmla="*/ 0 w 108"/>
                <a:gd name="T1" fmla="*/ 0 h 145"/>
                <a:gd name="T2" fmla="*/ 30 w 108"/>
                <a:gd name="T3" fmla="*/ 0 h 145"/>
                <a:gd name="T4" fmla="*/ 30 w 108"/>
                <a:gd name="T5" fmla="*/ 58 h 145"/>
                <a:gd name="T6" fmla="*/ 78 w 108"/>
                <a:gd name="T7" fmla="*/ 58 h 145"/>
                <a:gd name="T8" fmla="*/ 78 w 108"/>
                <a:gd name="T9" fmla="*/ 0 h 145"/>
                <a:gd name="T10" fmla="*/ 108 w 108"/>
                <a:gd name="T11" fmla="*/ 0 h 145"/>
                <a:gd name="T12" fmla="*/ 108 w 108"/>
                <a:gd name="T13" fmla="*/ 145 h 145"/>
                <a:gd name="T14" fmla="*/ 78 w 108"/>
                <a:gd name="T15" fmla="*/ 145 h 145"/>
                <a:gd name="T16" fmla="*/ 78 w 108"/>
                <a:gd name="T17" fmla="*/ 86 h 145"/>
                <a:gd name="T18" fmla="*/ 30 w 108"/>
                <a:gd name="T19" fmla="*/ 86 h 145"/>
                <a:gd name="T20" fmla="*/ 30 w 108"/>
                <a:gd name="T21" fmla="*/ 145 h 145"/>
                <a:gd name="T22" fmla="*/ 0 w 108"/>
                <a:gd name="T23" fmla="*/ 145 h 145"/>
                <a:gd name="T24" fmla="*/ 0 w 108"/>
                <a:gd name="T2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145">
                  <a:moveTo>
                    <a:pt x="0" y="0"/>
                  </a:moveTo>
                  <a:lnTo>
                    <a:pt x="30" y="0"/>
                  </a:lnTo>
                  <a:lnTo>
                    <a:pt x="30" y="58"/>
                  </a:lnTo>
                  <a:lnTo>
                    <a:pt x="78" y="58"/>
                  </a:lnTo>
                  <a:lnTo>
                    <a:pt x="78" y="0"/>
                  </a:lnTo>
                  <a:lnTo>
                    <a:pt x="108" y="0"/>
                  </a:lnTo>
                  <a:lnTo>
                    <a:pt x="108" y="145"/>
                  </a:lnTo>
                  <a:lnTo>
                    <a:pt x="78" y="145"/>
                  </a:lnTo>
                  <a:lnTo>
                    <a:pt x="78" y="86"/>
                  </a:lnTo>
                  <a:lnTo>
                    <a:pt x="30" y="86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8" name="Freeform 1007"/>
            <p:cNvSpPr>
              <a:spLocks/>
            </p:cNvSpPr>
            <p:nvPr/>
          </p:nvSpPr>
          <p:spPr bwMode="auto">
            <a:xfrm>
              <a:off x="8311394" y="2206178"/>
              <a:ext cx="58375" cy="86620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7 h 146"/>
                <a:gd name="T6" fmla="*/ 30 w 95"/>
                <a:gd name="T7" fmla="*/ 27 h 146"/>
                <a:gd name="T8" fmla="*/ 30 w 95"/>
                <a:gd name="T9" fmla="*/ 58 h 146"/>
                <a:gd name="T10" fmla="*/ 87 w 95"/>
                <a:gd name="T11" fmla="*/ 58 h 146"/>
                <a:gd name="T12" fmla="*/ 87 w 95"/>
                <a:gd name="T13" fmla="*/ 86 h 146"/>
                <a:gd name="T14" fmla="*/ 30 w 95"/>
                <a:gd name="T15" fmla="*/ 86 h 146"/>
                <a:gd name="T16" fmla="*/ 30 w 95"/>
                <a:gd name="T17" fmla="*/ 118 h 146"/>
                <a:gd name="T18" fmla="*/ 95 w 95"/>
                <a:gd name="T19" fmla="*/ 118 h 146"/>
                <a:gd name="T20" fmla="*/ 95 w 95"/>
                <a:gd name="T21" fmla="*/ 146 h 146"/>
                <a:gd name="T22" fmla="*/ 2 w 95"/>
                <a:gd name="T23" fmla="*/ 146 h 146"/>
                <a:gd name="T24" fmla="*/ 2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7"/>
                  </a:lnTo>
                  <a:lnTo>
                    <a:pt x="30" y="27"/>
                  </a:lnTo>
                  <a:lnTo>
                    <a:pt x="30" y="58"/>
                  </a:lnTo>
                  <a:lnTo>
                    <a:pt x="87" y="58"/>
                  </a:lnTo>
                  <a:lnTo>
                    <a:pt x="87" y="86"/>
                  </a:lnTo>
                  <a:lnTo>
                    <a:pt x="30" y="86"/>
                  </a:lnTo>
                  <a:lnTo>
                    <a:pt x="30" y="118"/>
                  </a:lnTo>
                  <a:lnTo>
                    <a:pt x="95" y="118"/>
                  </a:lnTo>
                  <a:lnTo>
                    <a:pt x="95" y="146"/>
                  </a:lnTo>
                  <a:lnTo>
                    <a:pt x="2" y="14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9" name="Freeform 1008"/>
            <p:cNvSpPr>
              <a:spLocks/>
            </p:cNvSpPr>
            <p:nvPr/>
          </p:nvSpPr>
          <p:spPr bwMode="auto">
            <a:xfrm>
              <a:off x="8377301" y="2204296"/>
              <a:ext cx="60257" cy="90386"/>
            </a:xfrm>
            <a:custGeom>
              <a:avLst/>
              <a:gdLst>
                <a:gd name="T0" fmla="*/ 0 w 102"/>
                <a:gd name="T1" fmla="*/ 128 h 149"/>
                <a:gd name="T2" fmla="*/ 17 w 102"/>
                <a:gd name="T3" fmla="*/ 105 h 149"/>
                <a:gd name="T4" fmla="*/ 54 w 102"/>
                <a:gd name="T5" fmla="*/ 121 h 149"/>
                <a:gd name="T6" fmla="*/ 72 w 102"/>
                <a:gd name="T7" fmla="*/ 108 h 149"/>
                <a:gd name="T8" fmla="*/ 72 w 102"/>
                <a:gd name="T9" fmla="*/ 108 h 149"/>
                <a:gd name="T10" fmla="*/ 47 w 102"/>
                <a:gd name="T11" fmla="*/ 88 h 149"/>
                <a:gd name="T12" fmla="*/ 6 w 102"/>
                <a:gd name="T13" fmla="*/ 43 h 149"/>
                <a:gd name="T14" fmla="*/ 6 w 102"/>
                <a:gd name="T15" fmla="*/ 43 h 149"/>
                <a:gd name="T16" fmla="*/ 54 w 102"/>
                <a:gd name="T17" fmla="*/ 0 h 149"/>
                <a:gd name="T18" fmla="*/ 100 w 102"/>
                <a:gd name="T19" fmla="*/ 18 h 149"/>
                <a:gd name="T20" fmla="*/ 84 w 102"/>
                <a:gd name="T21" fmla="*/ 40 h 149"/>
                <a:gd name="T22" fmla="*/ 52 w 102"/>
                <a:gd name="T23" fmla="*/ 26 h 149"/>
                <a:gd name="T24" fmla="*/ 36 w 102"/>
                <a:gd name="T25" fmla="*/ 39 h 149"/>
                <a:gd name="T26" fmla="*/ 36 w 102"/>
                <a:gd name="T27" fmla="*/ 39 h 149"/>
                <a:gd name="T28" fmla="*/ 64 w 102"/>
                <a:gd name="T29" fmla="*/ 60 h 149"/>
                <a:gd name="T30" fmla="*/ 102 w 102"/>
                <a:gd name="T31" fmla="*/ 104 h 149"/>
                <a:gd name="T32" fmla="*/ 102 w 102"/>
                <a:gd name="T33" fmla="*/ 104 h 149"/>
                <a:gd name="T34" fmla="*/ 54 w 102"/>
                <a:gd name="T35" fmla="*/ 148 h 149"/>
                <a:gd name="T36" fmla="*/ 0 w 102"/>
                <a:gd name="T37" fmla="*/ 12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49">
                  <a:moveTo>
                    <a:pt x="0" y="128"/>
                  </a:moveTo>
                  <a:lnTo>
                    <a:pt x="17" y="105"/>
                  </a:lnTo>
                  <a:cubicBezTo>
                    <a:pt x="27" y="114"/>
                    <a:pt x="39" y="121"/>
                    <a:pt x="54" y="121"/>
                  </a:cubicBezTo>
                  <a:cubicBezTo>
                    <a:pt x="65" y="121"/>
                    <a:pt x="72" y="115"/>
                    <a:pt x="72" y="108"/>
                  </a:cubicBezTo>
                  <a:lnTo>
                    <a:pt x="72" y="108"/>
                  </a:lnTo>
                  <a:cubicBezTo>
                    <a:pt x="72" y="100"/>
                    <a:pt x="69" y="96"/>
                    <a:pt x="47" y="88"/>
                  </a:cubicBezTo>
                  <a:cubicBezTo>
                    <a:pt x="21" y="78"/>
                    <a:pt x="6" y="68"/>
                    <a:pt x="6" y="43"/>
                  </a:cubicBezTo>
                  <a:lnTo>
                    <a:pt x="6" y="43"/>
                  </a:lnTo>
                  <a:cubicBezTo>
                    <a:pt x="6" y="18"/>
                    <a:pt x="26" y="0"/>
                    <a:pt x="54" y="0"/>
                  </a:cubicBezTo>
                  <a:cubicBezTo>
                    <a:pt x="71" y="0"/>
                    <a:pt x="87" y="6"/>
                    <a:pt x="100" y="18"/>
                  </a:cubicBezTo>
                  <a:lnTo>
                    <a:pt x="84" y="40"/>
                  </a:lnTo>
                  <a:cubicBezTo>
                    <a:pt x="75" y="33"/>
                    <a:pt x="64" y="26"/>
                    <a:pt x="52" y="26"/>
                  </a:cubicBezTo>
                  <a:cubicBezTo>
                    <a:pt x="42" y="26"/>
                    <a:pt x="36" y="31"/>
                    <a:pt x="36" y="39"/>
                  </a:cubicBezTo>
                  <a:lnTo>
                    <a:pt x="36" y="39"/>
                  </a:lnTo>
                  <a:cubicBezTo>
                    <a:pt x="36" y="48"/>
                    <a:pt x="41" y="51"/>
                    <a:pt x="64" y="60"/>
                  </a:cubicBezTo>
                  <a:cubicBezTo>
                    <a:pt x="89" y="70"/>
                    <a:pt x="102" y="81"/>
                    <a:pt x="102" y="104"/>
                  </a:cubicBezTo>
                  <a:lnTo>
                    <a:pt x="102" y="104"/>
                  </a:lnTo>
                  <a:cubicBezTo>
                    <a:pt x="102" y="131"/>
                    <a:pt x="82" y="148"/>
                    <a:pt x="54" y="148"/>
                  </a:cubicBezTo>
                  <a:cubicBezTo>
                    <a:pt x="35" y="149"/>
                    <a:pt x="16" y="143"/>
                    <a:pt x="0" y="128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0" name="Freeform 1010"/>
            <p:cNvSpPr>
              <a:spLocks/>
            </p:cNvSpPr>
            <p:nvPr/>
          </p:nvSpPr>
          <p:spPr bwMode="auto">
            <a:xfrm>
              <a:off x="8445091" y="2206178"/>
              <a:ext cx="60257" cy="86620"/>
            </a:xfrm>
            <a:custGeom>
              <a:avLst/>
              <a:gdLst>
                <a:gd name="T0" fmla="*/ 37 w 103"/>
                <a:gd name="T1" fmla="*/ 27 h 145"/>
                <a:gd name="T2" fmla="*/ 0 w 103"/>
                <a:gd name="T3" fmla="*/ 27 h 145"/>
                <a:gd name="T4" fmla="*/ 0 w 103"/>
                <a:gd name="T5" fmla="*/ 0 h 145"/>
                <a:gd name="T6" fmla="*/ 103 w 103"/>
                <a:gd name="T7" fmla="*/ 0 h 145"/>
                <a:gd name="T8" fmla="*/ 103 w 103"/>
                <a:gd name="T9" fmla="*/ 27 h 145"/>
                <a:gd name="T10" fmla="*/ 66 w 103"/>
                <a:gd name="T11" fmla="*/ 27 h 145"/>
                <a:gd name="T12" fmla="*/ 66 w 103"/>
                <a:gd name="T13" fmla="*/ 145 h 145"/>
                <a:gd name="T14" fmla="*/ 36 w 103"/>
                <a:gd name="T15" fmla="*/ 145 h 145"/>
                <a:gd name="T16" fmla="*/ 36 w 103"/>
                <a:gd name="T17" fmla="*/ 27 h 145"/>
                <a:gd name="T18" fmla="*/ 37 w 103"/>
                <a:gd name="T19" fmla="*/ 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45">
                  <a:moveTo>
                    <a:pt x="37" y="27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103" y="0"/>
                  </a:lnTo>
                  <a:lnTo>
                    <a:pt x="103" y="27"/>
                  </a:lnTo>
                  <a:lnTo>
                    <a:pt x="66" y="27"/>
                  </a:lnTo>
                  <a:lnTo>
                    <a:pt x="66" y="145"/>
                  </a:lnTo>
                  <a:lnTo>
                    <a:pt x="36" y="145"/>
                  </a:lnTo>
                  <a:lnTo>
                    <a:pt x="36" y="27"/>
                  </a:lnTo>
                  <a:lnTo>
                    <a:pt x="37" y="27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1" name="Freeform 1011"/>
            <p:cNvSpPr>
              <a:spLocks noEditPoints="1"/>
            </p:cNvSpPr>
            <p:nvPr/>
          </p:nvSpPr>
          <p:spPr bwMode="auto">
            <a:xfrm>
              <a:off x="8518529" y="2206178"/>
              <a:ext cx="65907" cy="86620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3 h 145"/>
                <a:gd name="T6" fmla="*/ 106 w 110"/>
                <a:gd name="T7" fmla="*/ 47 h 145"/>
                <a:gd name="T8" fmla="*/ 106 w 110"/>
                <a:gd name="T9" fmla="*/ 48 h 145"/>
                <a:gd name="T10" fmla="*/ 79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7 h 145"/>
                <a:gd name="T18" fmla="*/ 30 w 110"/>
                <a:gd name="T19" fmla="*/ 97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2 w 110"/>
                <a:gd name="T27" fmla="*/ 71 h 145"/>
                <a:gd name="T28" fmla="*/ 76 w 110"/>
                <a:gd name="T29" fmla="*/ 50 h 145"/>
                <a:gd name="T30" fmla="*/ 76 w 110"/>
                <a:gd name="T31" fmla="*/ 50 h 145"/>
                <a:gd name="T32" fmla="*/ 52 w 110"/>
                <a:gd name="T33" fmla="*/ 28 h 145"/>
                <a:gd name="T34" fmla="*/ 31 w 110"/>
                <a:gd name="T35" fmla="*/ 28 h 145"/>
                <a:gd name="T36" fmla="*/ 31 w 110"/>
                <a:gd name="T37" fmla="*/ 72 h 145"/>
                <a:gd name="T38" fmla="*/ 52 w 110"/>
                <a:gd name="T39" fmla="*/ 72 h 145"/>
                <a:gd name="T40" fmla="*/ 52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4" y="13"/>
                  </a:cubicBezTo>
                  <a:cubicBezTo>
                    <a:pt x="101" y="21"/>
                    <a:pt x="106" y="32"/>
                    <a:pt x="106" y="47"/>
                  </a:cubicBezTo>
                  <a:lnTo>
                    <a:pt x="106" y="48"/>
                  </a:lnTo>
                  <a:cubicBezTo>
                    <a:pt x="106" y="71"/>
                    <a:pt x="95" y="85"/>
                    <a:pt x="79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7"/>
                  </a:lnTo>
                  <a:lnTo>
                    <a:pt x="30" y="97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2" y="71"/>
                  </a:moveTo>
                  <a:cubicBezTo>
                    <a:pt x="67" y="71"/>
                    <a:pt x="76" y="62"/>
                    <a:pt x="76" y="50"/>
                  </a:cubicBezTo>
                  <a:lnTo>
                    <a:pt x="76" y="50"/>
                  </a:lnTo>
                  <a:cubicBezTo>
                    <a:pt x="76" y="35"/>
                    <a:pt x="67" y="28"/>
                    <a:pt x="52" y="28"/>
                  </a:cubicBezTo>
                  <a:lnTo>
                    <a:pt x="31" y="28"/>
                  </a:lnTo>
                  <a:lnTo>
                    <a:pt x="31" y="72"/>
                  </a:lnTo>
                  <a:lnTo>
                    <a:pt x="52" y="72"/>
                  </a:lnTo>
                  <a:lnTo>
                    <a:pt x="52" y="7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2" name="Freeform 1012"/>
            <p:cNvSpPr>
              <a:spLocks noEditPoints="1"/>
            </p:cNvSpPr>
            <p:nvPr/>
          </p:nvSpPr>
          <p:spPr bwMode="auto">
            <a:xfrm>
              <a:off x="8590084" y="2206178"/>
              <a:ext cx="79088" cy="86620"/>
            </a:xfrm>
            <a:custGeom>
              <a:avLst/>
              <a:gdLst>
                <a:gd name="T0" fmla="*/ 51 w 132"/>
                <a:gd name="T1" fmla="*/ 0 h 146"/>
                <a:gd name="T2" fmla="*/ 80 w 132"/>
                <a:gd name="T3" fmla="*/ 0 h 146"/>
                <a:gd name="T4" fmla="*/ 132 w 132"/>
                <a:gd name="T5" fmla="*/ 146 h 146"/>
                <a:gd name="T6" fmla="*/ 101 w 132"/>
                <a:gd name="T7" fmla="*/ 146 h 146"/>
                <a:gd name="T8" fmla="*/ 90 w 132"/>
                <a:gd name="T9" fmla="*/ 115 h 146"/>
                <a:gd name="T10" fmla="*/ 40 w 132"/>
                <a:gd name="T11" fmla="*/ 115 h 146"/>
                <a:gd name="T12" fmla="*/ 30 w 132"/>
                <a:gd name="T13" fmla="*/ 146 h 146"/>
                <a:gd name="T14" fmla="*/ 0 w 132"/>
                <a:gd name="T15" fmla="*/ 146 h 146"/>
                <a:gd name="T16" fmla="*/ 51 w 132"/>
                <a:gd name="T17" fmla="*/ 0 h 146"/>
                <a:gd name="T18" fmla="*/ 81 w 132"/>
                <a:gd name="T19" fmla="*/ 87 h 146"/>
                <a:gd name="T20" fmla="*/ 65 w 132"/>
                <a:gd name="T21" fmla="*/ 40 h 146"/>
                <a:gd name="T22" fmla="*/ 49 w 132"/>
                <a:gd name="T23" fmla="*/ 87 h 146"/>
                <a:gd name="T24" fmla="*/ 81 w 132"/>
                <a:gd name="T25" fmla="*/ 8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46">
                  <a:moveTo>
                    <a:pt x="51" y="0"/>
                  </a:moveTo>
                  <a:lnTo>
                    <a:pt x="80" y="0"/>
                  </a:lnTo>
                  <a:lnTo>
                    <a:pt x="132" y="146"/>
                  </a:lnTo>
                  <a:lnTo>
                    <a:pt x="101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1" y="0"/>
                  </a:lnTo>
                  <a:close/>
                  <a:moveTo>
                    <a:pt x="81" y="87"/>
                  </a:moveTo>
                  <a:lnTo>
                    <a:pt x="65" y="40"/>
                  </a:lnTo>
                  <a:lnTo>
                    <a:pt x="49" y="87"/>
                  </a:lnTo>
                  <a:lnTo>
                    <a:pt x="81" y="87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3" name="Freeform 1013"/>
            <p:cNvSpPr>
              <a:spLocks/>
            </p:cNvSpPr>
            <p:nvPr/>
          </p:nvSpPr>
          <p:spPr bwMode="auto">
            <a:xfrm>
              <a:off x="8667289" y="2206178"/>
              <a:ext cx="60257" cy="86620"/>
            </a:xfrm>
            <a:custGeom>
              <a:avLst/>
              <a:gdLst>
                <a:gd name="T0" fmla="*/ 11 w 32"/>
                <a:gd name="T1" fmla="*/ 8 h 46"/>
                <a:gd name="T2" fmla="*/ 0 w 32"/>
                <a:gd name="T3" fmla="*/ 8 h 46"/>
                <a:gd name="T4" fmla="*/ 0 w 32"/>
                <a:gd name="T5" fmla="*/ 0 h 46"/>
                <a:gd name="T6" fmla="*/ 32 w 32"/>
                <a:gd name="T7" fmla="*/ 0 h 46"/>
                <a:gd name="T8" fmla="*/ 32 w 32"/>
                <a:gd name="T9" fmla="*/ 8 h 46"/>
                <a:gd name="T10" fmla="*/ 21 w 32"/>
                <a:gd name="T11" fmla="*/ 8 h 46"/>
                <a:gd name="T12" fmla="*/ 21 w 32"/>
                <a:gd name="T13" fmla="*/ 46 h 46"/>
                <a:gd name="T14" fmla="*/ 11 w 32"/>
                <a:gd name="T15" fmla="*/ 46 h 46"/>
                <a:gd name="T16" fmla="*/ 11 w 32"/>
                <a:gd name="T1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46">
                  <a:moveTo>
                    <a:pt x="11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21" y="8"/>
                  </a:lnTo>
                  <a:lnTo>
                    <a:pt x="21" y="46"/>
                  </a:lnTo>
                  <a:lnTo>
                    <a:pt x="11" y="46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4" name="Rectangle 1014"/>
            <p:cNvSpPr>
              <a:spLocks noChangeArrowheads="1"/>
            </p:cNvSpPr>
            <p:nvPr/>
          </p:nvSpPr>
          <p:spPr bwMode="auto">
            <a:xfrm>
              <a:off x="8740727" y="2206178"/>
              <a:ext cx="18830" cy="86620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5" name="Freeform 1015"/>
            <p:cNvSpPr>
              <a:spLocks noEditPoints="1"/>
            </p:cNvSpPr>
            <p:nvPr/>
          </p:nvSpPr>
          <p:spPr bwMode="auto">
            <a:xfrm>
              <a:off x="8774622" y="2204296"/>
              <a:ext cx="79088" cy="90386"/>
            </a:xfrm>
            <a:custGeom>
              <a:avLst/>
              <a:gdLst>
                <a:gd name="T0" fmla="*/ 0 w 131"/>
                <a:gd name="T1" fmla="*/ 77 h 150"/>
                <a:gd name="T2" fmla="*/ 0 w 131"/>
                <a:gd name="T3" fmla="*/ 74 h 150"/>
                <a:gd name="T4" fmla="*/ 66 w 131"/>
                <a:gd name="T5" fmla="*/ 0 h 150"/>
                <a:gd name="T6" fmla="*/ 131 w 131"/>
                <a:gd name="T7" fmla="*/ 74 h 150"/>
                <a:gd name="T8" fmla="*/ 131 w 131"/>
                <a:gd name="T9" fmla="*/ 77 h 150"/>
                <a:gd name="T10" fmla="*/ 65 w 131"/>
                <a:gd name="T11" fmla="*/ 150 h 150"/>
                <a:gd name="T12" fmla="*/ 0 w 131"/>
                <a:gd name="T13" fmla="*/ 77 h 150"/>
                <a:gd name="T14" fmla="*/ 100 w 131"/>
                <a:gd name="T15" fmla="*/ 75 h 150"/>
                <a:gd name="T16" fmla="*/ 100 w 131"/>
                <a:gd name="T17" fmla="*/ 74 h 150"/>
                <a:gd name="T18" fmla="*/ 65 w 131"/>
                <a:gd name="T19" fmla="*/ 28 h 150"/>
                <a:gd name="T20" fmla="*/ 30 w 131"/>
                <a:gd name="T21" fmla="*/ 74 h 150"/>
                <a:gd name="T22" fmla="*/ 30 w 131"/>
                <a:gd name="T23" fmla="*/ 75 h 150"/>
                <a:gd name="T24" fmla="*/ 65 w 131"/>
                <a:gd name="T25" fmla="*/ 121 h 150"/>
                <a:gd name="T26" fmla="*/ 100 w 131"/>
                <a:gd name="T27" fmla="*/ 7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50">
                  <a:moveTo>
                    <a:pt x="0" y="77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105" y="0"/>
                    <a:pt x="131" y="30"/>
                    <a:pt x="131" y="74"/>
                  </a:cubicBezTo>
                  <a:lnTo>
                    <a:pt x="131" y="77"/>
                  </a:lnTo>
                  <a:cubicBezTo>
                    <a:pt x="131" y="120"/>
                    <a:pt x="104" y="150"/>
                    <a:pt x="65" y="150"/>
                  </a:cubicBezTo>
                  <a:cubicBezTo>
                    <a:pt x="27" y="149"/>
                    <a:pt x="0" y="119"/>
                    <a:pt x="0" y="77"/>
                  </a:cubicBezTo>
                  <a:close/>
                  <a:moveTo>
                    <a:pt x="100" y="75"/>
                  </a:moveTo>
                  <a:lnTo>
                    <a:pt x="100" y="74"/>
                  </a:lnTo>
                  <a:cubicBezTo>
                    <a:pt x="100" y="45"/>
                    <a:pt x="85" y="28"/>
                    <a:pt x="65" y="28"/>
                  </a:cubicBezTo>
                  <a:cubicBezTo>
                    <a:pt x="45" y="28"/>
                    <a:pt x="30" y="45"/>
                    <a:pt x="30" y="74"/>
                  </a:cubicBezTo>
                  <a:lnTo>
                    <a:pt x="30" y="75"/>
                  </a:lnTo>
                  <a:cubicBezTo>
                    <a:pt x="30" y="104"/>
                    <a:pt x="45" y="121"/>
                    <a:pt x="65" y="121"/>
                  </a:cubicBezTo>
                  <a:cubicBezTo>
                    <a:pt x="85" y="121"/>
                    <a:pt x="100" y="104"/>
                    <a:pt x="10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6" name="Freeform 1016"/>
            <p:cNvSpPr>
              <a:spLocks/>
            </p:cNvSpPr>
            <p:nvPr/>
          </p:nvSpPr>
          <p:spPr bwMode="auto">
            <a:xfrm>
              <a:off x="8866891" y="2206178"/>
              <a:ext cx="67789" cy="86620"/>
            </a:xfrm>
            <a:custGeom>
              <a:avLst/>
              <a:gdLst>
                <a:gd name="T0" fmla="*/ 1 w 113"/>
                <a:gd name="T1" fmla="*/ 0 h 145"/>
                <a:gd name="T2" fmla="*/ 28 w 113"/>
                <a:gd name="T3" fmla="*/ 0 h 145"/>
                <a:gd name="T4" fmla="*/ 83 w 113"/>
                <a:gd name="T5" fmla="*/ 85 h 145"/>
                <a:gd name="T6" fmla="*/ 83 w 113"/>
                <a:gd name="T7" fmla="*/ 0 h 145"/>
                <a:gd name="T8" fmla="*/ 113 w 113"/>
                <a:gd name="T9" fmla="*/ 0 h 145"/>
                <a:gd name="T10" fmla="*/ 113 w 113"/>
                <a:gd name="T11" fmla="*/ 145 h 145"/>
                <a:gd name="T12" fmla="*/ 87 w 113"/>
                <a:gd name="T13" fmla="*/ 145 h 145"/>
                <a:gd name="T14" fmla="*/ 30 w 113"/>
                <a:gd name="T15" fmla="*/ 57 h 145"/>
                <a:gd name="T16" fmla="*/ 30 w 113"/>
                <a:gd name="T17" fmla="*/ 145 h 145"/>
                <a:gd name="T18" fmla="*/ 0 w 113"/>
                <a:gd name="T19" fmla="*/ 145 h 145"/>
                <a:gd name="T20" fmla="*/ 0 w 113"/>
                <a:gd name="T21" fmla="*/ 0 h 145"/>
                <a:gd name="T22" fmla="*/ 1 w 113"/>
                <a:gd name="T2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45">
                  <a:moveTo>
                    <a:pt x="1" y="0"/>
                  </a:moveTo>
                  <a:lnTo>
                    <a:pt x="28" y="0"/>
                  </a:lnTo>
                  <a:lnTo>
                    <a:pt x="83" y="85"/>
                  </a:lnTo>
                  <a:lnTo>
                    <a:pt x="83" y="0"/>
                  </a:lnTo>
                  <a:lnTo>
                    <a:pt x="113" y="0"/>
                  </a:lnTo>
                  <a:lnTo>
                    <a:pt x="113" y="145"/>
                  </a:lnTo>
                  <a:lnTo>
                    <a:pt x="87" y="145"/>
                  </a:lnTo>
                  <a:lnTo>
                    <a:pt x="30" y="57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7" name="Freeform 1017"/>
            <p:cNvSpPr>
              <a:spLocks/>
            </p:cNvSpPr>
            <p:nvPr/>
          </p:nvSpPr>
          <p:spPr bwMode="auto">
            <a:xfrm>
              <a:off x="7883945" y="2153453"/>
              <a:ext cx="56491" cy="173240"/>
            </a:xfrm>
            <a:custGeom>
              <a:avLst/>
              <a:gdLst>
                <a:gd name="T0" fmla="*/ 93 w 93"/>
                <a:gd name="T1" fmla="*/ 102 h 287"/>
                <a:gd name="T2" fmla="*/ 62 w 93"/>
                <a:gd name="T3" fmla="*/ 58 h 287"/>
                <a:gd name="T4" fmla="*/ 62 w 93"/>
                <a:gd name="T5" fmla="*/ 15 h 287"/>
                <a:gd name="T6" fmla="*/ 47 w 93"/>
                <a:gd name="T7" fmla="*/ 0 h 287"/>
                <a:gd name="T8" fmla="*/ 32 w 93"/>
                <a:gd name="T9" fmla="*/ 15 h 287"/>
                <a:gd name="T10" fmla="*/ 32 w 93"/>
                <a:gd name="T11" fmla="*/ 58 h 287"/>
                <a:gd name="T12" fmla="*/ 0 w 93"/>
                <a:gd name="T13" fmla="*/ 102 h 287"/>
                <a:gd name="T14" fmla="*/ 32 w 93"/>
                <a:gd name="T15" fmla="*/ 146 h 287"/>
                <a:gd name="T16" fmla="*/ 32 w 93"/>
                <a:gd name="T17" fmla="*/ 272 h 287"/>
                <a:gd name="T18" fmla="*/ 47 w 93"/>
                <a:gd name="T19" fmla="*/ 287 h 287"/>
                <a:gd name="T20" fmla="*/ 62 w 93"/>
                <a:gd name="T21" fmla="*/ 272 h 287"/>
                <a:gd name="T22" fmla="*/ 62 w 93"/>
                <a:gd name="T23" fmla="*/ 146 h 287"/>
                <a:gd name="T24" fmla="*/ 93 w 93"/>
                <a:gd name="T25" fmla="*/ 10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287">
                  <a:moveTo>
                    <a:pt x="93" y="102"/>
                  </a:moveTo>
                  <a:cubicBezTo>
                    <a:pt x="93" y="82"/>
                    <a:pt x="81" y="65"/>
                    <a:pt x="62" y="58"/>
                  </a:cubicBezTo>
                  <a:lnTo>
                    <a:pt x="62" y="15"/>
                  </a:lnTo>
                  <a:cubicBezTo>
                    <a:pt x="62" y="6"/>
                    <a:pt x="54" y="0"/>
                    <a:pt x="47" y="0"/>
                  </a:cubicBezTo>
                  <a:cubicBezTo>
                    <a:pt x="38" y="0"/>
                    <a:pt x="32" y="7"/>
                    <a:pt x="32" y="15"/>
                  </a:cubicBezTo>
                  <a:lnTo>
                    <a:pt x="32" y="58"/>
                  </a:lnTo>
                  <a:cubicBezTo>
                    <a:pt x="14" y="65"/>
                    <a:pt x="0" y="82"/>
                    <a:pt x="0" y="102"/>
                  </a:cubicBezTo>
                  <a:cubicBezTo>
                    <a:pt x="0" y="122"/>
                    <a:pt x="13" y="140"/>
                    <a:pt x="32" y="146"/>
                  </a:cubicBezTo>
                  <a:lnTo>
                    <a:pt x="32" y="272"/>
                  </a:lnTo>
                  <a:cubicBezTo>
                    <a:pt x="32" y="281"/>
                    <a:pt x="39" y="287"/>
                    <a:pt x="47" y="287"/>
                  </a:cubicBezTo>
                  <a:cubicBezTo>
                    <a:pt x="56" y="287"/>
                    <a:pt x="62" y="279"/>
                    <a:pt x="62" y="272"/>
                  </a:cubicBezTo>
                  <a:lnTo>
                    <a:pt x="62" y="146"/>
                  </a:lnTo>
                  <a:cubicBezTo>
                    <a:pt x="81" y="140"/>
                    <a:pt x="93" y="122"/>
                    <a:pt x="93" y="102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8" name="Freeform 1018"/>
            <p:cNvSpPr>
              <a:spLocks/>
            </p:cNvSpPr>
            <p:nvPr/>
          </p:nvSpPr>
          <p:spPr bwMode="auto">
            <a:xfrm>
              <a:off x="7823688" y="2153453"/>
              <a:ext cx="56491" cy="173240"/>
            </a:xfrm>
            <a:custGeom>
              <a:avLst/>
              <a:gdLst>
                <a:gd name="T0" fmla="*/ 61 w 93"/>
                <a:gd name="T1" fmla="*/ 141 h 287"/>
                <a:gd name="T2" fmla="*/ 61 w 93"/>
                <a:gd name="T3" fmla="*/ 15 h 287"/>
                <a:gd name="T4" fmla="*/ 46 w 93"/>
                <a:gd name="T5" fmla="*/ 0 h 287"/>
                <a:gd name="T6" fmla="*/ 31 w 93"/>
                <a:gd name="T7" fmla="*/ 15 h 287"/>
                <a:gd name="T8" fmla="*/ 31 w 93"/>
                <a:gd name="T9" fmla="*/ 141 h 287"/>
                <a:gd name="T10" fmla="*/ 0 w 93"/>
                <a:gd name="T11" fmla="*/ 185 h 287"/>
                <a:gd name="T12" fmla="*/ 31 w 93"/>
                <a:gd name="T13" fmla="*/ 228 h 287"/>
                <a:gd name="T14" fmla="*/ 31 w 93"/>
                <a:gd name="T15" fmla="*/ 272 h 287"/>
                <a:gd name="T16" fmla="*/ 46 w 93"/>
                <a:gd name="T17" fmla="*/ 287 h 287"/>
                <a:gd name="T18" fmla="*/ 61 w 93"/>
                <a:gd name="T19" fmla="*/ 272 h 287"/>
                <a:gd name="T20" fmla="*/ 61 w 93"/>
                <a:gd name="T21" fmla="*/ 228 h 287"/>
                <a:gd name="T22" fmla="*/ 93 w 93"/>
                <a:gd name="T23" fmla="*/ 185 h 287"/>
                <a:gd name="T24" fmla="*/ 61 w 93"/>
                <a:gd name="T25" fmla="*/ 14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287">
                  <a:moveTo>
                    <a:pt x="61" y="141"/>
                  </a:moveTo>
                  <a:lnTo>
                    <a:pt x="61" y="15"/>
                  </a:lnTo>
                  <a:cubicBezTo>
                    <a:pt x="61" y="6"/>
                    <a:pt x="54" y="0"/>
                    <a:pt x="46" y="0"/>
                  </a:cubicBezTo>
                  <a:cubicBezTo>
                    <a:pt x="37" y="0"/>
                    <a:pt x="31" y="7"/>
                    <a:pt x="31" y="15"/>
                  </a:cubicBezTo>
                  <a:lnTo>
                    <a:pt x="31" y="141"/>
                  </a:lnTo>
                  <a:cubicBezTo>
                    <a:pt x="14" y="147"/>
                    <a:pt x="0" y="165"/>
                    <a:pt x="0" y="185"/>
                  </a:cubicBezTo>
                  <a:cubicBezTo>
                    <a:pt x="0" y="205"/>
                    <a:pt x="12" y="222"/>
                    <a:pt x="31" y="228"/>
                  </a:cubicBezTo>
                  <a:lnTo>
                    <a:pt x="31" y="272"/>
                  </a:lnTo>
                  <a:cubicBezTo>
                    <a:pt x="31" y="281"/>
                    <a:pt x="39" y="287"/>
                    <a:pt x="46" y="287"/>
                  </a:cubicBezTo>
                  <a:cubicBezTo>
                    <a:pt x="55" y="287"/>
                    <a:pt x="61" y="279"/>
                    <a:pt x="61" y="272"/>
                  </a:cubicBezTo>
                  <a:lnTo>
                    <a:pt x="61" y="228"/>
                  </a:lnTo>
                  <a:cubicBezTo>
                    <a:pt x="79" y="222"/>
                    <a:pt x="93" y="205"/>
                    <a:pt x="93" y="185"/>
                  </a:cubicBezTo>
                  <a:cubicBezTo>
                    <a:pt x="93" y="165"/>
                    <a:pt x="80" y="147"/>
                    <a:pt x="61" y="141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9" name="Freeform 1019"/>
            <p:cNvSpPr>
              <a:spLocks/>
            </p:cNvSpPr>
            <p:nvPr/>
          </p:nvSpPr>
          <p:spPr bwMode="auto">
            <a:xfrm>
              <a:off x="7761547" y="2153453"/>
              <a:ext cx="56491" cy="173240"/>
            </a:xfrm>
            <a:custGeom>
              <a:avLst/>
              <a:gdLst>
                <a:gd name="T0" fmla="*/ 62 w 93"/>
                <a:gd name="T1" fmla="*/ 79 h 288"/>
                <a:gd name="T2" fmla="*/ 62 w 93"/>
                <a:gd name="T3" fmla="*/ 15 h 288"/>
                <a:gd name="T4" fmla="*/ 47 w 93"/>
                <a:gd name="T5" fmla="*/ 0 h 288"/>
                <a:gd name="T6" fmla="*/ 32 w 93"/>
                <a:gd name="T7" fmla="*/ 15 h 288"/>
                <a:gd name="T8" fmla="*/ 32 w 93"/>
                <a:gd name="T9" fmla="*/ 79 h 288"/>
                <a:gd name="T10" fmla="*/ 0 w 93"/>
                <a:gd name="T11" fmla="*/ 123 h 288"/>
                <a:gd name="T12" fmla="*/ 32 w 93"/>
                <a:gd name="T13" fmla="*/ 167 h 288"/>
                <a:gd name="T14" fmla="*/ 32 w 93"/>
                <a:gd name="T15" fmla="*/ 273 h 288"/>
                <a:gd name="T16" fmla="*/ 47 w 93"/>
                <a:gd name="T17" fmla="*/ 288 h 288"/>
                <a:gd name="T18" fmla="*/ 62 w 93"/>
                <a:gd name="T19" fmla="*/ 273 h 288"/>
                <a:gd name="T20" fmla="*/ 62 w 93"/>
                <a:gd name="T21" fmla="*/ 167 h 288"/>
                <a:gd name="T22" fmla="*/ 93 w 93"/>
                <a:gd name="T23" fmla="*/ 123 h 288"/>
                <a:gd name="T24" fmla="*/ 62 w 93"/>
                <a:gd name="T25" fmla="*/ 79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288">
                  <a:moveTo>
                    <a:pt x="62" y="79"/>
                  </a:moveTo>
                  <a:lnTo>
                    <a:pt x="62" y="15"/>
                  </a:lnTo>
                  <a:cubicBezTo>
                    <a:pt x="62" y="6"/>
                    <a:pt x="54" y="0"/>
                    <a:pt x="47" y="0"/>
                  </a:cubicBezTo>
                  <a:cubicBezTo>
                    <a:pt x="39" y="0"/>
                    <a:pt x="32" y="7"/>
                    <a:pt x="32" y="15"/>
                  </a:cubicBezTo>
                  <a:lnTo>
                    <a:pt x="32" y="79"/>
                  </a:lnTo>
                  <a:cubicBezTo>
                    <a:pt x="14" y="86"/>
                    <a:pt x="0" y="103"/>
                    <a:pt x="0" y="123"/>
                  </a:cubicBezTo>
                  <a:cubicBezTo>
                    <a:pt x="0" y="143"/>
                    <a:pt x="13" y="161"/>
                    <a:pt x="32" y="167"/>
                  </a:cubicBezTo>
                  <a:lnTo>
                    <a:pt x="32" y="273"/>
                  </a:lnTo>
                  <a:cubicBezTo>
                    <a:pt x="32" y="282"/>
                    <a:pt x="39" y="288"/>
                    <a:pt x="47" y="288"/>
                  </a:cubicBezTo>
                  <a:cubicBezTo>
                    <a:pt x="54" y="288"/>
                    <a:pt x="62" y="281"/>
                    <a:pt x="62" y="273"/>
                  </a:cubicBezTo>
                  <a:lnTo>
                    <a:pt x="62" y="167"/>
                  </a:lnTo>
                  <a:cubicBezTo>
                    <a:pt x="79" y="161"/>
                    <a:pt x="93" y="143"/>
                    <a:pt x="93" y="123"/>
                  </a:cubicBezTo>
                  <a:cubicBezTo>
                    <a:pt x="93" y="103"/>
                    <a:pt x="79" y="86"/>
                    <a:pt x="62" y="79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0" name="Freeform 1020"/>
            <p:cNvSpPr>
              <a:spLocks/>
            </p:cNvSpPr>
            <p:nvPr/>
          </p:nvSpPr>
          <p:spPr bwMode="auto">
            <a:xfrm>
              <a:off x="7524284" y="2475454"/>
              <a:ext cx="84737" cy="116748"/>
            </a:xfrm>
            <a:custGeom>
              <a:avLst/>
              <a:gdLst>
                <a:gd name="T0" fmla="*/ 0 w 142"/>
                <a:gd name="T1" fmla="*/ 0 h 195"/>
                <a:gd name="T2" fmla="*/ 33 w 142"/>
                <a:gd name="T3" fmla="*/ 0 h 195"/>
                <a:gd name="T4" fmla="*/ 33 w 142"/>
                <a:gd name="T5" fmla="*/ 82 h 195"/>
                <a:gd name="T6" fmla="*/ 109 w 142"/>
                <a:gd name="T7" fmla="*/ 82 h 195"/>
                <a:gd name="T8" fmla="*/ 109 w 142"/>
                <a:gd name="T9" fmla="*/ 0 h 195"/>
                <a:gd name="T10" fmla="*/ 142 w 142"/>
                <a:gd name="T11" fmla="*/ 0 h 195"/>
                <a:gd name="T12" fmla="*/ 142 w 142"/>
                <a:gd name="T13" fmla="*/ 195 h 195"/>
                <a:gd name="T14" fmla="*/ 109 w 142"/>
                <a:gd name="T15" fmla="*/ 195 h 195"/>
                <a:gd name="T16" fmla="*/ 109 w 142"/>
                <a:gd name="T17" fmla="*/ 113 h 195"/>
                <a:gd name="T18" fmla="*/ 33 w 142"/>
                <a:gd name="T19" fmla="*/ 113 h 195"/>
                <a:gd name="T20" fmla="*/ 33 w 142"/>
                <a:gd name="T21" fmla="*/ 195 h 195"/>
                <a:gd name="T22" fmla="*/ 0 w 142"/>
                <a:gd name="T23" fmla="*/ 195 h 195"/>
                <a:gd name="T24" fmla="*/ 0 w 142"/>
                <a:gd name="T2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" h="195">
                  <a:moveTo>
                    <a:pt x="0" y="0"/>
                  </a:moveTo>
                  <a:lnTo>
                    <a:pt x="33" y="0"/>
                  </a:lnTo>
                  <a:lnTo>
                    <a:pt x="33" y="82"/>
                  </a:lnTo>
                  <a:lnTo>
                    <a:pt x="109" y="82"/>
                  </a:lnTo>
                  <a:lnTo>
                    <a:pt x="109" y="0"/>
                  </a:lnTo>
                  <a:lnTo>
                    <a:pt x="142" y="0"/>
                  </a:lnTo>
                  <a:lnTo>
                    <a:pt x="142" y="195"/>
                  </a:lnTo>
                  <a:lnTo>
                    <a:pt x="109" y="195"/>
                  </a:lnTo>
                  <a:lnTo>
                    <a:pt x="109" y="113"/>
                  </a:lnTo>
                  <a:lnTo>
                    <a:pt x="33" y="113"/>
                  </a:lnTo>
                  <a:lnTo>
                    <a:pt x="33" y="195"/>
                  </a:lnTo>
                  <a:lnTo>
                    <a:pt x="0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1" name="Freeform 1021"/>
            <p:cNvSpPr>
              <a:spLocks noEditPoints="1"/>
            </p:cNvSpPr>
            <p:nvPr/>
          </p:nvSpPr>
          <p:spPr bwMode="auto">
            <a:xfrm>
              <a:off x="7627852" y="2501816"/>
              <a:ext cx="75322" cy="92269"/>
            </a:xfrm>
            <a:custGeom>
              <a:avLst/>
              <a:gdLst>
                <a:gd name="T0" fmla="*/ 0 w 124"/>
                <a:gd name="T1" fmla="*/ 79 h 154"/>
                <a:gd name="T2" fmla="*/ 0 w 124"/>
                <a:gd name="T3" fmla="*/ 76 h 154"/>
                <a:gd name="T4" fmla="*/ 63 w 124"/>
                <a:gd name="T5" fmla="*/ 0 h 154"/>
                <a:gd name="T6" fmla="*/ 124 w 124"/>
                <a:gd name="T7" fmla="*/ 77 h 154"/>
                <a:gd name="T8" fmla="*/ 124 w 124"/>
                <a:gd name="T9" fmla="*/ 89 h 154"/>
                <a:gd name="T10" fmla="*/ 31 w 124"/>
                <a:gd name="T11" fmla="*/ 89 h 154"/>
                <a:gd name="T12" fmla="*/ 69 w 124"/>
                <a:gd name="T13" fmla="*/ 126 h 154"/>
                <a:gd name="T14" fmla="*/ 103 w 124"/>
                <a:gd name="T15" fmla="*/ 111 h 154"/>
                <a:gd name="T16" fmla="*/ 119 w 124"/>
                <a:gd name="T17" fmla="*/ 131 h 154"/>
                <a:gd name="T18" fmla="*/ 68 w 124"/>
                <a:gd name="T19" fmla="*/ 154 h 154"/>
                <a:gd name="T20" fmla="*/ 0 w 124"/>
                <a:gd name="T21" fmla="*/ 79 h 154"/>
                <a:gd name="T22" fmla="*/ 94 w 124"/>
                <a:gd name="T23" fmla="*/ 68 h 154"/>
                <a:gd name="T24" fmla="*/ 64 w 124"/>
                <a:gd name="T25" fmla="*/ 28 h 154"/>
                <a:gd name="T26" fmla="*/ 33 w 124"/>
                <a:gd name="T27" fmla="*/ 68 h 154"/>
                <a:gd name="T28" fmla="*/ 94 w 124"/>
                <a:gd name="T29" fmla="*/ 6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54">
                  <a:moveTo>
                    <a:pt x="0" y="79"/>
                  </a:moveTo>
                  <a:lnTo>
                    <a:pt x="0" y="76"/>
                  </a:lnTo>
                  <a:cubicBezTo>
                    <a:pt x="0" y="33"/>
                    <a:pt x="26" y="0"/>
                    <a:pt x="63" y="0"/>
                  </a:cubicBezTo>
                  <a:cubicBezTo>
                    <a:pt x="103" y="0"/>
                    <a:pt x="124" y="34"/>
                    <a:pt x="124" y="77"/>
                  </a:cubicBezTo>
                  <a:lnTo>
                    <a:pt x="124" y="89"/>
                  </a:lnTo>
                  <a:lnTo>
                    <a:pt x="31" y="89"/>
                  </a:lnTo>
                  <a:cubicBezTo>
                    <a:pt x="34" y="114"/>
                    <a:pt x="49" y="126"/>
                    <a:pt x="69" y="126"/>
                  </a:cubicBezTo>
                  <a:cubicBezTo>
                    <a:pt x="83" y="126"/>
                    <a:pt x="93" y="120"/>
                    <a:pt x="103" y="111"/>
                  </a:cubicBezTo>
                  <a:lnTo>
                    <a:pt x="119" y="131"/>
                  </a:lnTo>
                  <a:cubicBezTo>
                    <a:pt x="105" y="145"/>
                    <a:pt x="89" y="154"/>
                    <a:pt x="68" y="154"/>
                  </a:cubicBezTo>
                  <a:cubicBezTo>
                    <a:pt x="30" y="154"/>
                    <a:pt x="0" y="125"/>
                    <a:pt x="0" y="79"/>
                  </a:cubicBezTo>
                  <a:close/>
                  <a:moveTo>
                    <a:pt x="94" y="68"/>
                  </a:moveTo>
                  <a:cubicBezTo>
                    <a:pt x="93" y="44"/>
                    <a:pt x="81" y="28"/>
                    <a:pt x="64" y="28"/>
                  </a:cubicBezTo>
                  <a:cubicBezTo>
                    <a:pt x="46" y="28"/>
                    <a:pt x="34" y="43"/>
                    <a:pt x="33" y="68"/>
                  </a:cubicBezTo>
                  <a:lnTo>
                    <a:pt x="94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2" name="Freeform 1022"/>
            <p:cNvSpPr>
              <a:spLocks noEditPoints="1"/>
            </p:cNvSpPr>
            <p:nvPr/>
          </p:nvSpPr>
          <p:spPr bwMode="auto">
            <a:xfrm>
              <a:off x="7714472" y="2503699"/>
              <a:ext cx="71555" cy="90386"/>
            </a:xfrm>
            <a:custGeom>
              <a:avLst/>
              <a:gdLst>
                <a:gd name="T0" fmla="*/ 0 w 119"/>
                <a:gd name="T1" fmla="*/ 106 h 152"/>
                <a:gd name="T2" fmla="*/ 0 w 119"/>
                <a:gd name="T3" fmla="*/ 104 h 152"/>
                <a:gd name="T4" fmla="*/ 52 w 119"/>
                <a:gd name="T5" fmla="*/ 57 h 152"/>
                <a:gd name="T6" fmla="*/ 86 w 119"/>
                <a:gd name="T7" fmla="*/ 63 h 152"/>
                <a:gd name="T8" fmla="*/ 86 w 119"/>
                <a:gd name="T9" fmla="*/ 57 h 152"/>
                <a:gd name="T10" fmla="*/ 55 w 119"/>
                <a:gd name="T11" fmla="*/ 27 h 152"/>
                <a:gd name="T12" fmla="*/ 20 w 119"/>
                <a:gd name="T13" fmla="*/ 36 h 152"/>
                <a:gd name="T14" fmla="*/ 11 w 119"/>
                <a:gd name="T15" fmla="*/ 11 h 152"/>
                <a:gd name="T16" fmla="*/ 60 w 119"/>
                <a:gd name="T17" fmla="*/ 0 h 152"/>
                <a:gd name="T18" fmla="*/ 104 w 119"/>
                <a:gd name="T19" fmla="*/ 15 h 152"/>
                <a:gd name="T20" fmla="*/ 119 w 119"/>
                <a:gd name="T21" fmla="*/ 57 h 152"/>
                <a:gd name="T22" fmla="*/ 119 w 119"/>
                <a:gd name="T23" fmla="*/ 148 h 152"/>
                <a:gd name="T24" fmla="*/ 87 w 119"/>
                <a:gd name="T25" fmla="*/ 148 h 152"/>
                <a:gd name="T26" fmla="*/ 87 w 119"/>
                <a:gd name="T27" fmla="*/ 131 h 152"/>
                <a:gd name="T28" fmla="*/ 46 w 119"/>
                <a:gd name="T29" fmla="*/ 152 h 152"/>
                <a:gd name="T30" fmla="*/ 0 w 119"/>
                <a:gd name="T31" fmla="*/ 106 h 152"/>
                <a:gd name="T32" fmla="*/ 86 w 119"/>
                <a:gd name="T33" fmla="*/ 98 h 152"/>
                <a:gd name="T34" fmla="*/ 86 w 119"/>
                <a:gd name="T35" fmla="*/ 83 h 152"/>
                <a:gd name="T36" fmla="*/ 58 w 119"/>
                <a:gd name="T37" fmla="*/ 78 h 152"/>
                <a:gd name="T38" fmla="*/ 30 w 119"/>
                <a:gd name="T39" fmla="*/ 103 h 152"/>
                <a:gd name="T40" fmla="*/ 30 w 119"/>
                <a:gd name="T41" fmla="*/ 103 h 152"/>
                <a:gd name="T42" fmla="*/ 54 w 119"/>
                <a:gd name="T43" fmla="*/ 127 h 152"/>
                <a:gd name="T44" fmla="*/ 86 w 119"/>
                <a:gd name="T45" fmla="*/ 9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" h="152">
                  <a:moveTo>
                    <a:pt x="0" y="106"/>
                  </a:moveTo>
                  <a:lnTo>
                    <a:pt x="0" y="104"/>
                  </a:lnTo>
                  <a:cubicBezTo>
                    <a:pt x="0" y="73"/>
                    <a:pt x="21" y="57"/>
                    <a:pt x="52" y="57"/>
                  </a:cubicBezTo>
                  <a:cubicBezTo>
                    <a:pt x="66" y="57"/>
                    <a:pt x="76" y="59"/>
                    <a:pt x="86" y="63"/>
                  </a:cubicBezTo>
                  <a:lnTo>
                    <a:pt x="86" y="57"/>
                  </a:lnTo>
                  <a:cubicBezTo>
                    <a:pt x="86" y="37"/>
                    <a:pt x="75" y="27"/>
                    <a:pt x="55" y="27"/>
                  </a:cubicBezTo>
                  <a:cubicBezTo>
                    <a:pt x="41" y="27"/>
                    <a:pt x="29" y="32"/>
                    <a:pt x="20" y="36"/>
                  </a:cubicBezTo>
                  <a:lnTo>
                    <a:pt x="11" y="11"/>
                  </a:lnTo>
                  <a:cubicBezTo>
                    <a:pt x="25" y="3"/>
                    <a:pt x="40" y="0"/>
                    <a:pt x="60" y="0"/>
                  </a:cubicBezTo>
                  <a:cubicBezTo>
                    <a:pt x="79" y="0"/>
                    <a:pt x="94" y="5"/>
                    <a:pt x="104" y="15"/>
                  </a:cubicBezTo>
                  <a:cubicBezTo>
                    <a:pt x="114" y="25"/>
                    <a:pt x="119" y="38"/>
                    <a:pt x="119" y="57"/>
                  </a:cubicBezTo>
                  <a:lnTo>
                    <a:pt x="119" y="148"/>
                  </a:lnTo>
                  <a:lnTo>
                    <a:pt x="87" y="148"/>
                  </a:lnTo>
                  <a:lnTo>
                    <a:pt x="87" y="131"/>
                  </a:lnTo>
                  <a:cubicBezTo>
                    <a:pt x="79" y="143"/>
                    <a:pt x="66" y="152"/>
                    <a:pt x="46" y="152"/>
                  </a:cubicBezTo>
                  <a:cubicBezTo>
                    <a:pt x="20" y="151"/>
                    <a:pt x="0" y="135"/>
                    <a:pt x="0" y="106"/>
                  </a:cubicBezTo>
                  <a:close/>
                  <a:moveTo>
                    <a:pt x="86" y="98"/>
                  </a:moveTo>
                  <a:lnTo>
                    <a:pt x="86" y="83"/>
                  </a:lnTo>
                  <a:cubicBezTo>
                    <a:pt x="79" y="81"/>
                    <a:pt x="70" y="78"/>
                    <a:pt x="58" y="78"/>
                  </a:cubicBezTo>
                  <a:cubicBezTo>
                    <a:pt x="41" y="78"/>
                    <a:pt x="30" y="87"/>
                    <a:pt x="30" y="103"/>
                  </a:cubicBezTo>
                  <a:lnTo>
                    <a:pt x="30" y="103"/>
                  </a:lnTo>
                  <a:cubicBezTo>
                    <a:pt x="30" y="118"/>
                    <a:pt x="40" y="126"/>
                    <a:pt x="54" y="127"/>
                  </a:cubicBezTo>
                  <a:cubicBezTo>
                    <a:pt x="72" y="127"/>
                    <a:pt x="86" y="116"/>
                    <a:pt x="86" y="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3" name="Freeform 1023"/>
            <p:cNvSpPr>
              <a:spLocks/>
            </p:cNvSpPr>
            <p:nvPr/>
          </p:nvSpPr>
          <p:spPr bwMode="auto">
            <a:xfrm>
              <a:off x="7797325" y="2479220"/>
              <a:ext cx="48959" cy="114866"/>
            </a:xfrm>
            <a:custGeom>
              <a:avLst/>
              <a:gdLst>
                <a:gd name="T0" fmla="*/ 16 w 81"/>
                <a:gd name="T1" fmla="*/ 152 h 191"/>
                <a:gd name="T2" fmla="*/ 16 w 81"/>
                <a:gd name="T3" fmla="*/ 67 h 191"/>
                <a:gd name="T4" fmla="*/ 0 w 81"/>
                <a:gd name="T5" fmla="*/ 67 h 191"/>
                <a:gd name="T6" fmla="*/ 0 w 81"/>
                <a:gd name="T7" fmla="*/ 39 h 191"/>
                <a:gd name="T8" fmla="*/ 16 w 81"/>
                <a:gd name="T9" fmla="*/ 39 h 191"/>
                <a:gd name="T10" fmla="*/ 16 w 81"/>
                <a:gd name="T11" fmla="*/ 0 h 191"/>
                <a:gd name="T12" fmla="*/ 47 w 81"/>
                <a:gd name="T13" fmla="*/ 0 h 191"/>
                <a:gd name="T14" fmla="*/ 47 w 81"/>
                <a:gd name="T15" fmla="*/ 39 h 191"/>
                <a:gd name="T16" fmla="*/ 79 w 81"/>
                <a:gd name="T17" fmla="*/ 39 h 191"/>
                <a:gd name="T18" fmla="*/ 79 w 81"/>
                <a:gd name="T19" fmla="*/ 67 h 191"/>
                <a:gd name="T20" fmla="*/ 47 w 81"/>
                <a:gd name="T21" fmla="*/ 67 h 191"/>
                <a:gd name="T22" fmla="*/ 47 w 81"/>
                <a:gd name="T23" fmla="*/ 146 h 191"/>
                <a:gd name="T24" fmla="*/ 63 w 81"/>
                <a:gd name="T25" fmla="*/ 162 h 191"/>
                <a:gd name="T26" fmla="*/ 81 w 81"/>
                <a:gd name="T27" fmla="*/ 158 h 191"/>
                <a:gd name="T28" fmla="*/ 81 w 81"/>
                <a:gd name="T29" fmla="*/ 185 h 191"/>
                <a:gd name="T30" fmla="*/ 55 w 81"/>
                <a:gd name="T31" fmla="*/ 191 h 191"/>
                <a:gd name="T32" fmla="*/ 16 w 81"/>
                <a:gd name="T33" fmla="*/ 15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91">
                  <a:moveTo>
                    <a:pt x="16" y="152"/>
                  </a:moveTo>
                  <a:lnTo>
                    <a:pt x="16" y="67"/>
                  </a:lnTo>
                  <a:lnTo>
                    <a:pt x="0" y="67"/>
                  </a:lnTo>
                  <a:lnTo>
                    <a:pt x="0" y="39"/>
                  </a:lnTo>
                  <a:lnTo>
                    <a:pt x="16" y="39"/>
                  </a:lnTo>
                  <a:lnTo>
                    <a:pt x="16" y="0"/>
                  </a:lnTo>
                  <a:lnTo>
                    <a:pt x="47" y="0"/>
                  </a:lnTo>
                  <a:lnTo>
                    <a:pt x="47" y="39"/>
                  </a:lnTo>
                  <a:lnTo>
                    <a:pt x="79" y="39"/>
                  </a:lnTo>
                  <a:lnTo>
                    <a:pt x="79" y="67"/>
                  </a:lnTo>
                  <a:lnTo>
                    <a:pt x="47" y="67"/>
                  </a:lnTo>
                  <a:lnTo>
                    <a:pt x="47" y="146"/>
                  </a:lnTo>
                  <a:cubicBezTo>
                    <a:pt x="47" y="157"/>
                    <a:pt x="53" y="162"/>
                    <a:pt x="63" y="162"/>
                  </a:cubicBezTo>
                  <a:cubicBezTo>
                    <a:pt x="69" y="162"/>
                    <a:pt x="75" y="161"/>
                    <a:pt x="81" y="158"/>
                  </a:cubicBezTo>
                  <a:lnTo>
                    <a:pt x="81" y="185"/>
                  </a:lnTo>
                  <a:cubicBezTo>
                    <a:pt x="73" y="188"/>
                    <a:pt x="66" y="191"/>
                    <a:pt x="55" y="191"/>
                  </a:cubicBezTo>
                  <a:cubicBezTo>
                    <a:pt x="32" y="191"/>
                    <a:pt x="16" y="181"/>
                    <a:pt x="16" y="1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4" name="Freeform 1024"/>
            <p:cNvSpPr>
              <a:spLocks/>
            </p:cNvSpPr>
            <p:nvPr/>
          </p:nvSpPr>
          <p:spPr bwMode="auto">
            <a:xfrm>
              <a:off x="8102378" y="2475454"/>
              <a:ext cx="97918" cy="116748"/>
            </a:xfrm>
            <a:custGeom>
              <a:avLst/>
              <a:gdLst>
                <a:gd name="T0" fmla="*/ 2 w 162"/>
                <a:gd name="T1" fmla="*/ 0 h 195"/>
                <a:gd name="T2" fmla="*/ 24 w 162"/>
                <a:gd name="T3" fmla="*/ 0 h 195"/>
                <a:gd name="T4" fmla="*/ 82 w 162"/>
                <a:gd name="T5" fmla="*/ 104 h 195"/>
                <a:gd name="T6" fmla="*/ 141 w 162"/>
                <a:gd name="T7" fmla="*/ 0 h 195"/>
                <a:gd name="T8" fmla="*/ 162 w 162"/>
                <a:gd name="T9" fmla="*/ 0 h 195"/>
                <a:gd name="T10" fmla="*/ 162 w 162"/>
                <a:gd name="T11" fmla="*/ 195 h 195"/>
                <a:gd name="T12" fmla="*/ 141 w 162"/>
                <a:gd name="T13" fmla="*/ 195 h 195"/>
                <a:gd name="T14" fmla="*/ 141 w 162"/>
                <a:gd name="T15" fmla="*/ 39 h 195"/>
                <a:gd name="T16" fmla="*/ 81 w 162"/>
                <a:gd name="T17" fmla="*/ 143 h 195"/>
                <a:gd name="T18" fmla="*/ 80 w 162"/>
                <a:gd name="T19" fmla="*/ 143 h 195"/>
                <a:gd name="T20" fmla="*/ 20 w 162"/>
                <a:gd name="T21" fmla="*/ 39 h 195"/>
                <a:gd name="T22" fmla="*/ 20 w 162"/>
                <a:gd name="T23" fmla="*/ 195 h 195"/>
                <a:gd name="T24" fmla="*/ 0 w 162"/>
                <a:gd name="T25" fmla="*/ 195 h 195"/>
                <a:gd name="T26" fmla="*/ 0 w 162"/>
                <a:gd name="T27" fmla="*/ 0 h 195"/>
                <a:gd name="T28" fmla="*/ 2 w 162"/>
                <a:gd name="T2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" h="195">
                  <a:moveTo>
                    <a:pt x="2" y="0"/>
                  </a:moveTo>
                  <a:lnTo>
                    <a:pt x="24" y="0"/>
                  </a:lnTo>
                  <a:lnTo>
                    <a:pt x="82" y="104"/>
                  </a:lnTo>
                  <a:lnTo>
                    <a:pt x="141" y="0"/>
                  </a:lnTo>
                  <a:lnTo>
                    <a:pt x="162" y="0"/>
                  </a:lnTo>
                  <a:lnTo>
                    <a:pt x="162" y="195"/>
                  </a:lnTo>
                  <a:lnTo>
                    <a:pt x="141" y="195"/>
                  </a:lnTo>
                  <a:lnTo>
                    <a:pt x="141" y="39"/>
                  </a:lnTo>
                  <a:lnTo>
                    <a:pt x="81" y="143"/>
                  </a:lnTo>
                  <a:lnTo>
                    <a:pt x="80" y="143"/>
                  </a:lnTo>
                  <a:lnTo>
                    <a:pt x="20" y="39"/>
                  </a:lnTo>
                  <a:lnTo>
                    <a:pt x="20" y="195"/>
                  </a:lnTo>
                  <a:lnTo>
                    <a:pt x="0" y="195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5" name="Freeform 1025"/>
            <p:cNvSpPr>
              <a:spLocks noEditPoints="1"/>
            </p:cNvSpPr>
            <p:nvPr/>
          </p:nvSpPr>
          <p:spPr bwMode="auto">
            <a:xfrm>
              <a:off x="8228541" y="2471687"/>
              <a:ext cx="13182" cy="120514"/>
            </a:xfrm>
            <a:custGeom>
              <a:avLst/>
              <a:gdLst>
                <a:gd name="T0" fmla="*/ 0 w 22"/>
                <a:gd name="T1" fmla="*/ 0 h 199"/>
                <a:gd name="T2" fmla="*/ 22 w 22"/>
                <a:gd name="T3" fmla="*/ 0 h 199"/>
                <a:gd name="T4" fmla="*/ 22 w 22"/>
                <a:gd name="T5" fmla="*/ 24 h 199"/>
                <a:gd name="T6" fmla="*/ 0 w 22"/>
                <a:gd name="T7" fmla="*/ 24 h 199"/>
                <a:gd name="T8" fmla="*/ 0 w 22"/>
                <a:gd name="T9" fmla="*/ 0 h 199"/>
                <a:gd name="T10" fmla="*/ 1 w 22"/>
                <a:gd name="T11" fmla="*/ 54 h 199"/>
                <a:gd name="T12" fmla="*/ 21 w 22"/>
                <a:gd name="T13" fmla="*/ 54 h 199"/>
                <a:gd name="T14" fmla="*/ 21 w 22"/>
                <a:gd name="T15" fmla="*/ 199 h 199"/>
                <a:gd name="T16" fmla="*/ 1 w 22"/>
                <a:gd name="T17" fmla="*/ 199 h 199"/>
                <a:gd name="T18" fmla="*/ 1 w 22"/>
                <a:gd name="T19" fmla="*/ 5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99">
                  <a:moveTo>
                    <a:pt x="0" y="0"/>
                  </a:moveTo>
                  <a:lnTo>
                    <a:pt x="22" y="0"/>
                  </a:lnTo>
                  <a:lnTo>
                    <a:pt x="22" y="24"/>
                  </a:lnTo>
                  <a:lnTo>
                    <a:pt x="0" y="24"/>
                  </a:lnTo>
                  <a:lnTo>
                    <a:pt x="0" y="0"/>
                  </a:lnTo>
                  <a:close/>
                  <a:moveTo>
                    <a:pt x="1" y="54"/>
                  </a:moveTo>
                  <a:lnTo>
                    <a:pt x="21" y="54"/>
                  </a:lnTo>
                  <a:lnTo>
                    <a:pt x="21" y="199"/>
                  </a:lnTo>
                  <a:lnTo>
                    <a:pt x="1" y="199"/>
                  </a:lnTo>
                  <a:lnTo>
                    <a:pt x="1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6" name="Freeform 1026"/>
            <p:cNvSpPr>
              <a:spLocks/>
            </p:cNvSpPr>
            <p:nvPr/>
          </p:nvSpPr>
          <p:spPr bwMode="auto">
            <a:xfrm>
              <a:off x="8258669" y="2503699"/>
              <a:ext cx="58375" cy="90386"/>
            </a:xfrm>
            <a:custGeom>
              <a:avLst/>
              <a:gdLst>
                <a:gd name="T0" fmla="*/ 0 w 98"/>
                <a:gd name="T1" fmla="*/ 129 h 149"/>
                <a:gd name="T2" fmla="*/ 10 w 98"/>
                <a:gd name="T3" fmla="*/ 114 h 149"/>
                <a:gd name="T4" fmla="*/ 52 w 98"/>
                <a:gd name="T5" fmla="*/ 131 h 149"/>
                <a:gd name="T6" fmla="*/ 80 w 98"/>
                <a:gd name="T7" fmla="*/ 109 h 149"/>
                <a:gd name="T8" fmla="*/ 80 w 98"/>
                <a:gd name="T9" fmla="*/ 109 h 149"/>
                <a:gd name="T10" fmla="*/ 48 w 98"/>
                <a:gd name="T11" fmla="*/ 81 h 149"/>
                <a:gd name="T12" fmla="*/ 7 w 98"/>
                <a:gd name="T13" fmla="*/ 40 h 149"/>
                <a:gd name="T14" fmla="*/ 7 w 98"/>
                <a:gd name="T15" fmla="*/ 40 h 149"/>
                <a:gd name="T16" fmla="*/ 52 w 98"/>
                <a:gd name="T17" fmla="*/ 0 h 149"/>
                <a:gd name="T18" fmla="*/ 97 w 98"/>
                <a:gd name="T19" fmla="*/ 15 h 149"/>
                <a:gd name="T20" fmla="*/ 87 w 98"/>
                <a:gd name="T21" fmla="*/ 30 h 149"/>
                <a:gd name="T22" fmla="*/ 51 w 98"/>
                <a:gd name="T23" fmla="*/ 16 h 149"/>
                <a:gd name="T24" fmla="*/ 26 w 98"/>
                <a:gd name="T25" fmla="*/ 36 h 149"/>
                <a:gd name="T26" fmla="*/ 26 w 98"/>
                <a:gd name="T27" fmla="*/ 36 h 149"/>
                <a:gd name="T28" fmla="*/ 58 w 98"/>
                <a:gd name="T29" fmla="*/ 62 h 149"/>
                <a:gd name="T30" fmla="*/ 98 w 98"/>
                <a:gd name="T31" fmla="*/ 105 h 149"/>
                <a:gd name="T32" fmla="*/ 98 w 98"/>
                <a:gd name="T33" fmla="*/ 105 h 149"/>
                <a:gd name="T34" fmla="*/ 52 w 98"/>
                <a:gd name="T35" fmla="*/ 146 h 149"/>
                <a:gd name="T36" fmla="*/ 0 w 98"/>
                <a:gd name="T37" fmla="*/ 12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8" h="149">
                  <a:moveTo>
                    <a:pt x="0" y="129"/>
                  </a:moveTo>
                  <a:lnTo>
                    <a:pt x="10" y="114"/>
                  </a:lnTo>
                  <a:cubicBezTo>
                    <a:pt x="23" y="125"/>
                    <a:pt x="37" y="131"/>
                    <a:pt x="52" y="131"/>
                  </a:cubicBezTo>
                  <a:cubicBezTo>
                    <a:pt x="68" y="131"/>
                    <a:pt x="80" y="122"/>
                    <a:pt x="80" y="109"/>
                  </a:cubicBezTo>
                  <a:lnTo>
                    <a:pt x="80" y="109"/>
                  </a:lnTo>
                  <a:cubicBezTo>
                    <a:pt x="80" y="96"/>
                    <a:pt x="67" y="89"/>
                    <a:pt x="48" y="81"/>
                  </a:cubicBezTo>
                  <a:cubicBezTo>
                    <a:pt x="26" y="71"/>
                    <a:pt x="7" y="62"/>
                    <a:pt x="7" y="40"/>
                  </a:cubicBezTo>
                  <a:lnTo>
                    <a:pt x="7" y="40"/>
                  </a:lnTo>
                  <a:cubicBezTo>
                    <a:pt x="7" y="16"/>
                    <a:pt x="26" y="0"/>
                    <a:pt x="52" y="0"/>
                  </a:cubicBezTo>
                  <a:cubicBezTo>
                    <a:pt x="68" y="0"/>
                    <a:pt x="86" y="6"/>
                    <a:pt x="97" y="15"/>
                  </a:cubicBezTo>
                  <a:lnTo>
                    <a:pt x="87" y="30"/>
                  </a:lnTo>
                  <a:cubicBezTo>
                    <a:pt x="76" y="22"/>
                    <a:pt x="63" y="16"/>
                    <a:pt x="51" y="16"/>
                  </a:cubicBezTo>
                  <a:cubicBezTo>
                    <a:pt x="36" y="16"/>
                    <a:pt x="26" y="25"/>
                    <a:pt x="26" y="36"/>
                  </a:cubicBezTo>
                  <a:lnTo>
                    <a:pt x="26" y="36"/>
                  </a:lnTo>
                  <a:cubicBezTo>
                    <a:pt x="26" y="49"/>
                    <a:pt x="38" y="55"/>
                    <a:pt x="58" y="62"/>
                  </a:cubicBezTo>
                  <a:cubicBezTo>
                    <a:pt x="82" y="72"/>
                    <a:pt x="98" y="83"/>
                    <a:pt x="98" y="105"/>
                  </a:cubicBezTo>
                  <a:lnTo>
                    <a:pt x="98" y="105"/>
                  </a:lnTo>
                  <a:cubicBezTo>
                    <a:pt x="98" y="131"/>
                    <a:pt x="77" y="146"/>
                    <a:pt x="52" y="146"/>
                  </a:cubicBezTo>
                  <a:cubicBezTo>
                    <a:pt x="35" y="149"/>
                    <a:pt x="16" y="141"/>
                    <a:pt x="0" y="1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7" name="Freeform 1027"/>
            <p:cNvSpPr>
              <a:spLocks/>
            </p:cNvSpPr>
            <p:nvPr/>
          </p:nvSpPr>
          <p:spPr bwMode="auto">
            <a:xfrm>
              <a:off x="8330225" y="2479220"/>
              <a:ext cx="45193" cy="114866"/>
            </a:xfrm>
            <a:custGeom>
              <a:avLst/>
              <a:gdLst>
                <a:gd name="T0" fmla="*/ 18 w 77"/>
                <a:gd name="T1" fmla="*/ 154 h 190"/>
                <a:gd name="T2" fmla="*/ 18 w 77"/>
                <a:gd name="T3" fmla="*/ 60 h 190"/>
                <a:gd name="T4" fmla="*/ 0 w 77"/>
                <a:gd name="T5" fmla="*/ 60 h 190"/>
                <a:gd name="T6" fmla="*/ 0 w 77"/>
                <a:gd name="T7" fmla="*/ 42 h 190"/>
                <a:gd name="T8" fmla="*/ 18 w 77"/>
                <a:gd name="T9" fmla="*/ 42 h 190"/>
                <a:gd name="T10" fmla="*/ 18 w 77"/>
                <a:gd name="T11" fmla="*/ 0 h 190"/>
                <a:gd name="T12" fmla="*/ 38 w 77"/>
                <a:gd name="T13" fmla="*/ 0 h 190"/>
                <a:gd name="T14" fmla="*/ 38 w 77"/>
                <a:gd name="T15" fmla="*/ 42 h 190"/>
                <a:gd name="T16" fmla="*/ 75 w 77"/>
                <a:gd name="T17" fmla="*/ 42 h 190"/>
                <a:gd name="T18" fmla="*/ 75 w 77"/>
                <a:gd name="T19" fmla="*/ 60 h 190"/>
                <a:gd name="T20" fmla="*/ 38 w 77"/>
                <a:gd name="T21" fmla="*/ 60 h 190"/>
                <a:gd name="T22" fmla="*/ 38 w 77"/>
                <a:gd name="T23" fmla="*/ 150 h 190"/>
                <a:gd name="T24" fmla="*/ 59 w 77"/>
                <a:gd name="T25" fmla="*/ 171 h 190"/>
                <a:gd name="T26" fmla="*/ 77 w 77"/>
                <a:gd name="T27" fmla="*/ 167 h 190"/>
                <a:gd name="T28" fmla="*/ 77 w 77"/>
                <a:gd name="T29" fmla="*/ 185 h 190"/>
                <a:gd name="T30" fmla="*/ 55 w 77"/>
                <a:gd name="T31" fmla="*/ 190 h 190"/>
                <a:gd name="T32" fmla="*/ 18 w 77"/>
                <a:gd name="T33" fmla="*/ 15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90">
                  <a:moveTo>
                    <a:pt x="18" y="154"/>
                  </a:moveTo>
                  <a:lnTo>
                    <a:pt x="18" y="60"/>
                  </a:lnTo>
                  <a:lnTo>
                    <a:pt x="0" y="60"/>
                  </a:lnTo>
                  <a:lnTo>
                    <a:pt x="0" y="42"/>
                  </a:lnTo>
                  <a:lnTo>
                    <a:pt x="18" y="42"/>
                  </a:lnTo>
                  <a:lnTo>
                    <a:pt x="18" y="0"/>
                  </a:lnTo>
                  <a:lnTo>
                    <a:pt x="38" y="0"/>
                  </a:lnTo>
                  <a:lnTo>
                    <a:pt x="38" y="42"/>
                  </a:lnTo>
                  <a:lnTo>
                    <a:pt x="75" y="42"/>
                  </a:lnTo>
                  <a:lnTo>
                    <a:pt x="75" y="60"/>
                  </a:lnTo>
                  <a:lnTo>
                    <a:pt x="38" y="60"/>
                  </a:lnTo>
                  <a:lnTo>
                    <a:pt x="38" y="150"/>
                  </a:lnTo>
                  <a:cubicBezTo>
                    <a:pt x="38" y="165"/>
                    <a:pt x="46" y="171"/>
                    <a:pt x="59" y="171"/>
                  </a:cubicBezTo>
                  <a:cubicBezTo>
                    <a:pt x="64" y="171"/>
                    <a:pt x="70" y="170"/>
                    <a:pt x="77" y="167"/>
                  </a:cubicBezTo>
                  <a:lnTo>
                    <a:pt x="77" y="185"/>
                  </a:lnTo>
                  <a:cubicBezTo>
                    <a:pt x="70" y="187"/>
                    <a:pt x="63" y="190"/>
                    <a:pt x="55" y="190"/>
                  </a:cubicBezTo>
                  <a:cubicBezTo>
                    <a:pt x="34" y="190"/>
                    <a:pt x="18" y="180"/>
                    <a:pt x="18" y="1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8" name="Freeform 1028"/>
            <p:cNvSpPr>
              <a:spLocks/>
            </p:cNvSpPr>
            <p:nvPr/>
          </p:nvSpPr>
          <p:spPr bwMode="auto">
            <a:xfrm>
              <a:off x="8394248" y="2503699"/>
              <a:ext cx="43310" cy="88503"/>
            </a:xfrm>
            <a:custGeom>
              <a:avLst/>
              <a:gdLst>
                <a:gd name="T0" fmla="*/ 0 w 70"/>
                <a:gd name="T1" fmla="*/ 2 h 147"/>
                <a:gd name="T2" fmla="*/ 20 w 70"/>
                <a:gd name="T3" fmla="*/ 2 h 147"/>
                <a:gd name="T4" fmla="*/ 20 w 70"/>
                <a:gd name="T5" fmla="*/ 35 h 147"/>
                <a:gd name="T6" fmla="*/ 70 w 70"/>
                <a:gd name="T7" fmla="*/ 1 h 147"/>
                <a:gd name="T8" fmla="*/ 70 w 70"/>
                <a:gd name="T9" fmla="*/ 22 h 147"/>
                <a:gd name="T10" fmla="*/ 69 w 70"/>
                <a:gd name="T11" fmla="*/ 22 h 147"/>
                <a:gd name="T12" fmla="*/ 20 w 70"/>
                <a:gd name="T13" fmla="*/ 79 h 147"/>
                <a:gd name="T14" fmla="*/ 20 w 70"/>
                <a:gd name="T15" fmla="*/ 147 h 147"/>
                <a:gd name="T16" fmla="*/ 0 w 70"/>
                <a:gd name="T17" fmla="*/ 147 h 147"/>
                <a:gd name="T18" fmla="*/ 0 w 70"/>
                <a:gd name="T1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7">
                  <a:moveTo>
                    <a:pt x="0" y="2"/>
                  </a:moveTo>
                  <a:lnTo>
                    <a:pt x="20" y="2"/>
                  </a:lnTo>
                  <a:lnTo>
                    <a:pt x="20" y="35"/>
                  </a:lnTo>
                  <a:cubicBezTo>
                    <a:pt x="28" y="15"/>
                    <a:pt x="46" y="0"/>
                    <a:pt x="70" y="1"/>
                  </a:cubicBezTo>
                  <a:lnTo>
                    <a:pt x="70" y="22"/>
                  </a:lnTo>
                  <a:lnTo>
                    <a:pt x="69" y="22"/>
                  </a:lnTo>
                  <a:cubicBezTo>
                    <a:pt x="41" y="22"/>
                    <a:pt x="20" y="41"/>
                    <a:pt x="20" y="79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9" name="Freeform 1029"/>
            <p:cNvSpPr>
              <a:spLocks noEditPoints="1"/>
            </p:cNvSpPr>
            <p:nvPr/>
          </p:nvSpPr>
          <p:spPr bwMode="auto">
            <a:xfrm>
              <a:off x="8443207" y="2503699"/>
              <a:ext cx="65907" cy="90386"/>
            </a:xfrm>
            <a:custGeom>
              <a:avLst/>
              <a:gdLst>
                <a:gd name="T0" fmla="*/ 0 w 109"/>
                <a:gd name="T1" fmla="*/ 104 h 149"/>
                <a:gd name="T2" fmla="*/ 0 w 109"/>
                <a:gd name="T3" fmla="*/ 104 h 149"/>
                <a:gd name="T4" fmla="*/ 54 w 109"/>
                <a:gd name="T5" fmla="*/ 56 h 149"/>
                <a:gd name="T6" fmla="*/ 91 w 109"/>
                <a:gd name="T7" fmla="*/ 62 h 149"/>
                <a:gd name="T8" fmla="*/ 91 w 109"/>
                <a:gd name="T9" fmla="*/ 54 h 149"/>
                <a:gd name="T10" fmla="*/ 54 w 109"/>
                <a:gd name="T11" fmla="*/ 18 h 149"/>
                <a:gd name="T12" fmla="*/ 16 w 109"/>
                <a:gd name="T13" fmla="*/ 28 h 149"/>
                <a:gd name="T14" fmla="*/ 10 w 109"/>
                <a:gd name="T15" fmla="*/ 11 h 149"/>
                <a:gd name="T16" fmla="*/ 55 w 109"/>
                <a:gd name="T17" fmla="*/ 0 h 149"/>
                <a:gd name="T18" fmla="*/ 95 w 109"/>
                <a:gd name="T19" fmla="*/ 15 h 149"/>
                <a:gd name="T20" fmla="*/ 109 w 109"/>
                <a:gd name="T21" fmla="*/ 54 h 149"/>
                <a:gd name="T22" fmla="*/ 109 w 109"/>
                <a:gd name="T23" fmla="*/ 146 h 149"/>
                <a:gd name="T24" fmla="*/ 89 w 109"/>
                <a:gd name="T25" fmla="*/ 146 h 149"/>
                <a:gd name="T26" fmla="*/ 89 w 109"/>
                <a:gd name="T27" fmla="*/ 125 h 149"/>
                <a:gd name="T28" fmla="*/ 45 w 109"/>
                <a:gd name="T29" fmla="*/ 149 h 149"/>
                <a:gd name="T30" fmla="*/ 0 w 109"/>
                <a:gd name="T31" fmla="*/ 104 h 149"/>
                <a:gd name="T32" fmla="*/ 91 w 109"/>
                <a:gd name="T33" fmla="*/ 96 h 149"/>
                <a:gd name="T34" fmla="*/ 91 w 109"/>
                <a:gd name="T35" fmla="*/ 79 h 149"/>
                <a:gd name="T36" fmla="*/ 56 w 109"/>
                <a:gd name="T37" fmla="*/ 73 h 149"/>
                <a:gd name="T38" fmla="*/ 20 w 109"/>
                <a:gd name="T39" fmla="*/ 103 h 149"/>
                <a:gd name="T40" fmla="*/ 20 w 109"/>
                <a:gd name="T41" fmla="*/ 104 h 149"/>
                <a:gd name="T42" fmla="*/ 51 w 109"/>
                <a:gd name="T43" fmla="*/ 134 h 149"/>
                <a:gd name="T44" fmla="*/ 91 w 109"/>
                <a:gd name="T45" fmla="*/ 96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9">
                  <a:moveTo>
                    <a:pt x="0" y="104"/>
                  </a:moveTo>
                  <a:lnTo>
                    <a:pt x="0" y="104"/>
                  </a:lnTo>
                  <a:cubicBezTo>
                    <a:pt x="0" y="72"/>
                    <a:pt x="21" y="56"/>
                    <a:pt x="54" y="56"/>
                  </a:cubicBezTo>
                  <a:cubicBezTo>
                    <a:pt x="69" y="56"/>
                    <a:pt x="80" y="59"/>
                    <a:pt x="91" y="62"/>
                  </a:cubicBezTo>
                  <a:lnTo>
                    <a:pt x="91" y="54"/>
                  </a:lnTo>
                  <a:cubicBezTo>
                    <a:pt x="91" y="30"/>
                    <a:pt x="78" y="18"/>
                    <a:pt x="54" y="18"/>
                  </a:cubicBezTo>
                  <a:cubicBezTo>
                    <a:pt x="39" y="18"/>
                    <a:pt x="26" y="22"/>
                    <a:pt x="16" y="28"/>
                  </a:cubicBezTo>
                  <a:lnTo>
                    <a:pt x="10" y="11"/>
                  </a:lnTo>
                  <a:cubicBezTo>
                    <a:pt x="24" y="5"/>
                    <a:pt x="38" y="0"/>
                    <a:pt x="55" y="0"/>
                  </a:cubicBezTo>
                  <a:cubicBezTo>
                    <a:pt x="72" y="0"/>
                    <a:pt x="86" y="5"/>
                    <a:pt x="95" y="15"/>
                  </a:cubicBezTo>
                  <a:cubicBezTo>
                    <a:pt x="104" y="24"/>
                    <a:pt x="109" y="38"/>
                    <a:pt x="109" y="54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9"/>
                    <a:pt x="66" y="149"/>
                    <a:pt x="45" y="149"/>
                  </a:cubicBezTo>
                  <a:cubicBezTo>
                    <a:pt x="22" y="149"/>
                    <a:pt x="0" y="133"/>
                    <a:pt x="0" y="104"/>
                  </a:cubicBezTo>
                  <a:close/>
                  <a:moveTo>
                    <a:pt x="91" y="96"/>
                  </a:moveTo>
                  <a:lnTo>
                    <a:pt x="91" y="79"/>
                  </a:lnTo>
                  <a:cubicBezTo>
                    <a:pt x="82" y="75"/>
                    <a:pt x="70" y="73"/>
                    <a:pt x="56" y="73"/>
                  </a:cubicBezTo>
                  <a:cubicBezTo>
                    <a:pt x="34" y="73"/>
                    <a:pt x="20" y="85"/>
                    <a:pt x="20" y="103"/>
                  </a:cubicBezTo>
                  <a:lnTo>
                    <a:pt x="20" y="104"/>
                  </a:lnTo>
                  <a:cubicBezTo>
                    <a:pt x="20" y="121"/>
                    <a:pt x="34" y="134"/>
                    <a:pt x="51" y="134"/>
                  </a:cubicBezTo>
                  <a:cubicBezTo>
                    <a:pt x="74" y="133"/>
                    <a:pt x="91" y="116"/>
                    <a:pt x="91" y="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0" name="Rectangle 1030"/>
            <p:cNvSpPr>
              <a:spLocks noChangeArrowheads="1"/>
            </p:cNvSpPr>
            <p:nvPr/>
          </p:nvSpPr>
          <p:spPr bwMode="auto">
            <a:xfrm>
              <a:off x="8533593" y="2471687"/>
              <a:ext cx="13182" cy="1205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1" name="Freeform 1031"/>
            <p:cNvSpPr>
              <a:spLocks noEditPoints="1"/>
            </p:cNvSpPr>
            <p:nvPr/>
          </p:nvSpPr>
          <p:spPr bwMode="auto">
            <a:xfrm>
              <a:off x="8780271" y="2473570"/>
              <a:ext cx="99802" cy="118632"/>
            </a:xfrm>
            <a:custGeom>
              <a:avLst/>
              <a:gdLst>
                <a:gd name="T0" fmla="*/ 75 w 168"/>
                <a:gd name="T1" fmla="*/ 0 h 195"/>
                <a:gd name="T2" fmla="*/ 95 w 168"/>
                <a:gd name="T3" fmla="*/ 0 h 195"/>
                <a:gd name="T4" fmla="*/ 168 w 168"/>
                <a:gd name="T5" fmla="*/ 195 h 195"/>
                <a:gd name="T6" fmla="*/ 146 w 168"/>
                <a:gd name="T7" fmla="*/ 195 h 195"/>
                <a:gd name="T8" fmla="*/ 127 w 168"/>
                <a:gd name="T9" fmla="*/ 144 h 195"/>
                <a:gd name="T10" fmla="*/ 40 w 168"/>
                <a:gd name="T11" fmla="*/ 144 h 195"/>
                <a:gd name="T12" fmla="*/ 21 w 168"/>
                <a:gd name="T13" fmla="*/ 195 h 195"/>
                <a:gd name="T14" fmla="*/ 0 w 168"/>
                <a:gd name="T15" fmla="*/ 195 h 195"/>
                <a:gd name="T16" fmla="*/ 75 w 168"/>
                <a:gd name="T17" fmla="*/ 0 h 195"/>
                <a:gd name="T18" fmla="*/ 121 w 168"/>
                <a:gd name="T19" fmla="*/ 126 h 195"/>
                <a:gd name="T20" fmla="*/ 84 w 168"/>
                <a:gd name="T21" fmla="*/ 28 h 195"/>
                <a:gd name="T22" fmla="*/ 47 w 168"/>
                <a:gd name="T23" fmla="*/ 126 h 195"/>
                <a:gd name="T24" fmla="*/ 121 w 168"/>
                <a:gd name="T25" fmla="*/ 12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195">
                  <a:moveTo>
                    <a:pt x="75" y="0"/>
                  </a:moveTo>
                  <a:lnTo>
                    <a:pt x="95" y="0"/>
                  </a:lnTo>
                  <a:lnTo>
                    <a:pt x="168" y="195"/>
                  </a:lnTo>
                  <a:lnTo>
                    <a:pt x="146" y="195"/>
                  </a:lnTo>
                  <a:lnTo>
                    <a:pt x="127" y="144"/>
                  </a:lnTo>
                  <a:lnTo>
                    <a:pt x="40" y="144"/>
                  </a:lnTo>
                  <a:lnTo>
                    <a:pt x="21" y="195"/>
                  </a:lnTo>
                  <a:lnTo>
                    <a:pt x="0" y="195"/>
                  </a:lnTo>
                  <a:lnTo>
                    <a:pt x="75" y="0"/>
                  </a:lnTo>
                  <a:close/>
                  <a:moveTo>
                    <a:pt x="121" y="126"/>
                  </a:moveTo>
                  <a:lnTo>
                    <a:pt x="84" y="28"/>
                  </a:lnTo>
                  <a:lnTo>
                    <a:pt x="47" y="126"/>
                  </a:lnTo>
                  <a:lnTo>
                    <a:pt x="121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2" name="Freeform 1032"/>
            <p:cNvSpPr>
              <a:spLocks noEditPoints="1"/>
            </p:cNvSpPr>
            <p:nvPr/>
          </p:nvSpPr>
          <p:spPr bwMode="auto">
            <a:xfrm>
              <a:off x="8891370" y="2503699"/>
              <a:ext cx="77205" cy="90386"/>
            </a:xfrm>
            <a:custGeom>
              <a:avLst/>
              <a:gdLst>
                <a:gd name="T0" fmla="*/ 0 w 127"/>
                <a:gd name="T1" fmla="*/ 77 h 150"/>
                <a:gd name="T2" fmla="*/ 0 w 127"/>
                <a:gd name="T3" fmla="*/ 75 h 150"/>
                <a:gd name="T4" fmla="*/ 64 w 127"/>
                <a:gd name="T5" fmla="*/ 0 h 150"/>
                <a:gd name="T6" fmla="*/ 127 w 127"/>
                <a:gd name="T7" fmla="*/ 73 h 150"/>
                <a:gd name="T8" fmla="*/ 127 w 127"/>
                <a:gd name="T9" fmla="*/ 75 h 150"/>
                <a:gd name="T10" fmla="*/ 64 w 127"/>
                <a:gd name="T11" fmla="*/ 150 h 150"/>
                <a:gd name="T12" fmla="*/ 0 w 127"/>
                <a:gd name="T13" fmla="*/ 77 h 150"/>
                <a:gd name="T14" fmla="*/ 109 w 127"/>
                <a:gd name="T15" fmla="*/ 77 h 150"/>
                <a:gd name="T16" fmla="*/ 109 w 127"/>
                <a:gd name="T17" fmla="*/ 76 h 150"/>
                <a:gd name="T18" fmla="*/ 65 w 127"/>
                <a:gd name="T19" fmla="*/ 20 h 150"/>
                <a:gd name="T20" fmla="*/ 21 w 127"/>
                <a:gd name="T21" fmla="*/ 76 h 150"/>
                <a:gd name="T22" fmla="*/ 21 w 127"/>
                <a:gd name="T23" fmla="*/ 77 h 150"/>
                <a:gd name="T24" fmla="*/ 65 w 127"/>
                <a:gd name="T25" fmla="*/ 133 h 150"/>
                <a:gd name="T26" fmla="*/ 109 w 127"/>
                <a:gd name="T27" fmla="*/ 7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150">
                  <a:moveTo>
                    <a:pt x="0" y="77"/>
                  </a:moveTo>
                  <a:lnTo>
                    <a:pt x="0" y="75"/>
                  </a:lnTo>
                  <a:cubicBezTo>
                    <a:pt x="0" y="32"/>
                    <a:pt x="27" y="0"/>
                    <a:pt x="64" y="0"/>
                  </a:cubicBezTo>
                  <a:cubicBezTo>
                    <a:pt x="101" y="0"/>
                    <a:pt x="127" y="32"/>
                    <a:pt x="127" y="73"/>
                  </a:cubicBezTo>
                  <a:lnTo>
                    <a:pt x="127" y="75"/>
                  </a:lnTo>
                  <a:cubicBezTo>
                    <a:pt x="127" y="117"/>
                    <a:pt x="100" y="150"/>
                    <a:pt x="64" y="150"/>
                  </a:cubicBezTo>
                  <a:cubicBezTo>
                    <a:pt x="27" y="150"/>
                    <a:pt x="0" y="120"/>
                    <a:pt x="0" y="77"/>
                  </a:cubicBezTo>
                  <a:close/>
                  <a:moveTo>
                    <a:pt x="109" y="77"/>
                  </a:moveTo>
                  <a:lnTo>
                    <a:pt x="109" y="76"/>
                  </a:lnTo>
                  <a:cubicBezTo>
                    <a:pt x="109" y="43"/>
                    <a:pt x="89" y="20"/>
                    <a:pt x="65" y="20"/>
                  </a:cubicBezTo>
                  <a:cubicBezTo>
                    <a:pt x="40" y="20"/>
                    <a:pt x="21" y="43"/>
                    <a:pt x="21" y="76"/>
                  </a:cubicBezTo>
                  <a:lnTo>
                    <a:pt x="21" y="77"/>
                  </a:lnTo>
                  <a:cubicBezTo>
                    <a:pt x="21" y="110"/>
                    <a:pt x="40" y="133"/>
                    <a:pt x="65" y="133"/>
                  </a:cubicBezTo>
                  <a:cubicBezTo>
                    <a:pt x="90" y="133"/>
                    <a:pt x="109" y="108"/>
                    <a:pt x="109" y="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3" name="Freeform 1033"/>
            <p:cNvSpPr>
              <a:spLocks noEditPoints="1"/>
            </p:cNvSpPr>
            <p:nvPr/>
          </p:nvSpPr>
          <p:spPr bwMode="auto">
            <a:xfrm>
              <a:off x="8985522" y="2471687"/>
              <a:ext cx="73439" cy="122398"/>
            </a:xfrm>
            <a:custGeom>
              <a:avLst/>
              <a:gdLst>
                <a:gd name="T0" fmla="*/ 0 w 124"/>
                <a:gd name="T1" fmla="*/ 129 h 203"/>
                <a:gd name="T2" fmla="*/ 0 w 124"/>
                <a:gd name="T3" fmla="*/ 127 h 203"/>
                <a:gd name="T4" fmla="*/ 57 w 124"/>
                <a:gd name="T5" fmla="*/ 53 h 203"/>
                <a:gd name="T6" fmla="*/ 104 w 124"/>
                <a:gd name="T7" fmla="*/ 83 h 203"/>
                <a:gd name="T8" fmla="*/ 104 w 124"/>
                <a:gd name="T9" fmla="*/ 0 h 203"/>
                <a:gd name="T10" fmla="*/ 124 w 124"/>
                <a:gd name="T11" fmla="*/ 0 h 203"/>
                <a:gd name="T12" fmla="*/ 124 w 124"/>
                <a:gd name="T13" fmla="*/ 200 h 203"/>
                <a:gd name="T14" fmla="*/ 104 w 124"/>
                <a:gd name="T15" fmla="*/ 200 h 203"/>
                <a:gd name="T16" fmla="*/ 104 w 124"/>
                <a:gd name="T17" fmla="*/ 173 h 203"/>
                <a:gd name="T18" fmla="*/ 57 w 124"/>
                <a:gd name="T19" fmla="*/ 203 h 203"/>
                <a:gd name="T20" fmla="*/ 0 w 124"/>
                <a:gd name="T21" fmla="*/ 129 h 203"/>
                <a:gd name="T22" fmla="*/ 105 w 124"/>
                <a:gd name="T23" fmla="*/ 129 h 203"/>
                <a:gd name="T24" fmla="*/ 105 w 124"/>
                <a:gd name="T25" fmla="*/ 127 h 203"/>
                <a:gd name="T26" fmla="*/ 61 w 124"/>
                <a:gd name="T27" fmla="*/ 70 h 203"/>
                <a:gd name="T28" fmla="*/ 20 w 124"/>
                <a:gd name="T29" fmla="*/ 127 h 203"/>
                <a:gd name="T30" fmla="*/ 20 w 124"/>
                <a:gd name="T31" fmla="*/ 129 h 203"/>
                <a:gd name="T32" fmla="*/ 61 w 124"/>
                <a:gd name="T33" fmla="*/ 185 h 203"/>
                <a:gd name="T34" fmla="*/ 105 w 124"/>
                <a:gd name="T35" fmla="*/ 12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03">
                  <a:moveTo>
                    <a:pt x="0" y="129"/>
                  </a:moveTo>
                  <a:lnTo>
                    <a:pt x="0" y="127"/>
                  </a:lnTo>
                  <a:cubicBezTo>
                    <a:pt x="0" y="79"/>
                    <a:pt x="29" y="53"/>
                    <a:pt x="57" y="53"/>
                  </a:cubicBezTo>
                  <a:cubicBezTo>
                    <a:pt x="80" y="53"/>
                    <a:pt x="95" y="67"/>
                    <a:pt x="104" y="83"/>
                  </a:cubicBezTo>
                  <a:lnTo>
                    <a:pt x="104" y="0"/>
                  </a:lnTo>
                  <a:lnTo>
                    <a:pt x="124" y="0"/>
                  </a:lnTo>
                  <a:lnTo>
                    <a:pt x="124" y="200"/>
                  </a:lnTo>
                  <a:lnTo>
                    <a:pt x="104" y="200"/>
                  </a:lnTo>
                  <a:lnTo>
                    <a:pt x="104" y="173"/>
                  </a:lnTo>
                  <a:cubicBezTo>
                    <a:pt x="94" y="189"/>
                    <a:pt x="80" y="203"/>
                    <a:pt x="57" y="203"/>
                  </a:cubicBezTo>
                  <a:cubicBezTo>
                    <a:pt x="27" y="203"/>
                    <a:pt x="0" y="178"/>
                    <a:pt x="0" y="129"/>
                  </a:cubicBezTo>
                  <a:close/>
                  <a:moveTo>
                    <a:pt x="105" y="129"/>
                  </a:moveTo>
                  <a:lnTo>
                    <a:pt x="105" y="127"/>
                  </a:lnTo>
                  <a:cubicBezTo>
                    <a:pt x="105" y="93"/>
                    <a:pt x="84" y="70"/>
                    <a:pt x="61" y="70"/>
                  </a:cubicBezTo>
                  <a:cubicBezTo>
                    <a:pt x="39" y="70"/>
                    <a:pt x="20" y="90"/>
                    <a:pt x="20" y="127"/>
                  </a:cubicBezTo>
                  <a:lnTo>
                    <a:pt x="20" y="129"/>
                  </a:lnTo>
                  <a:cubicBezTo>
                    <a:pt x="20" y="164"/>
                    <a:pt x="39" y="185"/>
                    <a:pt x="61" y="185"/>
                  </a:cubicBezTo>
                  <a:cubicBezTo>
                    <a:pt x="84" y="185"/>
                    <a:pt x="105" y="163"/>
                    <a:pt x="105" y="1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4" name="Freeform 1034"/>
            <p:cNvSpPr>
              <a:spLocks/>
            </p:cNvSpPr>
            <p:nvPr/>
          </p:nvSpPr>
          <p:spPr bwMode="auto">
            <a:xfrm>
              <a:off x="9083440" y="2471687"/>
              <a:ext cx="67789" cy="120514"/>
            </a:xfrm>
            <a:custGeom>
              <a:avLst/>
              <a:gdLst>
                <a:gd name="T0" fmla="*/ 0 w 110"/>
                <a:gd name="T1" fmla="*/ 0 h 201"/>
                <a:gd name="T2" fmla="*/ 20 w 110"/>
                <a:gd name="T3" fmla="*/ 0 h 201"/>
                <a:gd name="T4" fmla="*/ 20 w 110"/>
                <a:gd name="T5" fmla="*/ 80 h 201"/>
                <a:gd name="T6" fmla="*/ 62 w 110"/>
                <a:gd name="T7" fmla="*/ 54 h 201"/>
                <a:gd name="T8" fmla="*/ 110 w 110"/>
                <a:gd name="T9" fmla="*/ 106 h 201"/>
                <a:gd name="T10" fmla="*/ 110 w 110"/>
                <a:gd name="T11" fmla="*/ 201 h 201"/>
                <a:gd name="T12" fmla="*/ 90 w 110"/>
                <a:gd name="T13" fmla="*/ 201 h 201"/>
                <a:gd name="T14" fmla="*/ 90 w 110"/>
                <a:gd name="T15" fmla="*/ 112 h 201"/>
                <a:gd name="T16" fmla="*/ 56 w 110"/>
                <a:gd name="T17" fmla="*/ 72 h 201"/>
                <a:gd name="T18" fmla="*/ 20 w 110"/>
                <a:gd name="T19" fmla="*/ 114 h 201"/>
                <a:gd name="T20" fmla="*/ 20 w 110"/>
                <a:gd name="T21" fmla="*/ 201 h 201"/>
                <a:gd name="T22" fmla="*/ 0 w 110"/>
                <a:gd name="T23" fmla="*/ 201 h 201"/>
                <a:gd name="T24" fmla="*/ 0 w 110"/>
                <a:gd name="T25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201">
                  <a:moveTo>
                    <a:pt x="0" y="0"/>
                  </a:moveTo>
                  <a:lnTo>
                    <a:pt x="20" y="0"/>
                  </a:lnTo>
                  <a:lnTo>
                    <a:pt x="20" y="80"/>
                  </a:lnTo>
                  <a:cubicBezTo>
                    <a:pt x="27" y="65"/>
                    <a:pt x="41" y="54"/>
                    <a:pt x="62" y="54"/>
                  </a:cubicBezTo>
                  <a:cubicBezTo>
                    <a:pt x="92" y="54"/>
                    <a:pt x="110" y="74"/>
                    <a:pt x="110" y="106"/>
                  </a:cubicBezTo>
                  <a:lnTo>
                    <a:pt x="110" y="201"/>
                  </a:lnTo>
                  <a:lnTo>
                    <a:pt x="90" y="201"/>
                  </a:lnTo>
                  <a:lnTo>
                    <a:pt x="90" y="112"/>
                  </a:lnTo>
                  <a:cubicBezTo>
                    <a:pt x="90" y="86"/>
                    <a:pt x="77" y="72"/>
                    <a:pt x="56" y="72"/>
                  </a:cubicBezTo>
                  <a:cubicBezTo>
                    <a:pt x="35" y="72"/>
                    <a:pt x="20" y="89"/>
                    <a:pt x="20" y="114"/>
                  </a:cubicBezTo>
                  <a:lnTo>
                    <a:pt x="20" y="201"/>
                  </a:lnTo>
                  <a:lnTo>
                    <a:pt x="0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5" name="Freeform 1035"/>
            <p:cNvSpPr>
              <a:spLocks/>
            </p:cNvSpPr>
            <p:nvPr/>
          </p:nvSpPr>
          <p:spPr bwMode="auto">
            <a:xfrm>
              <a:off x="7490390" y="2752260"/>
              <a:ext cx="77205" cy="120514"/>
            </a:xfrm>
            <a:custGeom>
              <a:avLst/>
              <a:gdLst>
                <a:gd name="T0" fmla="*/ 0 w 129"/>
                <a:gd name="T1" fmla="*/ 173 h 200"/>
                <a:gd name="T2" fmla="*/ 13 w 129"/>
                <a:gd name="T3" fmla="*/ 157 h 200"/>
                <a:gd name="T4" fmla="*/ 68 w 129"/>
                <a:gd name="T5" fmla="*/ 180 h 200"/>
                <a:gd name="T6" fmla="*/ 106 w 129"/>
                <a:gd name="T7" fmla="*/ 148 h 200"/>
                <a:gd name="T8" fmla="*/ 106 w 129"/>
                <a:gd name="T9" fmla="*/ 148 h 200"/>
                <a:gd name="T10" fmla="*/ 64 w 129"/>
                <a:gd name="T11" fmla="*/ 109 h 200"/>
                <a:gd name="T12" fmla="*/ 8 w 129"/>
                <a:gd name="T13" fmla="*/ 51 h 200"/>
                <a:gd name="T14" fmla="*/ 8 w 129"/>
                <a:gd name="T15" fmla="*/ 51 h 200"/>
                <a:gd name="T16" fmla="*/ 66 w 129"/>
                <a:gd name="T17" fmla="*/ 0 h 200"/>
                <a:gd name="T18" fmla="*/ 125 w 129"/>
                <a:gd name="T19" fmla="*/ 23 h 200"/>
                <a:gd name="T20" fmla="*/ 113 w 129"/>
                <a:gd name="T21" fmla="*/ 39 h 200"/>
                <a:gd name="T22" fmla="*/ 66 w 129"/>
                <a:gd name="T23" fmla="*/ 20 h 200"/>
                <a:gd name="T24" fmla="*/ 30 w 129"/>
                <a:gd name="T25" fmla="*/ 50 h 200"/>
                <a:gd name="T26" fmla="*/ 30 w 129"/>
                <a:gd name="T27" fmla="*/ 50 h 200"/>
                <a:gd name="T28" fmla="*/ 75 w 129"/>
                <a:gd name="T29" fmla="*/ 90 h 200"/>
                <a:gd name="T30" fmla="*/ 129 w 129"/>
                <a:gd name="T31" fmla="*/ 146 h 200"/>
                <a:gd name="T32" fmla="*/ 129 w 129"/>
                <a:gd name="T33" fmla="*/ 146 h 200"/>
                <a:gd name="T34" fmla="*/ 69 w 129"/>
                <a:gd name="T35" fmla="*/ 199 h 200"/>
                <a:gd name="T36" fmla="*/ 0 w 129"/>
                <a:gd name="T37" fmla="*/ 17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9" h="200">
                  <a:moveTo>
                    <a:pt x="0" y="173"/>
                  </a:moveTo>
                  <a:lnTo>
                    <a:pt x="13" y="157"/>
                  </a:lnTo>
                  <a:cubicBezTo>
                    <a:pt x="29" y="172"/>
                    <a:pt x="45" y="180"/>
                    <a:pt x="68" y="180"/>
                  </a:cubicBezTo>
                  <a:cubicBezTo>
                    <a:pt x="92" y="180"/>
                    <a:pt x="106" y="166"/>
                    <a:pt x="106" y="148"/>
                  </a:cubicBezTo>
                  <a:lnTo>
                    <a:pt x="106" y="148"/>
                  </a:lnTo>
                  <a:cubicBezTo>
                    <a:pt x="106" y="131"/>
                    <a:pt x="99" y="121"/>
                    <a:pt x="64" y="109"/>
                  </a:cubicBezTo>
                  <a:cubicBezTo>
                    <a:pt x="24" y="94"/>
                    <a:pt x="8" y="79"/>
                    <a:pt x="8" y="51"/>
                  </a:cubicBezTo>
                  <a:lnTo>
                    <a:pt x="8" y="51"/>
                  </a:lnTo>
                  <a:cubicBezTo>
                    <a:pt x="8" y="23"/>
                    <a:pt x="33" y="0"/>
                    <a:pt x="66" y="0"/>
                  </a:cubicBezTo>
                  <a:cubicBezTo>
                    <a:pt x="89" y="0"/>
                    <a:pt x="108" y="8"/>
                    <a:pt x="125" y="23"/>
                  </a:cubicBezTo>
                  <a:lnTo>
                    <a:pt x="113" y="39"/>
                  </a:lnTo>
                  <a:cubicBezTo>
                    <a:pt x="98" y="26"/>
                    <a:pt x="83" y="20"/>
                    <a:pt x="66" y="20"/>
                  </a:cubicBezTo>
                  <a:cubicBezTo>
                    <a:pt x="44" y="20"/>
                    <a:pt x="30" y="34"/>
                    <a:pt x="30" y="50"/>
                  </a:cubicBezTo>
                  <a:lnTo>
                    <a:pt x="30" y="50"/>
                  </a:lnTo>
                  <a:cubicBezTo>
                    <a:pt x="30" y="68"/>
                    <a:pt x="39" y="76"/>
                    <a:pt x="75" y="90"/>
                  </a:cubicBezTo>
                  <a:cubicBezTo>
                    <a:pt x="115" y="105"/>
                    <a:pt x="129" y="120"/>
                    <a:pt x="129" y="146"/>
                  </a:cubicBezTo>
                  <a:lnTo>
                    <a:pt x="129" y="146"/>
                  </a:lnTo>
                  <a:cubicBezTo>
                    <a:pt x="129" y="178"/>
                    <a:pt x="104" y="199"/>
                    <a:pt x="69" y="199"/>
                  </a:cubicBezTo>
                  <a:cubicBezTo>
                    <a:pt x="43" y="200"/>
                    <a:pt x="20" y="192"/>
                    <a:pt x="0" y="1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6" name="Freeform 1036"/>
            <p:cNvSpPr>
              <a:spLocks noEditPoints="1"/>
            </p:cNvSpPr>
            <p:nvPr/>
          </p:nvSpPr>
          <p:spPr bwMode="auto">
            <a:xfrm>
              <a:off x="7582659" y="2782388"/>
              <a:ext cx="71555" cy="90386"/>
            </a:xfrm>
            <a:custGeom>
              <a:avLst/>
              <a:gdLst>
                <a:gd name="T0" fmla="*/ 0 w 118"/>
                <a:gd name="T1" fmla="*/ 77 h 152"/>
                <a:gd name="T2" fmla="*/ 0 w 118"/>
                <a:gd name="T3" fmla="*/ 75 h 152"/>
                <a:gd name="T4" fmla="*/ 60 w 118"/>
                <a:gd name="T5" fmla="*/ 0 h 152"/>
                <a:gd name="T6" fmla="*/ 118 w 118"/>
                <a:gd name="T7" fmla="*/ 75 h 152"/>
                <a:gd name="T8" fmla="*/ 118 w 118"/>
                <a:gd name="T9" fmla="*/ 84 h 152"/>
                <a:gd name="T10" fmla="*/ 20 w 118"/>
                <a:gd name="T11" fmla="*/ 84 h 152"/>
                <a:gd name="T12" fmla="*/ 65 w 118"/>
                <a:gd name="T13" fmla="*/ 134 h 152"/>
                <a:gd name="T14" fmla="*/ 102 w 118"/>
                <a:gd name="T15" fmla="*/ 118 h 152"/>
                <a:gd name="T16" fmla="*/ 114 w 118"/>
                <a:gd name="T17" fmla="*/ 130 h 152"/>
                <a:gd name="T18" fmla="*/ 64 w 118"/>
                <a:gd name="T19" fmla="*/ 152 h 152"/>
                <a:gd name="T20" fmla="*/ 0 w 118"/>
                <a:gd name="T21" fmla="*/ 77 h 152"/>
                <a:gd name="T22" fmla="*/ 99 w 118"/>
                <a:gd name="T23" fmla="*/ 68 h 152"/>
                <a:gd name="T24" fmla="*/ 61 w 118"/>
                <a:gd name="T25" fmla="*/ 18 h 152"/>
                <a:gd name="T26" fmla="*/ 21 w 118"/>
                <a:gd name="T27" fmla="*/ 68 h 152"/>
                <a:gd name="T28" fmla="*/ 99 w 118"/>
                <a:gd name="T29" fmla="*/ 6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52">
                  <a:moveTo>
                    <a:pt x="0" y="77"/>
                  </a:moveTo>
                  <a:lnTo>
                    <a:pt x="0" y="75"/>
                  </a:lnTo>
                  <a:cubicBezTo>
                    <a:pt x="0" y="32"/>
                    <a:pt x="26" y="0"/>
                    <a:pt x="60" y="0"/>
                  </a:cubicBezTo>
                  <a:cubicBezTo>
                    <a:pt x="96" y="0"/>
                    <a:pt x="118" y="32"/>
                    <a:pt x="118" y="75"/>
                  </a:cubicBezTo>
                  <a:lnTo>
                    <a:pt x="118" y="84"/>
                  </a:lnTo>
                  <a:lnTo>
                    <a:pt x="20" y="84"/>
                  </a:lnTo>
                  <a:cubicBezTo>
                    <a:pt x="23" y="117"/>
                    <a:pt x="43" y="134"/>
                    <a:pt x="65" y="134"/>
                  </a:cubicBezTo>
                  <a:cubicBezTo>
                    <a:pt x="81" y="134"/>
                    <a:pt x="93" y="128"/>
                    <a:pt x="102" y="118"/>
                  </a:cubicBezTo>
                  <a:lnTo>
                    <a:pt x="114" y="130"/>
                  </a:lnTo>
                  <a:cubicBezTo>
                    <a:pt x="101" y="144"/>
                    <a:pt x="86" y="152"/>
                    <a:pt x="64" y="152"/>
                  </a:cubicBezTo>
                  <a:cubicBezTo>
                    <a:pt x="30" y="150"/>
                    <a:pt x="0" y="122"/>
                    <a:pt x="0" y="77"/>
                  </a:cubicBezTo>
                  <a:close/>
                  <a:moveTo>
                    <a:pt x="99" y="68"/>
                  </a:moveTo>
                  <a:cubicBezTo>
                    <a:pt x="98" y="40"/>
                    <a:pt x="84" y="18"/>
                    <a:pt x="61" y="18"/>
                  </a:cubicBezTo>
                  <a:cubicBezTo>
                    <a:pt x="40" y="18"/>
                    <a:pt x="24" y="38"/>
                    <a:pt x="21" y="68"/>
                  </a:cubicBezTo>
                  <a:lnTo>
                    <a:pt x="99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7" name="Freeform 1037"/>
            <p:cNvSpPr>
              <a:spLocks/>
            </p:cNvSpPr>
            <p:nvPr/>
          </p:nvSpPr>
          <p:spPr bwMode="auto">
            <a:xfrm>
              <a:off x="7673045" y="2782388"/>
              <a:ext cx="65907" cy="88503"/>
            </a:xfrm>
            <a:custGeom>
              <a:avLst/>
              <a:gdLst>
                <a:gd name="T0" fmla="*/ 0 w 110"/>
                <a:gd name="T1" fmla="*/ 3 h 148"/>
                <a:gd name="T2" fmla="*/ 20 w 110"/>
                <a:gd name="T3" fmla="*/ 3 h 148"/>
                <a:gd name="T4" fmla="*/ 20 w 110"/>
                <a:gd name="T5" fmla="*/ 27 h 148"/>
                <a:gd name="T6" fmla="*/ 63 w 110"/>
                <a:gd name="T7" fmla="*/ 0 h 148"/>
                <a:gd name="T8" fmla="*/ 110 w 110"/>
                <a:gd name="T9" fmla="*/ 53 h 148"/>
                <a:gd name="T10" fmla="*/ 110 w 110"/>
                <a:gd name="T11" fmla="*/ 148 h 148"/>
                <a:gd name="T12" fmla="*/ 90 w 110"/>
                <a:gd name="T13" fmla="*/ 148 h 148"/>
                <a:gd name="T14" fmla="*/ 90 w 110"/>
                <a:gd name="T15" fmla="*/ 59 h 148"/>
                <a:gd name="T16" fmla="*/ 56 w 110"/>
                <a:gd name="T17" fmla="*/ 19 h 148"/>
                <a:gd name="T18" fmla="*/ 20 w 110"/>
                <a:gd name="T19" fmla="*/ 60 h 148"/>
                <a:gd name="T20" fmla="*/ 20 w 110"/>
                <a:gd name="T21" fmla="*/ 148 h 148"/>
                <a:gd name="T22" fmla="*/ 0 w 110"/>
                <a:gd name="T23" fmla="*/ 148 h 148"/>
                <a:gd name="T24" fmla="*/ 0 w 110"/>
                <a:gd name="T25" fmla="*/ 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8">
                  <a:moveTo>
                    <a:pt x="0" y="3"/>
                  </a:moveTo>
                  <a:lnTo>
                    <a:pt x="20" y="3"/>
                  </a:lnTo>
                  <a:lnTo>
                    <a:pt x="20" y="27"/>
                  </a:lnTo>
                  <a:cubicBezTo>
                    <a:pt x="27" y="12"/>
                    <a:pt x="41" y="0"/>
                    <a:pt x="63" y="0"/>
                  </a:cubicBezTo>
                  <a:cubicBezTo>
                    <a:pt x="93" y="0"/>
                    <a:pt x="110" y="20"/>
                    <a:pt x="110" y="53"/>
                  </a:cubicBezTo>
                  <a:lnTo>
                    <a:pt x="110" y="148"/>
                  </a:lnTo>
                  <a:lnTo>
                    <a:pt x="90" y="148"/>
                  </a:lnTo>
                  <a:lnTo>
                    <a:pt x="90" y="59"/>
                  </a:lnTo>
                  <a:cubicBezTo>
                    <a:pt x="90" y="33"/>
                    <a:pt x="78" y="19"/>
                    <a:pt x="56" y="19"/>
                  </a:cubicBezTo>
                  <a:cubicBezTo>
                    <a:pt x="35" y="19"/>
                    <a:pt x="20" y="35"/>
                    <a:pt x="20" y="60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8" name="Rectangle 1038"/>
            <p:cNvSpPr>
              <a:spLocks noChangeArrowheads="1"/>
            </p:cNvSpPr>
            <p:nvPr/>
          </p:nvSpPr>
          <p:spPr bwMode="auto">
            <a:xfrm>
              <a:off x="7763431" y="2750377"/>
              <a:ext cx="13182" cy="1205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9" name="Freeform 1039"/>
            <p:cNvSpPr>
              <a:spLocks noEditPoints="1"/>
            </p:cNvSpPr>
            <p:nvPr/>
          </p:nvSpPr>
          <p:spPr bwMode="auto">
            <a:xfrm>
              <a:off x="7801091" y="2750377"/>
              <a:ext cx="13182" cy="120514"/>
            </a:xfrm>
            <a:custGeom>
              <a:avLst/>
              <a:gdLst>
                <a:gd name="T0" fmla="*/ 0 w 22"/>
                <a:gd name="T1" fmla="*/ 0 h 199"/>
                <a:gd name="T2" fmla="*/ 22 w 22"/>
                <a:gd name="T3" fmla="*/ 0 h 199"/>
                <a:gd name="T4" fmla="*/ 22 w 22"/>
                <a:gd name="T5" fmla="*/ 24 h 199"/>
                <a:gd name="T6" fmla="*/ 0 w 22"/>
                <a:gd name="T7" fmla="*/ 24 h 199"/>
                <a:gd name="T8" fmla="*/ 0 w 22"/>
                <a:gd name="T9" fmla="*/ 0 h 199"/>
                <a:gd name="T10" fmla="*/ 1 w 22"/>
                <a:gd name="T11" fmla="*/ 54 h 199"/>
                <a:gd name="T12" fmla="*/ 21 w 22"/>
                <a:gd name="T13" fmla="*/ 54 h 199"/>
                <a:gd name="T14" fmla="*/ 21 w 22"/>
                <a:gd name="T15" fmla="*/ 199 h 199"/>
                <a:gd name="T16" fmla="*/ 1 w 22"/>
                <a:gd name="T17" fmla="*/ 199 h 199"/>
                <a:gd name="T18" fmla="*/ 1 w 22"/>
                <a:gd name="T19" fmla="*/ 5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99">
                  <a:moveTo>
                    <a:pt x="0" y="0"/>
                  </a:moveTo>
                  <a:lnTo>
                    <a:pt x="22" y="0"/>
                  </a:lnTo>
                  <a:lnTo>
                    <a:pt x="22" y="24"/>
                  </a:lnTo>
                  <a:lnTo>
                    <a:pt x="0" y="24"/>
                  </a:lnTo>
                  <a:lnTo>
                    <a:pt x="0" y="0"/>
                  </a:lnTo>
                  <a:close/>
                  <a:moveTo>
                    <a:pt x="1" y="54"/>
                  </a:moveTo>
                  <a:lnTo>
                    <a:pt x="21" y="54"/>
                  </a:lnTo>
                  <a:lnTo>
                    <a:pt x="21" y="199"/>
                  </a:lnTo>
                  <a:lnTo>
                    <a:pt x="1" y="199"/>
                  </a:lnTo>
                  <a:lnTo>
                    <a:pt x="1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0" name="Freeform 1040"/>
            <p:cNvSpPr>
              <a:spLocks/>
            </p:cNvSpPr>
            <p:nvPr/>
          </p:nvSpPr>
          <p:spPr bwMode="auto">
            <a:xfrm>
              <a:off x="7840635" y="2782388"/>
              <a:ext cx="65907" cy="88503"/>
            </a:xfrm>
            <a:custGeom>
              <a:avLst/>
              <a:gdLst>
                <a:gd name="T0" fmla="*/ 0 w 110"/>
                <a:gd name="T1" fmla="*/ 3 h 148"/>
                <a:gd name="T2" fmla="*/ 20 w 110"/>
                <a:gd name="T3" fmla="*/ 3 h 148"/>
                <a:gd name="T4" fmla="*/ 20 w 110"/>
                <a:gd name="T5" fmla="*/ 27 h 148"/>
                <a:gd name="T6" fmla="*/ 63 w 110"/>
                <a:gd name="T7" fmla="*/ 0 h 148"/>
                <a:gd name="T8" fmla="*/ 110 w 110"/>
                <a:gd name="T9" fmla="*/ 53 h 148"/>
                <a:gd name="T10" fmla="*/ 110 w 110"/>
                <a:gd name="T11" fmla="*/ 148 h 148"/>
                <a:gd name="T12" fmla="*/ 91 w 110"/>
                <a:gd name="T13" fmla="*/ 148 h 148"/>
                <a:gd name="T14" fmla="*/ 91 w 110"/>
                <a:gd name="T15" fmla="*/ 59 h 148"/>
                <a:gd name="T16" fmla="*/ 57 w 110"/>
                <a:gd name="T17" fmla="*/ 19 h 148"/>
                <a:gd name="T18" fmla="*/ 20 w 110"/>
                <a:gd name="T19" fmla="*/ 60 h 148"/>
                <a:gd name="T20" fmla="*/ 20 w 110"/>
                <a:gd name="T21" fmla="*/ 148 h 148"/>
                <a:gd name="T22" fmla="*/ 0 w 110"/>
                <a:gd name="T23" fmla="*/ 148 h 148"/>
                <a:gd name="T24" fmla="*/ 0 w 110"/>
                <a:gd name="T25" fmla="*/ 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8">
                  <a:moveTo>
                    <a:pt x="0" y="3"/>
                  </a:moveTo>
                  <a:lnTo>
                    <a:pt x="20" y="3"/>
                  </a:lnTo>
                  <a:lnTo>
                    <a:pt x="20" y="27"/>
                  </a:lnTo>
                  <a:cubicBezTo>
                    <a:pt x="28" y="12"/>
                    <a:pt x="42" y="0"/>
                    <a:pt x="63" y="0"/>
                  </a:cubicBezTo>
                  <a:cubicBezTo>
                    <a:pt x="93" y="0"/>
                    <a:pt x="110" y="20"/>
                    <a:pt x="110" y="53"/>
                  </a:cubicBezTo>
                  <a:lnTo>
                    <a:pt x="110" y="148"/>
                  </a:lnTo>
                  <a:lnTo>
                    <a:pt x="91" y="148"/>
                  </a:lnTo>
                  <a:lnTo>
                    <a:pt x="91" y="59"/>
                  </a:lnTo>
                  <a:cubicBezTo>
                    <a:pt x="91" y="33"/>
                    <a:pt x="78" y="19"/>
                    <a:pt x="57" y="19"/>
                  </a:cubicBezTo>
                  <a:cubicBezTo>
                    <a:pt x="35" y="19"/>
                    <a:pt x="20" y="35"/>
                    <a:pt x="20" y="60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1" name="Freeform 1041"/>
            <p:cNvSpPr>
              <a:spLocks/>
            </p:cNvSpPr>
            <p:nvPr/>
          </p:nvSpPr>
          <p:spPr bwMode="auto">
            <a:xfrm>
              <a:off x="8147571" y="2754143"/>
              <a:ext cx="79088" cy="116748"/>
            </a:xfrm>
            <a:custGeom>
              <a:avLst/>
              <a:gdLst>
                <a:gd name="T0" fmla="*/ 0 w 42"/>
                <a:gd name="T1" fmla="*/ 57 h 62"/>
                <a:gd name="T2" fmla="*/ 34 w 42"/>
                <a:gd name="T3" fmla="*/ 6 h 62"/>
                <a:gd name="T4" fmla="*/ 1 w 42"/>
                <a:gd name="T5" fmla="*/ 6 h 62"/>
                <a:gd name="T6" fmla="*/ 1 w 42"/>
                <a:gd name="T7" fmla="*/ 0 h 62"/>
                <a:gd name="T8" fmla="*/ 42 w 42"/>
                <a:gd name="T9" fmla="*/ 0 h 62"/>
                <a:gd name="T10" fmla="*/ 42 w 42"/>
                <a:gd name="T11" fmla="*/ 4 h 62"/>
                <a:gd name="T12" fmla="*/ 9 w 42"/>
                <a:gd name="T13" fmla="*/ 56 h 62"/>
                <a:gd name="T14" fmla="*/ 42 w 42"/>
                <a:gd name="T15" fmla="*/ 56 h 62"/>
                <a:gd name="T16" fmla="*/ 42 w 42"/>
                <a:gd name="T17" fmla="*/ 62 h 62"/>
                <a:gd name="T18" fmla="*/ 0 w 42"/>
                <a:gd name="T19" fmla="*/ 62 h 62"/>
                <a:gd name="T20" fmla="*/ 0 w 42"/>
                <a:gd name="T21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62">
                  <a:moveTo>
                    <a:pt x="0" y="57"/>
                  </a:moveTo>
                  <a:lnTo>
                    <a:pt x="34" y="6"/>
                  </a:lnTo>
                  <a:lnTo>
                    <a:pt x="1" y="6"/>
                  </a:lnTo>
                  <a:lnTo>
                    <a:pt x="1" y="0"/>
                  </a:lnTo>
                  <a:lnTo>
                    <a:pt x="42" y="0"/>
                  </a:lnTo>
                  <a:lnTo>
                    <a:pt x="42" y="4"/>
                  </a:lnTo>
                  <a:lnTo>
                    <a:pt x="9" y="56"/>
                  </a:lnTo>
                  <a:lnTo>
                    <a:pt x="42" y="56"/>
                  </a:lnTo>
                  <a:lnTo>
                    <a:pt x="42" y="62"/>
                  </a:lnTo>
                  <a:lnTo>
                    <a:pt x="0" y="62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2" name="Freeform 1042"/>
            <p:cNvSpPr>
              <a:spLocks noEditPoints="1"/>
            </p:cNvSpPr>
            <p:nvPr/>
          </p:nvSpPr>
          <p:spPr bwMode="auto">
            <a:xfrm>
              <a:off x="8243605" y="2782388"/>
              <a:ext cx="65907" cy="90386"/>
            </a:xfrm>
            <a:custGeom>
              <a:avLst/>
              <a:gdLst>
                <a:gd name="T0" fmla="*/ 0 w 108"/>
                <a:gd name="T1" fmla="*/ 103 h 148"/>
                <a:gd name="T2" fmla="*/ 0 w 108"/>
                <a:gd name="T3" fmla="*/ 103 h 148"/>
                <a:gd name="T4" fmla="*/ 53 w 108"/>
                <a:gd name="T5" fmla="*/ 56 h 148"/>
                <a:gd name="T6" fmla="*/ 91 w 108"/>
                <a:gd name="T7" fmla="*/ 62 h 148"/>
                <a:gd name="T8" fmla="*/ 91 w 108"/>
                <a:gd name="T9" fmla="*/ 53 h 148"/>
                <a:gd name="T10" fmla="*/ 53 w 108"/>
                <a:gd name="T11" fmla="*/ 17 h 148"/>
                <a:gd name="T12" fmla="*/ 16 w 108"/>
                <a:gd name="T13" fmla="*/ 27 h 148"/>
                <a:gd name="T14" fmla="*/ 10 w 108"/>
                <a:gd name="T15" fmla="*/ 11 h 148"/>
                <a:gd name="T16" fmla="*/ 54 w 108"/>
                <a:gd name="T17" fmla="*/ 0 h 148"/>
                <a:gd name="T18" fmla="*/ 95 w 108"/>
                <a:gd name="T19" fmla="*/ 15 h 148"/>
                <a:gd name="T20" fmla="*/ 108 w 108"/>
                <a:gd name="T21" fmla="*/ 53 h 148"/>
                <a:gd name="T22" fmla="*/ 108 w 108"/>
                <a:gd name="T23" fmla="*/ 146 h 148"/>
                <a:gd name="T24" fmla="*/ 88 w 108"/>
                <a:gd name="T25" fmla="*/ 146 h 148"/>
                <a:gd name="T26" fmla="*/ 88 w 108"/>
                <a:gd name="T27" fmla="*/ 125 h 148"/>
                <a:gd name="T28" fmla="*/ 45 w 108"/>
                <a:gd name="T29" fmla="*/ 148 h 148"/>
                <a:gd name="T30" fmla="*/ 0 w 108"/>
                <a:gd name="T31" fmla="*/ 103 h 148"/>
                <a:gd name="T32" fmla="*/ 90 w 108"/>
                <a:gd name="T33" fmla="*/ 95 h 148"/>
                <a:gd name="T34" fmla="*/ 90 w 108"/>
                <a:gd name="T35" fmla="*/ 77 h 148"/>
                <a:gd name="T36" fmla="*/ 55 w 108"/>
                <a:gd name="T37" fmla="*/ 71 h 148"/>
                <a:gd name="T38" fmla="*/ 18 w 108"/>
                <a:gd name="T39" fmla="*/ 101 h 148"/>
                <a:gd name="T40" fmla="*/ 18 w 108"/>
                <a:gd name="T41" fmla="*/ 102 h 148"/>
                <a:gd name="T42" fmla="*/ 50 w 108"/>
                <a:gd name="T43" fmla="*/ 132 h 148"/>
                <a:gd name="T44" fmla="*/ 90 w 108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8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3" y="56"/>
                  </a:cubicBezTo>
                  <a:cubicBezTo>
                    <a:pt x="68" y="56"/>
                    <a:pt x="79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7" y="17"/>
                    <a:pt x="53" y="17"/>
                  </a:cubicBezTo>
                  <a:cubicBezTo>
                    <a:pt x="38" y="17"/>
                    <a:pt x="26" y="22"/>
                    <a:pt x="16" y="27"/>
                  </a:cubicBezTo>
                  <a:lnTo>
                    <a:pt x="10" y="11"/>
                  </a:lnTo>
                  <a:cubicBezTo>
                    <a:pt x="23" y="5"/>
                    <a:pt x="37" y="0"/>
                    <a:pt x="54" y="0"/>
                  </a:cubicBezTo>
                  <a:cubicBezTo>
                    <a:pt x="72" y="0"/>
                    <a:pt x="86" y="5"/>
                    <a:pt x="95" y="15"/>
                  </a:cubicBezTo>
                  <a:cubicBezTo>
                    <a:pt x="103" y="23"/>
                    <a:pt x="108" y="37"/>
                    <a:pt x="108" y="53"/>
                  </a:cubicBezTo>
                  <a:lnTo>
                    <a:pt x="108" y="146"/>
                  </a:lnTo>
                  <a:lnTo>
                    <a:pt x="88" y="146"/>
                  </a:lnTo>
                  <a:lnTo>
                    <a:pt x="88" y="125"/>
                  </a:lnTo>
                  <a:cubicBezTo>
                    <a:pt x="79" y="138"/>
                    <a:pt x="66" y="148"/>
                    <a:pt x="45" y="148"/>
                  </a:cubicBezTo>
                  <a:cubicBezTo>
                    <a:pt x="21" y="148"/>
                    <a:pt x="0" y="132"/>
                    <a:pt x="0" y="103"/>
                  </a:cubicBezTo>
                  <a:close/>
                  <a:moveTo>
                    <a:pt x="90" y="95"/>
                  </a:moveTo>
                  <a:lnTo>
                    <a:pt x="90" y="77"/>
                  </a:lnTo>
                  <a:cubicBezTo>
                    <a:pt x="81" y="73"/>
                    <a:pt x="68" y="71"/>
                    <a:pt x="55" y="71"/>
                  </a:cubicBezTo>
                  <a:cubicBezTo>
                    <a:pt x="32" y="71"/>
                    <a:pt x="18" y="83"/>
                    <a:pt x="18" y="101"/>
                  </a:cubicBezTo>
                  <a:lnTo>
                    <a:pt x="18" y="102"/>
                  </a:lnTo>
                  <a:cubicBezTo>
                    <a:pt x="18" y="120"/>
                    <a:pt x="32" y="132"/>
                    <a:pt x="50" y="132"/>
                  </a:cubicBezTo>
                  <a:cubicBezTo>
                    <a:pt x="72" y="132"/>
                    <a:pt x="90" y="116"/>
                    <a:pt x="90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3" name="Freeform 1043"/>
            <p:cNvSpPr>
              <a:spLocks noEditPoints="1"/>
            </p:cNvSpPr>
            <p:nvPr/>
          </p:nvSpPr>
          <p:spPr bwMode="auto">
            <a:xfrm>
              <a:off x="8328342" y="2780506"/>
              <a:ext cx="75322" cy="114866"/>
            </a:xfrm>
            <a:custGeom>
              <a:avLst/>
              <a:gdLst>
                <a:gd name="T0" fmla="*/ 104 w 124"/>
                <a:gd name="T1" fmla="*/ 120 h 189"/>
                <a:gd name="T2" fmla="*/ 58 w 124"/>
                <a:gd name="T3" fmla="*/ 150 h 189"/>
                <a:gd name="T4" fmla="*/ 0 w 124"/>
                <a:gd name="T5" fmla="*/ 76 h 189"/>
                <a:gd name="T6" fmla="*/ 0 w 124"/>
                <a:gd name="T7" fmla="*/ 74 h 189"/>
                <a:gd name="T8" fmla="*/ 58 w 124"/>
                <a:gd name="T9" fmla="*/ 0 h 189"/>
                <a:gd name="T10" fmla="*/ 104 w 124"/>
                <a:gd name="T11" fmla="*/ 30 h 189"/>
                <a:gd name="T12" fmla="*/ 104 w 124"/>
                <a:gd name="T13" fmla="*/ 3 h 189"/>
                <a:gd name="T14" fmla="*/ 124 w 124"/>
                <a:gd name="T15" fmla="*/ 3 h 189"/>
                <a:gd name="T16" fmla="*/ 124 w 124"/>
                <a:gd name="T17" fmla="*/ 189 h 189"/>
                <a:gd name="T18" fmla="*/ 104 w 124"/>
                <a:gd name="T19" fmla="*/ 189 h 189"/>
                <a:gd name="T20" fmla="*/ 104 w 124"/>
                <a:gd name="T21" fmla="*/ 120 h 189"/>
                <a:gd name="T22" fmla="*/ 104 w 124"/>
                <a:gd name="T23" fmla="*/ 78 h 189"/>
                <a:gd name="T24" fmla="*/ 104 w 124"/>
                <a:gd name="T25" fmla="*/ 75 h 189"/>
                <a:gd name="T26" fmla="*/ 60 w 124"/>
                <a:gd name="T27" fmla="*/ 19 h 189"/>
                <a:gd name="T28" fmla="*/ 19 w 124"/>
                <a:gd name="T29" fmla="*/ 75 h 189"/>
                <a:gd name="T30" fmla="*/ 19 w 124"/>
                <a:gd name="T31" fmla="*/ 78 h 189"/>
                <a:gd name="T32" fmla="*/ 60 w 124"/>
                <a:gd name="T33" fmla="*/ 134 h 189"/>
                <a:gd name="T34" fmla="*/ 104 w 124"/>
                <a:gd name="T35" fmla="*/ 7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189">
                  <a:moveTo>
                    <a:pt x="104" y="120"/>
                  </a:moveTo>
                  <a:cubicBezTo>
                    <a:pt x="94" y="136"/>
                    <a:pt x="80" y="150"/>
                    <a:pt x="58" y="150"/>
                  </a:cubicBezTo>
                  <a:cubicBezTo>
                    <a:pt x="28" y="150"/>
                    <a:pt x="0" y="125"/>
                    <a:pt x="0" y="76"/>
                  </a:cubicBezTo>
                  <a:lnTo>
                    <a:pt x="0" y="74"/>
                  </a:lnTo>
                  <a:cubicBezTo>
                    <a:pt x="0" y="26"/>
                    <a:pt x="29" y="0"/>
                    <a:pt x="58" y="0"/>
                  </a:cubicBezTo>
                  <a:cubicBezTo>
                    <a:pt x="80" y="0"/>
                    <a:pt x="95" y="14"/>
                    <a:pt x="104" y="30"/>
                  </a:cubicBezTo>
                  <a:lnTo>
                    <a:pt x="104" y="3"/>
                  </a:lnTo>
                  <a:lnTo>
                    <a:pt x="124" y="3"/>
                  </a:lnTo>
                  <a:lnTo>
                    <a:pt x="124" y="189"/>
                  </a:lnTo>
                  <a:lnTo>
                    <a:pt x="104" y="189"/>
                  </a:lnTo>
                  <a:lnTo>
                    <a:pt x="104" y="120"/>
                  </a:lnTo>
                  <a:close/>
                  <a:moveTo>
                    <a:pt x="104" y="78"/>
                  </a:moveTo>
                  <a:lnTo>
                    <a:pt x="104" y="75"/>
                  </a:lnTo>
                  <a:cubicBezTo>
                    <a:pt x="104" y="41"/>
                    <a:pt x="83" y="19"/>
                    <a:pt x="60" y="19"/>
                  </a:cubicBezTo>
                  <a:cubicBezTo>
                    <a:pt x="38" y="19"/>
                    <a:pt x="19" y="39"/>
                    <a:pt x="19" y="75"/>
                  </a:cubicBezTo>
                  <a:lnTo>
                    <a:pt x="19" y="78"/>
                  </a:lnTo>
                  <a:cubicBezTo>
                    <a:pt x="19" y="113"/>
                    <a:pt x="38" y="134"/>
                    <a:pt x="60" y="134"/>
                  </a:cubicBezTo>
                  <a:cubicBezTo>
                    <a:pt x="84" y="133"/>
                    <a:pt x="104" y="111"/>
                    <a:pt x="104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4" name="Freeform 1044"/>
            <p:cNvSpPr>
              <a:spLocks noEditPoints="1"/>
            </p:cNvSpPr>
            <p:nvPr/>
          </p:nvSpPr>
          <p:spPr bwMode="auto">
            <a:xfrm>
              <a:off x="8422494" y="2782388"/>
              <a:ext cx="65907" cy="90386"/>
            </a:xfrm>
            <a:custGeom>
              <a:avLst/>
              <a:gdLst>
                <a:gd name="T0" fmla="*/ 0 w 109"/>
                <a:gd name="T1" fmla="*/ 103 h 148"/>
                <a:gd name="T2" fmla="*/ 0 w 109"/>
                <a:gd name="T3" fmla="*/ 103 h 148"/>
                <a:gd name="T4" fmla="*/ 54 w 109"/>
                <a:gd name="T5" fmla="*/ 56 h 148"/>
                <a:gd name="T6" fmla="*/ 91 w 109"/>
                <a:gd name="T7" fmla="*/ 62 h 148"/>
                <a:gd name="T8" fmla="*/ 91 w 109"/>
                <a:gd name="T9" fmla="*/ 53 h 148"/>
                <a:gd name="T10" fmla="*/ 54 w 109"/>
                <a:gd name="T11" fmla="*/ 17 h 148"/>
                <a:gd name="T12" fmla="*/ 16 w 109"/>
                <a:gd name="T13" fmla="*/ 27 h 148"/>
                <a:gd name="T14" fmla="*/ 10 w 109"/>
                <a:gd name="T15" fmla="*/ 11 h 148"/>
                <a:gd name="T16" fmla="*/ 55 w 109"/>
                <a:gd name="T17" fmla="*/ 0 h 148"/>
                <a:gd name="T18" fmla="*/ 95 w 109"/>
                <a:gd name="T19" fmla="*/ 15 h 148"/>
                <a:gd name="T20" fmla="*/ 109 w 109"/>
                <a:gd name="T21" fmla="*/ 53 h 148"/>
                <a:gd name="T22" fmla="*/ 109 w 109"/>
                <a:gd name="T23" fmla="*/ 146 h 148"/>
                <a:gd name="T24" fmla="*/ 89 w 109"/>
                <a:gd name="T25" fmla="*/ 146 h 148"/>
                <a:gd name="T26" fmla="*/ 89 w 109"/>
                <a:gd name="T27" fmla="*/ 125 h 148"/>
                <a:gd name="T28" fmla="*/ 45 w 109"/>
                <a:gd name="T29" fmla="*/ 148 h 148"/>
                <a:gd name="T30" fmla="*/ 0 w 109"/>
                <a:gd name="T31" fmla="*/ 103 h 148"/>
                <a:gd name="T32" fmla="*/ 91 w 109"/>
                <a:gd name="T33" fmla="*/ 95 h 148"/>
                <a:gd name="T34" fmla="*/ 91 w 109"/>
                <a:gd name="T35" fmla="*/ 77 h 148"/>
                <a:gd name="T36" fmla="*/ 56 w 109"/>
                <a:gd name="T37" fmla="*/ 71 h 148"/>
                <a:gd name="T38" fmla="*/ 20 w 109"/>
                <a:gd name="T39" fmla="*/ 101 h 148"/>
                <a:gd name="T40" fmla="*/ 20 w 109"/>
                <a:gd name="T41" fmla="*/ 102 h 148"/>
                <a:gd name="T42" fmla="*/ 51 w 109"/>
                <a:gd name="T43" fmla="*/ 132 h 148"/>
                <a:gd name="T44" fmla="*/ 91 w 109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4" y="56"/>
                  </a:cubicBezTo>
                  <a:cubicBezTo>
                    <a:pt x="69" y="56"/>
                    <a:pt x="80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8" y="17"/>
                    <a:pt x="54" y="17"/>
                  </a:cubicBezTo>
                  <a:cubicBezTo>
                    <a:pt x="39" y="17"/>
                    <a:pt x="26" y="22"/>
                    <a:pt x="16" y="27"/>
                  </a:cubicBezTo>
                  <a:lnTo>
                    <a:pt x="10" y="11"/>
                  </a:lnTo>
                  <a:cubicBezTo>
                    <a:pt x="24" y="5"/>
                    <a:pt x="38" y="0"/>
                    <a:pt x="55" y="0"/>
                  </a:cubicBezTo>
                  <a:cubicBezTo>
                    <a:pt x="73" y="0"/>
                    <a:pt x="86" y="5"/>
                    <a:pt x="95" y="15"/>
                  </a:cubicBezTo>
                  <a:cubicBezTo>
                    <a:pt x="104" y="23"/>
                    <a:pt x="109" y="37"/>
                    <a:pt x="109" y="53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8"/>
                    <a:pt x="66" y="148"/>
                    <a:pt x="45" y="148"/>
                  </a:cubicBezTo>
                  <a:cubicBezTo>
                    <a:pt x="23" y="148"/>
                    <a:pt x="0" y="132"/>
                    <a:pt x="0" y="103"/>
                  </a:cubicBezTo>
                  <a:close/>
                  <a:moveTo>
                    <a:pt x="91" y="95"/>
                  </a:moveTo>
                  <a:lnTo>
                    <a:pt x="91" y="77"/>
                  </a:lnTo>
                  <a:cubicBezTo>
                    <a:pt x="82" y="73"/>
                    <a:pt x="70" y="71"/>
                    <a:pt x="56" y="71"/>
                  </a:cubicBezTo>
                  <a:cubicBezTo>
                    <a:pt x="34" y="71"/>
                    <a:pt x="20" y="83"/>
                    <a:pt x="20" y="101"/>
                  </a:cubicBezTo>
                  <a:lnTo>
                    <a:pt x="20" y="102"/>
                  </a:lnTo>
                  <a:cubicBezTo>
                    <a:pt x="20" y="120"/>
                    <a:pt x="34" y="132"/>
                    <a:pt x="51" y="132"/>
                  </a:cubicBezTo>
                  <a:cubicBezTo>
                    <a:pt x="73" y="132"/>
                    <a:pt x="91" y="116"/>
                    <a:pt x="91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5" name="Freeform 1045"/>
            <p:cNvSpPr>
              <a:spLocks/>
            </p:cNvSpPr>
            <p:nvPr/>
          </p:nvSpPr>
          <p:spPr bwMode="auto">
            <a:xfrm>
              <a:off x="8512880" y="2782388"/>
              <a:ext cx="41427" cy="88503"/>
            </a:xfrm>
            <a:custGeom>
              <a:avLst/>
              <a:gdLst>
                <a:gd name="T0" fmla="*/ 0 w 70"/>
                <a:gd name="T1" fmla="*/ 3 h 148"/>
                <a:gd name="T2" fmla="*/ 20 w 70"/>
                <a:gd name="T3" fmla="*/ 3 h 148"/>
                <a:gd name="T4" fmla="*/ 20 w 70"/>
                <a:gd name="T5" fmla="*/ 35 h 148"/>
                <a:gd name="T6" fmla="*/ 70 w 70"/>
                <a:gd name="T7" fmla="*/ 2 h 148"/>
                <a:gd name="T8" fmla="*/ 70 w 70"/>
                <a:gd name="T9" fmla="*/ 23 h 148"/>
                <a:gd name="T10" fmla="*/ 69 w 70"/>
                <a:gd name="T11" fmla="*/ 23 h 148"/>
                <a:gd name="T12" fmla="*/ 20 w 70"/>
                <a:gd name="T13" fmla="*/ 79 h 148"/>
                <a:gd name="T14" fmla="*/ 20 w 70"/>
                <a:gd name="T15" fmla="*/ 148 h 148"/>
                <a:gd name="T16" fmla="*/ 0 w 70"/>
                <a:gd name="T17" fmla="*/ 148 h 148"/>
                <a:gd name="T18" fmla="*/ 0 w 70"/>
                <a:gd name="T19" fmla="*/ 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8">
                  <a:moveTo>
                    <a:pt x="0" y="3"/>
                  </a:moveTo>
                  <a:lnTo>
                    <a:pt x="20" y="3"/>
                  </a:lnTo>
                  <a:lnTo>
                    <a:pt x="20" y="35"/>
                  </a:lnTo>
                  <a:cubicBezTo>
                    <a:pt x="29" y="15"/>
                    <a:pt x="46" y="0"/>
                    <a:pt x="70" y="2"/>
                  </a:cubicBezTo>
                  <a:lnTo>
                    <a:pt x="70" y="23"/>
                  </a:lnTo>
                  <a:lnTo>
                    <a:pt x="69" y="23"/>
                  </a:lnTo>
                  <a:cubicBezTo>
                    <a:pt x="41" y="23"/>
                    <a:pt x="20" y="42"/>
                    <a:pt x="20" y="79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6" name="Freeform 1046"/>
            <p:cNvSpPr>
              <a:spLocks noEditPoints="1"/>
            </p:cNvSpPr>
            <p:nvPr/>
          </p:nvSpPr>
          <p:spPr bwMode="auto">
            <a:xfrm>
              <a:off x="8785920" y="2754143"/>
              <a:ext cx="82854" cy="116748"/>
            </a:xfrm>
            <a:custGeom>
              <a:avLst/>
              <a:gdLst>
                <a:gd name="T0" fmla="*/ 1 w 135"/>
                <a:gd name="T1" fmla="*/ 0 h 194"/>
                <a:gd name="T2" fmla="*/ 68 w 135"/>
                <a:gd name="T3" fmla="*/ 0 h 194"/>
                <a:gd name="T4" fmla="*/ 115 w 135"/>
                <a:gd name="T5" fmla="*/ 16 h 194"/>
                <a:gd name="T6" fmla="*/ 128 w 135"/>
                <a:gd name="T7" fmla="*/ 49 h 194"/>
                <a:gd name="T8" fmla="*/ 128 w 135"/>
                <a:gd name="T9" fmla="*/ 49 h 194"/>
                <a:gd name="T10" fmla="*/ 95 w 135"/>
                <a:gd name="T11" fmla="*/ 94 h 194"/>
                <a:gd name="T12" fmla="*/ 135 w 135"/>
                <a:gd name="T13" fmla="*/ 140 h 194"/>
                <a:gd name="T14" fmla="*/ 135 w 135"/>
                <a:gd name="T15" fmla="*/ 141 h 194"/>
                <a:gd name="T16" fmla="*/ 68 w 135"/>
                <a:gd name="T17" fmla="*/ 194 h 194"/>
                <a:gd name="T18" fmla="*/ 0 w 135"/>
                <a:gd name="T19" fmla="*/ 194 h 194"/>
                <a:gd name="T20" fmla="*/ 0 w 135"/>
                <a:gd name="T21" fmla="*/ 0 h 194"/>
                <a:gd name="T22" fmla="*/ 1 w 135"/>
                <a:gd name="T23" fmla="*/ 0 h 194"/>
                <a:gd name="T24" fmla="*/ 106 w 135"/>
                <a:gd name="T25" fmla="*/ 51 h 194"/>
                <a:gd name="T26" fmla="*/ 65 w 135"/>
                <a:gd name="T27" fmla="*/ 19 h 194"/>
                <a:gd name="T28" fmla="*/ 21 w 135"/>
                <a:gd name="T29" fmla="*/ 19 h 194"/>
                <a:gd name="T30" fmla="*/ 21 w 135"/>
                <a:gd name="T31" fmla="*/ 87 h 194"/>
                <a:gd name="T32" fmla="*/ 64 w 135"/>
                <a:gd name="T33" fmla="*/ 87 h 194"/>
                <a:gd name="T34" fmla="*/ 106 w 135"/>
                <a:gd name="T35" fmla="*/ 51 h 194"/>
                <a:gd name="T36" fmla="*/ 66 w 135"/>
                <a:gd name="T37" fmla="*/ 105 h 194"/>
                <a:gd name="T38" fmla="*/ 21 w 135"/>
                <a:gd name="T39" fmla="*/ 105 h 194"/>
                <a:gd name="T40" fmla="*/ 21 w 135"/>
                <a:gd name="T41" fmla="*/ 175 h 194"/>
                <a:gd name="T42" fmla="*/ 69 w 135"/>
                <a:gd name="T43" fmla="*/ 175 h 194"/>
                <a:gd name="T44" fmla="*/ 115 w 135"/>
                <a:gd name="T45" fmla="*/ 140 h 194"/>
                <a:gd name="T46" fmla="*/ 115 w 135"/>
                <a:gd name="T47" fmla="*/ 140 h 194"/>
                <a:gd name="T48" fmla="*/ 66 w 135"/>
                <a:gd name="T49" fmla="*/ 10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94">
                  <a:moveTo>
                    <a:pt x="1" y="0"/>
                  </a:moveTo>
                  <a:lnTo>
                    <a:pt x="68" y="0"/>
                  </a:lnTo>
                  <a:cubicBezTo>
                    <a:pt x="88" y="0"/>
                    <a:pt x="105" y="6"/>
                    <a:pt x="115" y="16"/>
                  </a:cubicBezTo>
                  <a:cubicBezTo>
                    <a:pt x="122" y="24"/>
                    <a:pt x="128" y="35"/>
                    <a:pt x="128" y="49"/>
                  </a:cubicBezTo>
                  <a:lnTo>
                    <a:pt x="128" y="49"/>
                  </a:lnTo>
                  <a:cubicBezTo>
                    <a:pt x="128" y="75"/>
                    <a:pt x="111" y="87"/>
                    <a:pt x="95" y="94"/>
                  </a:cubicBezTo>
                  <a:cubicBezTo>
                    <a:pt x="118" y="100"/>
                    <a:pt x="135" y="114"/>
                    <a:pt x="135" y="140"/>
                  </a:cubicBezTo>
                  <a:lnTo>
                    <a:pt x="135" y="141"/>
                  </a:lnTo>
                  <a:cubicBezTo>
                    <a:pt x="135" y="174"/>
                    <a:pt x="108" y="194"/>
                    <a:pt x="68" y="194"/>
                  </a:cubicBezTo>
                  <a:lnTo>
                    <a:pt x="0" y="194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06" y="51"/>
                  </a:moveTo>
                  <a:cubicBezTo>
                    <a:pt x="106" y="31"/>
                    <a:pt x="91" y="19"/>
                    <a:pt x="65" y="19"/>
                  </a:cubicBezTo>
                  <a:lnTo>
                    <a:pt x="21" y="19"/>
                  </a:lnTo>
                  <a:lnTo>
                    <a:pt x="21" y="87"/>
                  </a:lnTo>
                  <a:lnTo>
                    <a:pt x="64" y="87"/>
                  </a:lnTo>
                  <a:cubicBezTo>
                    <a:pt x="89" y="87"/>
                    <a:pt x="106" y="75"/>
                    <a:pt x="106" y="51"/>
                  </a:cubicBezTo>
                  <a:close/>
                  <a:moveTo>
                    <a:pt x="66" y="105"/>
                  </a:moveTo>
                  <a:lnTo>
                    <a:pt x="21" y="105"/>
                  </a:lnTo>
                  <a:lnTo>
                    <a:pt x="21" y="175"/>
                  </a:lnTo>
                  <a:lnTo>
                    <a:pt x="69" y="175"/>
                  </a:lnTo>
                  <a:cubicBezTo>
                    <a:pt x="96" y="175"/>
                    <a:pt x="115" y="162"/>
                    <a:pt x="115" y="140"/>
                  </a:cubicBezTo>
                  <a:lnTo>
                    <a:pt x="115" y="140"/>
                  </a:lnTo>
                  <a:cubicBezTo>
                    <a:pt x="115" y="119"/>
                    <a:pt x="98" y="105"/>
                    <a:pt x="66" y="1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7" name="Rectangle 1047"/>
            <p:cNvSpPr>
              <a:spLocks noChangeArrowheads="1"/>
            </p:cNvSpPr>
            <p:nvPr/>
          </p:nvSpPr>
          <p:spPr bwMode="auto">
            <a:xfrm>
              <a:off x="8889488" y="2750377"/>
              <a:ext cx="13182" cy="1205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8" name="Freeform 1048"/>
            <p:cNvSpPr>
              <a:spLocks noEditPoints="1"/>
            </p:cNvSpPr>
            <p:nvPr/>
          </p:nvSpPr>
          <p:spPr bwMode="auto">
            <a:xfrm>
              <a:off x="8921499" y="2782388"/>
              <a:ext cx="65907" cy="90386"/>
            </a:xfrm>
            <a:custGeom>
              <a:avLst/>
              <a:gdLst>
                <a:gd name="T0" fmla="*/ 0 w 108"/>
                <a:gd name="T1" fmla="*/ 103 h 148"/>
                <a:gd name="T2" fmla="*/ 0 w 108"/>
                <a:gd name="T3" fmla="*/ 103 h 148"/>
                <a:gd name="T4" fmla="*/ 54 w 108"/>
                <a:gd name="T5" fmla="*/ 56 h 148"/>
                <a:gd name="T6" fmla="*/ 91 w 108"/>
                <a:gd name="T7" fmla="*/ 62 h 148"/>
                <a:gd name="T8" fmla="*/ 91 w 108"/>
                <a:gd name="T9" fmla="*/ 53 h 148"/>
                <a:gd name="T10" fmla="*/ 54 w 108"/>
                <a:gd name="T11" fmla="*/ 17 h 148"/>
                <a:gd name="T12" fmla="*/ 16 w 108"/>
                <a:gd name="T13" fmla="*/ 27 h 148"/>
                <a:gd name="T14" fmla="*/ 10 w 108"/>
                <a:gd name="T15" fmla="*/ 11 h 148"/>
                <a:gd name="T16" fmla="*/ 55 w 108"/>
                <a:gd name="T17" fmla="*/ 0 h 148"/>
                <a:gd name="T18" fmla="*/ 95 w 108"/>
                <a:gd name="T19" fmla="*/ 15 h 148"/>
                <a:gd name="T20" fmla="*/ 108 w 108"/>
                <a:gd name="T21" fmla="*/ 53 h 148"/>
                <a:gd name="T22" fmla="*/ 108 w 108"/>
                <a:gd name="T23" fmla="*/ 146 h 148"/>
                <a:gd name="T24" fmla="*/ 89 w 108"/>
                <a:gd name="T25" fmla="*/ 146 h 148"/>
                <a:gd name="T26" fmla="*/ 89 w 108"/>
                <a:gd name="T27" fmla="*/ 125 h 148"/>
                <a:gd name="T28" fmla="*/ 45 w 108"/>
                <a:gd name="T29" fmla="*/ 148 h 148"/>
                <a:gd name="T30" fmla="*/ 0 w 108"/>
                <a:gd name="T31" fmla="*/ 103 h 148"/>
                <a:gd name="T32" fmla="*/ 91 w 108"/>
                <a:gd name="T33" fmla="*/ 95 h 148"/>
                <a:gd name="T34" fmla="*/ 91 w 108"/>
                <a:gd name="T35" fmla="*/ 77 h 148"/>
                <a:gd name="T36" fmla="*/ 56 w 108"/>
                <a:gd name="T37" fmla="*/ 71 h 148"/>
                <a:gd name="T38" fmla="*/ 20 w 108"/>
                <a:gd name="T39" fmla="*/ 101 h 148"/>
                <a:gd name="T40" fmla="*/ 20 w 108"/>
                <a:gd name="T41" fmla="*/ 102 h 148"/>
                <a:gd name="T42" fmla="*/ 51 w 108"/>
                <a:gd name="T43" fmla="*/ 132 h 148"/>
                <a:gd name="T44" fmla="*/ 91 w 108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8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4" y="56"/>
                  </a:cubicBezTo>
                  <a:cubicBezTo>
                    <a:pt x="69" y="56"/>
                    <a:pt x="80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7" y="17"/>
                    <a:pt x="54" y="17"/>
                  </a:cubicBezTo>
                  <a:cubicBezTo>
                    <a:pt x="39" y="17"/>
                    <a:pt x="26" y="22"/>
                    <a:pt x="16" y="27"/>
                  </a:cubicBezTo>
                  <a:lnTo>
                    <a:pt x="10" y="11"/>
                  </a:lnTo>
                  <a:cubicBezTo>
                    <a:pt x="23" y="5"/>
                    <a:pt x="37" y="0"/>
                    <a:pt x="55" y="0"/>
                  </a:cubicBezTo>
                  <a:cubicBezTo>
                    <a:pt x="72" y="0"/>
                    <a:pt x="86" y="5"/>
                    <a:pt x="95" y="15"/>
                  </a:cubicBezTo>
                  <a:cubicBezTo>
                    <a:pt x="104" y="23"/>
                    <a:pt x="108" y="37"/>
                    <a:pt x="108" y="53"/>
                  </a:cubicBezTo>
                  <a:lnTo>
                    <a:pt x="108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8"/>
                    <a:pt x="66" y="148"/>
                    <a:pt x="45" y="148"/>
                  </a:cubicBezTo>
                  <a:cubicBezTo>
                    <a:pt x="22" y="148"/>
                    <a:pt x="0" y="132"/>
                    <a:pt x="0" y="103"/>
                  </a:cubicBezTo>
                  <a:close/>
                  <a:moveTo>
                    <a:pt x="91" y="95"/>
                  </a:moveTo>
                  <a:lnTo>
                    <a:pt x="91" y="77"/>
                  </a:lnTo>
                  <a:cubicBezTo>
                    <a:pt x="82" y="73"/>
                    <a:pt x="70" y="71"/>
                    <a:pt x="56" y="71"/>
                  </a:cubicBezTo>
                  <a:cubicBezTo>
                    <a:pt x="34" y="71"/>
                    <a:pt x="20" y="83"/>
                    <a:pt x="20" y="101"/>
                  </a:cubicBezTo>
                  <a:lnTo>
                    <a:pt x="20" y="102"/>
                  </a:lnTo>
                  <a:cubicBezTo>
                    <a:pt x="20" y="120"/>
                    <a:pt x="33" y="132"/>
                    <a:pt x="51" y="132"/>
                  </a:cubicBezTo>
                  <a:cubicBezTo>
                    <a:pt x="74" y="132"/>
                    <a:pt x="91" y="116"/>
                    <a:pt x="91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9" name="Freeform 1049"/>
            <p:cNvSpPr>
              <a:spLocks/>
            </p:cNvSpPr>
            <p:nvPr/>
          </p:nvSpPr>
          <p:spPr bwMode="auto">
            <a:xfrm>
              <a:off x="9006236" y="2782388"/>
              <a:ext cx="64023" cy="88503"/>
            </a:xfrm>
            <a:custGeom>
              <a:avLst/>
              <a:gdLst>
                <a:gd name="T0" fmla="*/ 0 w 105"/>
                <a:gd name="T1" fmla="*/ 132 h 145"/>
                <a:gd name="T2" fmla="*/ 80 w 105"/>
                <a:gd name="T3" fmla="*/ 17 h 145"/>
                <a:gd name="T4" fmla="*/ 3 w 105"/>
                <a:gd name="T5" fmla="*/ 17 h 145"/>
                <a:gd name="T6" fmla="*/ 3 w 105"/>
                <a:gd name="T7" fmla="*/ 0 h 145"/>
                <a:gd name="T8" fmla="*/ 105 w 105"/>
                <a:gd name="T9" fmla="*/ 0 h 145"/>
                <a:gd name="T10" fmla="*/ 105 w 105"/>
                <a:gd name="T11" fmla="*/ 12 h 145"/>
                <a:gd name="T12" fmla="*/ 25 w 105"/>
                <a:gd name="T13" fmla="*/ 127 h 145"/>
                <a:gd name="T14" fmla="*/ 105 w 105"/>
                <a:gd name="T15" fmla="*/ 127 h 145"/>
                <a:gd name="T16" fmla="*/ 105 w 105"/>
                <a:gd name="T17" fmla="*/ 145 h 145"/>
                <a:gd name="T18" fmla="*/ 0 w 105"/>
                <a:gd name="T19" fmla="*/ 145 h 145"/>
                <a:gd name="T20" fmla="*/ 0 w 105"/>
                <a:gd name="T21" fmla="*/ 13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45">
                  <a:moveTo>
                    <a:pt x="0" y="132"/>
                  </a:moveTo>
                  <a:lnTo>
                    <a:pt x="80" y="17"/>
                  </a:lnTo>
                  <a:lnTo>
                    <a:pt x="3" y="17"/>
                  </a:lnTo>
                  <a:lnTo>
                    <a:pt x="3" y="0"/>
                  </a:lnTo>
                  <a:lnTo>
                    <a:pt x="105" y="0"/>
                  </a:lnTo>
                  <a:lnTo>
                    <a:pt x="105" y="12"/>
                  </a:lnTo>
                  <a:lnTo>
                    <a:pt x="25" y="127"/>
                  </a:lnTo>
                  <a:lnTo>
                    <a:pt x="105" y="127"/>
                  </a:lnTo>
                  <a:lnTo>
                    <a:pt x="105" y="145"/>
                  </a:lnTo>
                  <a:lnTo>
                    <a:pt x="0" y="145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0" name="Freeform 1050"/>
            <p:cNvSpPr>
              <a:spLocks noEditPoints="1"/>
            </p:cNvSpPr>
            <p:nvPr/>
          </p:nvSpPr>
          <p:spPr bwMode="auto">
            <a:xfrm>
              <a:off x="9083440" y="2782388"/>
              <a:ext cx="65907" cy="90386"/>
            </a:xfrm>
            <a:custGeom>
              <a:avLst/>
              <a:gdLst>
                <a:gd name="T0" fmla="*/ 0 w 109"/>
                <a:gd name="T1" fmla="*/ 103 h 148"/>
                <a:gd name="T2" fmla="*/ 0 w 109"/>
                <a:gd name="T3" fmla="*/ 103 h 148"/>
                <a:gd name="T4" fmla="*/ 54 w 109"/>
                <a:gd name="T5" fmla="*/ 56 h 148"/>
                <a:gd name="T6" fmla="*/ 91 w 109"/>
                <a:gd name="T7" fmla="*/ 62 h 148"/>
                <a:gd name="T8" fmla="*/ 91 w 109"/>
                <a:gd name="T9" fmla="*/ 53 h 148"/>
                <a:gd name="T10" fmla="*/ 54 w 109"/>
                <a:gd name="T11" fmla="*/ 17 h 148"/>
                <a:gd name="T12" fmla="*/ 16 w 109"/>
                <a:gd name="T13" fmla="*/ 27 h 148"/>
                <a:gd name="T14" fmla="*/ 10 w 109"/>
                <a:gd name="T15" fmla="*/ 11 h 148"/>
                <a:gd name="T16" fmla="*/ 55 w 109"/>
                <a:gd name="T17" fmla="*/ 0 h 148"/>
                <a:gd name="T18" fmla="*/ 95 w 109"/>
                <a:gd name="T19" fmla="*/ 15 h 148"/>
                <a:gd name="T20" fmla="*/ 109 w 109"/>
                <a:gd name="T21" fmla="*/ 53 h 148"/>
                <a:gd name="T22" fmla="*/ 109 w 109"/>
                <a:gd name="T23" fmla="*/ 146 h 148"/>
                <a:gd name="T24" fmla="*/ 89 w 109"/>
                <a:gd name="T25" fmla="*/ 146 h 148"/>
                <a:gd name="T26" fmla="*/ 89 w 109"/>
                <a:gd name="T27" fmla="*/ 125 h 148"/>
                <a:gd name="T28" fmla="*/ 45 w 109"/>
                <a:gd name="T29" fmla="*/ 148 h 148"/>
                <a:gd name="T30" fmla="*/ 0 w 109"/>
                <a:gd name="T31" fmla="*/ 103 h 148"/>
                <a:gd name="T32" fmla="*/ 91 w 109"/>
                <a:gd name="T33" fmla="*/ 95 h 148"/>
                <a:gd name="T34" fmla="*/ 91 w 109"/>
                <a:gd name="T35" fmla="*/ 77 h 148"/>
                <a:gd name="T36" fmla="*/ 56 w 109"/>
                <a:gd name="T37" fmla="*/ 71 h 148"/>
                <a:gd name="T38" fmla="*/ 20 w 109"/>
                <a:gd name="T39" fmla="*/ 101 h 148"/>
                <a:gd name="T40" fmla="*/ 20 w 109"/>
                <a:gd name="T41" fmla="*/ 102 h 148"/>
                <a:gd name="T42" fmla="*/ 51 w 109"/>
                <a:gd name="T43" fmla="*/ 132 h 148"/>
                <a:gd name="T44" fmla="*/ 91 w 109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4" y="56"/>
                  </a:cubicBezTo>
                  <a:cubicBezTo>
                    <a:pt x="69" y="56"/>
                    <a:pt x="80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7" y="17"/>
                    <a:pt x="54" y="17"/>
                  </a:cubicBezTo>
                  <a:cubicBezTo>
                    <a:pt x="39" y="17"/>
                    <a:pt x="26" y="22"/>
                    <a:pt x="16" y="27"/>
                  </a:cubicBezTo>
                  <a:lnTo>
                    <a:pt x="10" y="11"/>
                  </a:lnTo>
                  <a:cubicBezTo>
                    <a:pt x="24" y="5"/>
                    <a:pt x="37" y="0"/>
                    <a:pt x="55" y="0"/>
                  </a:cubicBezTo>
                  <a:cubicBezTo>
                    <a:pt x="72" y="0"/>
                    <a:pt x="86" y="5"/>
                    <a:pt x="95" y="15"/>
                  </a:cubicBezTo>
                  <a:cubicBezTo>
                    <a:pt x="104" y="23"/>
                    <a:pt x="109" y="37"/>
                    <a:pt x="109" y="53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8"/>
                    <a:pt x="66" y="148"/>
                    <a:pt x="45" y="148"/>
                  </a:cubicBezTo>
                  <a:cubicBezTo>
                    <a:pt x="22" y="148"/>
                    <a:pt x="0" y="132"/>
                    <a:pt x="0" y="103"/>
                  </a:cubicBezTo>
                  <a:close/>
                  <a:moveTo>
                    <a:pt x="91" y="95"/>
                  </a:moveTo>
                  <a:lnTo>
                    <a:pt x="91" y="77"/>
                  </a:lnTo>
                  <a:cubicBezTo>
                    <a:pt x="82" y="73"/>
                    <a:pt x="70" y="71"/>
                    <a:pt x="56" y="71"/>
                  </a:cubicBezTo>
                  <a:cubicBezTo>
                    <a:pt x="34" y="71"/>
                    <a:pt x="20" y="83"/>
                    <a:pt x="20" y="101"/>
                  </a:cubicBezTo>
                  <a:lnTo>
                    <a:pt x="20" y="102"/>
                  </a:lnTo>
                  <a:cubicBezTo>
                    <a:pt x="20" y="120"/>
                    <a:pt x="34" y="132"/>
                    <a:pt x="51" y="132"/>
                  </a:cubicBezTo>
                  <a:cubicBezTo>
                    <a:pt x="74" y="132"/>
                    <a:pt x="91" y="116"/>
                    <a:pt x="91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1" name="Freeform 1051"/>
            <p:cNvSpPr>
              <a:spLocks/>
            </p:cNvSpPr>
            <p:nvPr/>
          </p:nvSpPr>
          <p:spPr bwMode="auto">
            <a:xfrm>
              <a:off x="9173826" y="2782388"/>
              <a:ext cx="41427" cy="88503"/>
            </a:xfrm>
            <a:custGeom>
              <a:avLst/>
              <a:gdLst>
                <a:gd name="T0" fmla="*/ 0 w 70"/>
                <a:gd name="T1" fmla="*/ 3 h 148"/>
                <a:gd name="T2" fmla="*/ 20 w 70"/>
                <a:gd name="T3" fmla="*/ 3 h 148"/>
                <a:gd name="T4" fmla="*/ 20 w 70"/>
                <a:gd name="T5" fmla="*/ 35 h 148"/>
                <a:gd name="T6" fmla="*/ 70 w 70"/>
                <a:gd name="T7" fmla="*/ 2 h 148"/>
                <a:gd name="T8" fmla="*/ 70 w 70"/>
                <a:gd name="T9" fmla="*/ 23 h 148"/>
                <a:gd name="T10" fmla="*/ 68 w 70"/>
                <a:gd name="T11" fmla="*/ 23 h 148"/>
                <a:gd name="T12" fmla="*/ 20 w 70"/>
                <a:gd name="T13" fmla="*/ 79 h 148"/>
                <a:gd name="T14" fmla="*/ 20 w 70"/>
                <a:gd name="T15" fmla="*/ 148 h 148"/>
                <a:gd name="T16" fmla="*/ 0 w 70"/>
                <a:gd name="T17" fmla="*/ 148 h 148"/>
                <a:gd name="T18" fmla="*/ 0 w 70"/>
                <a:gd name="T19" fmla="*/ 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8">
                  <a:moveTo>
                    <a:pt x="0" y="3"/>
                  </a:moveTo>
                  <a:lnTo>
                    <a:pt x="20" y="3"/>
                  </a:lnTo>
                  <a:lnTo>
                    <a:pt x="20" y="35"/>
                  </a:lnTo>
                  <a:cubicBezTo>
                    <a:pt x="28" y="15"/>
                    <a:pt x="46" y="0"/>
                    <a:pt x="70" y="2"/>
                  </a:cubicBezTo>
                  <a:lnTo>
                    <a:pt x="70" y="23"/>
                  </a:lnTo>
                  <a:lnTo>
                    <a:pt x="68" y="23"/>
                  </a:lnTo>
                  <a:cubicBezTo>
                    <a:pt x="41" y="23"/>
                    <a:pt x="20" y="42"/>
                    <a:pt x="20" y="79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2" name="Freeform 1052"/>
            <p:cNvSpPr>
              <a:spLocks/>
            </p:cNvSpPr>
            <p:nvPr/>
          </p:nvSpPr>
          <p:spPr bwMode="auto">
            <a:xfrm>
              <a:off x="6070579" y="2754143"/>
              <a:ext cx="96036" cy="116748"/>
            </a:xfrm>
            <a:custGeom>
              <a:avLst/>
              <a:gdLst>
                <a:gd name="T0" fmla="*/ 0 w 160"/>
                <a:gd name="T1" fmla="*/ 0 h 195"/>
                <a:gd name="T2" fmla="*/ 21 w 160"/>
                <a:gd name="T3" fmla="*/ 0 h 195"/>
                <a:gd name="T4" fmla="*/ 80 w 160"/>
                <a:gd name="T5" fmla="*/ 104 h 195"/>
                <a:gd name="T6" fmla="*/ 139 w 160"/>
                <a:gd name="T7" fmla="*/ 0 h 195"/>
                <a:gd name="T8" fmla="*/ 160 w 160"/>
                <a:gd name="T9" fmla="*/ 0 h 195"/>
                <a:gd name="T10" fmla="*/ 160 w 160"/>
                <a:gd name="T11" fmla="*/ 195 h 195"/>
                <a:gd name="T12" fmla="*/ 139 w 160"/>
                <a:gd name="T13" fmla="*/ 195 h 195"/>
                <a:gd name="T14" fmla="*/ 139 w 160"/>
                <a:gd name="T15" fmla="*/ 39 h 195"/>
                <a:gd name="T16" fmla="*/ 81 w 160"/>
                <a:gd name="T17" fmla="*/ 141 h 195"/>
                <a:gd name="T18" fmla="*/ 80 w 160"/>
                <a:gd name="T19" fmla="*/ 141 h 195"/>
                <a:gd name="T20" fmla="*/ 20 w 160"/>
                <a:gd name="T21" fmla="*/ 37 h 195"/>
                <a:gd name="T22" fmla="*/ 20 w 160"/>
                <a:gd name="T23" fmla="*/ 194 h 195"/>
                <a:gd name="T24" fmla="*/ 0 w 160"/>
                <a:gd name="T25" fmla="*/ 194 h 195"/>
                <a:gd name="T26" fmla="*/ 0 w 160"/>
                <a:gd name="T27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" h="195">
                  <a:moveTo>
                    <a:pt x="0" y="0"/>
                  </a:moveTo>
                  <a:lnTo>
                    <a:pt x="21" y="0"/>
                  </a:lnTo>
                  <a:lnTo>
                    <a:pt x="80" y="104"/>
                  </a:lnTo>
                  <a:lnTo>
                    <a:pt x="139" y="0"/>
                  </a:lnTo>
                  <a:lnTo>
                    <a:pt x="160" y="0"/>
                  </a:lnTo>
                  <a:lnTo>
                    <a:pt x="160" y="195"/>
                  </a:lnTo>
                  <a:lnTo>
                    <a:pt x="139" y="195"/>
                  </a:lnTo>
                  <a:lnTo>
                    <a:pt x="139" y="39"/>
                  </a:lnTo>
                  <a:lnTo>
                    <a:pt x="81" y="141"/>
                  </a:lnTo>
                  <a:lnTo>
                    <a:pt x="80" y="141"/>
                  </a:lnTo>
                  <a:lnTo>
                    <a:pt x="20" y="37"/>
                  </a:lnTo>
                  <a:lnTo>
                    <a:pt x="20" y="194"/>
                  </a:lnTo>
                  <a:lnTo>
                    <a:pt x="0" y="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3" name="Freeform 1053"/>
            <p:cNvSpPr>
              <a:spLocks noEditPoints="1"/>
            </p:cNvSpPr>
            <p:nvPr/>
          </p:nvSpPr>
          <p:spPr bwMode="auto">
            <a:xfrm>
              <a:off x="6189211" y="2782388"/>
              <a:ext cx="65907" cy="90386"/>
            </a:xfrm>
            <a:custGeom>
              <a:avLst/>
              <a:gdLst>
                <a:gd name="T0" fmla="*/ 0 w 109"/>
                <a:gd name="T1" fmla="*/ 103 h 148"/>
                <a:gd name="T2" fmla="*/ 0 w 109"/>
                <a:gd name="T3" fmla="*/ 103 h 148"/>
                <a:gd name="T4" fmla="*/ 54 w 109"/>
                <a:gd name="T5" fmla="*/ 56 h 148"/>
                <a:gd name="T6" fmla="*/ 91 w 109"/>
                <a:gd name="T7" fmla="*/ 62 h 148"/>
                <a:gd name="T8" fmla="*/ 91 w 109"/>
                <a:gd name="T9" fmla="*/ 53 h 148"/>
                <a:gd name="T10" fmla="*/ 54 w 109"/>
                <a:gd name="T11" fmla="*/ 17 h 148"/>
                <a:gd name="T12" fmla="*/ 16 w 109"/>
                <a:gd name="T13" fmla="*/ 27 h 148"/>
                <a:gd name="T14" fmla="*/ 10 w 109"/>
                <a:gd name="T15" fmla="*/ 11 h 148"/>
                <a:gd name="T16" fmla="*/ 55 w 109"/>
                <a:gd name="T17" fmla="*/ 0 h 148"/>
                <a:gd name="T18" fmla="*/ 95 w 109"/>
                <a:gd name="T19" fmla="*/ 15 h 148"/>
                <a:gd name="T20" fmla="*/ 109 w 109"/>
                <a:gd name="T21" fmla="*/ 53 h 148"/>
                <a:gd name="T22" fmla="*/ 109 w 109"/>
                <a:gd name="T23" fmla="*/ 146 h 148"/>
                <a:gd name="T24" fmla="*/ 89 w 109"/>
                <a:gd name="T25" fmla="*/ 146 h 148"/>
                <a:gd name="T26" fmla="*/ 89 w 109"/>
                <a:gd name="T27" fmla="*/ 125 h 148"/>
                <a:gd name="T28" fmla="*/ 45 w 109"/>
                <a:gd name="T29" fmla="*/ 148 h 148"/>
                <a:gd name="T30" fmla="*/ 0 w 109"/>
                <a:gd name="T31" fmla="*/ 103 h 148"/>
                <a:gd name="T32" fmla="*/ 90 w 109"/>
                <a:gd name="T33" fmla="*/ 95 h 148"/>
                <a:gd name="T34" fmla="*/ 90 w 109"/>
                <a:gd name="T35" fmla="*/ 77 h 148"/>
                <a:gd name="T36" fmla="*/ 55 w 109"/>
                <a:gd name="T37" fmla="*/ 71 h 148"/>
                <a:gd name="T38" fmla="*/ 19 w 109"/>
                <a:gd name="T39" fmla="*/ 101 h 148"/>
                <a:gd name="T40" fmla="*/ 19 w 109"/>
                <a:gd name="T41" fmla="*/ 102 h 148"/>
                <a:gd name="T42" fmla="*/ 50 w 109"/>
                <a:gd name="T43" fmla="*/ 132 h 148"/>
                <a:gd name="T44" fmla="*/ 90 w 109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4" y="56"/>
                  </a:cubicBezTo>
                  <a:cubicBezTo>
                    <a:pt x="69" y="56"/>
                    <a:pt x="80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8" y="17"/>
                    <a:pt x="54" y="17"/>
                  </a:cubicBezTo>
                  <a:cubicBezTo>
                    <a:pt x="39" y="17"/>
                    <a:pt x="26" y="22"/>
                    <a:pt x="16" y="27"/>
                  </a:cubicBezTo>
                  <a:lnTo>
                    <a:pt x="10" y="11"/>
                  </a:lnTo>
                  <a:cubicBezTo>
                    <a:pt x="24" y="5"/>
                    <a:pt x="38" y="0"/>
                    <a:pt x="55" y="0"/>
                  </a:cubicBezTo>
                  <a:cubicBezTo>
                    <a:pt x="73" y="0"/>
                    <a:pt x="86" y="5"/>
                    <a:pt x="95" y="15"/>
                  </a:cubicBezTo>
                  <a:cubicBezTo>
                    <a:pt x="104" y="23"/>
                    <a:pt x="109" y="37"/>
                    <a:pt x="109" y="53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8"/>
                    <a:pt x="66" y="148"/>
                    <a:pt x="45" y="148"/>
                  </a:cubicBezTo>
                  <a:cubicBezTo>
                    <a:pt x="21" y="148"/>
                    <a:pt x="0" y="132"/>
                    <a:pt x="0" y="103"/>
                  </a:cubicBezTo>
                  <a:close/>
                  <a:moveTo>
                    <a:pt x="90" y="95"/>
                  </a:moveTo>
                  <a:lnTo>
                    <a:pt x="90" y="77"/>
                  </a:lnTo>
                  <a:cubicBezTo>
                    <a:pt x="81" y="73"/>
                    <a:pt x="69" y="71"/>
                    <a:pt x="55" y="71"/>
                  </a:cubicBezTo>
                  <a:cubicBezTo>
                    <a:pt x="33" y="71"/>
                    <a:pt x="19" y="83"/>
                    <a:pt x="19" y="101"/>
                  </a:cubicBezTo>
                  <a:lnTo>
                    <a:pt x="19" y="102"/>
                  </a:lnTo>
                  <a:cubicBezTo>
                    <a:pt x="19" y="120"/>
                    <a:pt x="33" y="132"/>
                    <a:pt x="50" y="132"/>
                  </a:cubicBezTo>
                  <a:cubicBezTo>
                    <a:pt x="73" y="132"/>
                    <a:pt x="90" y="116"/>
                    <a:pt x="90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4" name="Freeform 1054"/>
            <p:cNvSpPr>
              <a:spLocks/>
            </p:cNvSpPr>
            <p:nvPr/>
          </p:nvSpPr>
          <p:spPr bwMode="auto">
            <a:xfrm>
              <a:off x="6270181" y="2782388"/>
              <a:ext cx="60257" cy="90386"/>
            </a:xfrm>
            <a:custGeom>
              <a:avLst/>
              <a:gdLst>
                <a:gd name="T0" fmla="*/ 0 w 99"/>
                <a:gd name="T1" fmla="*/ 129 h 150"/>
                <a:gd name="T2" fmla="*/ 10 w 99"/>
                <a:gd name="T3" fmla="*/ 114 h 150"/>
                <a:gd name="T4" fmla="*/ 53 w 99"/>
                <a:gd name="T5" fmla="*/ 132 h 150"/>
                <a:gd name="T6" fmla="*/ 80 w 99"/>
                <a:gd name="T7" fmla="*/ 109 h 150"/>
                <a:gd name="T8" fmla="*/ 80 w 99"/>
                <a:gd name="T9" fmla="*/ 109 h 150"/>
                <a:gd name="T10" fmla="*/ 49 w 99"/>
                <a:gd name="T11" fmla="*/ 82 h 150"/>
                <a:gd name="T12" fmla="*/ 8 w 99"/>
                <a:gd name="T13" fmla="*/ 40 h 150"/>
                <a:gd name="T14" fmla="*/ 8 w 99"/>
                <a:gd name="T15" fmla="*/ 40 h 150"/>
                <a:gd name="T16" fmla="*/ 53 w 99"/>
                <a:gd name="T17" fmla="*/ 0 h 150"/>
                <a:gd name="T18" fmla="*/ 98 w 99"/>
                <a:gd name="T19" fmla="*/ 15 h 150"/>
                <a:gd name="T20" fmla="*/ 88 w 99"/>
                <a:gd name="T21" fmla="*/ 32 h 150"/>
                <a:gd name="T22" fmla="*/ 51 w 99"/>
                <a:gd name="T23" fmla="*/ 18 h 150"/>
                <a:gd name="T24" fmla="*/ 26 w 99"/>
                <a:gd name="T25" fmla="*/ 38 h 150"/>
                <a:gd name="T26" fmla="*/ 26 w 99"/>
                <a:gd name="T27" fmla="*/ 38 h 150"/>
                <a:gd name="T28" fmla="*/ 59 w 99"/>
                <a:gd name="T29" fmla="*/ 64 h 150"/>
                <a:gd name="T30" fmla="*/ 99 w 99"/>
                <a:gd name="T31" fmla="*/ 107 h 150"/>
                <a:gd name="T32" fmla="*/ 99 w 99"/>
                <a:gd name="T33" fmla="*/ 107 h 150"/>
                <a:gd name="T34" fmla="*/ 53 w 99"/>
                <a:gd name="T35" fmla="*/ 148 h 150"/>
                <a:gd name="T36" fmla="*/ 0 w 99"/>
                <a:gd name="T37" fmla="*/ 12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150">
                  <a:moveTo>
                    <a:pt x="0" y="129"/>
                  </a:moveTo>
                  <a:lnTo>
                    <a:pt x="10" y="114"/>
                  </a:lnTo>
                  <a:cubicBezTo>
                    <a:pt x="24" y="125"/>
                    <a:pt x="38" y="132"/>
                    <a:pt x="53" y="132"/>
                  </a:cubicBezTo>
                  <a:cubicBezTo>
                    <a:pt x="69" y="132"/>
                    <a:pt x="80" y="123"/>
                    <a:pt x="80" y="109"/>
                  </a:cubicBezTo>
                  <a:lnTo>
                    <a:pt x="80" y="109"/>
                  </a:lnTo>
                  <a:cubicBezTo>
                    <a:pt x="80" y="97"/>
                    <a:pt x="68" y="89"/>
                    <a:pt x="49" y="82"/>
                  </a:cubicBezTo>
                  <a:cubicBezTo>
                    <a:pt x="26" y="72"/>
                    <a:pt x="8" y="63"/>
                    <a:pt x="8" y="40"/>
                  </a:cubicBezTo>
                  <a:lnTo>
                    <a:pt x="8" y="40"/>
                  </a:lnTo>
                  <a:cubicBezTo>
                    <a:pt x="8" y="17"/>
                    <a:pt x="26" y="0"/>
                    <a:pt x="53" y="0"/>
                  </a:cubicBezTo>
                  <a:cubicBezTo>
                    <a:pt x="69" y="0"/>
                    <a:pt x="86" y="7"/>
                    <a:pt x="98" y="15"/>
                  </a:cubicBezTo>
                  <a:lnTo>
                    <a:pt x="88" y="32"/>
                  </a:lnTo>
                  <a:cubicBezTo>
                    <a:pt x="76" y="24"/>
                    <a:pt x="64" y="18"/>
                    <a:pt x="51" y="18"/>
                  </a:cubicBezTo>
                  <a:cubicBezTo>
                    <a:pt x="36" y="18"/>
                    <a:pt x="26" y="27"/>
                    <a:pt x="26" y="38"/>
                  </a:cubicBezTo>
                  <a:lnTo>
                    <a:pt x="26" y="38"/>
                  </a:lnTo>
                  <a:cubicBezTo>
                    <a:pt x="26" y="50"/>
                    <a:pt x="39" y="57"/>
                    <a:pt x="59" y="64"/>
                  </a:cubicBezTo>
                  <a:cubicBezTo>
                    <a:pt x="83" y="74"/>
                    <a:pt x="99" y="84"/>
                    <a:pt x="99" y="107"/>
                  </a:cubicBezTo>
                  <a:lnTo>
                    <a:pt x="99" y="107"/>
                  </a:lnTo>
                  <a:cubicBezTo>
                    <a:pt x="99" y="133"/>
                    <a:pt x="78" y="148"/>
                    <a:pt x="53" y="148"/>
                  </a:cubicBezTo>
                  <a:cubicBezTo>
                    <a:pt x="35" y="150"/>
                    <a:pt x="16" y="143"/>
                    <a:pt x="0" y="1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5" name="Freeform 1055"/>
            <p:cNvSpPr>
              <a:spLocks noEditPoints="1"/>
            </p:cNvSpPr>
            <p:nvPr/>
          </p:nvSpPr>
          <p:spPr bwMode="auto">
            <a:xfrm>
              <a:off x="6343620" y="2782388"/>
              <a:ext cx="65907" cy="90386"/>
            </a:xfrm>
            <a:custGeom>
              <a:avLst/>
              <a:gdLst>
                <a:gd name="T0" fmla="*/ 0 w 108"/>
                <a:gd name="T1" fmla="*/ 103 h 148"/>
                <a:gd name="T2" fmla="*/ 0 w 108"/>
                <a:gd name="T3" fmla="*/ 103 h 148"/>
                <a:gd name="T4" fmla="*/ 53 w 108"/>
                <a:gd name="T5" fmla="*/ 56 h 148"/>
                <a:gd name="T6" fmla="*/ 91 w 108"/>
                <a:gd name="T7" fmla="*/ 62 h 148"/>
                <a:gd name="T8" fmla="*/ 91 w 108"/>
                <a:gd name="T9" fmla="*/ 53 h 148"/>
                <a:gd name="T10" fmla="*/ 53 w 108"/>
                <a:gd name="T11" fmla="*/ 17 h 148"/>
                <a:gd name="T12" fmla="*/ 16 w 108"/>
                <a:gd name="T13" fmla="*/ 27 h 148"/>
                <a:gd name="T14" fmla="*/ 9 w 108"/>
                <a:gd name="T15" fmla="*/ 11 h 148"/>
                <a:gd name="T16" fmla="*/ 55 w 108"/>
                <a:gd name="T17" fmla="*/ 0 h 148"/>
                <a:gd name="T18" fmla="*/ 95 w 108"/>
                <a:gd name="T19" fmla="*/ 15 h 148"/>
                <a:gd name="T20" fmla="*/ 108 w 108"/>
                <a:gd name="T21" fmla="*/ 53 h 148"/>
                <a:gd name="T22" fmla="*/ 108 w 108"/>
                <a:gd name="T23" fmla="*/ 146 h 148"/>
                <a:gd name="T24" fmla="*/ 88 w 108"/>
                <a:gd name="T25" fmla="*/ 146 h 148"/>
                <a:gd name="T26" fmla="*/ 88 w 108"/>
                <a:gd name="T27" fmla="*/ 125 h 148"/>
                <a:gd name="T28" fmla="*/ 45 w 108"/>
                <a:gd name="T29" fmla="*/ 148 h 148"/>
                <a:gd name="T30" fmla="*/ 0 w 108"/>
                <a:gd name="T31" fmla="*/ 103 h 148"/>
                <a:gd name="T32" fmla="*/ 91 w 108"/>
                <a:gd name="T33" fmla="*/ 95 h 148"/>
                <a:gd name="T34" fmla="*/ 91 w 108"/>
                <a:gd name="T35" fmla="*/ 77 h 148"/>
                <a:gd name="T36" fmla="*/ 56 w 108"/>
                <a:gd name="T37" fmla="*/ 71 h 148"/>
                <a:gd name="T38" fmla="*/ 20 w 108"/>
                <a:gd name="T39" fmla="*/ 101 h 148"/>
                <a:gd name="T40" fmla="*/ 20 w 108"/>
                <a:gd name="T41" fmla="*/ 102 h 148"/>
                <a:gd name="T42" fmla="*/ 51 w 108"/>
                <a:gd name="T43" fmla="*/ 132 h 148"/>
                <a:gd name="T44" fmla="*/ 91 w 108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8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3" y="56"/>
                  </a:cubicBezTo>
                  <a:cubicBezTo>
                    <a:pt x="68" y="56"/>
                    <a:pt x="80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7" y="17"/>
                    <a:pt x="53" y="17"/>
                  </a:cubicBezTo>
                  <a:cubicBezTo>
                    <a:pt x="38" y="17"/>
                    <a:pt x="26" y="22"/>
                    <a:pt x="16" y="27"/>
                  </a:cubicBezTo>
                  <a:lnTo>
                    <a:pt x="9" y="11"/>
                  </a:lnTo>
                  <a:cubicBezTo>
                    <a:pt x="23" y="5"/>
                    <a:pt x="37" y="0"/>
                    <a:pt x="55" y="0"/>
                  </a:cubicBezTo>
                  <a:cubicBezTo>
                    <a:pt x="72" y="0"/>
                    <a:pt x="86" y="5"/>
                    <a:pt x="95" y="15"/>
                  </a:cubicBezTo>
                  <a:cubicBezTo>
                    <a:pt x="103" y="23"/>
                    <a:pt x="108" y="37"/>
                    <a:pt x="108" y="53"/>
                  </a:cubicBezTo>
                  <a:lnTo>
                    <a:pt x="108" y="146"/>
                  </a:lnTo>
                  <a:lnTo>
                    <a:pt x="88" y="146"/>
                  </a:lnTo>
                  <a:lnTo>
                    <a:pt x="88" y="125"/>
                  </a:lnTo>
                  <a:cubicBezTo>
                    <a:pt x="80" y="138"/>
                    <a:pt x="66" y="148"/>
                    <a:pt x="45" y="148"/>
                  </a:cubicBezTo>
                  <a:cubicBezTo>
                    <a:pt x="22" y="148"/>
                    <a:pt x="0" y="132"/>
                    <a:pt x="0" y="103"/>
                  </a:cubicBezTo>
                  <a:close/>
                  <a:moveTo>
                    <a:pt x="91" y="95"/>
                  </a:moveTo>
                  <a:lnTo>
                    <a:pt x="91" y="77"/>
                  </a:lnTo>
                  <a:cubicBezTo>
                    <a:pt x="82" y="73"/>
                    <a:pt x="70" y="71"/>
                    <a:pt x="56" y="71"/>
                  </a:cubicBezTo>
                  <a:cubicBezTo>
                    <a:pt x="33" y="71"/>
                    <a:pt x="20" y="83"/>
                    <a:pt x="20" y="101"/>
                  </a:cubicBezTo>
                  <a:lnTo>
                    <a:pt x="20" y="102"/>
                  </a:lnTo>
                  <a:cubicBezTo>
                    <a:pt x="20" y="120"/>
                    <a:pt x="33" y="132"/>
                    <a:pt x="51" y="132"/>
                  </a:cubicBezTo>
                  <a:cubicBezTo>
                    <a:pt x="73" y="132"/>
                    <a:pt x="91" y="116"/>
                    <a:pt x="91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6" name="Freeform 1056"/>
            <p:cNvSpPr>
              <a:spLocks/>
            </p:cNvSpPr>
            <p:nvPr/>
          </p:nvSpPr>
          <p:spPr bwMode="auto">
            <a:xfrm>
              <a:off x="6432122" y="2750377"/>
              <a:ext cx="65907" cy="120514"/>
            </a:xfrm>
            <a:custGeom>
              <a:avLst/>
              <a:gdLst>
                <a:gd name="T0" fmla="*/ 1 w 110"/>
                <a:gd name="T1" fmla="*/ 0 h 201"/>
                <a:gd name="T2" fmla="*/ 21 w 110"/>
                <a:gd name="T3" fmla="*/ 0 h 201"/>
                <a:gd name="T4" fmla="*/ 21 w 110"/>
                <a:gd name="T5" fmla="*/ 135 h 201"/>
                <a:gd name="T6" fmla="*/ 85 w 110"/>
                <a:gd name="T7" fmla="*/ 56 h 201"/>
                <a:gd name="T8" fmla="*/ 109 w 110"/>
                <a:gd name="T9" fmla="*/ 56 h 201"/>
                <a:gd name="T10" fmla="*/ 58 w 110"/>
                <a:gd name="T11" fmla="*/ 117 h 201"/>
                <a:gd name="T12" fmla="*/ 110 w 110"/>
                <a:gd name="T13" fmla="*/ 201 h 201"/>
                <a:gd name="T14" fmla="*/ 86 w 110"/>
                <a:gd name="T15" fmla="*/ 201 h 201"/>
                <a:gd name="T16" fmla="*/ 44 w 110"/>
                <a:gd name="T17" fmla="*/ 133 h 201"/>
                <a:gd name="T18" fmla="*/ 20 w 110"/>
                <a:gd name="T19" fmla="*/ 161 h 201"/>
                <a:gd name="T20" fmla="*/ 20 w 110"/>
                <a:gd name="T21" fmla="*/ 201 h 201"/>
                <a:gd name="T22" fmla="*/ 0 w 110"/>
                <a:gd name="T23" fmla="*/ 201 h 201"/>
                <a:gd name="T24" fmla="*/ 0 w 110"/>
                <a:gd name="T25" fmla="*/ 0 h 201"/>
                <a:gd name="T26" fmla="*/ 1 w 110"/>
                <a:gd name="T27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201">
                  <a:moveTo>
                    <a:pt x="1" y="0"/>
                  </a:moveTo>
                  <a:lnTo>
                    <a:pt x="21" y="0"/>
                  </a:lnTo>
                  <a:lnTo>
                    <a:pt x="21" y="135"/>
                  </a:lnTo>
                  <a:lnTo>
                    <a:pt x="85" y="56"/>
                  </a:lnTo>
                  <a:lnTo>
                    <a:pt x="109" y="56"/>
                  </a:lnTo>
                  <a:lnTo>
                    <a:pt x="58" y="117"/>
                  </a:lnTo>
                  <a:lnTo>
                    <a:pt x="110" y="201"/>
                  </a:lnTo>
                  <a:lnTo>
                    <a:pt x="86" y="201"/>
                  </a:lnTo>
                  <a:lnTo>
                    <a:pt x="44" y="133"/>
                  </a:lnTo>
                  <a:lnTo>
                    <a:pt x="20" y="161"/>
                  </a:lnTo>
                  <a:lnTo>
                    <a:pt x="20" y="201"/>
                  </a:lnTo>
                  <a:lnTo>
                    <a:pt x="0" y="20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7" name="Freeform 1057"/>
            <p:cNvSpPr>
              <a:spLocks noEditPoints="1"/>
            </p:cNvSpPr>
            <p:nvPr/>
          </p:nvSpPr>
          <p:spPr bwMode="auto">
            <a:xfrm>
              <a:off x="6509327" y="2782388"/>
              <a:ext cx="64023" cy="90386"/>
            </a:xfrm>
            <a:custGeom>
              <a:avLst/>
              <a:gdLst>
                <a:gd name="T0" fmla="*/ 0 w 109"/>
                <a:gd name="T1" fmla="*/ 103 h 148"/>
                <a:gd name="T2" fmla="*/ 0 w 109"/>
                <a:gd name="T3" fmla="*/ 103 h 148"/>
                <a:gd name="T4" fmla="*/ 54 w 109"/>
                <a:gd name="T5" fmla="*/ 56 h 148"/>
                <a:gd name="T6" fmla="*/ 92 w 109"/>
                <a:gd name="T7" fmla="*/ 62 h 148"/>
                <a:gd name="T8" fmla="*/ 92 w 109"/>
                <a:gd name="T9" fmla="*/ 53 h 148"/>
                <a:gd name="T10" fmla="*/ 54 w 109"/>
                <a:gd name="T11" fmla="*/ 17 h 148"/>
                <a:gd name="T12" fmla="*/ 17 w 109"/>
                <a:gd name="T13" fmla="*/ 27 h 148"/>
                <a:gd name="T14" fmla="*/ 10 w 109"/>
                <a:gd name="T15" fmla="*/ 11 h 148"/>
                <a:gd name="T16" fmla="*/ 55 w 109"/>
                <a:gd name="T17" fmla="*/ 0 h 148"/>
                <a:gd name="T18" fmla="*/ 95 w 109"/>
                <a:gd name="T19" fmla="*/ 15 h 148"/>
                <a:gd name="T20" fmla="*/ 109 w 109"/>
                <a:gd name="T21" fmla="*/ 53 h 148"/>
                <a:gd name="T22" fmla="*/ 109 w 109"/>
                <a:gd name="T23" fmla="*/ 146 h 148"/>
                <a:gd name="T24" fmla="*/ 89 w 109"/>
                <a:gd name="T25" fmla="*/ 146 h 148"/>
                <a:gd name="T26" fmla="*/ 89 w 109"/>
                <a:gd name="T27" fmla="*/ 125 h 148"/>
                <a:gd name="T28" fmla="*/ 45 w 109"/>
                <a:gd name="T29" fmla="*/ 148 h 148"/>
                <a:gd name="T30" fmla="*/ 0 w 109"/>
                <a:gd name="T31" fmla="*/ 103 h 148"/>
                <a:gd name="T32" fmla="*/ 92 w 109"/>
                <a:gd name="T33" fmla="*/ 95 h 148"/>
                <a:gd name="T34" fmla="*/ 92 w 109"/>
                <a:gd name="T35" fmla="*/ 77 h 148"/>
                <a:gd name="T36" fmla="*/ 57 w 109"/>
                <a:gd name="T37" fmla="*/ 71 h 148"/>
                <a:gd name="T38" fmla="*/ 20 w 109"/>
                <a:gd name="T39" fmla="*/ 101 h 148"/>
                <a:gd name="T40" fmla="*/ 20 w 109"/>
                <a:gd name="T41" fmla="*/ 102 h 148"/>
                <a:gd name="T42" fmla="*/ 52 w 109"/>
                <a:gd name="T43" fmla="*/ 132 h 148"/>
                <a:gd name="T44" fmla="*/ 92 w 109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2" y="56"/>
                    <a:pt x="54" y="56"/>
                  </a:cubicBezTo>
                  <a:cubicBezTo>
                    <a:pt x="69" y="56"/>
                    <a:pt x="80" y="58"/>
                    <a:pt x="92" y="62"/>
                  </a:cubicBezTo>
                  <a:lnTo>
                    <a:pt x="92" y="53"/>
                  </a:lnTo>
                  <a:cubicBezTo>
                    <a:pt x="92" y="30"/>
                    <a:pt x="78" y="17"/>
                    <a:pt x="54" y="17"/>
                  </a:cubicBezTo>
                  <a:cubicBezTo>
                    <a:pt x="39" y="17"/>
                    <a:pt x="27" y="22"/>
                    <a:pt x="17" y="27"/>
                  </a:cubicBezTo>
                  <a:lnTo>
                    <a:pt x="10" y="11"/>
                  </a:lnTo>
                  <a:cubicBezTo>
                    <a:pt x="24" y="5"/>
                    <a:pt x="38" y="0"/>
                    <a:pt x="55" y="0"/>
                  </a:cubicBezTo>
                  <a:cubicBezTo>
                    <a:pt x="73" y="0"/>
                    <a:pt x="86" y="5"/>
                    <a:pt x="95" y="15"/>
                  </a:cubicBezTo>
                  <a:cubicBezTo>
                    <a:pt x="104" y="23"/>
                    <a:pt x="109" y="37"/>
                    <a:pt x="109" y="53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8"/>
                    <a:pt x="67" y="148"/>
                    <a:pt x="45" y="148"/>
                  </a:cubicBezTo>
                  <a:cubicBezTo>
                    <a:pt x="23" y="148"/>
                    <a:pt x="0" y="132"/>
                    <a:pt x="0" y="103"/>
                  </a:cubicBezTo>
                  <a:close/>
                  <a:moveTo>
                    <a:pt x="92" y="95"/>
                  </a:moveTo>
                  <a:lnTo>
                    <a:pt x="92" y="77"/>
                  </a:lnTo>
                  <a:cubicBezTo>
                    <a:pt x="83" y="73"/>
                    <a:pt x="70" y="71"/>
                    <a:pt x="57" y="71"/>
                  </a:cubicBezTo>
                  <a:cubicBezTo>
                    <a:pt x="34" y="71"/>
                    <a:pt x="20" y="83"/>
                    <a:pt x="20" y="101"/>
                  </a:cubicBezTo>
                  <a:lnTo>
                    <a:pt x="20" y="102"/>
                  </a:lnTo>
                  <a:cubicBezTo>
                    <a:pt x="20" y="120"/>
                    <a:pt x="34" y="132"/>
                    <a:pt x="52" y="132"/>
                  </a:cubicBezTo>
                  <a:cubicBezTo>
                    <a:pt x="74" y="132"/>
                    <a:pt x="92" y="116"/>
                    <a:pt x="92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8" name="Freeform 1058"/>
            <p:cNvSpPr>
              <a:spLocks/>
            </p:cNvSpPr>
            <p:nvPr/>
          </p:nvSpPr>
          <p:spPr bwMode="auto">
            <a:xfrm>
              <a:off x="6599713" y="2782388"/>
              <a:ext cx="41427" cy="88503"/>
            </a:xfrm>
            <a:custGeom>
              <a:avLst/>
              <a:gdLst>
                <a:gd name="T0" fmla="*/ 0 w 70"/>
                <a:gd name="T1" fmla="*/ 3 h 148"/>
                <a:gd name="T2" fmla="*/ 20 w 70"/>
                <a:gd name="T3" fmla="*/ 3 h 148"/>
                <a:gd name="T4" fmla="*/ 20 w 70"/>
                <a:gd name="T5" fmla="*/ 35 h 148"/>
                <a:gd name="T6" fmla="*/ 70 w 70"/>
                <a:gd name="T7" fmla="*/ 2 h 148"/>
                <a:gd name="T8" fmla="*/ 70 w 70"/>
                <a:gd name="T9" fmla="*/ 23 h 148"/>
                <a:gd name="T10" fmla="*/ 69 w 70"/>
                <a:gd name="T11" fmla="*/ 23 h 148"/>
                <a:gd name="T12" fmla="*/ 20 w 70"/>
                <a:gd name="T13" fmla="*/ 79 h 148"/>
                <a:gd name="T14" fmla="*/ 20 w 70"/>
                <a:gd name="T15" fmla="*/ 148 h 148"/>
                <a:gd name="T16" fmla="*/ 0 w 70"/>
                <a:gd name="T17" fmla="*/ 148 h 148"/>
                <a:gd name="T18" fmla="*/ 0 w 70"/>
                <a:gd name="T19" fmla="*/ 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8">
                  <a:moveTo>
                    <a:pt x="0" y="3"/>
                  </a:moveTo>
                  <a:lnTo>
                    <a:pt x="20" y="3"/>
                  </a:lnTo>
                  <a:lnTo>
                    <a:pt x="20" y="35"/>
                  </a:lnTo>
                  <a:cubicBezTo>
                    <a:pt x="29" y="15"/>
                    <a:pt x="46" y="0"/>
                    <a:pt x="70" y="2"/>
                  </a:cubicBezTo>
                  <a:lnTo>
                    <a:pt x="70" y="23"/>
                  </a:lnTo>
                  <a:lnTo>
                    <a:pt x="69" y="23"/>
                  </a:lnTo>
                  <a:cubicBezTo>
                    <a:pt x="42" y="23"/>
                    <a:pt x="20" y="42"/>
                    <a:pt x="20" y="79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9" name="Freeform 1059"/>
            <p:cNvSpPr>
              <a:spLocks noEditPoints="1"/>
            </p:cNvSpPr>
            <p:nvPr/>
          </p:nvSpPr>
          <p:spPr bwMode="auto">
            <a:xfrm>
              <a:off x="6658087" y="2750377"/>
              <a:ext cx="13182" cy="120514"/>
            </a:xfrm>
            <a:custGeom>
              <a:avLst/>
              <a:gdLst>
                <a:gd name="T0" fmla="*/ 0 w 22"/>
                <a:gd name="T1" fmla="*/ 0 h 199"/>
                <a:gd name="T2" fmla="*/ 22 w 22"/>
                <a:gd name="T3" fmla="*/ 0 h 199"/>
                <a:gd name="T4" fmla="*/ 22 w 22"/>
                <a:gd name="T5" fmla="*/ 24 h 199"/>
                <a:gd name="T6" fmla="*/ 0 w 22"/>
                <a:gd name="T7" fmla="*/ 24 h 199"/>
                <a:gd name="T8" fmla="*/ 0 w 22"/>
                <a:gd name="T9" fmla="*/ 0 h 199"/>
                <a:gd name="T10" fmla="*/ 1 w 22"/>
                <a:gd name="T11" fmla="*/ 54 h 199"/>
                <a:gd name="T12" fmla="*/ 21 w 22"/>
                <a:gd name="T13" fmla="*/ 54 h 199"/>
                <a:gd name="T14" fmla="*/ 21 w 22"/>
                <a:gd name="T15" fmla="*/ 199 h 199"/>
                <a:gd name="T16" fmla="*/ 1 w 22"/>
                <a:gd name="T17" fmla="*/ 199 h 199"/>
                <a:gd name="T18" fmla="*/ 1 w 22"/>
                <a:gd name="T19" fmla="*/ 5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99">
                  <a:moveTo>
                    <a:pt x="0" y="0"/>
                  </a:moveTo>
                  <a:lnTo>
                    <a:pt x="22" y="0"/>
                  </a:lnTo>
                  <a:lnTo>
                    <a:pt x="22" y="24"/>
                  </a:lnTo>
                  <a:lnTo>
                    <a:pt x="0" y="24"/>
                  </a:lnTo>
                  <a:lnTo>
                    <a:pt x="0" y="0"/>
                  </a:lnTo>
                  <a:close/>
                  <a:moveTo>
                    <a:pt x="1" y="54"/>
                  </a:moveTo>
                  <a:lnTo>
                    <a:pt x="21" y="54"/>
                  </a:lnTo>
                  <a:lnTo>
                    <a:pt x="21" y="199"/>
                  </a:lnTo>
                  <a:lnTo>
                    <a:pt x="1" y="199"/>
                  </a:lnTo>
                  <a:lnTo>
                    <a:pt x="1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0" name="Freeform 1060"/>
            <p:cNvSpPr>
              <a:spLocks/>
            </p:cNvSpPr>
            <p:nvPr/>
          </p:nvSpPr>
          <p:spPr bwMode="auto">
            <a:xfrm>
              <a:off x="5466124" y="2752260"/>
              <a:ext cx="79088" cy="120514"/>
            </a:xfrm>
            <a:custGeom>
              <a:avLst/>
              <a:gdLst>
                <a:gd name="T0" fmla="*/ 0 w 129"/>
                <a:gd name="T1" fmla="*/ 173 h 200"/>
                <a:gd name="T2" fmla="*/ 13 w 129"/>
                <a:gd name="T3" fmla="*/ 157 h 200"/>
                <a:gd name="T4" fmla="*/ 68 w 129"/>
                <a:gd name="T5" fmla="*/ 180 h 200"/>
                <a:gd name="T6" fmla="*/ 107 w 129"/>
                <a:gd name="T7" fmla="*/ 148 h 200"/>
                <a:gd name="T8" fmla="*/ 107 w 129"/>
                <a:gd name="T9" fmla="*/ 148 h 200"/>
                <a:gd name="T10" fmla="*/ 64 w 129"/>
                <a:gd name="T11" fmla="*/ 109 h 200"/>
                <a:gd name="T12" fmla="*/ 8 w 129"/>
                <a:gd name="T13" fmla="*/ 51 h 200"/>
                <a:gd name="T14" fmla="*/ 8 w 129"/>
                <a:gd name="T15" fmla="*/ 51 h 200"/>
                <a:gd name="T16" fmla="*/ 67 w 129"/>
                <a:gd name="T17" fmla="*/ 0 h 200"/>
                <a:gd name="T18" fmla="*/ 125 w 129"/>
                <a:gd name="T19" fmla="*/ 23 h 200"/>
                <a:gd name="T20" fmla="*/ 113 w 129"/>
                <a:gd name="T21" fmla="*/ 39 h 200"/>
                <a:gd name="T22" fmla="*/ 67 w 129"/>
                <a:gd name="T23" fmla="*/ 20 h 200"/>
                <a:gd name="T24" fmla="*/ 30 w 129"/>
                <a:gd name="T25" fmla="*/ 50 h 200"/>
                <a:gd name="T26" fmla="*/ 30 w 129"/>
                <a:gd name="T27" fmla="*/ 50 h 200"/>
                <a:gd name="T28" fmla="*/ 75 w 129"/>
                <a:gd name="T29" fmla="*/ 90 h 200"/>
                <a:gd name="T30" fmla="*/ 129 w 129"/>
                <a:gd name="T31" fmla="*/ 146 h 200"/>
                <a:gd name="T32" fmla="*/ 129 w 129"/>
                <a:gd name="T33" fmla="*/ 146 h 200"/>
                <a:gd name="T34" fmla="*/ 69 w 129"/>
                <a:gd name="T35" fmla="*/ 199 h 200"/>
                <a:gd name="T36" fmla="*/ 0 w 129"/>
                <a:gd name="T37" fmla="*/ 17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9" h="200">
                  <a:moveTo>
                    <a:pt x="0" y="173"/>
                  </a:moveTo>
                  <a:lnTo>
                    <a:pt x="13" y="157"/>
                  </a:lnTo>
                  <a:cubicBezTo>
                    <a:pt x="29" y="172"/>
                    <a:pt x="45" y="180"/>
                    <a:pt x="68" y="180"/>
                  </a:cubicBezTo>
                  <a:cubicBezTo>
                    <a:pt x="91" y="180"/>
                    <a:pt x="107" y="166"/>
                    <a:pt x="107" y="148"/>
                  </a:cubicBezTo>
                  <a:lnTo>
                    <a:pt x="107" y="148"/>
                  </a:lnTo>
                  <a:cubicBezTo>
                    <a:pt x="107" y="131"/>
                    <a:pt x="99" y="121"/>
                    <a:pt x="64" y="109"/>
                  </a:cubicBezTo>
                  <a:cubicBezTo>
                    <a:pt x="24" y="94"/>
                    <a:pt x="8" y="79"/>
                    <a:pt x="8" y="51"/>
                  </a:cubicBezTo>
                  <a:lnTo>
                    <a:pt x="8" y="51"/>
                  </a:lnTo>
                  <a:cubicBezTo>
                    <a:pt x="8" y="23"/>
                    <a:pt x="33" y="0"/>
                    <a:pt x="67" y="0"/>
                  </a:cubicBezTo>
                  <a:cubicBezTo>
                    <a:pt x="89" y="0"/>
                    <a:pt x="108" y="8"/>
                    <a:pt x="125" y="23"/>
                  </a:cubicBezTo>
                  <a:lnTo>
                    <a:pt x="113" y="39"/>
                  </a:lnTo>
                  <a:cubicBezTo>
                    <a:pt x="98" y="26"/>
                    <a:pt x="83" y="20"/>
                    <a:pt x="67" y="20"/>
                  </a:cubicBezTo>
                  <a:cubicBezTo>
                    <a:pt x="44" y="20"/>
                    <a:pt x="30" y="34"/>
                    <a:pt x="30" y="50"/>
                  </a:cubicBezTo>
                  <a:lnTo>
                    <a:pt x="30" y="50"/>
                  </a:lnTo>
                  <a:cubicBezTo>
                    <a:pt x="30" y="68"/>
                    <a:pt x="39" y="76"/>
                    <a:pt x="75" y="90"/>
                  </a:cubicBezTo>
                  <a:cubicBezTo>
                    <a:pt x="115" y="105"/>
                    <a:pt x="129" y="120"/>
                    <a:pt x="129" y="146"/>
                  </a:cubicBezTo>
                  <a:lnTo>
                    <a:pt x="129" y="146"/>
                  </a:lnTo>
                  <a:cubicBezTo>
                    <a:pt x="129" y="178"/>
                    <a:pt x="104" y="199"/>
                    <a:pt x="69" y="199"/>
                  </a:cubicBezTo>
                  <a:cubicBezTo>
                    <a:pt x="43" y="200"/>
                    <a:pt x="22" y="192"/>
                    <a:pt x="0" y="1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1" name="Freeform 1061"/>
            <p:cNvSpPr>
              <a:spLocks noEditPoints="1"/>
            </p:cNvSpPr>
            <p:nvPr/>
          </p:nvSpPr>
          <p:spPr bwMode="auto">
            <a:xfrm>
              <a:off x="5560276" y="2780506"/>
              <a:ext cx="77205" cy="92269"/>
            </a:xfrm>
            <a:custGeom>
              <a:avLst/>
              <a:gdLst>
                <a:gd name="T0" fmla="*/ 0 w 128"/>
                <a:gd name="T1" fmla="*/ 78 h 151"/>
                <a:gd name="T2" fmla="*/ 0 w 128"/>
                <a:gd name="T3" fmla="*/ 75 h 151"/>
                <a:gd name="T4" fmla="*/ 64 w 128"/>
                <a:gd name="T5" fmla="*/ 0 h 151"/>
                <a:gd name="T6" fmla="*/ 128 w 128"/>
                <a:gd name="T7" fmla="*/ 74 h 151"/>
                <a:gd name="T8" fmla="*/ 128 w 128"/>
                <a:gd name="T9" fmla="*/ 75 h 151"/>
                <a:gd name="T10" fmla="*/ 64 w 128"/>
                <a:gd name="T11" fmla="*/ 150 h 151"/>
                <a:gd name="T12" fmla="*/ 0 w 128"/>
                <a:gd name="T13" fmla="*/ 78 h 151"/>
                <a:gd name="T14" fmla="*/ 108 w 128"/>
                <a:gd name="T15" fmla="*/ 76 h 151"/>
                <a:gd name="T16" fmla="*/ 108 w 128"/>
                <a:gd name="T17" fmla="*/ 75 h 151"/>
                <a:gd name="T18" fmla="*/ 64 w 128"/>
                <a:gd name="T19" fmla="*/ 19 h 151"/>
                <a:gd name="T20" fmla="*/ 20 w 128"/>
                <a:gd name="T21" fmla="*/ 75 h 151"/>
                <a:gd name="T22" fmla="*/ 20 w 128"/>
                <a:gd name="T23" fmla="*/ 76 h 151"/>
                <a:gd name="T24" fmla="*/ 64 w 128"/>
                <a:gd name="T25" fmla="*/ 133 h 151"/>
                <a:gd name="T26" fmla="*/ 108 w 128"/>
                <a:gd name="T27" fmla="*/ 7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151">
                  <a:moveTo>
                    <a:pt x="0" y="78"/>
                  </a:moveTo>
                  <a:lnTo>
                    <a:pt x="0" y="75"/>
                  </a:lnTo>
                  <a:cubicBezTo>
                    <a:pt x="0" y="33"/>
                    <a:pt x="28" y="0"/>
                    <a:pt x="64" y="0"/>
                  </a:cubicBezTo>
                  <a:cubicBezTo>
                    <a:pt x="102" y="0"/>
                    <a:pt x="128" y="33"/>
                    <a:pt x="128" y="74"/>
                  </a:cubicBezTo>
                  <a:lnTo>
                    <a:pt x="128" y="75"/>
                  </a:lnTo>
                  <a:cubicBezTo>
                    <a:pt x="128" y="118"/>
                    <a:pt x="100" y="150"/>
                    <a:pt x="64" y="150"/>
                  </a:cubicBezTo>
                  <a:cubicBezTo>
                    <a:pt x="27" y="151"/>
                    <a:pt x="0" y="119"/>
                    <a:pt x="0" y="78"/>
                  </a:cubicBezTo>
                  <a:close/>
                  <a:moveTo>
                    <a:pt x="108" y="76"/>
                  </a:moveTo>
                  <a:lnTo>
                    <a:pt x="108" y="75"/>
                  </a:lnTo>
                  <a:cubicBezTo>
                    <a:pt x="108" y="42"/>
                    <a:pt x="88" y="19"/>
                    <a:pt x="64" y="19"/>
                  </a:cubicBezTo>
                  <a:cubicBezTo>
                    <a:pt x="39" y="19"/>
                    <a:pt x="20" y="42"/>
                    <a:pt x="20" y="75"/>
                  </a:cubicBezTo>
                  <a:lnTo>
                    <a:pt x="20" y="76"/>
                  </a:lnTo>
                  <a:cubicBezTo>
                    <a:pt x="20" y="109"/>
                    <a:pt x="39" y="133"/>
                    <a:pt x="64" y="133"/>
                  </a:cubicBezTo>
                  <a:cubicBezTo>
                    <a:pt x="90" y="134"/>
                    <a:pt x="108" y="109"/>
                    <a:pt x="108" y="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" name="Rectangle 1062"/>
            <p:cNvSpPr>
              <a:spLocks noChangeArrowheads="1"/>
            </p:cNvSpPr>
            <p:nvPr/>
          </p:nvSpPr>
          <p:spPr bwMode="auto">
            <a:xfrm>
              <a:off x="5658194" y="2750377"/>
              <a:ext cx="13182" cy="1205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3" name="Freeform 1063"/>
            <p:cNvSpPr>
              <a:spLocks/>
            </p:cNvSpPr>
            <p:nvPr/>
          </p:nvSpPr>
          <p:spPr bwMode="auto">
            <a:xfrm>
              <a:off x="5695855" y="2782388"/>
              <a:ext cx="65907" cy="90386"/>
            </a:xfrm>
            <a:custGeom>
              <a:avLst/>
              <a:gdLst>
                <a:gd name="T0" fmla="*/ 0 w 110"/>
                <a:gd name="T1" fmla="*/ 96 h 148"/>
                <a:gd name="T2" fmla="*/ 0 w 110"/>
                <a:gd name="T3" fmla="*/ 1 h 148"/>
                <a:gd name="T4" fmla="*/ 20 w 110"/>
                <a:gd name="T5" fmla="*/ 1 h 148"/>
                <a:gd name="T6" fmla="*/ 20 w 110"/>
                <a:gd name="T7" fmla="*/ 90 h 148"/>
                <a:gd name="T8" fmla="*/ 54 w 110"/>
                <a:gd name="T9" fmla="*/ 130 h 148"/>
                <a:gd name="T10" fmla="*/ 90 w 110"/>
                <a:gd name="T11" fmla="*/ 88 h 148"/>
                <a:gd name="T12" fmla="*/ 90 w 110"/>
                <a:gd name="T13" fmla="*/ 0 h 148"/>
                <a:gd name="T14" fmla="*/ 110 w 110"/>
                <a:gd name="T15" fmla="*/ 0 h 148"/>
                <a:gd name="T16" fmla="*/ 110 w 110"/>
                <a:gd name="T17" fmla="*/ 145 h 148"/>
                <a:gd name="T18" fmla="*/ 90 w 110"/>
                <a:gd name="T19" fmla="*/ 145 h 148"/>
                <a:gd name="T20" fmla="*/ 90 w 110"/>
                <a:gd name="T21" fmla="*/ 121 h 148"/>
                <a:gd name="T22" fmla="*/ 48 w 110"/>
                <a:gd name="T23" fmla="*/ 147 h 148"/>
                <a:gd name="T24" fmla="*/ 0 w 110"/>
                <a:gd name="T25" fmla="*/ 9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8">
                  <a:moveTo>
                    <a:pt x="0" y="96"/>
                  </a:moveTo>
                  <a:lnTo>
                    <a:pt x="0" y="1"/>
                  </a:lnTo>
                  <a:lnTo>
                    <a:pt x="20" y="1"/>
                  </a:lnTo>
                  <a:lnTo>
                    <a:pt x="20" y="90"/>
                  </a:lnTo>
                  <a:cubicBezTo>
                    <a:pt x="20" y="116"/>
                    <a:pt x="33" y="130"/>
                    <a:pt x="54" y="130"/>
                  </a:cubicBezTo>
                  <a:cubicBezTo>
                    <a:pt x="75" y="130"/>
                    <a:pt x="90" y="113"/>
                    <a:pt x="90" y="88"/>
                  </a:cubicBezTo>
                  <a:lnTo>
                    <a:pt x="90" y="0"/>
                  </a:lnTo>
                  <a:lnTo>
                    <a:pt x="110" y="0"/>
                  </a:lnTo>
                  <a:lnTo>
                    <a:pt x="110" y="145"/>
                  </a:lnTo>
                  <a:lnTo>
                    <a:pt x="90" y="145"/>
                  </a:lnTo>
                  <a:lnTo>
                    <a:pt x="90" y="121"/>
                  </a:lnTo>
                  <a:cubicBezTo>
                    <a:pt x="83" y="136"/>
                    <a:pt x="69" y="147"/>
                    <a:pt x="48" y="147"/>
                  </a:cubicBezTo>
                  <a:cubicBezTo>
                    <a:pt x="18" y="148"/>
                    <a:pt x="0" y="128"/>
                    <a:pt x="0" y="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4" name="Freeform 1064"/>
            <p:cNvSpPr>
              <a:spLocks/>
            </p:cNvSpPr>
            <p:nvPr/>
          </p:nvSpPr>
          <p:spPr bwMode="auto">
            <a:xfrm>
              <a:off x="5786240" y="2780506"/>
              <a:ext cx="114866" cy="90386"/>
            </a:xfrm>
            <a:custGeom>
              <a:avLst/>
              <a:gdLst>
                <a:gd name="T0" fmla="*/ 0 w 190"/>
                <a:gd name="T1" fmla="*/ 4 h 149"/>
                <a:gd name="T2" fmla="*/ 20 w 190"/>
                <a:gd name="T3" fmla="*/ 4 h 149"/>
                <a:gd name="T4" fmla="*/ 20 w 190"/>
                <a:gd name="T5" fmla="*/ 26 h 149"/>
                <a:gd name="T6" fmla="*/ 60 w 190"/>
                <a:gd name="T7" fmla="*/ 0 h 149"/>
                <a:gd name="T8" fmla="*/ 100 w 190"/>
                <a:gd name="T9" fmla="*/ 26 h 149"/>
                <a:gd name="T10" fmla="*/ 144 w 190"/>
                <a:gd name="T11" fmla="*/ 0 h 149"/>
                <a:gd name="T12" fmla="*/ 190 w 190"/>
                <a:gd name="T13" fmla="*/ 53 h 149"/>
                <a:gd name="T14" fmla="*/ 190 w 190"/>
                <a:gd name="T15" fmla="*/ 148 h 149"/>
                <a:gd name="T16" fmla="*/ 170 w 190"/>
                <a:gd name="T17" fmla="*/ 148 h 149"/>
                <a:gd name="T18" fmla="*/ 170 w 190"/>
                <a:gd name="T19" fmla="*/ 59 h 149"/>
                <a:gd name="T20" fmla="*/ 139 w 190"/>
                <a:gd name="T21" fmla="*/ 19 h 149"/>
                <a:gd name="T22" fmla="*/ 105 w 190"/>
                <a:gd name="T23" fmla="*/ 60 h 149"/>
                <a:gd name="T24" fmla="*/ 105 w 190"/>
                <a:gd name="T25" fmla="*/ 149 h 149"/>
                <a:gd name="T26" fmla="*/ 85 w 190"/>
                <a:gd name="T27" fmla="*/ 149 h 149"/>
                <a:gd name="T28" fmla="*/ 85 w 190"/>
                <a:gd name="T29" fmla="*/ 59 h 149"/>
                <a:gd name="T30" fmla="*/ 54 w 190"/>
                <a:gd name="T31" fmla="*/ 19 h 149"/>
                <a:gd name="T32" fmla="*/ 20 w 190"/>
                <a:gd name="T33" fmla="*/ 60 h 149"/>
                <a:gd name="T34" fmla="*/ 20 w 190"/>
                <a:gd name="T35" fmla="*/ 148 h 149"/>
                <a:gd name="T36" fmla="*/ 0 w 190"/>
                <a:gd name="T37" fmla="*/ 148 h 149"/>
                <a:gd name="T38" fmla="*/ 0 w 190"/>
                <a:gd name="T39" fmla="*/ 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0" h="149">
                  <a:moveTo>
                    <a:pt x="0" y="4"/>
                  </a:moveTo>
                  <a:lnTo>
                    <a:pt x="20" y="4"/>
                  </a:lnTo>
                  <a:lnTo>
                    <a:pt x="20" y="26"/>
                  </a:lnTo>
                  <a:cubicBezTo>
                    <a:pt x="28" y="13"/>
                    <a:pt x="40" y="0"/>
                    <a:pt x="60" y="0"/>
                  </a:cubicBezTo>
                  <a:cubicBezTo>
                    <a:pt x="80" y="0"/>
                    <a:pt x="93" y="10"/>
                    <a:pt x="100" y="26"/>
                  </a:cubicBezTo>
                  <a:cubicBezTo>
                    <a:pt x="109" y="13"/>
                    <a:pt x="123" y="0"/>
                    <a:pt x="144" y="0"/>
                  </a:cubicBezTo>
                  <a:cubicBezTo>
                    <a:pt x="172" y="0"/>
                    <a:pt x="190" y="20"/>
                    <a:pt x="190" y="53"/>
                  </a:cubicBezTo>
                  <a:lnTo>
                    <a:pt x="190" y="148"/>
                  </a:lnTo>
                  <a:lnTo>
                    <a:pt x="170" y="148"/>
                  </a:lnTo>
                  <a:lnTo>
                    <a:pt x="170" y="59"/>
                  </a:lnTo>
                  <a:cubicBezTo>
                    <a:pt x="170" y="32"/>
                    <a:pt x="159" y="19"/>
                    <a:pt x="139" y="19"/>
                  </a:cubicBezTo>
                  <a:cubicBezTo>
                    <a:pt x="120" y="19"/>
                    <a:pt x="105" y="34"/>
                    <a:pt x="105" y="60"/>
                  </a:cubicBezTo>
                  <a:lnTo>
                    <a:pt x="105" y="149"/>
                  </a:lnTo>
                  <a:lnTo>
                    <a:pt x="85" y="149"/>
                  </a:lnTo>
                  <a:lnTo>
                    <a:pt x="85" y="59"/>
                  </a:lnTo>
                  <a:cubicBezTo>
                    <a:pt x="85" y="33"/>
                    <a:pt x="74" y="19"/>
                    <a:pt x="54" y="19"/>
                  </a:cubicBezTo>
                  <a:cubicBezTo>
                    <a:pt x="34" y="19"/>
                    <a:pt x="20" y="36"/>
                    <a:pt x="20" y="60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5" name="文本框 504"/>
            <p:cNvSpPr txBox="1"/>
            <p:nvPr/>
          </p:nvSpPr>
          <p:spPr bwMode="auto">
            <a:xfrm>
              <a:off x="4463115" y="1520498"/>
              <a:ext cx="860198" cy="30410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Horizon</a:t>
              </a:r>
              <a:endParaRPr lang="zh-CN" altLang="en-US" sz="1400" dirty="0" smtClean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522" name="图片 5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466" y="1448780"/>
            <a:ext cx="1576104" cy="889955"/>
          </a:xfrm>
          <a:prstGeom prst="flowChartConnector">
            <a:avLst/>
          </a:prstGeom>
          <a:ln w="38100">
            <a:solidFill>
              <a:schemeClr val="bg1"/>
            </a:solidFill>
          </a:ln>
          <a:effectLst>
            <a:outerShdw blurRad="254000" dir="5400000" sx="106000" sy="106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06" name="文本框 505"/>
          <p:cNvSpPr txBox="1"/>
          <p:nvPr/>
        </p:nvSpPr>
        <p:spPr bwMode="auto">
          <a:xfrm>
            <a:off x="9773919" y="6101164"/>
            <a:ext cx="1789042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>
                <a:latin typeface="+mn-ea"/>
                <a:ea typeface="+mn-ea"/>
              </a:rPr>
              <a:t>s</a:t>
            </a:r>
            <a:r>
              <a:rPr lang="en-US" altLang="zh-CN" sz="1200" dirty="0" smtClean="0">
                <a:latin typeface="+mn-ea"/>
                <a:ea typeface="+mn-ea"/>
              </a:rPr>
              <a:t>ource: openstack.org</a:t>
            </a:r>
            <a:endParaRPr lang="zh-CN" altLang="en-US" sz="12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667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Horizon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项目开发思想</a:t>
            </a: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769924563"/>
              </p:ext>
            </p:extLst>
          </p:nvPr>
        </p:nvGraphicFramePr>
        <p:xfrm>
          <a:off x="1017628" y="1412776"/>
          <a:ext cx="10442968" cy="4094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013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D270990-FDBB-4F32-BEF5-3621F56332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EEB014E-5169-4EF3-BE40-131BE7B20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6BAD03-1933-4E96-A867-EF8B47E9D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E1602D8-ABAC-415F-A131-BF440556F9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699006F-BEB6-42DE-9EA7-B513BFAF7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620323F-94C4-4471-AC9E-E31DB5380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操作界面服务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Horizon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简介</a:t>
            </a:r>
          </a:p>
          <a:p>
            <a:r>
              <a:rPr lang="en-US" altLang="zh-CN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OpenStack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操作界面服务</a:t>
            </a:r>
            <a:r>
              <a:rPr lang="en-US" altLang="zh-CN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Horizon</a:t>
            </a:r>
            <a:r>
              <a:rPr lang="zh-CN" altLang="en-US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功能</a:t>
            </a: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动手实验：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Horizon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操作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597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动手时间：体验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Horizon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界面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请自行登录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 </a:t>
            </a:r>
            <a:r>
              <a:rPr lang="en-US" altLang="zh-CN" dirty="0">
                <a:latin typeface="+mn-lt"/>
                <a:cs typeface="+mn-ea"/>
                <a:sym typeface="+mn-lt"/>
              </a:rPr>
              <a:t>Horizon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界面，体验功能并回答如下问题：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管理员</a:t>
            </a:r>
            <a:r>
              <a:rPr lang="en-US" altLang="zh-CN" dirty="0" smtClean="0">
                <a:cs typeface="+mn-ea"/>
                <a:sym typeface="+mn-lt"/>
              </a:rPr>
              <a:t>admin</a:t>
            </a:r>
            <a:r>
              <a:rPr lang="zh-CN" altLang="en-US" dirty="0" smtClean="0">
                <a:cs typeface="+mn-ea"/>
                <a:sym typeface="+mn-lt"/>
              </a:rPr>
              <a:t>账号登录，有哪些主要功能？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普通用户</a:t>
            </a:r>
            <a:r>
              <a:rPr lang="en-US" altLang="zh-CN" dirty="0" err="1" smtClean="0">
                <a:cs typeface="+mn-ea"/>
                <a:sym typeface="+mn-lt"/>
              </a:rPr>
              <a:t>myuser</a:t>
            </a:r>
            <a:r>
              <a:rPr lang="zh-CN" altLang="en-US" dirty="0" smtClean="0">
                <a:cs typeface="+mn-ea"/>
                <a:sym typeface="+mn-lt"/>
              </a:rPr>
              <a:t>账号登录，有哪些主要功能？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两种视图的区别是什么，分别适合哪种角色使用？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endParaRPr lang="en-US" altLang="zh-CN" dirty="0" smtClean="0">
              <a:cs typeface="+mn-ea"/>
              <a:sym typeface="+mn-lt"/>
            </a:endParaRPr>
          </a:p>
          <a:p>
            <a:pPr lvl="1"/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请参考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《HCIP-Cloud Computing-OpenStack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实验手册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》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体验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Horizon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功能。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endParaRPr lang="en-US" altLang="zh-CN" dirty="0" smtClean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80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人才生态发展部-母版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p1owxpap">
      <a:majorFont>
        <a:latin typeface="Microsoft YaHei"/>
        <a:ea typeface="微软雅黑"/>
        <a:cs typeface=""/>
      </a:majorFont>
      <a:minorFont>
        <a:latin typeface="Microsoft YaHe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87802" tIns="43901" rIns="87802" bIns="43901" numCol="1" rtlCol="0" anchor="ctr" anchorCtr="0" compatLnSpc="1">
        <a:prstTxWarp prst="textNoShape">
          <a:avLst/>
        </a:prstTxWarp>
        <a:spAutoFit/>
      </a:bodyPr>
      <a:lstStyle>
        <a:defPPr>
          <a:defRPr sz="2400" dirty="0" smtClean="0">
            <a:latin typeface="+mn-ea"/>
            <a:ea typeface="+mn-ea"/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微软雅黑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6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default 6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default 6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default 6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default 6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default 6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default 6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226774B8D87F4D92D9D1F6859ED44E" ma:contentTypeVersion="0" ma:contentTypeDescription="Create a new document." ma:contentTypeScope="" ma:versionID="2405c1ce63a3409bcef189279c704bc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E3093B-232B-4C15-AB25-7F1FBE134870}">
  <ds:schemaRefs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0CCA2B5-3FE3-400B-9EC4-E12D186075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66240</TotalTime>
  <Words>714</Words>
  <Application>Microsoft Office PowerPoint</Application>
  <PresentationFormat>宽屏</PresentationFormat>
  <Paragraphs>85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Open Sans</vt:lpstr>
      <vt:lpstr>宋体</vt:lpstr>
      <vt:lpstr>Microsoft YaHei</vt:lpstr>
      <vt:lpstr>Microsoft YaHei</vt:lpstr>
      <vt:lpstr>黑体</vt:lpstr>
      <vt:lpstr>Arial</vt:lpstr>
      <vt:lpstr>FrutigerNext LT Light</vt:lpstr>
      <vt:lpstr>FrutigerNext LT Medium</vt:lpstr>
      <vt:lpstr>FrutigerNext LT Regular</vt:lpstr>
      <vt:lpstr>Wingdings</vt:lpstr>
      <vt:lpstr>人才生态发展部-母版</vt:lpstr>
      <vt:lpstr>OpenStack操作界面管理</vt:lpstr>
      <vt:lpstr>PowerPoint 演示文稿</vt:lpstr>
      <vt:lpstr>PowerPoint 演示文稿</vt:lpstr>
      <vt:lpstr>PowerPoint 演示文稿</vt:lpstr>
      <vt:lpstr>OpenStack操作界面Horizon</vt:lpstr>
      <vt:lpstr>Horizon在OpenStack中的位置和作用</vt:lpstr>
      <vt:lpstr>Horizon项目开发思想</vt:lpstr>
      <vt:lpstr>PowerPoint 演示文稿</vt:lpstr>
      <vt:lpstr>动手时间：体验OpenStack Horizon界面</vt:lpstr>
      <vt:lpstr>OpenStack Horizon界面 - Project</vt:lpstr>
      <vt:lpstr>OpenStack Horizon界面 - Admin</vt:lpstr>
      <vt:lpstr>OpenStack Horizon界面 - Identity </vt:lpstr>
      <vt:lpstr>OpenStack Horizon界面 - Settings</vt:lpstr>
      <vt:lpstr>PowerPoint 演示文稿</vt:lpstr>
      <vt:lpstr>OpenStack实验：Horizon操作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yangwenbin (D)</cp:lastModifiedBy>
  <cp:revision>2703</cp:revision>
  <dcterms:created xsi:type="dcterms:W3CDTF">2003-08-21T06:48:56Z</dcterms:created>
  <dcterms:modified xsi:type="dcterms:W3CDTF">2019-08-09T00:37:01Z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(3)magCdiAkAWNP9+9pEwGNAEpa5d9Y9wQi1PZku/45DR4NpbfvRG03j+6Mavdkr07IvfMYu8Np
BwHM3am1GXCya08VZ0Zl250CLQI4+kR8aDjXhZ6pnqKJ634sUgINuJPI6lpH1PTCVHuLPTRl
Fjy5mlAleaaOXoFMm9Stzb6IHaSUZTtrNirT2mlSpQpXJxyJqEhe7z4kepZAsYg5AX3a+PTq
CbhoEa60s2hnzNouz1</vt:lpwstr>
  </property>
  <property fmtid="{D5CDD505-2E9C-101B-9397-08002B2CF9AE}" pid="18" name="_2015_ms_pID_7253431">
    <vt:lpwstr>8nHFHVO30gD2pb/PV3dC/zPl7WWMbfXrIcPo6WNGsJNmNFPaGB19Rl
Yt6A6Lv9CHMUYiC3QxJszMLra1buSr2fCgFbACrA8i8KGjtAqX6yGP4WL9uuTWzBCElXnCj9
mE5NtOpMDXVbhoZNiXRYE6T8BnolDu7Stk9plhFv2X7XJgA2AHdoOYdRAASfZSp2C3efh8Nq
w19KoCwriCDPkW3vCSZW5ZT0T6flqbGDBSUk</vt:lpwstr>
  </property>
  <property fmtid="{D5CDD505-2E9C-101B-9397-08002B2CF9AE}" pid="19" name="_2015_ms_pID_7253432">
    <vt:lpwstr>gqPlcdlu8F5SlL/5+ep6iOAqOm59BIzoj4gP
s2jLWFY8e55fQrMzwIMaJXQiA2GZqQ==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1552611009</vt:lpwstr>
  </property>
</Properties>
</file>