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2" r:id="rId6"/>
    <p:sldId id="263" r:id="rId7"/>
    <p:sldId id="297" r:id="rId8"/>
    <p:sldId id="305" r:id="rId9"/>
    <p:sldId id="334" r:id="rId10"/>
    <p:sldId id="335" r:id="rId11"/>
    <p:sldId id="308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11" r:id="rId24"/>
    <p:sldId id="271" r:id="rId25"/>
    <p:sldId id="272" r:id="rId26"/>
    <p:sldId id="273" r:id="rId27"/>
    <p:sldId id="312" r:id="rId28"/>
    <p:sldId id="336" r:id="rId29"/>
    <p:sldId id="337" r:id="rId30"/>
    <p:sldId id="315" r:id="rId31"/>
    <p:sldId id="276" r:id="rId32"/>
    <p:sldId id="279" r:id="rId33"/>
    <p:sldId id="316" r:id="rId34"/>
    <p:sldId id="317" r:id="rId35"/>
    <p:sldId id="320" r:id="rId36"/>
    <p:sldId id="322" r:id="rId37"/>
    <p:sldId id="321" r:id="rId38"/>
    <p:sldId id="282" r:id="rId39"/>
    <p:sldId id="285" r:id="rId40"/>
    <p:sldId id="291" r:id="rId41"/>
    <p:sldId id="296" r:id="rId42"/>
    <p:sldId id="294" r:id="rId4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5463"/>
    <a:srgbClr val="15B0E8"/>
    <a:srgbClr val="C9DAE8"/>
    <a:srgbClr val="F66F6A"/>
    <a:srgbClr val="C00000"/>
    <a:srgbClr val="F0F0F0"/>
    <a:srgbClr val="70AD47"/>
    <a:srgbClr val="FFC000"/>
    <a:srgbClr val="4472C4"/>
    <a:srgbClr val="D4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7" autoAdjust="0"/>
    <p:restoredTop sz="84797" autoAdjust="0"/>
  </p:normalViewPr>
  <p:slideViewPr>
    <p:cSldViewPr showGuides="1">
      <p:cViewPr varScale="1">
        <p:scale>
          <a:sx n="94" d="100"/>
          <a:sy n="94" d="100"/>
        </p:scale>
        <p:origin x="3496" y="72"/>
      </p:cViewPr>
      <p:guideLst>
        <p:guide pos="3840"/>
        <p:guide orient="horz" pos="213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68" d="100"/>
          <a:sy n="68" d="100"/>
        </p:scale>
        <p:origin x="3284" y="60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08694-BF2B-47AF-BBF5-142727A889BB}" type="doc">
      <dgm:prSet loTypeId="urn:microsoft.com/office/officeart/2005/8/layout/radial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D53370D-86E2-42B2-AADC-4594CE9C8DD2}">
      <dgm:prSet custT="1"/>
      <dgm:spPr/>
      <dgm:t>
        <a:bodyPr/>
        <a:lstStyle/>
        <a:p>
          <a:pPr rtl="0"/>
          <a:r>
            <a:rPr lang="en-US" altLang="zh-CN" sz="1600" b="1" dirty="0" smtClean="0">
              <a:latin typeface="+mn-lt"/>
              <a:ea typeface="+mn-ea"/>
              <a:cs typeface="+mn-ea"/>
              <a:sym typeface="+mn-lt"/>
            </a:rPr>
            <a:t>Keystone</a:t>
          </a:r>
          <a:endParaRPr lang="zh-CN" sz="1600" b="1" dirty="0">
            <a:latin typeface="+mn-lt"/>
            <a:ea typeface="+mn-ea"/>
            <a:cs typeface="+mn-ea"/>
            <a:sym typeface="+mn-lt"/>
          </a:endParaRPr>
        </a:p>
      </dgm:t>
    </dgm:pt>
    <dgm:pt modelId="{4FBA8D06-357B-47C6-A8B9-54E815663FBD}" type="parTrans" cxnId="{6006622C-6579-4B93-B4B0-B232F9A130A0}">
      <dgm:prSet/>
      <dgm:spPr/>
      <dgm:t>
        <a:bodyPr/>
        <a:lstStyle/>
        <a:p>
          <a:endParaRPr lang="zh-CN" altLang="en-US" sz="1600"/>
        </a:p>
      </dgm:t>
    </dgm:pt>
    <dgm:pt modelId="{995F4F3E-F7EB-49AA-97AA-C1D1848F7CD6}" type="sibTrans" cxnId="{6006622C-6579-4B93-B4B0-B232F9A130A0}">
      <dgm:prSet/>
      <dgm:spPr/>
      <dgm:t>
        <a:bodyPr/>
        <a:lstStyle/>
        <a:p>
          <a:endParaRPr lang="zh-CN" altLang="en-US" sz="1600"/>
        </a:p>
      </dgm:t>
    </dgm:pt>
    <dgm:pt modelId="{A3702BEE-F8E5-450F-90FD-AFDCED30E4C6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身份认证（</a:t>
          </a:r>
          <a:r>
            <a:rPr lang="en-US" altLang="en-US" sz="1600" dirty="0" smtClean="0">
              <a:latin typeface="+mn-lt"/>
              <a:ea typeface="+mn-ea"/>
              <a:cs typeface="+mn-ea"/>
              <a:sym typeface="+mn-lt"/>
            </a:rPr>
            <a:t>Identity</a:t>
          </a:r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）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DA49747C-BABE-46B2-AC32-11E0E800CCB9}" type="parTrans" cxnId="{EABD6347-C6C8-4B6D-89A0-1FE2A3596664}">
      <dgm:prSet custT="1"/>
      <dgm:spPr/>
      <dgm:t>
        <a:bodyPr/>
        <a:lstStyle/>
        <a:p>
          <a:endParaRPr lang="zh-CN" altLang="en-US" sz="1600"/>
        </a:p>
      </dgm:t>
    </dgm:pt>
    <dgm:pt modelId="{D9DB649C-2C18-4F99-BB00-1D5578A9274A}" type="sibTrans" cxnId="{EABD6347-C6C8-4B6D-89A0-1FE2A3596664}">
      <dgm:prSet/>
      <dgm:spPr/>
      <dgm:t>
        <a:bodyPr/>
        <a:lstStyle/>
        <a:p>
          <a:endParaRPr lang="zh-CN" altLang="en-US" sz="1600"/>
        </a:p>
      </dgm:t>
    </dgm:pt>
    <dgm:pt modelId="{035F3D45-32F7-41BC-B0D7-BAF0799E585D}">
      <dgm:prSet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令牌管理（</a:t>
          </a:r>
          <a:r>
            <a:rPr lang="en-US" altLang="en-US" sz="1600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gm:t>
    </dgm:pt>
    <dgm:pt modelId="{4754A850-D153-4E16-A878-83FB473D9D54}" type="parTrans" cxnId="{4D83373D-8137-4292-95EF-FE3D48CA644A}">
      <dgm:prSet/>
      <dgm:spPr/>
      <dgm:t>
        <a:bodyPr/>
        <a:lstStyle/>
        <a:p>
          <a:endParaRPr lang="zh-CN" altLang="en-US"/>
        </a:p>
      </dgm:t>
    </dgm:pt>
    <dgm:pt modelId="{380FE052-1844-4018-AB8C-FA9DF3D045C0}" type="sibTrans" cxnId="{4D83373D-8137-4292-95EF-FE3D48CA644A}">
      <dgm:prSet/>
      <dgm:spPr/>
      <dgm:t>
        <a:bodyPr/>
        <a:lstStyle/>
        <a:p>
          <a:endParaRPr lang="zh-CN" altLang="en-US"/>
        </a:p>
      </dgm:t>
    </dgm:pt>
    <dgm:pt modelId="{9FC4271D-8077-4D73-AF88-0300CD907D93}">
      <dgm:prSet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服务管理（</a:t>
          </a:r>
          <a:r>
            <a:rPr lang="en-US" altLang="en-US" sz="1600" dirty="0" smtClean="0">
              <a:latin typeface="+mn-lt"/>
              <a:ea typeface="+mn-ea"/>
              <a:cs typeface="+mn-ea"/>
              <a:sym typeface="+mn-lt"/>
            </a:rPr>
            <a:t>Catalog</a:t>
          </a:r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gm:t>
    </dgm:pt>
    <dgm:pt modelId="{32333016-16CF-4FC6-BE43-B537D887FBD0}" type="parTrans" cxnId="{BD81071B-4750-4D67-80A5-34626DD493C7}">
      <dgm:prSet/>
      <dgm:spPr/>
      <dgm:t>
        <a:bodyPr/>
        <a:lstStyle/>
        <a:p>
          <a:endParaRPr lang="zh-CN" altLang="en-US"/>
        </a:p>
      </dgm:t>
    </dgm:pt>
    <dgm:pt modelId="{821635C5-D3F2-440C-A0D4-62552FB40603}" type="sibTrans" cxnId="{BD81071B-4750-4D67-80A5-34626DD493C7}">
      <dgm:prSet/>
      <dgm:spPr/>
      <dgm:t>
        <a:bodyPr/>
        <a:lstStyle/>
        <a:p>
          <a:endParaRPr lang="zh-CN" altLang="en-US"/>
        </a:p>
      </dgm:t>
    </dgm:pt>
    <dgm:pt modelId="{13CE7C1F-1567-46B0-907B-F8195920CB6C}">
      <dgm:prSet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端点注册（</a:t>
          </a:r>
          <a:r>
            <a:rPr lang="en-US" altLang="en-US" sz="1600" dirty="0" smtClean="0">
              <a:latin typeface="+mn-lt"/>
              <a:ea typeface="+mn-ea"/>
              <a:cs typeface="+mn-ea"/>
              <a:sym typeface="+mn-lt"/>
            </a:rPr>
            <a:t>Endpoint</a:t>
          </a:r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gm:t>
    </dgm:pt>
    <dgm:pt modelId="{CCA3FDE2-F58D-4202-9459-5063ED78B02D}" type="parTrans" cxnId="{B969C797-36F6-49E5-995D-FAA5183E6660}">
      <dgm:prSet/>
      <dgm:spPr/>
      <dgm:t>
        <a:bodyPr/>
        <a:lstStyle/>
        <a:p>
          <a:endParaRPr lang="zh-CN" altLang="en-US"/>
        </a:p>
      </dgm:t>
    </dgm:pt>
    <dgm:pt modelId="{B43CF6F1-750B-4CDF-9E1F-8EFD81D1ECC0}" type="sibTrans" cxnId="{B969C797-36F6-49E5-995D-FAA5183E6660}">
      <dgm:prSet/>
      <dgm:spPr/>
      <dgm:t>
        <a:bodyPr/>
        <a:lstStyle/>
        <a:p>
          <a:endParaRPr lang="zh-CN" altLang="en-US"/>
        </a:p>
      </dgm:t>
    </dgm:pt>
    <dgm:pt modelId="{3843C264-4EDE-4A4F-A505-96579D5D39B6}">
      <dgm:prSet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访问控制（</a:t>
          </a:r>
          <a:r>
            <a:rPr lang="en-US" altLang="en-US" sz="1600" dirty="0" smtClean="0">
              <a:latin typeface="+mn-lt"/>
              <a:ea typeface="+mn-ea"/>
              <a:cs typeface="+mn-ea"/>
              <a:sym typeface="+mn-lt"/>
            </a:rPr>
            <a:t>Policy</a:t>
          </a:r>
          <a:r>
            <a:rPr lang="zh-CN" altLang="en-US" sz="16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gm:t>
    </dgm:pt>
    <dgm:pt modelId="{F61DC123-CED2-4104-AC54-0EC4D60969D3}" type="parTrans" cxnId="{D0F4D895-1042-46C2-BCDE-93D9002A7EB5}">
      <dgm:prSet/>
      <dgm:spPr/>
      <dgm:t>
        <a:bodyPr/>
        <a:lstStyle/>
        <a:p>
          <a:endParaRPr lang="zh-CN" altLang="en-US"/>
        </a:p>
      </dgm:t>
    </dgm:pt>
    <dgm:pt modelId="{94914A45-EA34-43C3-A91D-B52E698AA288}" type="sibTrans" cxnId="{D0F4D895-1042-46C2-BCDE-93D9002A7EB5}">
      <dgm:prSet/>
      <dgm:spPr/>
      <dgm:t>
        <a:bodyPr/>
        <a:lstStyle/>
        <a:p>
          <a:endParaRPr lang="zh-CN" altLang="en-US"/>
        </a:p>
      </dgm:t>
    </dgm:pt>
    <dgm:pt modelId="{6764826D-3EE5-441E-B325-0C31EF356D60}" type="pres">
      <dgm:prSet presAssocID="{F7408694-BF2B-47AF-BBF5-142727A889B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3ECD2D-8B99-460D-AC8A-0C1D123D2A93}" type="pres">
      <dgm:prSet presAssocID="{2D53370D-86E2-42B2-AADC-4594CE9C8DD2}" presName="centerShape" presStyleLbl="node0" presStyleIdx="0" presStyleCnt="1" custScaleX="110000" custScaleY="110000"/>
      <dgm:spPr/>
      <dgm:t>
        <a:bodyPr/>
        <a:lstStyle/>
        <a:p>
          <a:endParaRPr lang="zh-CN" altLang="en-US"/>
        </a:p>
      </dgm:t>
    </dgm:pt>
    <dgm:pt modelId="{7B795BD6-1898-4714-B043-6C035933D8F2}" type="pres">
      <dgm:prSet presAssocID="{DA49747C-BABE-46B2-AC32-11E0E800CCB9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83601CA-1324-4E0E-A4F7-1E8EE11AAE06}" type="pres">
      <dgm:prSet presAssocID="{DA49747C-BABE-46B2-AC32-11E0E800CCB9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F5533A2F-396D-40C2-B9AD-8C861E6E7421}" type="pres">
      <dgm:prSet presAssocID="{A3702BEE-F8E5-450F-90FD-AFDCED30E4C6}" presName="node" presStyleLbl="node1" presStyleIdx="0" presStyleCnt="5" custScaleX="121000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AD259-4D3D-4744-87F6-2EBD756C54AF}" type="pres">
      <dgm:prSet presAssocID="{4754A850-D153-4E16-A878-83FB473D9D54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DFC96977-76D5-45B9-9969-4CB76FAEEF43}" type="pres">
      <dgm:prSet presAssocID="{4754A850-D153-4E16-A878-83FB473D9D54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AAF2F64-62C7-447B-8DEE-AFA5A5E82452}" type="pres">
      <dgm:prSet presAssocID="{035F3D45-32F7-41BC-B0D7-BAF0799E585D}" presName="node" presStyleLbl="node1" presStyleIdx="1" presStyleCnt="5" custScaleX="121000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DD029-4E0A-401D-9D54-55D05830BE21}" type="pres">
      <dgm:prSet presAssocID="{32333016-16CF-4FC6-BE43-B537D887FBD0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AC34108-3268-4619-BD58-1C40F020810C}" type="pres">
      <dgm:prSet presAssocID="{32333016-16CF-4FC6-BE43-B537D887FBD0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6B50A9F4-7984-47AA-BA09-5E0E75BA1830}" type="pres">
      <dgm:prSet presAssocID="{9FC4271D-8077-4D73-AF88-0300CD907D93}" presName="node" presStyleLbl="node1" presStyleIdx="2" presStyleCnt="5" custScaleX="121000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1C4F-4ABD-49AA-B21A-12B40C6AF1C0}" type="pres">
      <dgm:prSet presAssocID="{CCA3FDE2-F58D-4202-9459-5063ED78B02D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3BD8F1E6-1812-4793-B37D-390CFFAB9958}" type="pres">
      <dgm:prSet presAssocID="{CCA3FDE2-F58D-4202-9459-5063ED78B02D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22A75CC-C0F8-484F-B83A-456A66C1A79B}" type="pres">
      <dgm:prSet presAssocID="{13CE7C1F-1567-46B0-907B-F8195920CB6C}" presName="node" presStyleLbl="node1" presStyleIdx="3" presStyleCnt="5" custScaleX="121000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71403-FBFD-4477-A7EB-8D2485FA3974}" type="pres">
      <dgm:prSet presAssocID="{F61DC123-CED2-4104-AC54-0EC4D60969D3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BD2CFCA-484D-4EB4-947B-B55FA9A0E906}" type="pres">
      <dgm:prSet presAssocID="{F61DC123-CED2-4104-AC54-0EC4D60969D3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3662680-A7E7-44D8-AF12-80F79626B081}" type="pres">
      <dgm:prSet presAssocID="{3843C264-4EDE-4A4F-A505-96579D5D39B6}" presName="node" presStyleLbl="node1" presStyleIdx="4" presStyleCnt="5" custScaleX="121000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D25A0-2CCB-4B1F-843D-6F49A5FC3FCB}" type="presOf" srcId="{3843C264-4EDE-4A4F-A505-96579D5D39B6}" destId="{43662680-A7E7-44D8-AF12-80F79626B081}" srcOrd="0" destOrd="0" presId="urn:microsoft.com/office/officeart/2005/8/layout/radial5"/>
    <dgm:cxn modelId="{C75ED055-6FDA-4940-9CDE-FA3EC1DEB46E}" type="presOf" srcId="{F61DC123-CED2-4104-AC54-0EC4D60969D3}" destId="{FBD2CFCA-484D-4EB4-947B-B55FA9A0E906}" srcOrd="1" destOrd="0" presId="urn:microsoft.com/office/officeart/2005/8/layout/radial5"/>
    <dgm:cxn modelId="{F7652E75-A380-45B6-9402-2931FBDEB538}" type="presOf" srcId="{CCA3FDE2-F58D-4202-9459-5063ED78B02D}" destId="{3BD8F1E6-1812-4793-B37D-390CFFAB9958}" srcOrd="1" destOrd="0" presId="urn:microsoft.com/office/officeart/2005/8/layout/radial5"/>
    <dgm:cxn modelId="{EABD6347-C6C8-4B6D-89A0-1FE2A3596664}" srcId="{2D53370D-86E2-42B2-AADC-4594CE9C8DD2}" destId="{A3702BEE-F8E5-450F-90FD-AFDCED30E4C6}" srcOrd="0" destOrd="0" parTransId="{DA49747C-BABE-46B2-AC32-11E0E800CCB9}" sibTransId="{D9DB649C-2C18-4F99-BB00-1D5578A9274A}"/>
    <dgm:cxn modelId="{342F607D-FBA8-463D-9CD6-A6F59327DD8C}" type="presOf" srcId="{A3702BEE-F8E5-450F-90FD-AFDCED30E4C6}" destId="{F5533A2F-396D-40C2-B9AD-8C861E6E7421}" srcOrd="0" destOrd="0" presId="urn:microsoft.com/office/officeart/2005/8/layout/radial5"/>
    <dgm:cxn modelId="{BD81071B-4750-4D67-80A5-34626DD493C7}" srcId="{2D53370D-86E2-42B2-AADC-4594CE9C8DD2}" destId="{9FC4271D-8077-4D73-AF88-0300CD907D93}" srcOrd="2" destOrd="0" parTransId="{32333016-16CF-4FC6-BE43-B537D887FBD0}" sibTransId="{821635C5-D3F2-440C-A0D4-62552FB40603}"/>
    <dgm:cxn modelId="{6006622C-6579-4B93-B4B0-B232F9A130A0}" srcId="{F7408694-BF2B-47AF-BBF5-142727A889BB}" destId="{2D53370D-86E2-42B2-AADC-4594CE9C8DD2}" srcOrd="0" destOrd="0" parTransId="{4FBA8D06-357B-47C6-A8B9-54E815663FBD}" sibTransId="{995F4F3E-F7EB-49AA-97AA-C1D1848F7CD6}"/>
    <dgm:cxn modelId="{A58DA008-6782-4590-919D-DD77CFEC6755}" type="presOf" srcId="{DA49747C-BABE-46B2-AC32-11E0E800CCB9}" destId="{A83601CA-1324-4E0E-A4F7-1E8EE11AAE06}" srcOrd="1" destOrd="0" presId="urn:microsoft.com/office/officeart/2005/8/layout/radial5"/>
    <dgm:cxn modelId="{3F93A782-1B6A-4423-95BE-E4319257E430}" type="presOf" srcId="{F7408694-BF2B-47AF-BBF5-142727A889BB}" destId="{6764826D-3EE5-441E-B325-0C31EF356D60}" srcOrd="0" destOrd="0" presId="urn:microsoft.com/office/officeart/2005/8/layout/radial5"/>
    <dgm:cxn modelId="{618C73C9-13CD-4894-B801-461C9A4C7016}" type="presOf" srcId="{32333016-16CF-4FC6-BE43-B537D887FBD0}" destId="{3AC34108-3268-4619-BD58-1C40F020810C}" srcOrd="1" destOrd="0" presId="urn:microsoft.com/office/officeart/2005/8/layout/radial5"/>
    <dgm:cxn modelId="{D1A23924-DA66-457A-BCCD-3394B0A6D10B}" type="presOf" srcId="{13CE7C1F-1567-46B0-907B-F8195920CB6C}" destId="{322A75CC-C0F8-484F-B83A-456A66C1A79B}" srcOrd="0" destOrd="0" presId="urn:microsoft.com/office/officeart/2005/8/layout/radial5"/>
    <dgm:cxn modelId="{6C86A8D1-B31D-4252-9C0B-9BD9E72F41B7}" type="presOf" srcId="{9FC4271D-8077-4D73-AF88-0300CD907D93}" destId="{6B50A9F4-7984-47AA-BA09-5E0E75BA1830}" srcOrd="0" destOrd="0" presId="urn:microsoft.com/office/officeart/2005/8/layout/radial5"/>
    <dgm:cxn modelId="{D0F4D895-1042-46C2-BCDE-93D9002A7EB5}" srcId="{2D53370D-86E2-42B2-AADC-4594CE9C8DD2}" destId="{3843C264-4EDE-4A4F-A505-96579D5D39B6}" srcOrd="4" destOrd="0" parTransId="{F61DC123-CED2-4104-AC54-0EC4D60969D3}" sibTransId="{94914A45-EA34-43C3-A91D-B52E698AA288}"/>
    <dgm:cxn modelId="{4F693B85-1F89-4D27-981A-D319A041BA07}" type="presOf" srcId="{DA49747C-BABE-46B2-AC32-11E0E800CCB9}" destId="{7B795BD6-1898-4714-B043-6C035933D8F2}" srcOrd="0" destOrd="0" presId="urn:microsoft.com/office/officeart/2005/8/layout/radial5"/>
    <dgm:cxn modelId="{E3DC1F73-95B0-4996-903B-1CAD6E4788DE}" type="presOf" srcId="{4754A850-D153-4E16-A878-83FB473D9D54}" destId="{DFC96977-76D5-45B9-9969-4CB76FAEEF43}" srcOrd="1" destOrd="0" presId="urn:microsoft.com/office/officeart/2005/8/layout/radial5"/>
    <dgm:cxn modelId="{E617FBFB-C743-401F-B574-883D2D0C4159}" type="presOf" srcId="{CCA3FDE2-F58D-4202-9459-5063ED78B02D}" destId="{7C761C4F-4ABD-49AA-B21A-12B40C6AF1C0}" srcOrd="0" destOrd="0" presId="urn:microsoft.com/office/officeart/2005/8/layout/radial5"/>
    <dgm:cxn modelId="{0FFFEA6B-C15B-4976-B3BA-79877C716BB9}" type="presOf" srcId="{035F3D45-32F7-41BC-B0D7-BAF0799E585D}" destId="{9AAF2F64-62C7-447B-8DEE-AFA5A5E82452}" srcOrd="0" destOrd="0" presId="urn:microsoft.com/office/officeart/2005/8/layout/radial5"/>
    <dgm:cxn modelId="{B969C797-36F6-49E5-995D-FAA5183E6660}" srcId="{2D53370D-86E2-42B2-AADC-4594CE9C8DD2}" destId="{13CE7C1F-1567-46B0-907B-F8195920CB6C}" srcOrd="3" destOrd="0" parTransId="{CCA3FDE2-F58D-4202-9459-5063ED78B02D}" sibTransId="{B43CF6F1-750B-4CDF-9E1F-8EFD81D1ECC0}"/>
    <dgm:cxn modelId="{5FA43872-06BF-451A-A8E9-AF22C9863878}" type="presOf" srcId="{F61DC123-CED2-4104-AC54-0EC4D60969D3}" destId="{5B971403-FBFD-4477-A7EB-8D2485FA3974}" srcOrd="0" destOrd="0" presId="urn:microsoft.com/office/officeart/2005/8/layout/radial5"/>
    <dgm:cxn modelId="{10FB9C6F-AAE9-4ECF-875C-CF8967ED94EB}" type="presOf" srcId="{2D53370D-86E2-42B2-AADC-4594CE9C8DD2}" destId="{F53ECD2D-8B99-460D-AC8A-0C1D123D2A93}" srcOrd="0" destOrd="0" presId="urn:microsoft.com/office/officeart/2005/8/layout/radial5"/>
    <dgm:cxn modelId="{4D83373D-8137-4292-95EF-FE3D48CA644A}" srcId="{2D53370D-86E2-42B2-AADC-4594CE9C8DD2}" destId="{035F3D45-32F7-41BC-B0D7-BAF0799E585D}" srcOrd="1" destOrd="0" parTransId="{4754A850-D153-4E16-A878-83FB473D9D54}" sibTransId="{380FE052-1844-4018-AB8C-FA9DF3D045C0}"/>
    <dgm:cxn modelId="{701D56D3-917A-43B5-BDD2-E4185852A20B}" type="presOf" srcId="{32333016-16CF-4FC6-BE43-B537D887FBD0}" destId="{B10DD029-4E0A-401D-9D54-55D05830BE21}" srcOrd="0" destOrd="0" presId="urn:microsoft.com/office/officeart/2005/8/layout/radial5"/>
    <dgm:cxn modelId="{BEE38057-41B4-4BC3-A4D1-26DB9F29A3AD}" type="presOf" srcId="{4754A850-D153-4E16-A878-83FB473D9D54}" destId="{1D2AD259-4D3D-4744-87F6-2EBD756C54AF}" srcOrd="0" destOrd="0" presId="urn:microsoft.com/office/officeart/2005/8/layout/radial5"/>
    <dgm:cxn modelId="{1F13A9E3-27B0-444B-BBAD-F3D2A7EBFAC5}" type="presParOf" srcId="{6764826D-3EE5-441E-B325-0C31EF356D60}" destId="{F53ECD2D-8B99-460D-AC8A-0C1D123D2A93}" srcOrd="0" destOrd="0" presId="urn:microsoft.com/office/officeart/2005/8/layout/radial5"/>
    <dgm:cxn modelId="{19F0B540-C721-49BE-AA6D-CA341E2BFB36}" type="presParOf" srcId="{6764826D-3EE5-441E-B325-0C31EF356D60}" destId="{7B795BD6-1898-4714-B043-6C035933D8F2}" srcOrd="1" destOrd="0" presId="urn:microsoft.com/office/officeart/2005/8/layout/radial5"/>
    <dgm:cxn modelId="{63D62181-41D9-4951-9DAB-2613B60C283A}" type="presParOf" srcId="{7B795BD6-1898-4714-B043-6C035933D8F2}" destId="{A83601CA-1324-4E0E-A4F7-1E8EE11AAE06}" srcOrd="0" destOrd="0" presId="urn:microsoft.com/office/officeart/2005/8/layout/radial5"/>
    <dgm:cxn modelId="{4008604B-E7EA-458D-94B0-49CEED41BE2E}" type="presParOf" srcId="{6764826D-3EE5-441E-B325-0C31EF356D60}" destId="{F5533A2F-396D-40C2-B9AD-8C861E6E7421}" srcOrd="2" destOrd="0" presId="urn:microsoft.com/office/officeart/2005/8/layout/radial5"/>
    <dgm:cxn modelId="{38B23F17-0DF8-49BF-A5B6-45A4650412FA}" type="presParOf" srcId="{6764826D-3EE5-441E-B325-0C31EF356D60}" destId="{1D2AD259-4D3D-4744-87F6-2EBD756C54AF}" srcOrd="3" destOrd="0" presId="urn:microsoft.com/office/officeart/2005/8/layout/radial5"/>
    <dgm:cxn modelId="{C5368856-87EC-4AD0-ADFE-95A25919B898}" type="presParOf" srcId="{1D2AD259-4D3D-4744-87F6-2EBD756C54AF}" destId="{DFC96977-76D5-45B9-9969-4CB76FAEEF43}" srcOrd="0" destOrd="0" presId="urn:microsoft.com/office/officeart/2005/8/layout/radial5"/>
    <dgm:cxn modelId="{6BDDFB15-6ED8-494C-8834-1DC7AF4EF293}" type="presParOf" srcId="{6764826D-3EE5-441E-B325-0C31EF356D60}" destId="{9AAF2F64-62C7-447B-8DEE-AFA5A5E82452}" srcOrd="4" destOrd="0" presId="urn:microsoft.com/office/officeart/2005/8/layout/radial5"/>
    <dgm:cxn modelId="{B281E972-EE00-45AC-942A-CFDA92740B4A}" type="presParOf" srcId="{6764826D-3EE5-441E-B325-0C31EF356D60}" destId="{B10DD029-4E0A-401D-9D54-55D05830BE21}" srcOrd="5" destOrd="0" presId="urn:microsoft.com/office/officeart/2005/8/layout/radial5"/>
    <dgm:cxn modelId="{09A4F207-E16A-4D7F-972A-45AACB8D7005}" type="presParOf" srcId="{B10DD029-4E0A-401D-9D54-55D05830BE21}" destId="{3AC34108-3268-4619-BD58-1C40F020810C}" srcOrd="0" destOrd="0" presId="urn:microsoft.com/office/officeart/2005/8/layout/radial5"/>
    <dgm:cxn modelId="{B8FAE5A7-177E-474E-B0CC-667BC8A4DCD0}" type="presParOf" srcId="{6764826D-3EE5-441E-B325-0C31EF356D60}" destId="{6B50A9F4-7984-47AA-BA09-5E0E75BA1830}" srcOrd="6" destOrd="0" presId="urn:microsoft.com/office/officeart/2005/8/layout/radial5"/>
    <dgm:cxn modelId="{4EB3241D-2887-4B9D-A973-0CD34D7ABE4D}" type="presParOf" srcId="{6764826D-3EE5-441E-B325-0C31EF356D60}" destId="{7C761C4F-4ABD-49AA-B21A-12B40C6AF1C0}" srcOrd="7" destOrd="0" presId="urn:microsoft.com/office/officeart/2005/8/layout/radial5"/>
    <dgm:cxn modelId="{372E9EB6-EABD-478B-A052-D83AE7DE223E}" type="presParOf" srcId="{7C761C4F-4ABD-49AA-B21A-12B40C6AF1C0}" destId="{3BD8F1E6-1812-4793-B37D-390CFFAB9958}" srcOrd="0" destOrd="0" presId="urn:microsoft.com/office/officeart/2005/8/layout/radial5"/>
    <dgm:cxn modelId="{A4F24D48-0A0B-4732-AC2D-0AE27FE7B52B}" type="presParOf" srcId="{6764826D-3EE5-441E-B325-0C31EF356D60}" destId="{322A75CC-C0F8-484F-B83A-456A66C1A79B}" srcOrd="8" destOrd="0" presId="urn:microsoft.com/office/officeart/2005/8/layout/radial5"/>
    <dgm:cxn modelId="{22BE87F5-B23A-4672-8155-86B8AF78EF00}" type="presParOf" srcId="{6764826D-3EE5-441E-B325-0C31EF356D60}" destId="{5B971403-FBFD-4477-A7EB-8D2485FA3974}" srcOrd="9" destOrd="0" presId="urn:microsoft.com/office/officeart/2005/8/layout/radial5"/>
    <dgm:cxn modelId="{525EC44D-7C82-42B8-916B-2954892AFE79}" type="presParOf" srcId="{5B971403-FBFD-4477-A7EB-8D2485FA3974}" destId="{FBD2CFCA-484D-4EB4-947B-B55FA9A0E906}" srcOrd="0" destOrd="0" presId="urn:microsoft.com/office/officeart/2005/8/layout/radial5"/>
    <dgm:cxn modelId="{28009C43-3B3E-4BDD-B757-CEE99FFF7868}" type="presParOf" srcId="{6764826D-3EE5-441E-B325-0C31EF356D60}" destId="{43662680-A7E7-44D8-AF12-80F79626B08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7A227D-B5C0-42FD-B4EE-DE746430884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</dgm:pt>
    <dgm:pt modelId="{4AD301D3-2DAF-4A0D-92EF-2B711B5AACEB}">
      <dgm:prSet phldrT="[文本]" custT="1"/>
      <dgm:spPr/>
      <dgm:t>
        <a:bodyPr/>
        <a:lstStyle/>
        <a:p>
          <a:r>
            <a:rPr lang="en-US" altLang="zh-CN" sz="20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8B60CD1E-12E6-4CDE-A9F9-C85994BEEA89}" type="parTrans" cxnId="{A6456A4D-533C-4ED6-A554-D30890595225}">
      <dgm:prSet/>
      <dgm:spPr/>
      <dgm:t>
        <a:bodyPr/>
        <a:lstStyle/>
        <a:p>
          <a:endParaRPr lang="zh-CN" altLang="en-US" sz="2000"/>
        </a:p>
      </dgm:t>
    </dgm:pt>
    <dgm:pt modelId="{28322DAE-D6C2-41F1-BF08-98B695116419}" type="sibTrans" cxnId="{A6456A4D-533C-4ED6-A554-D30890595225}">
      <dgm:prSet custT="1"/>
      <dgm:spPr/>
      <dgm:t>
        <a:bodyPr/>
        <a:lstStyle/>
        <a:p>
          <a:endParaRPr lang="zh-CN" altLang="en-US" sz="2000"/>
        </a:p>
      </dgm:t>
    </dgm:pt>
    <dgm:pt modelId="{B12807A3-AEA2-443E-8C0A-598A4F68938B}">
      <dgm:prSet phldrT="[文本]" custT="1"/>
      <dgm:spPr/>
      <dgm:t>
        <a:bodyPr/>
        <a:lstStyle/>
        <a:p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Token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8EF025AF-CEB8-44C2-B2B2-6E99F377A768}" type="parTrans" cxnId="{19452A8D-17FA-4914-9F07-0DA86EEBC03C}">
      <dgm:prSet/>
      <dgm:spPr/>
      <dgm:t>
        <a:bodyPr/>
        <a:lstStyle/>
        <a:p>
          <a:endParaRPr lang="zh-CN" altLang="en-US" sz="2000"/>
        </a:p>
      </dgm:t>
    </dgm:pt>
    <dgm:pt modelId="{0409D57A-2748-4D8F-854B-193B7891BCD4}" type="sibTrans" cxnId="{19452A8D-17FA-4914-9F07-0DA86EEBC03C}">
      <dgm:prSet/>
      <dgm:spPr/>
      <dgm:t>
        <a:bodyPr/>
        <a:lstStyle/>
        <a:p>
          <a:endParaRPr lang="zh-CN" altLang="en-US" sz="2000"/>
        </a:p>
      </dgm:t>
    </dgm:pt>
    <dgm:pt modelId="{63161D7F-C7EA-463D-9EE5-9065CA5A135E}">
      <dgm:prSet phldrT="[文本]" custT="1"/>
      <dgm:spPr/>
      <dgm:t>
        <a:bodyPr/>
        <a:lstStyle/>
        <a:p>
          <a:r>
            <a:rPr lang="en-US" altLang="zh-CN" sz="20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7A0DD040-941E-4085-A440-2E58B0781708}" type="parTrans" cxnId="{5F7E97C5-CC36-4E21-9BF3-10D8ADD52D3D}">
      <dgm:prSet/>
      <dgm:spPr/>
      <dgm:t>
        <a:bodyPr/>
        <a:lstStyle/>
        <a:p>
          <a:endParaRPr lang="zh-CN" altLang="en-US" sz="2000"/>
        </a:p>
      </dgm:t>
    </dgm:pt>
    <dgm:pt modelId="{70F5E437-C111-4760-9239-5AAC402D03EE}" type="sibTrans" cxnId="{5F7E97C5-CC36-4E21-9BF3-10D8ADD52D3D}">
      <dgm:prSet/>
      <dgm:spPr/>
      <dgm:t>
        <a:bodyPr/>
        <a:lstStyle/>
        <a:p>
          <a:endParaRPr lang="zh-CN" altLang="en-US" sz="2000"/>
        </a:p>
      </dgm:t>
    </dgm:pt>
    <dgm:pt modelId="{8C5A03F1-1773-41B5-B106-48F99E7B712D}">
      <dgm:prSet phldrT="[文本]" custT="1"/>
      <dgm:spPr/>
      <dgm:t>
        <a:bodyPr/>
        <a:lstStyle/>
        <a:p>
          <a:r>
            <a:rPr lang="en-US" sz="2000" smtClean="0">
              <a:latin typeface="+mn-lt"/>
              <a:ea typeface="+mn-ea"/>
              <a:cs typeface="+mn-ea"/>
              <a:sym typeface="+mn-lt"/>
            </a:rPr>
            <a:t>Scope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1E3B6139-852D-4909-98C0-A3F5B6D10A58}" type="parTrans" cxnId="{B6F937BD-E19D-4164-ADE2-A9186D9B832C}">
      <dgm:prSet/>
      <dgm:spPr/>
      <dgm:t>
        <a:bodyPr/>
        <a:lstStyle/>
        <a:p>
          <a:endParaRPr lang="zh-CN" altLang="en-US" sz="2000"/>
        </a:p>
      </dgm:t>
    </dgm:pt>
    <dgm:pt modelId="{88DD8A4D-E2F6-48F6-BC27-BE232B355636}" type="sibTrans" cxnId="{B6F937BD-E19D-4164-ADE2-A9186D9B832C}">
      <dgm:prSet/>
      <dgm:spPr/>
      <dgm:t>
        <a:bodyPr/>
        <a:lstStyle/>
        <a:p>
          <a:endParaRPr lang="zh-CN" altLang="en-US" sz="2000"/>
        </a:p>
      </dgm:t>
    </dgm:pt>
    <dgm:pt modelId="{A0D5F765-C9FF-4E20-B4DA-80CA350302DB}" type="pres">
      <dgm:prSet presAssocID="{3D7A227D-B5C0-42FD-B4EE-DE746430884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25563F-3300-4421-9C53-EBAC8180743A}" type="pres">
      <dgm:prSet presAssocID="{B12807A3-AEA2-443E-8C0A-598A4F68938B}" presName="centerShape" presStyleLbl="node0" presStyleIdx="0" presStyleCnt="1" custScaleX="110000" custScaleY="110000"/>
      <dgm:spPr/>
      <dgm:t>
        <a:bodyPr/>
        <a:lstStyle/>
        <a:p>
          <a:endParaRPr lang="zh-CN" altLang="en-US"/>
        </a:p>
      </dgm:t>
    </dgm:pt>
    <dgm:pt modelId="{9B4404D7-CA40-4794-BB45-4451BB7F77EA}" type="pres">
      <dgm:prSet presAssocID="{8B60CD1E-12E6-4CDE-A9F9-C85994BEEA89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C3B0C214-CD6E-4696-95A0-05C8D515AB21}" type="pres">
      <dgm:prSet presAssocID="{4AD301D3-2DAF-4A0D-92EF-2B711B5AAC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CC338E-2AF5-4A1A-9116-1C003E2F6502}" type="pres">
      <dgm:prSet presAssocID="{7A0DD040-941E-4085-A440-2E58B0781708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643DD544-4E9F-4A85-A204-E979CA7E3285}" type="pres">
      <dgm:prSet presAssocID="{63161D7F-C7EA-463D-9EE5-9065CA5A13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03DC53-C035-4EC8-90E4-DC3A59627E03}" type="pres">
      <dgm:prSet presAssocID="{1E3B6139-852D-4909-98C0-A3F5B6D10A58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73425D62-8E0A-43AA-B96B-909792F50548}" type="pres">
      <dgm:prSet presAssocID="{8C5A03F1-1773-41B5-B106-48F99E7B71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F1A352-C6C8-4F3A-A9C0-92260195F58F}" type="presOf" srcId="{B12807A3-AEA2-443E-8C0A-598A4F68938B}" destId="{1D25563F-3300-4421-9C53-EBAC8180743A}" srcOrd="0" destOrd="0" presId="urn:microsoft.com/office/officeart/2005/8/layout/radial4"/>
    <dgm:cxn modelId="{19452A8D-17FA-4914-9F07-0DA86EEBC03C}" srcId="{3D7A227D-B5C0-42FD-B4EE-DE746430884D}" destId="{B12807A3-AEA2-443E-8C0A-598A4F68938B}" srcOrd="0" destOrd="0" parTransId="{8EF025AF-CEB8-44C2-B2B2-6E99F377A768}" sibTransId="{0409D57A-2748-4D8F-854B-193B7891BCD4}"/>
    <dgm:cxn modelId="{FF63D331-A6A2-4DA5-A5BC-5A24D5EA2441}" type="presOf" srcId="{7A0DD040-941E-4085-A440-2E58B0781708}" destId="{22CC338E-2AF5-4A1A-9116-1C003E2F6502}" srcOrd="0" destOrd="0" presId="urn:microsoft.com/office/officeart/2005/8/layout/radial4"/>
    <dgm:cxn modelId="{B6F937BD-E19D-4164-ADE2-A9186D9B832C}" srcId="{B12807A3-AEA2-443E-8C0A-598A4F68938B}" destId="{8C5A03F1-1773-41B5-B106-48F99E7B712D}" srcOrd="2" destOrd="0" parTransId="{1E3B6139-852D-4909-98C0-A3F5B6D10A58}" sibTransId="{88DD8A4D-E2F6-48F6-BC27-BE232B355636}"/>
    <dgm:cxn modelId="{9E50D2A9-2A41-4A82-94E6-4CBB0FF42684}" type="presOf" srcId="{1E3B6139-852D-4909-98C0-A3F5B6D10A58}" destId="{F503DC53-C035-4EC8-90E4-DC3A59627E03}" srcOrd="0" destOrd="0" presId="urn:microsoft.com/office/officeart/2005/8/layout/radial4"/>
    <dgm:cxn modelId="{A6456A4D-533C-4ED6-A554-D30890595225}" srcId="{B12807A3-AEA2-443E-8C0A-598A4F68938B}" destId="{4AD301D3-2DAF-4A0D-92EF-2B711B5AACEB}" srcOrd="0" destOrd="0" parTransId="{8B60CD1E-12E6-4CDE-A9F9-C85994BEEA89}" sibTransId="{28322DAE-D6C2-41F1-BF08-98B695116419}"/>
    <dgm:cxn modelId="{5AC4AC57-DC36-46E1-A9A7-DF2C0D062797}" type="presOf" srcId="{8C5A03F1-1773-41B5-B106-48F99E7B712D}" destId="{73425D62-8E0A-43AA-B96B-909792F50548}" srcOrd="0" destOrd="0" presId="urn:microsoft.com/office/officeart/2005/8/layout/radial4"/>
    <dgm:cxn modelId="{4B1286B0-A6A5-4E7B-8157-AADB959EA239}" type="presOf" srcId="{63161D7F-C7EA-463D-9EE5-9065CA5A135E}" destId="{643DD544-4E9F-4A85-A204-E979CA7E3285}" srcOrd="0" destOrd="0" presId="urn:microsoft.com/office/officeart/2005/8/layout/radial4"/>
    <dgm:cxn modelId="{5F7E97C5-CC36-4E21-9BF3-10D8ADD52D3D}" srcId="{B12807A3-AEA2-443E-8C0A-598A4F68938B}" destId="{63161D7F-C7EA-463D-9EE5-9065CA5A135E}" srcOrd="1" destOrd="0" parTransId="{7A0DD040-941E-4085-A440-2E58B0781708}" sibTransId="{70F5E437-C111-4760-9239-5AAC402D03EE}"/>
    <dgm:cxn modelId="{CE0B76F0-C73C-4E08-9E61-F3895C04DD09}" type="presOf" srcId="{3D7A227D-B5C0-42FD-B4EE-DE746430884D}" destId="{A0D5F765-C9FF-4E20-B4DA-80CA350302DB}" srcOrd="0" destOrd="0" presId="urn:microsoft.com/office/officeart/2005/8/layout/radial4"/>
    <dgm:cxn modelId="{AC90E52F-721C-4527-B681-1EDAC0D68A54}" type="presOf" srcId="{8B60CD1E-12E6-4CDE-A9F9-C85994BEEA89}" destId="{9B4404D7-CA40-4794-BB45-4451BB7F77EA}" srcOrd="0" destOrd="0" presId="urn:microsoft.com/office/officeart/2005/8/layout/radial4"/>
    <dgm:cxn modelId="{6E8AFFBF-8631-4EA2-8CA3-64D711FD2FBF}" type="presOf" srcId="{4AD301D3-2DAF-4A0D-92EF-2B711B5AACEB}" destId="{C3B0C214-CD6E-4696-95A0-05C8D515AB21}" srcOrd="0" destOrd="0" presId="urn:microsoft.com/office/officeart/2005/8/layout/radial4"/>
    <dgm:cxn modelId="{9056CCF9-92ED-4164-83D1-65F509E50F94}" type="presParOf" srcId="{A0D5F765-C9FF-4E20-B4DA-80CA350302DB}" destId="{1D25563F-3300-4421-9C53-EBAC8180743A}" srcOrd="0" destOrd="0" presId="urn:microsoft.com/office/officeart/2005/8/layout/radial4"/>
    <dgm:cxn modelId="{AE91E08C-3450-4E2C-978F-1BE9063F51E4}" type="presParOf" srcId="{A0D5F765-C9FF-4E20-B4DA-80CA350302DB}" destId="{9B4404D7-CA40-4794-BB45-4451BB7F77EA}" srcOrd="1" destOrd="0" presId="urn:microsoft.com/office/officeart/2005/8/layout/radial4"/>
    <dgm:cxn modelId="{B381CD56-8D26-4C9B-8A3A-2B3D46313BA3}" type="presParOf" srcId="{A0D5F765-C9FF-4E20-B4DA-80CA350302DB}" destId="{C3B0C214-CD6E-4696-95A0-05C8D515AB21}" srcOrd="2" destOrd="0" presId="urn:microsoft.com/office/officeart/2005/8/layout/radial4"/>
    <dgm:cxn modelId="{D60A9C13-FC5E-496D-9CAB-6836CE9F8D89}" type="presParOf" srcId="{A0D5F765-C9FF-4E20-B4DA-80CA350302DB}" destId="{22CC338E-2AF5-4A1A-9116-1C003E2F6502}" srcOrd="3" destOrd="0" presId="urn:microsoft.com/office/officeart/2005/8/layout/radial4"/>
    <dgm:cxn modelId="{FB849025-FC8F-4CEC-959A-A8F74D0D9DBA}" type="presParOf" srcId="{A0D5F765-C9FF-4E20-B4DA-80CA350302DB}" destId="{643DD544-4E9F-4A85-A204-E979CA7E3285}" srcOrd="4" destOrd="0" presId="urn:microsoft.com/office/officeart/2005/8/layout/radial4"/>
    <dgm:cxn modelId="{830D4F5F-24EE-40DF-8032-147CA1D1C075}" type="presParOf" srcId="{A0D5F765-C9FF-4E20-B4DA-80CA350302DB}" destId="{F503DC53-C035-4EC8-90E4-DC3A59627E03}" srcOrd="5" destOrd="0" presId="urn:microsoft.com/office/officeart/2005/8/layout/radial4"/>
    <dgm:cxn modelId="{B9A73123-C533-4B15-801A-0922BF839D1E}" type="presParOf" srcId="{A0D5F765-C9FF-4E20-B4DA-80CA350302DB}" destId="{73425D62-8E0A-43AA-B96B-909792F5054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6FEA03-9E17-4D78-B13D-E03A94BE28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772481D-B5A9-4563-8217-3377ADB392B0}">
      <dgm:prSet phldrT="[文本]" custT="1"/>
      <dgm:spPr>
        <a:solidFill>
          <a:srgbClr val="8CB9E2"/>
        </a:solidFill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Project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00D9BC49-C7C2-45E8-822A-542F13E44321}" type="parTrans" cxnId="{248F32D7-2E45-4F33-855C-EE8721A3EA1C}">
      <dgm:prSet custT="1"/>
      <dgm:spPr/>
      <dgm:t>
        <a:bodyPr/>
        <a:lstStyle/>
        <a:p>
          <a:endParaRPr lang="zh-CN" altLang="en-US" sz="1400"/>
        </a:p>
      </dgm:t>
    </dgm:pt>
    <dgm:pt modelId="{213A07D2-2595-4A48-BCD6-BF4074E863D3}" type="sibTrans" cxnId="{248F32D7-2E45-4F33-855C-EE8721A3EA1C}">
      <dgm:prSet/>
      <dgm:spPr/>
      <dgm:t>
        <a:bodyPr/>
        <a:lstStyle/>
        <a:p>
          <a:endParaRPr lang="zh-CN" altLang="en-US" sz="1400"/>
        </a:p>
      </dgm:t>
    </dgm:pt>
    <dgm:pt modelId="{ED3FE2B5-FD1C-41AC-8991-4E0D7C7E47BC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Domain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AAA62EA5-1696-4FE7-A02C-60CDB1F1CD22}" type="parTrans" cxnId="{063BD5E1-E5D0-4A8F-9657-EBB6ACA571B7}">
      <dgm:prSet custT="1"/>
      <dgm:spPr/>
      <dgm:t>
        <a:bodyPr/>
        <a:lstStyle/>
        <a:p>
          <a:endParaRPr lang="zh-CN" altLang="en-US" sz="1400"/>
        </a:p>
      </dgm:t>
    </dgm:pt>
    <dgm:pt modelId="{BE263506-5E13-445F-A7F5-BCE687728171}" type="sibTrans" cxnId="{063BD5E1-E5D0-4A8F-9657-EBB6ACA571B7}">
      <dgm:prSet/>
      <dgm:spPr/>
      <dgm:t>
        <a:bodyPr/>
        <a:lstStyle/>
        <a:p>
          <a:endParaRPr lang="zh-CN" altLang="en-US" sz="1400"/>
        </a:p>
      </dgm:t>
    </dgm:pt>
    <dgm:pt modelId="{05638940-1C7A-4DC2-B060-C49F3E9B2A72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Trust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91931624-B2DB-4B9F-A1D3-E3133DFD936A}" type="parTrans" cxnId="{6D615719-4FDC-48A9-846E-B990FB051180}">
      <dgm:prSet custT="1"/>
      <dgm:spPr/>
      <dgm:t>
        <a:bodyPr/>
        <a:lstStyle/>
        <a:p>
          <a:endParaRPr lang="zh-CN" altLang="en-US" sz="1400"/>
        </a:p>
      </dgm:t>
    </dgm:pt>
    <dgm:pt modelId="{E73EE5C8-5334-4418-833F-E1DC0BC78A3C}" type="sibTrans" cxnId="{6D615719-4FDC-48A9-846E-B990FB051180}">
      <dgm:prSet/>
      <dgm:spPr/>
      <dgm:t>
        <a:bodyPr/>
        <a:lstStyle/>
        <a:p>
          <a:endParaRPr lang="zh-CN" altLang="en-US" sz="1400"/>
        </a:p>
      </dgm:t>
    </dgm:pt>
    <dgm:pt modelId="{D3F73A5E-41E5-4CDB-BC22-AA786A7F0816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  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6C288D31-AB42-418B-918B-43CB63E9CBF9}" type="sibTrans" cxnId="{EBDE55B6-5E98-47F2-925D-96E8EAB4E46C}">
      <dgm:prSet/>
      <dgm:spPr/>
      <dgm:t>
        <a:bodyPr/>
        <a:lstStyle/>
        <a:p>
          <a:endParaRPr lang="zh-CN" altLang="en-US" sz="1400"/>
        </a:p>
      </dgm:t>
    </dgm:pt>
    <dgm:pt modelId="{58EE39AC-6B24-4050-81B2-07925A0C165B}" type="parTrans" cxnId="{EBDE55B6-5E98-47F2-925D-96E8EAB4E46C}">
      <dgm:prSet/>
      <dgm:spPr/>
      <dgm:t>
        <a:bodyPr/>
        <a:lstStyle/>
        <a:p>
          <a:endParaRPr lang="zh-CN" altLang="en-US" sz="1400"/>
        </a:p>
      </dgm:t>
    </dgm:pt>
    <dgm:pt modelId="{E360D039-B39D-4FF6-A91C-B35CB556F19F}" type="pres">
      <dgm:prSet presAssocID="{6D6FEA03-9E17-4D78-B13D-E03A94BE28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07F81E-DB0C-47EB-A894-1612543EF73A}" type="pres">
      <dgm:prSet presAssocID="{D3F73A5E-41E5-4CDB-BC22-AA786A7F0816}" presName="root1" presStyleCnt="0"/>
      <dgm:spPr/>
    </dgm:pt>
    <dgm:pt modelId="{FB58CA92-5D67-47C3-B306-3BE5AEDF97F5}" type="pres">
      <dgm:prSet presAssocID="{D3F73A5E-41E5-4CDB-BC22-AA786A7F08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B38B20-027D-4767-B180-1CCCABE4F14F}" type="pres">
      <dgm:prSet presAssocID="{D3F73A5E-41E5-4CDB-BC22-AA786A7F0816}" presName="level2hierChild" presStyleCnt="0"/>
      <dgm:spPr/>
    </dgm:pt>
    <dgm:pt modelId="{2FB13D80-FA8E-49D4-AAAC-BBA430B6DEE7}" type="pres">
      <dgm:prSet presAssocID="{00D9BC49-C7C2-45E8-822A-542F13E4432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372818A-2D2A-4156-AB01-D885616C0566}" type="pres">
      <dgm:prSet presAssocID="{00D9BC49-C7C2-45E8-822A-542F13E4432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2F1555A-DDA5-44A1-83B1-69CF381EA189}" type="pres">
      <dgm:prSet presAssocID="{6772481D-B5A9-4563-8217-3377ADB392B0}" presName="root2" presStyleCnt="0"/>
      <dgm:spPr/>
    </dgm:pt>
    <dgm:pt modelId="{B8645895-650A-47DB-9FE7-8BB1F6B71510}" type="pres">
      <dgm:prSet presAssocID="{6772481D-B5A9-4563-8217-3377ADB392B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486868-B61B-421F-ABC5-23064C7FC589}" type="pres">
      <dgm:prSet presAssocID="{6772481D-B5A9-4563-8217-3377ADB392B0}" presName="level3hierChild" presStyleCnt="0"/>
      <dgm:spPr/>
    </dgm:pt>
    <dgm:pt modelId="{FDB21F27-0D2D-4624-B1CD-FC7CF69F6DFD}" type="pres">
      <dgm:prSet presAssocID="{AAA62EA5-1696-4FE7-A02C-60CDB1F1CD22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4568C3C-BF93-46D2-B707-F1FD7EF85600}" type="pres">
      <dgm:prSet presAssocID="{AAA62EA5-1696-4FE7-A02C-60CDB1F1CD22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1E0836F-F7E4-4070-A965-7DF6BA99E4A0}" type="pres">
      <dgm:prSet presAssocID="{ED3FE2B5-FD1C-41AC-8991-4E0D7C7E47BC}" presName="root2" presStyleCnt="0"/>
      <dgm:spPr/>
    </dgm:pt>
    <dgm:pt modelId="{DB074FCA-1463-47E3-82A2-01BEE925E7E3}" type="pres">
      <dgm:prSet presAssocID="{ED3FE2B5-FD1C-41AC-8991-4E0D7C7E47B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CB72E9-D25E-4683-AEED-774CF7DC0F81}" type="pres">
      <dgm:prSet presAssocID="{ED3FE2B5-FD1C-41AC-8991-4E0D7C7E47BC}" presName="level3hierChild" presStyleCnt="0"/>
      <dgm:spPr/>
    </dgm:pt>
    <dgm:pt modelId="{41C97993-9FCA-498C-A91E-89349600B85E}" type="pres">
      <dgm:prSet presAssocID="{91931624-B2DB-4B9F-A1D3-E3133DFD936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8F6798-EB17-4E31-8F67-3B48309143CA}" type="pres">
      <dgm:prSet presAssocID="{91931624-B2DB-4B9F-A1D3-E3133DFD936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BB45727-D701-4C6B-8E91-52063EC1FD40}" type="pres">
      <dgm:prSet presAssocID="{05638940-1C7A-4DC2-B060-C49F3E9B2A72}" presName="root2" presStyleCnt="0"/>
      <dgm:spPr/>
    </dgm:pt>
    <dgm:pt modelId="{BB0F9F54-DD5C-4406-9DF3-473B1FDDE758}" type="pres">
      <dgm:prSet presAssocID="{05638940-1C7A-4DC2-B060-C49F3E9B2A7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0FE86-0E9F-4F31-81A9-7AE3C9AB6FA8}" type="pres">
      <dgm:prSet presAssocID="{05638940-1C7A-4DC2-B060-C49F3E9B2A72}" presName="level3hierChild" presStyleCnt="0"/>
      <dgm:spPr/>
    </dgm:pt>
  </dgm:ptLst>
  <dgm:cxnLst>
    <dgm:cxn modelId="{62C815C9-394D-4A9A-B038-3006BE21A459}" type="presOf" srcId="{05638940-1C7A-4DC2-B060-C49F3E9B2A72}" destId="{BB0F9F54-DD5C-4406-9DF3-473B1FDDE758}" srcOrd="0" destOrd="0" presId="urn:microsoft.com/office/officeart/2005/8/layout/hierarchy2"/>
    <dgm:cxn modelId="{DD1D3078-68BF-42A1-AAE1-EE0EFB637822}" type="presOf" srcId="{ED3FE2B5-FD1C-41AC-8991-4E0D7C7E47BC}" destId="{DB074FCA-1463-47E3-82A2-01BEE925E7E3}" srcOrd="0" destOrd="0" presId="urn:microsoft.com/office/officeart/2005/8/layout/hierarchy2"/>
    <dgm:cxn modelId="{31A8D1E6-F408-48B0-A04E-B87DF795ECC6}" type="presOf" srcId="{D3F73A5E-41E5-4CDB-BC22-AA786A7F0816}" destId="{FB58CA92-5D67-47C3-B306-3BE5AEDF97F5}" srcOrd="0" destOrd="0" presId="urn:microsoft.com/office/officeart/2005/8/layout/hierarchy2"/>
    <dgm:cxn modelId="{683ED2ED-5763-4365-9ACB-0397E3FA10F2}" type="presOf" srcId="{91931624-B2DB-4B9F-A1D3-E3133DFD936A}" destId="{E18F6798-EB17-4E31-8F67-3B48309143CA}" srcOrd="1" destOrd="0" presId="urn:microsoft.com/office/officeart/2005/8/layout/hierarchy2"/>
    <dgm:cxn modelId="{3BC5C1FA-C00C-4F18-A214-DB717F35E3D5}" type="presOf" srcId="{00D9BC49-C7C2-45E8-822A-542F13E44321}" destId="{2FB13D80-FA8E-49D4-AAAC-BBA430B6DEE7}" srcOrd="0" destOrd="0" presId="urn:microsoft.com/office/officeart/2005/8/layout/hierarchy2"/>
    <dgm:cxn modelId="{EBDE55B6-5E98-47F2-925D-96E8EAB4E46C}" srcId="{6D6FEA03-9E17-4D78-B13D-E03A94BE2878}" destId="{D3F73A5E-41E5-4CDB-BC22-AA786A7F0816}" srcOrd="0" destOrd="0" parTransId="{58EE39AC-6B24-4050-81B2-07925A0C165B}" sibTransId="{6C288D31-AB42-418B-918B-43CB63E9CBF9}"/>
    <dgm:cxn modelId="{6D615719-4FDC-48A9-846E-B990FB051180}" srcId="{D3F73A5E-41E5-4CDB-BC22-AA786A7F0816}" destId="{05638940-1C7A-4DC2-B060-C49F3E9B2A72}" srcOrd="2" destOrd="0" parTransId="{91931624-B2DB-4B9F-A1D3-E3133DFD936A}" sibTransId="{E73EE5C8-5334-4418-833F-E1DC0BC78A3C}"/>
    <dgm:cxn modelId="{248F32D7-2E45-4F33-855C-EE8721A3EA1C}" srcId="{D3F73A5E-41E5-4CDB-BC22-AA786A7F0816}" destId="{6772481D-B5A9-4563-8217-3377ADB392B0}" srcOrd="0" destOrd="0" parTransId="{00D9BC49-C7C2-45E8-822A-542F13E44321}" sibTransId="{213A07D2-2595-4A48-BCD6-BF4074E863D3}"/>
    <dgm:cxn modelId="{7A0A2477-4CBE-496E-802B-40DF9796A206}" type="presOf" srcId="{91931624-B2DB-4B9F-A1D3-E3133DFD936A}" destId="{41C97993-9FCA-498C-A91E-89349600B85E}" srcOrd="0" destOrd="0" presId="urn:microsoft.com/office/officeart/2005/8/layout/hierarchy2"/>
    <dgm:cxn modelId="{9F65F1A0-EADC-42C0-83B1-55BAE253891F}" type="presOf" srcId="{AAA62EA5-1696-4FE7-A02C-60CDB1F1CD22}" destId="{D4568C3C-BF93-46D2-B707-F1FD7EF85600}" srcOrd="1" destOrd="0" presId="urn:microsoft.com/office/officeart/2005/8/layout/hierarchy2"/>
    <dgm:cxn modelId="{35141F78-B748-45B8-9651-2532E1923FF9}" type="presOf" srcId="{6772481D-B5A9-4563-8217-3377ADB392B0}" destId="{B8645895-650A-47DB-9FE7-8BB1F6B71510}" srcOrd="0" destOrd="0" presId="urn:microsoft.com/office/officeart/2005/8/layout/hierarchy2"/>
    <dgm:cxn modelId="{45CEDA3D-D8C0-42F3-B1E1-F8136C84EE1E}" type="presOf" srcId="{00D9BC49-C7C2-45E8-822A-542F13E44321}" destId="{2372818A-2D2A-4156-AB01-D885616C0566}" srcOrd="1" destOrd="0" presId="urn:microsoft.com/office/officeart/2005/8/layout/hierarchy2"/>
    <dgm:cxn modelId="{3ECF0C96-0837-4456-B55E-FDF04EA3711A}" type="presOf" srcId="{6D6FEA03-9E17-4D78-B13D-E03A94BE2878}" destId="{E360D039-B39D-4FF6-A91C-B35CB556F19F}" srcOrd="0" destOrd="0" presId="urn:microsoft.com/office/officeart/2005/8/layout/hierarchy2"/>
    <dgm:cxn modelId="{063BD5E1-E5D0-4A8F-9657-EBB6ACA571B7}" srcId="{D3F73A5E-41E5-4CDB-BC22-AA786A7F0816}" destId="{ED3FE2B5-FD1C-41AC-8991-4E0D7C7E47BC}" srcOrd="1" destOrd="0" parTransId="{AAA62EA5-1696-4FE7-A02C-60CDB1F1CD22}" sibTransId="{BE263506-5E13-445F-A7F5-BCE687728171}"/>
    <dgm:cxn modelId="{26D0D51A-53D4-415F-A83A-0461EBC665A7}" type="presOf" srcId="{AAA62EA5-1696-4FE7-A02C-60CDB1F1CD22}" destId="{FDB21F27-0D2D-4624-B1CD-FC7CF69F6DFD}" srcOrd="0" destOrd="0" presId="urn:microsoft.com/office/officeart/2005/8/layout/hierarchy2"/>
    <dgm:cxn modelId="{3B9B7FAE-B577-4BC0-9B00-A8CAD8E2B543}" type="presParOf" srcId="{E360D039-B39D-4FF6-A91C-B35CB556F19F}" destId="{0007F81E-DB0C-47EB-A894-1612543EF73A}" srcOrd="0" destOrd="0" presId="urn:microsoft.com/office/officeart/2005/8/layout/hierarchy2"/>
    <dgm:cxn modelId="{0DDCD9FB-62D2-429A-B8D2-9C890653F827}" type="presParOf" srcId="{0007F81E-DB0C-47EB-A894-1612543EF73A}" destId="{FB58CA92-5D67-47C3-B306-3BE5AEDF97F5}" srcOrd="0" destOrd="0" presId="urn:microsoft.com/office/officeart/2005/8/layout/hierarchy2"/>
    <dgm:cxn modelId="{851BF353-F00F-4FE2-AAE1-AEC4B7A2C6DC}" type="presParOf" srcId="{0007F81E-DB0C-47EB-A894-1612543EF73A}" destId="{CAB38B20-027D-4767-B180-1CCCABE4F14F}" srcOrd="1" destOrd="0" presId="urn:microsoft.com/office/officeart/2005/8/layout/hierarchy2"/>
    <dgm:cxn modelId="{AA55C95E-31ED-4D18-B1D0-E9D6FAD9FF86}" type="presParOf" srcId="{CAB38B20-027D-4767-B180-1CCCABE4F14F}" destId="{2FB13D80-FA8E-49D4-AAAC-BBA430B6DEE7}" srcOrd="0" destOrd="0" presId="urn:microsoft.com/office/officeart/2005/8/layout/hierarchy2"/>
    <dgm:cxn modelId="{F2A7D568-E824-4AA8-8E32-5C0B5654FBE4}" type="presParOf" srcId="{2FB13D80-FA8E-49D4-AAAC-BBA430B6DEE7}" destId="{2372818A-2D2A-4156-AB01-D885616C0566}" srcOrd="0" destOrd="0" presId="urn:microsoft.com/office/officeart/2005/8/layout/hierarchy2"/>
    <dgm:cxn modelId="{DAA17EDC-D65A-4C2C-89A1-92E4CA014362}" type="presParOf" srcId="{CAB38B20-027D-4767-B180-1CCCABE4F14F}" destId="{12F1555A-DDA5-44A1-83B1-69CF381EA189}" srcOrd="1" destOrd="0" presId="urn:microsoft.com/office/officeart/2005/8/layout/hierarchy2"/>
    <dgm:cxn modelId="{3F3D554C-8D27-455A-A95C-901F31C112E9}" type="presParOf" srcId="{12F1555A-DDA5-44A1-83B1-69CF381EA189}" destId="{B8645895-650A-47DB-9FE7-8BB1F6B71510}" srcOrd="0" destOrd="0" presId="urn:microsoft.com/office/officeart/2005/8/layout/hierarchy2"/>
    <dgm:cxn modelId="{CF09E198-19AA-4125-883C-314D5BABA4CE}" type="presParOf" srcId="{12F1555A-DDA5-44A1-83B1-69CF381EA189}" destId="{BE486868-B61B-421F-ABC5-23064C7FC589}" srcOrd="1" destOrd="0" presId="urn:microsoft.com/office/officeart/2005/8/layout/hierarchy2"/>
    <dgm:cxn modelId="{1261CF42-9DEC-46DB-AB23-9E19FD547FF8}" type="presParOf" srcId="{CAB38B20-027D-4767-B180-1CCCABE4F14F}" destId="{FDB21F27-0D2D-4624-B1CD-FC7CF69F6DFD}" srcOrd="2" destOrd="0" presId="urn:microsoft.com/office/officeart/2005/8/layout/hierarchy2"/>
    <dgm:cxn modelId="{752F26CD-C6DD-4D0C-B81A-923104E0EE66}" type="presParOf" srcId="{FDB21F27-0D2D-4624-B1CD-FC7CF69F6DFD}" destId="{D4568C3C-BF93-46D2-B707-F1FD7EF85600}" srcOrd="0" destOrd="0" presId="urn:microsoft.com/office/officeart/2005/8/layout/hierarchy2"/>
    <dgm:cxn modelId="{9DDB2F62-D621-4B3F-AF39-EC7F502B9760}" type="presParOf" srcId="{CAB38B20-027D-4767-B180-1CCCABE4F14F}" destId="{11E0836F-F7E4-4070-A965-7DF6BA99E4A0}" srcOrd="3" destOrd="0" presId="urn:microsoft.com/office/officeart/2005/8/layout/hierarchy2"/>
    <dgm:cxn modelId="{565B1DAC-F8E2-4A25-8A5B-5DFCBF1A2960}" type="presParOf" srcId="{11E0836F-F7E4-4070-A965-7DF6BA99E4A0}" destId="{DB074FCA-1463-47E3-82A2-01BEE925E7E3}" srcOrd="0" destOrd="0" presId="urn:microsoft.com/office/officeart/2005/8/layout/hierarchy2"/>
    <dgm:cxn modelId="{E7195EE5-79BA-41D5-9B6D-CA5541E2EA03}" type="presParOf" srcId="{11E0836F-F7E4-4070-A965-7DF6BA99E4A0}" destId="{DECB72E9-D25E-4683-AEED-774CF7DC0F81}" srcOrd="1" destOrd="0" presId="urn:microsoft.com/office/officeart/2005/8/layout/hierarchy2"/>
    <dgm:cxn modelId="{C79837C1-B658-4A7F-8523-9A1EDC1C9489}" type="presParOf" srcId="{CAB38B20-027D-4767-B180-1CCCABE4F14F}" destId="{41C97993-9FCA-498C-A91E-89349600B85E}" srcOrd="4" destOrd="0" presId="urn:microsoft.com/office/officeart/2005/8/layout/hierarchy2"/>
    <dgm:cxn modelId="{60AF17CD-8BA5-4D9F-8053-C585DDDF8C80}" type="presParOf" srcId="{41C97993-9FCA-498C-A91E-89349600B85E}" destId="{E18F6798-EB17-4E31-8F67-3B48309143CA}" srcOrd="0" destOrd="0" presId="urn:microsoft.com/office/officeart/2005/8/layout/hierarchy2"/>
    <dgm:cxn modelId="{558CA860-18E1-44AB-9D07-C7B8D3BE50DE}" type="presParOf" srcId="{CAB38B20-027D-4767-B180-1CCCABE4F14F}" destId="{6BB45727-D701-4C6B-8E91-52063EC1FD40}" srcOrd="5" destOrd="0" presId="urn:microsoft.com/office/officeart/2005/8/layout/hierarchy2"/>
    <dgm:cxn modelId="{3971E3A6-2E0A-436B-9E37-54540CFB1119}" type="presParOf" srcId="{6BB45727-D701-4C6B-8E91-52063EC1FD40}" destId="{BB0F9F54-DD5C-4406-9DF3-473B1FDDE758}" srcOrd="0" destOrd="0" presId="urn:microsoft.com/office/officeart/2005/8/layout/hierarchy2"/>
    <dgm:cxn modelId="{C14AE402-502D-4AD4-A124-04522858EF39}" type="presParOf" srcId="{6BB45727-D701-4C6B-8E91-52063EC1FD40}" destId="{ED00FE86-0E9F-4F31-81A9-7AE3C9AB6F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317B14-F446-48EE-A23B-6FB0B2B4499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926F82B-6906-4598-BF38-BAFF8051E498}">
      <dgm:prSet phldrT="[文本]" custT="1"/>
      <dgm:spPr>
        <a:solidFill>
          <a:srgbClr val="F0F0F0"/>
        </a:solidFill>
      </dgm:spPr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altLang="en-US" sz="18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认证方式</a:t>
          </a:r>
          <a:endParaRPr lang="zh-CN" altLang="en-US" sz="180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22B5CD5E-BFB5-480C-B5C8-3C756DE20BB7}" type="parTrans" cxnId="{1D8A8435-3296-4432-A74D-9FC47638AE06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620CED44-56B2-45C8-B9DE-E1814D742303}" type="sibTrans" cxnId="{1D8A8435-3296-4432-A74D-9FC47638AE06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3852F7B-7D8F-4284-B94E-74F659E974E1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基于令牌的认证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510646ED-8FCB-44F0-84C4-1E00F18F9746}" type="parTrans" cxnId="{A35CEF66-67E0-44EB-9DC4-399BC90B1461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70BA33AC-8FB1-478B-848F-F4486C054B0D}" type="sibTrans" cxnId="{A35CEF66-67E0-44EB-9DC4-399BC90B1461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BD0BF9B1-21F2-42E0-B557-61D7CF021786}">
      <dgm:prSet phldrT="[文本]" custT="1"/>
      <dgm:spPr/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UUID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4D6600FE-54E3-417E-8C1C-C854ACF9CB8D}" type="parTrans" cxnId="{2DB44382-9B65-48FB-BE71-01C16C5452AF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FF7EE481-A391-4673-8061-F047115A0650}" type="sibTrans" cxnId="{2DB44382-9B65-48FB-BE71-01C16C5452AF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1C67FACC-BDCD-4067-A746-E31844F988FA}">
      <dgm:prSet phldrT="[文本]" custT="1"/>
      <dgm:spPr/>
      <dgm:t>
        <a:bodyPr/>
        <a:lstStyle/>
        <a:p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PKI / PKIZ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2EF02898-E5BD-45A0-AD89-8EAD424D10A4}" type="parTrans" cxnId="{784C0B19-7C23-4EEA-BC17-F3023E7304AF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0BAFA7D4-0204-4585-92B1-AA95FC9B4416}" type="sibTrans" cxnId="{784C0B19-7C23-4EEA-BC17-F3023E7304AF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307DFC34-1D45-4B26-90D8-0D958C86A40E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基于外部的认证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21163BC0-D3A4-435A-A8B5-C76EE3E29584}" type="parTrans" cxnId="{39D361CA-B966-49B2-B099-BEEDF65C547C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2319C91E-9E85-4F2E-B074-A41F64BB555C}" type="sibTrans" cxnId="{39D361CA-B966-49B2-B099-BEEDF65C547C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CE10B2B9-730A-4C5C-B752-A181C0F6A5B4}">
      <dgm:prSet phldrT="[文本]" custT="1"/>
      <dgm:spPr/>
      <dgm:t>
        <a:bodyPr/>
        <a:lstStyle/>
        <a:p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基于本地的认证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93A4D1CC-E1E0-4477-A199-95931B6CB421}" type="parTrans" cxnId="{865E5D29-E353-487F-8278-780116CE4D24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1C1B5EA5-BC1D-41A5-9CBC-2B88E6D0F7DB}" type="sibTrans" cxnId="{865E5D29-E353-487F-8278-780116CE4D24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F2EBCA83-C7A5-4A31-9AE7-D856BFFD57B1}">
      <dgm:prSet phldrT="[文本]" custT="1"/>
      <dgm:spPr/>
      <dgm:t>
        <a:bodyPr/>
        <a:lstStyle/>
        <a:p>
          <a:r>
            <a:rPr lang="en-US" altLang="zh-CN" sz="1800" dirty="0" err="1" smtClean="0">
              <a:latin typeface="+mn-lt"/>
              <a:ea typeface="+mn-ea"/>
              <a:cs typeface="+mn-ea"/>
              <a:sym typeface="+mn-lt"/>
            </a:rPr>
            <a:t>Fernet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F9FDCAC0-6028-4694-A7DC-2B7FB582BEDF}" type="parTrans" cxnId="{609C3D1E-8990-44D9-BD12-54968B792B7D}">
      <dgm:prSet custT="1"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B8356FCB-699C-49A6-838A-F2821A6CCBDB}" type="sibTrans" cxnId="{609C3D1E-8990-44D9-BD12-54968B792B7D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C6E1FF02-D252-4DC4-B063-42BEEDF1C53F}" type="pres">
      <dgm:prSet presAssocID="{BE317B14-F446-48EE-A23B-6FB0B2B449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D9E8A8-AFC1-4BEC-81DE-856D7F1864B0}" type="pres">
      <dgm:prSet presAssocID="{C926F82B-6906-4598-BF38-BAFF8051E498}" presName="root1" presStyleCnt="0"/>
      <dgm:spPr/>
    </dgm:pt>
    <dgm:pt modelId="{AC6489AD-68AB-481E-8B9A-FB268B109C64}" type="pres">
      <dgm:prSet presAssocID="{C926F82B-6906-4598-BF38-BAFF8051E49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35FCF9-5243-496D-9DFF-60C0A829834A}" type="pres">
      <dgm:prSet presAssocID="{C926F82B-6906-4598-BF38-BAFF8051E498}" presName="level2hierChild" presStyleCnt="0"/>
      <dgm:spPr/>
    </dgm:pt>
    <dgm:pt modelId="{454E749C-ADB8-4CCE-80CD-F1973B88F861}" type="pres">
      <dgm:prSet presAssocID="{510646ED-8FCB-44F0-84C4-1E00F18F9746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BEEF76D8-29B4-47B0-9C1C-CE39E0323DB3}" type="pres">
      <dgm:prSet presAssocID="{510646ED-8FCB-44F0-84C4-1E00F18F974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FF22FC29-2304-4560-9FC3-ABFECBB55099}" type="pres">
      <dgm:prSet presAssocID="{43852F7B-7D8F-4284-B94E-74F659E974E1}" presName="root2" presStyleCnt="0"/>
      <dgm:spPr/>
    </dgm:pt>
    <dgm:pt modelId="{2B66EBC5-F037-4105-B90D-D4E1F956AC72}" type="pres">
      <dgm:prSet presAssocID="{43852F7B-7D8F-4284-B94E-74F659E974E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E89BA7-1DD1-417D-A191-E437F1C05011}" type="pres">
      <dgm:prSet presAssocID="{43852F7B-7D8F-4284-B94E-74F659E974E1}" presName="level3hierChild" presStyleCnt="0"/>
      <dgm:spPr/>
    </dgm:pt>
    <dgm:pt modelId="{3499773F-34E2-4153-98EF-1C9997E4937A}" type="pres">
      <dgm:prSet presAssocID="{4D6600FE-54E3-417E-8C1C-C854ACF9CB8D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52B16BBB-51F1-489A-BB0B-4EF0D583923A}" type="pres">
      <dgm:prSet presAssocID="{4D6600FE-54E3-417E-8C1C-C854ACF9CB8D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AB82A77-6009-4741-9556-21A8A0CED702}" type="pres">
      <dgm:prSet presAssocID="{BD0BF9B1-21F2-42E0-B557-61D7CF021786}" presName="root2" presStyleCnt="0"/>
      <dgm:spPr/>
    </dgm:pt>
    <dgm:pt modelId="{BD41F219-BDAA-4E05-B8AF-38E15AB2903E}" type="pres">
      <dgm:prSet presAssocID="{BD0BF9B1-21F2-42E0-B557-61D7CF02178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EA8F8-F3CC-406C-9239-97926BAB8DC7}" type="pres">
      <dgm:prSet presAssocID="{BD0BF9B1-21F2-42E0-B557-61D7CF021786}" presName="level3hierChild" presStyleCnt="0"/>
      <dgm:spPr/>
    </dgm:pt>
    <dgm:pt modelId="{4F050067-B31F-48E1-A6F0-C38264C7BFD4}" type="pres">
      <dgm:prSet presAssocID="{2EF02898-E5BD-45A0-AD89-8EAD424D10A4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FA33DCD5-D2D9-40CA-8409-138644BC21E2}" type="pres">
      <dgm:prSet presAssocID="{2EF02898-E5BD-45A0-AD89-8EAD424D10A4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189CA9FC-89BF-4DF8-899B-CA7AC3087C10}" type="pres">
      <dgm:prSet presAssocID="{1C67FACC-BDCD-4067-A746-E31844F988FA}" presName="root2" presStyleCnt="0"/>
      <dgm:spPr/>
    </dgm:pt>
    <dgm:pt modelId="{D4B2BEF1-45E8-47ED-9C4D-1BE896D898D7}" type="pres">
      <dgm:prSet presAssocID="{1C67FACC-BDCD-4067-A746-E31844F988F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79BE2E-59A4-4956-BE80-431FE76D0711}" type="pres">
      <dgm:prSet presAssocID="{1C67FACC-BDCD-4067-A746-E31844F988FA}" presName="level3hierChild" presStyleCnt="0"/>
      <dgm:spPr/>
    </dgm:pt>
    <dgm:pt modelId="{DCECFE89-4892-48FB-871F-D708CB47A310}" type="pres">
      <dgm:prSet presAssocID="{F9FDCAC0-6028-4694-A7DC-2B7FB582BEDF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098DC56B-19F1-4282-BF65-4E4096DAA421}" type="pres">
      <dgm:prSet presAssocID="{F9FDCAC0-6028-4694-A7DC-2B7FB582BEDF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2E56CAF6-67C3-4C25-B4F3-31505C3E1B29}" type="pres">
      <dgm:prSet presAssocID="{F2EBCA83-C7A5-4A31-9AE7-D856BFFD57B1}" presName="root2" presStyleCnt="0"/>
      <dgm:spPr/>
    </dgm:pt>
    <dgm:pt modelId="{CFDD55D1-E845-4B99-897A-C15C3CA8B5BE}" type="pres">
      <dgm:prSet presAssocID="{F2EBCA83-C7A5-4A31-9AE7-D856BFFD57B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4A5CC0-BB02-4D38-93CA-5EC9543F0381}" type="pres">
      <dgm:prSet presAssocID="{F2EBCA83-C7A5-4A31-9AE7-D856BFFD57B1}" presName="level3hierChild" presStyleCnt="0"/>
      <dgm:spPr/>
    </dgm:pt>
    <dgm:pt modelId="{AE68BC53-683E-4A3E-B880-5E20A3651796}" type="pres">
      <dgm:prSet presAssocID="{21163BC0-D3A4-435A-A8B5-C76EE3E2958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D769209-DFFA-48A5-8EFC-668A1E66FFDA}" type="pres">
      <dgm:prSet presAssocID="{21163BC0-D3A4-435A-A8B5-C76EE3E2958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05B7915-C96F-4AA5-BA92-EB15CA10D6B2}" type="pres">
      <dgm:prSet presAssocID="{307DFC34-1D45-4B26-90D8-0D958C86A40E}" presName="root2" presStyleCnt="0"/>
      <dgm:spPr/>
    </dgm:pt>
    <dgm:pt modelId="{D61DA8B9-C6C1-4DEF-ADF6-E8BA20F31BAC}" type="pres">
      <dgm:prSet presAssocID="{307DFC34-1D45-4B26-90D8-0D958C86A40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D04B6F-E595-4A1D-A049-5834AD0D7F06}" type="pres">
      <dgm:prSet presAssocID="{307DFC34-1D45-4B26-90D8-0D958C86A40E}" presName="level3hierChild" presStyleCnt="0"/>
      <dgm:spPr/>
    </dgm:pt>
    <dgm:pt modelId="{79F4A5BE-ADF7-449B-8910-73070288D727}" type="pres">
      <dgm:prSet presAssocID="{93A4D1CC-E1E0-4477-A199-95931B6CB421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91D3B77-DDE4-4EF6-9172-E1CAFB842A5B}" type="pres">
      <dgm:prSet presAssocID="{93A4D1CC-E1E0-4477-A199-95931B6CB42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840BF0C9-6276-4707-9278-A983A943F29A}" type="pres">
      <dgm:prSet presAssocID="{CE10B2B9-730A-4C5C-B752-A181C0F6A5B4}" presName="root2" presStyleCnt="0"/>
      <dgm:spPr/>
    </dgm:pt>
    <dgm:pt modelId="{32F5BCEE-8C02-4233-831F-FFBA97EE2566}" type="pres">
      <dgm:prSet presAssocID="{CE10B2B9-730A-4C5C-B752-A181C0F6A5B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CF6C56-01B5-46AC-BA09-0D35ED2200DB}" type="pres">
      <dgm:prSet presAssocID="{CE10B2B9-730A-4C5C-B752-A181C0F6A5B4}" presName="level3hierChild" presStyleCnt="0"/>
      <dgm:spPr/>
    </dgm:pt>
  </dgm:ptLst>
  <dgm:cxnLst>
    <dgm:cxn modelId="{39D361CA-B966-49B2-B099-BEEDF65C547C}" srcId="{C926F82B-6906-4598-BF38-BAFF8051E498}" destId="{307DFC34-1D45-4B26-90D8-0D958C86A40E}" srcOrd="1" destOrd="0" parTransId="{21163BC0-D3A4-435A-A8B5-C76EE3E29584}" sibTransId="{2319C91E-9E85-4F2E-B074-A41F64BB555C}"/>
    <dgm:cxn modelId="{E949158C-A56B-4D8B-8187-5E865F45C314}" type="presOf" srcId="{BD0BF9B1-21F2-42E0-B557-61D7CF021786}" destId="{BD41F219-BDAA-4E05-B8AF-38E15AB2903E}" srcOrd="0" destOrd="0" presId="urn:microsoft.com/office/officeart/2005/8/layout/hierarchy2"/>
    <dgm:cxn modelId="{87F5E4F5-F89E-4543-9907-1AA8BDBBC746}" type="presOf" srcId="{F9FDCAC0-6028-4694-A7DC-2B7FB582BEDF}" destId="{098DC56B-19F1-4282-BF65-4E4096DAA421}" srcOrd="1" destOrd="0" presId="urn:microsoft.com/office/officeart/2005/8/layout/hierarchy2"/>
    <dgm:cxn modelId="{526EFA98-DB47-444B-A143-1852F2610691}" type="presOf" srcId="{93A4D1CC-E1E0-4477-A199-95931B6CB421}" destId="{291D3B77-DDE4-4EF6-9172-E1CAFB842A5B}" srcOrd="1" destOrd="0" presId="urn:microsoft.com/office/officeart/2005/8/layout/hierarchy2"/>
    <dgm:cxn modelId="{1D8A8435-3296-4432-A74D-9FC47638AE06}" srcId="{BE317B14-F446-48EE-A23B-6FB0B2B44998}" destId="{C926F82B-6906-4598-BF38-BAFF8051E498}" srcOrd="0" destOrd="0" parTransId="{22B5CD5E-BFB5-480C-B5C8-3C756DE20BB7}" sibTransId="{620CED44-56B2-45C8-B9DE-E1814D742303}"/>
    <dgm:cxn modelId="{A35CEF66-67E0-44EB-9DC4-399BC90B1461}" srcId="{C926F82B-6906-4598-BF38-BAFF8051E498}" destId="{43852F7B-7D8F-4284-B94E-74F659E974E1}" srcOrd="0" destOrd="0" parTransId="{510646ED-8FCB-44F0-84C4-1E00F18F9746}" sibTransId="{70BA33AC-8FB1-478B-848F-F4486C054B0D}"/>
    <dgm:cxn modelId="{7205F06E-EF38-4CFC-BF9C-2292736F96B6}" type="presOf" srcId="{307DFC34-1D45-4B26-90D8-0D958C86A40E}" destId="{D61DA8B9-C6C1-4DEF-ADF6-E8BA20F31BAC}" srcOrd="0" destOrd="0" presId="urn:microsoft.com/office/officeart/2005/8/layout/hierarchy2"/>
    <dgm:cxn modelId="{92C48BB2-0674-4EEF-95EE-2093A664866B}" type="presOf" srcId="{21163BC0-D3A4-435A-A8B5-C76EE3E29584}" destId="{8D769209-DFFA-48A5-8EFC-668A1E66FFDA}" srcOrd="1" destOrd="0" presId="urn:microsoft.com/office/officeart/2005/8/layout/hierarchy2"/>
    <dgm:cxn modelId="{784C0B19-7C23-4EEA-BC17-F3023E7304AF}" srcId="{43852F7B-7D8F-4284-B94E-74F659E974E1}" destId="{1C67FACC-BDCD-4067-A746-E31844F988FA}" srcOrd="1" destOrd="0" parTransId="{2EF02898-E5BD-45A0-AD89-8EAD424D10A4}" sibTransId="{0BAFA7D4-0204-4585-92B1-AA95FC9B4416}"/>
    <dgm:cxn modelId="{865E5D29-E353-487F-8278-780116CE4D24}" srcId="{C926F82B-6906-4598-BF38-BAFF8051E498}" destId="{CE10B2B9-730A-4C5C-B752-A181C0F6A5B4}" srcOrd="2" destOrd="0" parTransId="{93A4D1CC-E1E0-4477-A199-95931B6CB421}" sibTransId="{1C1B5EA5-BC1D-41A5-9CBC-2B88E6D0F7DB}"/>
    <dgm:cxn modelId="{609C3D1E-8990-44D9-BD12-54968B792B7D}" srcId="{43852F7B-7D8F-4284-B94E-74F659E974E1}" destId="{F2EBCA83-C7A5-4A31-9AE7-D856BFFD57B1}" srcOrd="2" destOrd="0" parTransId="{F9FDCAC0-6028-4694-A7DC-2B7FB582BEDF}" sibTransId="{B8356FCB-699C-49A6-838A-F2821A6CCBDB}"/>
    <dgm:cxn modelId="{4712340A-CF9B-4971-AB6F-50BA6A438085}" type="presOf" srcId="{510646ED-8FCB-44F0-84C4-1E00F18F9746}" destId="{BEEF76D8-29B4-47B0-9C1C-CE39E0323DB3}" srcOrd="1" destOrd="0" presId="urn:microsoft.com/office/officeart/2005/8/layout/hierarchy2"/>
    <dgm:cxn modelId="{3D1A7E99-14FB-4075-B40E-E9A2EB57DAD4}" type="presOf" srcId="{93A4D1CC-E1E0-4477-A199-95931B6CB421}" destId="{79F4A5BE-ADF7-449B-8910-73070288D727}" srcOrd="0" destOrd="0" presId="urn:microsoft.com/office/officeart/2005/8/layout/hierarchy2"/>
    <dgm:cxn modelId="{20096B96-F695-4EAA-BC7A-5DC37D283C72}" type="presOf" srcId="{21163BC0-D3A4-435A-A8B5-C76EE3E29584}" destId="{AE68BC53-683E-4A3E-B880-5E20A3651796}" srcOrd="0" destOrd="0" presId="urn:microsoft.com/office/officeart/2005/8/layout/hierarchy2"/>
    <dgm:cxn modelId="{7870F019-5E6A-4DE5-B639-C11432DA0CFA}" type="presOf" srcId="{4D6600FE-54E3-417E-8C1C-C854ACF9CB8D}" destId="{3499773F-34E2-4153-98EF-1C9997E4937A}" srcOrd="0" destOrd="0" presId="urn:microsoft.com/office/officeart/2005/8/layout/hierarchy2"/>
    <dgm:cxn modelId="{98B5F8F6-7B9A-4838-B981-B6DEF39781E5}" type="presOf" srcId="{C926F82B-6906-4598-BF38-BAFF8051E498}" destId="{AC6489AD-68AB-481E-8B9A-FB268B109C64}" srcOrd="0" destOrd="0" presId="urn:microsoft.com/office/officeart/2005/8/layout/hierarchy2"/>
    <dgm:cxn modelId="{91C2C192-B462-4303-9744-2B7FB057CA52}" type="presOf" srcId="{2EF02898-E5BD-45A0-AD89-8EAD424D10A4}" destId="{4F050067-B31F-48E1-A6F0-C38264C7BFD4}" srcOrd="0" destOrd="0" presId="urn:microsoft.com/office/officeart/2005/8/layout/hierarchy2"/>
    <dgm:cxn modelId="{F45F3201-0ADB-4C21-AABB-CD3108203039}" type="presOf" srcId="{2EF02898-E5BD-45A0-AD89-8EAD424D10A4}" destId="{FA33DCD5-D2D9-40CA-8409-138644BC21E2}" srcOrd="1" destOrd="0" presId="urn:microsoft.com/office/officeart/2005/8/layout/hierarchy2"/>
    <dgm:cxn modelId="{E45E9F50-DCA6-4847-A74C-E021DF711E9E}" type="presOf" srcId="{4D6600FE-54E3-417E-8C1C-C854ACF9CB8D}" destId="{52B16BBB-51F1-489A-BB0B-4EF0D583923A}" srcOrd="1" destOrd="0" presId="urn:microsoft.com/office/officeart/2005/8/layout/hierarchy2"/>
    <dgm:cxn modelId="{D0D3ACC3-D664-4343-B6B8-0EE5BE9F28CC}" type="presOf" srcId="{F2EBCA83-C7A5-4A31-9AE7-D856BFFD57B1}" destId="{CFDD55D1-E845-4B99-897A-C15C3CA8B5BE}" srcOrd="0" destOrd="0" presId="urn:microsoft.com/office/officeart/2005/8/layout/hierarchy2"/>
    <dgm:cxn modelId="{5994CAAF-A8B4-4992-AF72-1D209CB65D9F}" type="presOf" srcId="{1C67FACC-BDCD-4067-A746-E31844F988FA}" destId="{D4B2BEF1-45E8-47ED-9C4D-1BE896D898D7}" srcOrd="0" destOrd="0" presId="urn:microsoft.com/office/officeart/2005/8/layout/hierarchy2"/>
    <dgm:cxn modelId="{2DB44382-9B65-48FB-BE71-01C16C5452AF}" srcId="{43852F7B-7D8F-4284-B94E-74F659E974E1}" destId="{BD0BF9B1-21F2-42E0-B557-61D7CF021786}" srcOrd="0" destOrd="0" parTransId="{4D6600FE-54E3-417E-8C1C-C854ACF9CB8D}" sibTransId="{FF7EE481-A391-4673-8061-F047115A0650}"/>
    <dgm:cxn modelId="{170FD186-A5EC-49A6-A380-7DEB703A68B4}" type="presOf" srcId="{43852F7B-7D8F-4284-B94E-74F659E974E1}" destId="{2B66EBC5-F037-4105-B90D-D4E1F956AC72}" srcOrd="0" destOrd="0" presId="urn:microsoft.com/office/officeart/2005/8/layout/hierarchy2"/>
    <dgm:cxn modelId="{84466A89-FC17-45FE-B59B-A9BE1E0D3736}" type="presOf" srcId="{BE317B14-F446-48EE-A23B-6FB0B2B44998}" destId="{C6E1FF02-D252-4DC4-B063-42BEEDF1C53F}" srcOrd="0" destOrd="0" presId="urn:microsoft.com/office/officeart/2005/8/layout/hierarchy2"/>
    <dgm:cxn modelId="{7A87A194-3559-4CB2-B782-12A86718EFE3}" type="presOf" srcId="{CE10B2B9-730A-4C5C-B752-A181C0F6A5B4}" destId="{32F5BCEE-8C02-4233-831F-FFBA97EE2566}" srcOrd="0" destOrd="0" presId="urn:microsoft.com/office/officeart/2005/8/layout/hierarchy2"/>
    <dgm:cxn modelId="{0E0A8E07-6A35-4C42-9CDA-6DAA8014B1F5}" type="presOf" srcId="{F9FDCAC0-6028-4694-A7DC-2B7FB582BEDF}" destId="{DCECFE89-4892-48FB-871F-D708CB47A310}" srcOrd="0" destOrd="0" presId="urn:microsoft.com/office/officeart/2005/8/layout/hierarchy2"/>
    <dgm:cxn modelId="{85459936-A304-4B3B-96C1-7D11E5F61104}" type="presOf" srcId="{510646ED-8FCB-44F0-84C4-1E00F18F9746}" destId="{454E749C-ADB8-4CCE-80CD-F1973B88F861}" srcOrd="0" destOrd="0" presId="urn:microsoft.com/office/officeart/2005/8/layout/hierarchy2"/>
    <dgm:cxn modelId="{3824EFAD-7C3E-49A8-9E69-EC2B2E611088}" type="presParOf" srcId="{C6E1FF02-D252-4DC4-B063-42BEEDF1C53F}" destId="{B5D9E8A8-AFC1-4BEC-81DE-856D7F1864B0}" srcOrd="0" destOrd="0" presId="urn:microsoft.com/office/officeart/2005/8/layout/hierarchy2"/>
    <dgm:cxn modelId="{7BEF3775-9048-4668-9CF9-E40CB17D8261}" type="presParOf" srcId="{B5D9E8A8-AFC1-4BEC-81DE-856D7F1864B0}" destId="{AC6489AD-68AB-481E-8B9A-FB268B109C64}" srcOrd="0" destOrd="0" presId="urn:microsoft.com/office/officeart/2005/8/layout/hierarchy2"/>
    <dgm:cxn modelId="{490083E2-B2AD-4935-B619-873701829742}" type="presParOf" srcId="{B5D9E8A8-AFC1-4BEC-81DE-856D7F1864B0}" destId="{3B35FCF9-5243-496D-9DFF-60C0A829834A}" srcOrd="1" destOrd="0" presId="urn:microsoft.com/office/officeart/2005/8/layout/hierarchy2"/>
    <dgm:cxn modelId="{379509A0-D859-4B85-93F3-8CF401A335AE}" type="presParOf" srcId="{3B35FCF9-5243-496D-9DFF-60C0A829834A}" destId="{454E749C-ADB8-4CCE-80CD-F1973B88F861}" srcOrd="0" destOrd="0" presId="urn:microsoft.com/office/officeart/2005/8/layout/hierarchy2"/>
    <dgm:cxn modelId="{62E37B73-FF35-4610-A609-89DDFC728B9A}" type="presParOf" srcId="{454E749C-ADB8-4CCE-80CD-F1973B88F861}" destId="{BEEF76D8-29B4-47B0-9C1C-CE39E0323DB3}" srcOrd="0" destOrd="0" presId="urn:microsoft.com/office/officeart/2005/8/layout/hierarchy2"/>
    <dgm:cxn modelId="{F3D7C9E4-3009-42FF-8C52-E228048B51B6}" type="presParOf" srcId="{3B35FCF9-5243-496D-9DFF-60C0A829834A}" destId="{FF22FC29-2304-4560-9FC3-ABFECBB55099}" srcOrd="1" destOrd="0" presId="urn:microsoft.com/office/officeart/2005/8/layout/hierarchy2"/>
    <dgm:cxn modelId="{4B784E9E-66F7-4D31-A981-AF8156BCC7E2}" type="presParOf" srcId="{FF22FC29-2304-4560-9FC3-ABFECBB55099}" destId="{2B66EBC5-F037-4105-B90D-D4E1F956AC72}" srcOrd="0" destOrd="0" presId="urn:microsoft.com/office/officeart/2005/8/layout/hierarchy2"/>
    <dgm:cxn modelId="{C4785CAE-D46D-42BE-A0E3-BB14152C5558}" type="presParOf" srcId="{FF22FC29-2304-4560-9FC3-ABFECBB55099}" destId="{51E89BA7-1DD1-417D-A191-E437F1C05011}" srcOrd="1" destOrd="0" presId="urn:microsoft.com/office/officeart/2005/8/layout/hierarchy2"/>
    <dgm:cxn modelId="{ADB4EE3B-24A3-4C25-A22A-762A3C62DCFC}" type="presParOf" srcId="{51E89BA7-1DD1-417D-A191-E437F1C05011}" destId="{3499773F-34E2-4153-98EF-1C9997E4937A}" srcOrd="0" destOrd="0" presId="urn:microsoft.com/office/officeart/2005/8/layout/hierarchy2"/>
    <dgm:cxn modelId="{71B18492-F13F-4FB2-A507-9076B859DC1C}" type="presParOf" srcId="{3499773F-34E2-4153-98EF-1C9997E4937A}" destId="{52B16BBB-51F1-489A-BB0B-4EF0D583923A}" srcOrd="0" destOrd="0" presId="urn:microsoft.com/office/officeart/2005/8/layout/hierarchy2"/>
    <dgm:cxn modelId="{E7D74861-E175-4EFD-9F63-EDE508830AA3}" type="presParOf" srcId="{51E89BA7-1DD1-417D-A191-E437F1C05011}" destId="{FAB82A77-6009-4741-9556-21A8A0CED702}" srcOrd="1" destOrd="0" presId="urn:microsoft.com/office/officeart/2005/8/layout/hierarchy2"/>
    <dgm:cxn modelId="{1A9729F3-C6E7-4AB0-8737-1CDF223ED996}" type="presParOf" srcId="{FAB82A77-6009-4741-9556-21A8A0CED702}" destId="{BD41F219-BDAA-4E05-B8AF-38E15AB2903E}" srcOrd="0" destOrd="0" presId="urn:microsoft.com/office/officeart/2005/8/layout/hierarchy2"/>
    <dgm:cxn modelId="{EB6FE27B-26AE-40A0-9638-D6F031494E19}" type="presParOf" srcId="{FAB82A77-6009-4741-9556-21A8A0CED702}" destId="{FA6EA8F8-F3CC-406C-9239-97926BAB8DC7}" srcOrd="1" destOrd="0" presId="urn:microsoft.com/office/officeart/2005/8/layout/hierarchy2"/>
    <dgm:cxn modelId="{B86EFEEB-6B28-41D2-90C4-F7DE69052829}" type="presParOf" srcId="{51E89BA7-1DD1-417D-A191-E437F1C05011}" destId="{4F050067-B31F-48E1-A6F0-C38264C7BFD4}" srcOrd="2" destOrd="0" presId="urn:microsoft.com/office/officeart/2005/8/layout/hierarchy2"/>
    <dgm:cxn modelId="{2A42C297-64AD-4CEF-982C-FC09466ACA97}" type="presParOf" srcId="{4F050067-B31F-48E1-A6F0-C38264C7BFD4}" destId="{FA33DCD5-D2D9-40CA-8409-138644BC21E2}" srcOrd="0" destOrd="0" presId="urn:microsoft.com/office/officeart/2005/8/layout/hierarchy2"/>
    <dgm:cxn modelId="{94C56EB7-9EF8-4141-854E-C0C47BA0914B}" type="presParOf" srcId="{51E89BA7-1DD1-417D-A191-E437F1C05011}" destId="{189CA9FC-89BF-4DF8-899B-CA7AC3087C10}" srcOrd="3" destOrd="0" presId="urn:microsoft.com/office/officeart/2005/8/layout/hierarchy2"/>
    <dgm:cxn modelId="{AD5201AD-5ECA-4CDE-9B41-A0E1A0EA030C}" type="presParOf" srcId="{189CA9FC-89BF-4DF8-899B-CA7AC3087C10}" destId="{D4B2BEF1-45E8-47ED-9C4D-1BE896D898D7}" srcOrd="0" destOrd="0" presId="urn:microsoft.com/office/officeart/2005/8/layout/hierarchy2"/>
    <dgm:cxn modelId="{E5F0C139-9806-489A-9D66-2EE8327658D3}" type="presParOf" srcId="{189CA9FC-89BF-4DF8-899B-CA7AC3087C10}" destId="{8079BE2E-59A4-4956-BE80-431FE76D0711}" srcOrd="1" destOrd="0" presId="urn:microsoft.com/office/officeart/2005/8/layout/hierarchy2"/>
    <dgm:cxn modelId="{C67C39BE-8447-4EE2-8C62-9349C9E0D41C}" type="presParOf" srcId="{51E89BA7-1DD1-417D-A191-E437F1C05011}" destId="{DCECFE89-4892-48FB-871F-D708CB47A310}" srcOrd="4" destOrd="0" presId="urn:microsoft.com/office/officeart/2005/8/layout/hierarchy2"/>
    <dgm:cxn modelId="{8E7CCAE1-965D-4A5C-B2C8-F2E9D5C35FA3}" type="presParOf" srcId="{DCECFE89-4892-48FB-871F-D708CB47A310}" destId="{098DC56B-19F1-4282-BF65-4E4096DAA421}" srcOrd="0" destOrd="0" presId="urn:microsoft.com/office/officeart/2005/8/layout/hierarchy2"/>
    <dgm:cxn modelId="{36E90AA2-26F6-4F52-AC86-E4E96954CA59}" type="presParOf" srcId="{51E89BA7-1DD1-417D-A191-E437F1C05011}" destId="{2E56CAF6-67C3-4C25-B4F3-31505C3E1B29}" srcOrd="5" destOrd="0" presId="urn:microsoft.com/office/officeart/2005/8/layout/hierarchy2"/>
    <dgm:cxn modelId="{71241380-F87B-48B8-8497-8A61871EC7A7}" type="presParOf" srcId="{2E56CAF6-67C3-4C25-B4F3-31505C3E1B29}" destId="{CFDD55D1-E845-4B99-897A-C15C3CA8B5BE}" srcOrd="0" destOrd="0" presId="urn:microsoft.com/office/officeart/2005/8/layout/hierarchy2"/>
    <dgm:cxn modelId="{46E011A9-3B40-4B71-8E32-FCFD7AF2B1EB}" type="presParOf" srcId="{2E56CAF6-67C3-4C25-B4F3-31505C3E1B29}" destId="{DE4A5CC0-BB02-4D38-93CA-5EC9543F0381}" srcOrd="1" destOrd="0" presId="urn:microsoft.com/office/officeart/2005/8/layout/hierarchy2"/>
    <dgm:cxn modelId="{41B81D36-BFBC-4594-823C-CAC2AF4BFEF1}" type="presParOf" srcId="{3B35FCF9-5243-496D-9DFF-60C0A829834A}" destId="{AE68BC53-683E-4A3E-B880-5E20A3651796}" srcOrd="2" destOrd="0" presId="urn:microsoft.com/office/officeart/2005/8/layout/hierarchy2"/>
    <dgm:cxn modelId="{C4C3644E-5220-4B2B-BC08-72F800F51772}" type="presParOf" srcId="{AE68BC53-683E-4A3E-B880-5E20A3651796}" destId="{8D769209-DFFA-48A5-8EFC-668A1E66FFDA}" srcOrd="0" destOrd="0" presId="urn:microsoft.com/office/officeart/2005/8/layout/hierarchy2"/>
    <dgm:cxn modelId="{7B1C4A4A-9F67-42FD-9B94-D4F18C6DEFB8}" type="presParOf" srcId="{3B35FCF9-5243-496D-9DFF-60C0A829834A}" destId="{B05B7915-C96F-4AA5-BA92-EB15CA10D6B2}" srcOrd="3" destOrd="0" presId="urn:microsoft.com/office/officeart/2005/8/layout/hierarchy2"/>
    <dgm:cxn modelId="{2B2529CB-5E68-40D9-88A7-AA2BAA3F744C}" type="presParOf" srcId="{B05B7915-C96F-4AA5-BA92-EB15CA10D6B2}" destId="{D61DA8B9-C6C1-4DEF-ADF6-E8BA20F31BAC}" srcOrd="0" destOrd="0" presId="urn:microsoft.com/office/officeart/2005/8/layout/hierarchy2"/>
    <dgm:cxn modelId="{42688A3C-49B3-4689-90BC-79EEF90859FC}" type="presParOf" srcId="{B05B7915-C96F-4AA5-BA92-EB15CA10D6B2}" destId="{28D04B6F-E595-4A1D-A049-5834AD0D7F06}" srcOrd="1" destOrd="0" presId="urn:microsoft.com/office/officeart/2005/8/layout/hierarchy2"/>
    <dgm:cxn modelId="{4C0AA0FD-2D8F-46D0-9537-DF7FD1911DC7}" type="presParOf" srcId="{3B35FCF9-5243-496D-9DFF-60C0A829834A}" destId="{79F4A5BE-ADF7-449B-8910-73070288D727}" srcOrd="4" destOrd="0" presId="urn:microsoft.com/office/officeart/2005/8/layout/hierarchy2"/>
    <dgm:cxn modelId="{218BF98F-0BC5-4CFA-90D4-FBDE76FAD47B}" type="presParOf" srcId="{79F4A5BE-ADF7-449B-8910-73070288D727}" destId="{291D3B77-DDE4-4EF6-9172-E1CAFB842A5B}" srcOrd="0" destOrd="0" presId="urn:microsoft.com/office/officeart/2005/8/layout/hierarchy2"/>
    <dgm:cxn modelId="{22931DFC-7418-480C-B5D5-0F52C2A31511}" type="presParOf" srcId="{3B35FCF9-5243-496D-9DFF-60C0A829834A}" destId="{840BF0C9-6276-4707-9278-A983A943F29A}" srcOrd="5" destOrd="0" presId="urn:microsoft.com/office/officeart/2005/8/layout/hierarchy2"/>
    <dgm:cxn modelId="{FD16B10E-3842-42C7-AF8E-AF8C18B786FF}" type="presParOf" srcId="{840BF0C9-6276-4707-9278-A983A943F29A}" destId="{32F5BCEE-8C02-4233-831F-FFBA97EE2566}" srcOrd="0" destOrd="0" presId="urn:microsoft.com/office/officeart/2005/8/layout/hierarchy2"/>
    <dgm:cxn modelId="{C4F57877-C48F-449A-B65A-335DFF734A7C}" type="presParOf" srcId="{840BF0C9-6276-4707-9278-A983A943F29A}" destId="{D4CF6C56-01B5-46AC-BA09-0D35ED2200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8D40A08-F17B-40CA-B8C6-A2E4682C573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7FA4C488-67AA-420D-A1C0-80F1E5549926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基于令牌的认证方式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F8AB0374-0FC9-470C-9A73-ACF278D4CC9B}" type="parTrans" cxnId="{7AC8D438-0E20-44E5-BF97-B3833733C0BE}">
      <dgm:prSet/>
      <dgm:spPr/>
      <dgm:t>
        <a:bodyPr/>
        <a:lstStyle/>
        <a:p>
          <a:endParaRPr lang="zh-CN" altLang="en-US"/>
        </a:p>
      </dgm:t>
    </dgm:pt>
    <dgm:pt modelId="{7004FDFE-57BA-4FFD-ABCF-13401D9061D2}" type="sibTrans" cxnId="{7AC8D438-0E20-44E5-BF97-B3833733C0BE}">
      <dgm:prSet/>
      <dgm:spPr/>
      <dgm:t>
        <a:bodyPr/>
        <a:lstStyle/>
        <a:p>
          <a:endParaRPr lang="zh-CN" altLang="en-US"/>
        </a:p>
      </dgm:t>
    </dgm:pt>
    <dgm:pt modelId="{E0DE661E-00D5-4768-B040-741FC21CF675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最常用的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认证方式，使用方式简单。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707C7CA7-E44A-4C2D-82AB-F33CC868AE5F}" type="parTrans" cxnId="{126F6133-EBFE-4E8D-A62F-7AFAA936374A}">
      <dgm:prSet/>
      <dgm:spPr/>
      <dgm:t>
        <a:bodyPr/>
        <a:lstStyle/>
        <a:p>
          <a:endParaRPr lang="zh-CN" altLang="en-US"/>
        </a:p>
      </dgm:t>
    </dgm:pt>
    <dgm:pt modelId="{EB5F641B-9506-4155-A708-A2B0B3264E6F}" type="sibTrans" cxnId="{126F6133-EBFE-4E8D-A62F-7AFAA936374A}">
      <dgm:prSet/>
      <dgm:spPr/>
      <dgm:t>
        <a:bodyPr/>
        <a:lstStyle/>
        <a:p>
          <a:endParaRPr lang="zh-CN" altLang="en-US"/>
        </a:p>
      </dgm:t>
    </dgm:pt>
    <dgm:pt modelId="{5C50F489-C00B-490F-94F2-BB6E9D12F9B5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认证请求发送时添加一个“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X-</a:t>
          </a:r>
          <a:r>
            <a:rPr lang="en-US" dirty="0" err="1" smtClean="0">
              <a:latin typeface="+mn-lt"/>
              <a:ea typeface="+mn-ea"/>
              <a:cs typeface="+mn-ea"/>
              <a:sym typeface="+mn-lt"/>
            </a:rPr>
            <a:t>Auth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-Token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”的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HTTP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头，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检查该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HTTP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头中的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值，并与数据库中的令牌值进行比对验证。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01FBDE57-F1F4-4092-AF88-4BC584A2305E}" type="parTrans" cxnId="{15AA4818-4D19-4EFB-B76A-3F348488846E}">
      <dgm:prSet/>
      <dgm:spPr/>
      <dgm:t>
        <a:bodyPr/>
        <a:lstStyle/>
        <a:p>
          <a:endParaRPr lang="zh-CN" altLang="en-US"/>
        </a:p>
      </dgm:t>
    </dgm:pt>
    <dgm:pt modelId="{04D1E710-C074-495E-A514-A430CC058FB5}" type="sibTrans" cxnId="{15AA4818-4D19-4EFB-B76A-3F348488846E}">
      <dgm:prSet/>
      <dgm:spPr/>
      <dgm:t>
        <a:bodyPr/>
        <a:lstStyle/>
        <a:p>
          <a:endParaRPr lang="zh-CN" altLang="en-US"/>
        </a:p>
      </dgm:t>
    </dgm:pt>
    <dgm:pt modelId="{12F3569E-005A-423B-9A76-36FCE9434B3D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基于外部的认证方式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98EAA986-389F-4A9E-8F7C-10F8660C8F8E}" type="parTrans" cxnId="{09B4B264-A731-4092-80EA-360EBA2B7630}">
      <dgm:prSet/>
      <dgm:spPr/>
      <dgm:t>
        <a:bodyPr/>
        <a:lstStyle/>
        <a:p>
          <a:endParaRPr lang="zh-CN" altLang="en-US"/>
        </a:p>
      </dgm:t>
    </dgm:pt>
    <dgm:pt modelId="{C1954720-E0E0-4D9C-9857-C77BF71F169F}" type="sibTrans" cxnId="{09B4B264-A731-4092-80EA-360EBA2B7630}">
      <dgm:prSet/>
      <dgm:spPr/>
      <dgm:t>
        <a:bodyPr/>
        <a:lstStyle/>
        <a:p>
          <a:endParaRPr lang="zh-CN" altLang="en-US"/>
        </a:p>
      </dgm:t>
    </dgm:pt>
    <dgm:pt modelId="{7063129B-7F1C-4816-B8AB-2F4D176DE8F5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集成使用第三方认证系统，在认证请求中添加“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REMOTE_USER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”信息。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7E39E97E-EA10-4D7F-91FA-68B6A0309CF2}" type="parTrans" cxnId="{B232807B-2C61-47A2-9F20-7C4408AD6717}">
      <dgm:prSet/>
      <dgm:spPr/>
      <dgm:t>
        <a:bodyPr/>
        <a:lstStyle/>
        <a:p>
          <a:endParaRPr lang="zh-CN" altLang="en-US"/>
        </a:p>
      </dgm:t>
    </dgm:pt>
    <dgm:pt modelId="{2770BBD8-1EC4-44DE-A8DE-2A7CE0BFC89F}" type="sibTrans" cxnId="{B232807B-2C61-47A2-9F20-7C4408AD6717}">
      <dgm:prSet/>
      <dgm:spPr/>
      <dgm:t>
        <a:bodyPr/>
        <a:lstStyle/>
        <a:p>
          <a:endParaRPr lang="zh-CN" altLang="en-US"/>
        </a:p>
      </dgm:t>
    </dgm:pt>
    <dgm:pt modelId="{E490FAFB-4BB9-4120-AFCA-583E81D14863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基于本地的认证方式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6FEF6F3F-3AEC-45BD-9AC8-9201F9C7BBDE}" type="parTrans" cxnId="{8AD0BE42-A77C-41FF-80EB-FAD1C223A156}">
      <dgm:prSet/>
      <dgm:spPr/>
      <dgm:t>
        <a:bodyPr/>
        <a:lstStyle/>
        <a:p>
          <a:endParaRPr lang="zh-CN" altLang="en-US"/>
        </a:p>
      </dgm:t>
    </dgm:pt>
    <dgm:pt modelId="{FAA79251-C892-4D48-AB3B-F4CE04D65081}" type="sibTrans" cxnId="{8AD0BE42-A77C-41FF-80EB-FAD1C223A156}">
      <dgm:prSet/>
      <dgm:spPr/>
      <dgm:t>
        <a:bodyPr/>
        <a:lstStyle/>
        <a:p>
          <a:endParaRPr lang="zh-CN" altLang="en-US"/>
        </a:p>
      </dgm:t>
    </dgm:pt>
    <dgm:pt modelId="{C3458674-38DA-4619-A3ED-0322BE91DC02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默认认证方式，即用户名和密码认证。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219DD1A6-B7D0-4B9C-A155-A5AC114D5DBB}" type="parTrans" cxnId="{C708ECF2-9A7E-4871-A127-8FFF97CA2BC2}">
      <dgm:prSet/>
      <dgm:spPr/>
      <dgm:t>
        <a:bodyPr/>
        <a:lstStyle/>
        <a:p>
          <a:endParaRPr lang="zh-CN" altLang="en-US"/>
        </a:p>
      </dgm:t>
    </dgm:pt>
    <dgm:pt modelId="{DB21DBFD-64D7-4D07-BD94-33C0AF609AD9}" type="sibTrans" cxnId="{C708ECF2-9A7E-4871-A127-8FFF97CA2BC2}">
      <dgm:prSet/>
      <dgm:spPr/>
      <dgm:t>
        <a:bodyPr/>
        <a:lstStyle/>
        <a:p>
          <a:endParaRPr lang="zh-CN" altLang="en-US"/>
        </a:p>
      </dgm:t>
    </dgm:pt>
    <dgm:pt modelId="{B474439A-F1D2-4CFF-ADDF-A500BEAFC515}" type="pres">
      <dgm:prSet presAssocID="{38D40A08-F17B-40CA-B8C6-A2E4682C57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F5DB74-A472-4082-8811-47BCEC3424D9}" type="pres">
      <dgm:prSet presAssocID="{7FA4C488-67AA-420D-A1C0-80F1E5549926}" presName="composite" presStyleCnt="0"/>
      <dgm:spPr/>
    </dgm:pt>
    <dgm:pt modelId="{28AB8AC2-D1CB-40F3-8FC3-193F257A0149}" type="pres">
      <dgm:prSet presAssocID="{7FA4C488-67AA-420D-A1C0-80F1E55499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E3B74-FCCC-4A9A-B7CA-BB17AC5865EA}" type="pres">
      <dgm:prSet presAssocID="{7FA4C488-67AA-420D-A1C0-80F1E554992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629BBC-B187-4FD8-8F19-1E114F84A966}" type="pres">
      <dgm:prSet presAssocID="{7004FDFE-57BA-4FFD-ABCF-13401D9061D2}" presName="space" presStyleCnt="0"/>
      <dgm:spPr/>
    </dgm:pt>
    <dgm:pt modelId="{02E63B2F-3F1B-4A34-B729-41932D51C8B1}" type="pres">
      <dgm:prSet presAssocID="{12F3569E-005A-423B-9A76-36FCE9434B3D}" presName="composite" presStyleCnt="0"/>
      <dgm:spPr/>
    </dgm:pt>
    <dgm:pt modelId="{F8EF8F3B-9765-48E2-9725-312C2E7A8872}" type="pres">
      <dgm:prSet presAssocID="{12F3569E-005A-423B-9A76-36FCE9434B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93477-E9D3-4431-A35F-9FE899C2AF5E}" type="pres">
      <dgm:prSet presAssocID="{12F3569E-005A-423B-9A76-36FCE9434B3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FE9D4A-2CE3-44AA-A7FF-21D6C1D917E8}" type="pres">
      <dgm:prSet presAssocID="{C1954720-E0E0-4D9C-9857-C77BF71F169F}" presName="space" presStyleCnt="0"/>
      <dgm:spPr/>
    </dgm:pt>
    <dgm:pt modelId="{65CFF631-3A36-4D5F-ACE7-5E10014E1DB2}" type="pres">
      <dgm:prSet presAssocID="{E490FAFB-4BB9-4120-AFCA-583E81D14863}" presName="composite" presStyleCnt="0"/>
      <dgm:spPr/>
    </dgm:pt>
    <dgm:pt modelId="{E6913400-7BE2-47C4-A99B-C118D6E8C922}" type="pres">
      <dgm:prSet presAssocID="{E490FAFB-4BB9-4120-AFCA-583E81D148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4D4279-46E1-4969-9F40-BCF7625E93DA}" type="pres">
      <dgm:prSet presAssocID="{E490FAFB-4BB9-4120-AFCA-583E81D1486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EF8E1-0CFA-43A3-861C-1C64478D7F31}" type="presOf" srcId="{E490FAFB-4BB9-4120-AFCA-583E81D14863}" destId="{E6913400-7BE2-47C4-A99B-C118D6E8C922}" srcOrd="0" destOrd="0" presId="urn:microsoft.com/office/officeart/2005/8/layout/hList1"/>
    <dgm:cxn modelId="{09B4B264-A731-4092-80EA-360EBA2B7630}" srcId="{38D40A08-F17B-40CA-B8C6-A2E4682C5733}" destId="{12F3569E-005A-423B-9A76-36FCE9434B3D}" srcOrd="1" destOrd="0" parTransId="{98EAA986-389F-4A9E-8F7C-10F8660C8F8E}" sibTransId="{C1954720-E0E0-4D9C-9857-C77BF71F169F}"/>
    <dgm:cxn modelId="{15AA4818-4D19-4EFB-B76A-3F348488846E}" srcId="{7FA4C488-67AA-420D-A1C0-80F1E5549926}" destId="{5C50F489-C00B-490F-94F2-BB6E9D12F9B5}" srcOrd="1" destOrd="0" parTransId="{01FBDE57-F1F4-4092-AF88-4BC584A2305E}" sibTransId="{04D1E710-C074-495E-A514-A430CC058FB5}"/>
    <dgm:cxn modelId="{A9A86BFF-C9CC-4277-A9F6-87A182334A7A}" type="presOf" srcId="{C3458674-38DA-4619-A3ED-0322BE91DC02}" destId="{494D4279-46E1-4969-9F40-BCF7625E93DA}" srcOrd="0" destOrd="0" presId="urn:microsoft.com/office/officeart/2005/8/layout/hList1"/>
    <dgm:cxn modelId="{7AC8D438-0E20-44E5-BF97-B3833733C0BE}" srcId="{38D40A08-F17B-40CA-B8C6-A2E4682C5733}" destId="{7FA4C488-67AA-420D-A1C0-80F1E5549926}" srcOrd="0" destOrd="0" parTransId="{F8AB0374-0FC9-470C-9A73-ACF278D4CC9B}" sibTransId="{7004FDFE-57BA-4FFD-ABCF-13401D9061D2}"/>
    <dgm:cxn modelId="{8AD0BE42-A77C-41FF-80EB-FAD1C223A156}" srcId="{38D40A08-F17B-40CA-B8C6-A2E4682C5733}" destId="{E490FAFB-4BB9-4120-AFCA-583E81D14863}" srcOrd="2" destOrd="0" parTransId="{6FEF6F3F-3AEC-45BD-9AC8-9201F9C7BBDE}" sibTransId="{FAA79251-C892-4D48-AB3B-F4CE04D65081}"/>
    <dgm:cxn modelId="{C708ECF2-9A7E-4871-A127-8FFF97CA2BC2}" srcId="{E490FAFB-4BB9-4120-AFCA-583E81D14863}" destId="{C3458674-38DA-4619-A3ED-0322BE91DC02}" srcOrd="0" destOrd="0" parTransId="{219DD1A6-B7D0-4B9C-A155-A5AC114D5DBB}" sibTransId="{DB21DBFD-64D7-4D07-BD94-33C0AF609AD9}"/>
    <dgm:cxn modelId="{FB971F16-615D-4F5E-9E51-7AE7D51F3D1D}" type="presOf" srcId="{12F3569E-005A-423B-9A76-36FCE9434B3D}" destId="{F8EF8F3B-9765-48E2-9725-312C2E7A8872}" srcOrd="0" destOrd="0" presId="urn:microsoft.com/office/officeart/2005/8/layout/hList1"/>
    <dgm:cxn modelId="{B232807B-2C61-47A2-9F20-7C4408AD6717}" srcId="{12F3569E-005A-423B-9A76-36FCE9434B3D}" destId="{7063129B-7F1C-4816-B8AB-2F4D176DE8F5}" srcOrd="0" destOrd="0" parTransId="{7E39E97E-EA10-4D7F-91FA-68B6A0309CF2}" sibTransId="{2770BBD8-1EC4-44DE-A8DE-2A7CE0BFC89F}"/>
    <dgm:cxn modelId="{C9E733FB-43E9-4EDE-B61D-E5BCE905DF48}" type="presOf" srcId="{7FA4C488-67AA-420D-A1C0-80F1E5549926}" destId="{28AB8AC2-D1CB-40F3-8FC3-193F257A0149}" srcOrd="0" destOrd="0" presId="urn:microsoft.com/office/officeart/2005/8/layout/hList1"/>
    <dgm:cxn modelId="{126F6133-EBFE-4E8D-A62F-7AFAA936374A}" srcId="{7FA4C488-67AA-420D-A1C0-80F1E5549926}" destId="{E0DE661E-00D5-4768-B040-741FC21CF675}" srcOrd="0" destOrd="0" parTransId="{707C7CA7-E44A-4C2D-82AB-F33CC868AE5F}" sibTransId="{EB5F641B-9506-4155-A708-A2B0B3264E6F}"/>
    <dgm:cxn modelId="{B9725949-A441-4312-8CFE-A414513F0494}" type="presOf" srcId="{5C50F489-C00B-490F-94F2-BB6E9D12F9B5}" destId="{CCEE3B74-FCCC-4A9A-B7CA-BB17AC5865EA}" srcOrd="0" destOrd="1" presId="urn:microsoft.com/office/officeart/2005/8/layout/hList1"/>
    <dgm:cxn modelId="{53968569-830A-4CC3-9AA1-1533B8D1E70A}" type="presOf" srcId="{7063129B-7F1C-4816-B8AB-2F4D176DE8F5}" destId="{0A493477-E9D3-4431-A35F-9FE899C2AF5E}" srcOrd="0" destOrd="0" presId="urn:microsoft.com/office/officeart/2005/8/layout/hList1"/>
    <dgm:cxn modelId="{DB3F96F6-A447-40D0-ADE0-2842C67C78D7}" type="presOf" srcId="{E0DE661E-00D5-4768-B040-741FC21CF675}" destId="{CCEE3B74-FCCC-4A9A-B7CA-BB17AC5865EA}" srcOrd="0" destOrd="0" presId="urn:microsoft.com/office/officeart/2005/8/layout/hList1"/>
    <dgm:cxn modelId="{607FD1F5-41A0-4873-823B-373FAC754EB5}" type="presOf" srcId="{38D40A08-F17B-40CA-B8C6-A2E4682C5733}" destId="{B474439A-F1D2-4CFF-ADDF-A500BEAFC515}" srcOrd="0" destOrd="0" presId="urn:microsoft.com/office/officeart/2005/8/layout/hList1"/>
    <dgm:cxn modelId="{85EE5D57-1E19-4023-93CD-C4D44E40664A}" type="presParOf" srcId="{B474439A-F1D2-4CFF-ADDF-A500BEAFC515}" destId="{18F5DB74-A472-4082-8811-47BCEC3424D9}" srcOrd="0" destOrd="0" presId="urn:microsoft.com/office/officeart/2005/8/layout/hList1"/>
    <dgm:cxn modelId="{E40A7C2E-92ED-4EEC-A416-912C0B25706D}" type="presParOf" srcId="{18F5DB74-A472-4082-8811-47BCEC3424D9}" destId="{28AB8AC2-D1CB-40F3-8FC3-193F257A0149}" srcOrd="0" destOrd="0" presId="urn:microsoft.com/office/officeart/2005/8/layout/hList1"/>
    <dgm:cxn modelId="{D82BC124-4CD9-4CC0-B383-46DBE930D24D}" type="presParOf" srcId="{18F5DB74-A472-4082-8811-47BCEC3424D9}" destId="{CCEE3B74-FCCC-4A9A-B7CA-BB17AC5865EA}" srcOrd="1" destOrd="0" presId="urn:microsoft.com/office/officeart/2005/8/layout/hList1"/>
    <dgm:cxn modelId="{B2776BCC-9F93-4E88-85EA-683C673F8F6D}" type="presParOf" srcId="{B474439A-F1D2-4CFF-ADDF-A500BEAFC515}" destId="{C8629BBC-B187-4FD8-8F19-1E114F84A966}" srcOrd="1" destOrd="0" presId="urn:microsoft.com/office/officeart/2005/8/layout/hList1"/>
    <dgm:cxn modelId="{67DB1E4E-CD4C-497A-9049-374A51A9711F}" type="presParOf" srcId="{B474439A-F1D2-4CFF-ADDF-A500BEAFC515}" destId="{02E63B2F-3F1B-4A34-B729-41932D51C8B1}" srcOrd="2" destOrd="0" presId="urn:microsoft.com/office/officeart/2005/8/layout/hList1"/>
    <dgm:cxn modelId="{B8FA722A-0D2E-49AB-A443-E38AA9228684}" type="presParOf" srcId="{02E63B2F-3F1B-4A34-B729-41932D51C8B1}" destId="{F8EF8F3B-9765-48E2-9725-312C2E7A8872}" srcOrd="0" destOrd="0" presId="urn:microsoft.com/office/officeart/2005/8/layout/hList1"/>
    <dgm:cxn modelId="{33607FD1-299B-48DB-81BB-FEC682C44BCB}" type="presParOf" srcId="{02E63B2F-3F1B-4A34-B729-41932D51C8B1}" destId="{0A493477-E9D3-4431-A35F-9FE899C2AF5E}" srcOrd="1" destOrd="0" presId="urn:microsoft.com/office/officeart/2005/8/layout/hList1"/>
    <dgm:cxn modelId="{AA2AAF45-FBC7-4C84-9AC4-77872E897EF7}" type="presParOf" srcId="{B474439A-F1D2-4CFF-ADDF-A500BEAFC515}" destId="{12FE9D4A-2CE3-44AA-A7FF-21D6C1D917E8}" srcOrd="3" destOrd="0" presId="urn:microsoft.com/office/officeart/2005/8/layout/hList1"/>
    <dgm:cxn modelId="{446211A8-2353-45B8-A59B-0FA52855BC7D}" type="presParOf" srcId="{B474439A-F1D2-4CFF-ADDF-A500BEAFC515}" destId="{65CFF631-3A36-4D5F-ACE7-5E10014E1DB2}" srcOrd="4" destOrd="0" presId="urn:microsoft.com/office/officeart/2005/8/layout/hList1"/>
    <dgm:cxn modelId="{155EFE36-C4FC-41D7-B461-1C28E3F4F877}" type="presParOf" srcId="{65CFF631-3A36-4D5F-ACE7-5E10014E1DB2}" destId="{E6913400-7BE2-47C4-A99B-C118D6E8C922}" srcOrd="0" destOrd="0" presId="urn:microsoft.com/office/officeart/2005/8/layout/hList1"/>
    <dgm:cxn modelId="{B8C2C6B2-4208-41E3-8A2E-77126FAD5728}" type="presParOf" srcId="{65CFF631-3A36-4D5F-ACE7-5E10014E1DB2}" destId="{494D4279-46E1-4969-9F40-BCF7625E93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A4239-50F8-4AE6-BAE2-1498B31B6D5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</dgm:pt>
    <dgm:pt modelId="{C90C3571-02A2-4479-8C53-9534768B8799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 API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2F28F-4759-4D9E-819B-BE59F80FABE8}" type="parTrans" cxnId="{9CAEA905-5AE0-412C-B2CB-C4F12666C34B}">
      <dgm:prSet/>
      <dgm:spPr/>
      <dgm:t>
        <a:bodyPr/>
        <a:lstStyle/>
        <a:p>
          <a:endParaRPr lang="zh-CN" altLang="en-US" dirty="0"/>
        </a:p>
      </dgm:t>
    </dgm:pt>
    <dgm:pt modelId="{E2B1F5C7-4073-48DB-B79A-B19A4B89F8FA}" type="sibTrans" cxnId="{9CAEA905-5AE0-412C-B2CB-C4F12666C34B}">
      <dgm:prSet/>
      <dgm:spPr/>
      <dgm:t>
        <a:bodyPr/>
        <a:lstStyle/>
        <a:p>
          <a:endParaRPr lang="zh-CN" altLang="en-US" dirty="0"/>
        </a:p>
      </dgm:t>
    </dgm:pt>
    <dgm:pt modelId="{992D703D-A504-44B9-946E-29C8DC741063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 Services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087FD3DA-8F86-4941-9BA6-293029FD69AB}" type="parTrans" cxnId="{A12E87B7-EAEA-4DC2-8B73-4C6935600F83}">
      <dgm:prSet/>
      <dgm:spPr/>
      <dgm:t>
        <a:bodyPr/>
        <a:lstStyle/>
        <a:p>
          <a:endParaRPr lang="zh-CN" altLang="en-US" dirty="0"/>
        </a:p>
      </dgm:t>
    </dgm:pt>
    <dgm:pt modelId="{9A632E0A-3F35-4BE6-8952-7C3FB9EABD98}" type="sibTrans" cxnId="{A12E87B7-EAEA-4DC2-8B73-4C6935600F83}">
      <dgm:prSet/>
      <dgm:spPr/>
      <dgm:t>
        <a:bodyPr/>
        <a:lstStyle/>
        <a:p>
          <a:endParaRPr lang="zh-CN" altLang="en-US" dirty="0"/>
        </a:p>
      </dgm:t>
    </dgm:pt>
    <dgm:pt modelId="{756B3A14-7DF6-44AE-AB54-9DF6CD6C2946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 </a:t>
          </a:r>
          <a:r>
            <a:rPr lang="en-US" altLang="zh-CN" dirty="0" err="1" smtClean="0">
              <a:latin typeface="+mn-lt"/>
              <a:ea typeface="+mn-ea"/>
              <a:cs typeface="+mn-ea"/>
              <a:sym typeface="+mn-lt"/>
            </a:rPr>
            <a:t>Backends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73F68A51-8D5A-46F3-8D03-328E66A6541F}" type="parTrans" cxnId="{CAB8C5CD-C752-4745-AE2D-11DA40D97D68}">
      <dgm:prSet/>
      <dgm:spPr/>
      <dgm:t>
        <a:bodyPr/>
        <a:lstStyle/>
        <a:p>
          <a:endParaRPr lang="zh-CN" altLang="en-US" dirty="0"/>
        </a:p>
      </dgm:t>
    </dgm:pt>
    <dgm:pt modelId="{7890D78A-9ACA-4039-9AC1-54A66B418EF9}" type="sibTrans" cxnId="{CAB8C5CD-C752-4745-AE2D-11DA40D97D68}">
      <dgm:prSet/>
      <dgm:spPr/>
      <dgm:t>
        <a:bodyPr/>
        <a:lstStyle/>
        <a:p>
          <a:endParaRPr lang="zh-CN" altLang="en-US" dirty="0"/>
        </a:p>
      </dgm:t>
    </dgm:pt>
    <dgm:pt modelId="{284F57D6-6948-404E-88F6-9A1CA761DA1C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 Plugins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4A90CACE-4196-44C9-AE04-008AAD74C131}" type="parTrans" cxnId="{4FFD4545-6149-4226-A05C-7C5461AF905A}">
      <dgm:prSet/>
      <dgm:spPr/>
      <dgm:t>
        <a:bodyPr/>
        <a:lstStyle/>
        <a:p>
          <a:endParaRPr lang="zh-CN" altLang="en-US" dirty="0"/>
        </a:p>
      </dgm:t>
    </dgm:pt>
    <dgm:pt modelId="{DBF25E58-C770-42FB-8242-8314405C8D09}" type="sibTrans" cxnId="{4FFD4545-6149-4226-A05C-7C5461AF905A}">
      <dgm:prSet/>
      <dgm:spPr/>
      <dgm:t>
        <a:bodyPr/>
        <a:lstStyle/>
        <a:p>
          <a:endParaRPr lang="zh-CN" altLang="en-US" dirty="0"/>
        </a:p>
      </dgm:t>
    </dgm:pt>
    <dgm:pt modelId="{6FC8D61A-F9CB-4184-8E14-D22F0D915904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接收外部请求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FBA11D80-3266-41D0-9805-B5CA099D68AF}" type="parTrans" cxnId="{4C33ED98-6C43-44C4-966B-CD1F4DD98552}">
      <dgm:prSet/>
      <dgm:spPr/>
      <dgm:t>
        <a:bodyPr/>
        <a:lstStyle/>
        <a:p>
          <a:endParaRPr lang="zh-CN" altLang="en-US" dirty="0"/>
        </a:p>
      </dgm:t>
    </dgm:pt>
    <dgm:pt modelId="{04593CF7-95F2-46B2-9431-466A73CD5C6E}" type="sibTrans" cxnId="{4C33ED98-6C43-44C4-966B-CD1F4DD98552}">
      <dgm:prSet/>
      <dgm:spPr/>
      <dgm:t>
        <a:bodyPr/>
        <a:lstStyle/>
        <a:p>
          <a:endParaRPr lang="zh-CN" altLang="en-US" dirty="0"/>
        </a:p>
      </dgm:t>
    </dgm:pt>
    <dgm:pt modelId="{8E078BF5-3670-49E8-AA15-2B6AA2CB419E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不同的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Service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提供不同的认证或鉴权服务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B0929990-FD3A-4B06-A10E-0561EBD012EA}" type="parTrans" cxnId="{BB157F45-5570-49AA-91CD-9B334B991152}">
      <dgm:prSet/>
      <dgm:spPr/>
      <dgm:t>
        <a:bodyPr/>
        <a:lstStyle/>
        <a:p>
          <a:endParaRPr lang="zh-CN" altLang="en-US" dirty="0"/>
        </a:p>
      </dgm:t>
    </dgm:pt>
    <dgm:pt modelId="{45AA512B-3A48-45F3-B6CC-01A40181479E}" type="sibTrans" cxnId="{BB157F45-5570-49AA-91CD-9B334B991152}">
      <dgm:prSet/>
      <dgm:spPr/>
      <dgm:t>
        <a:bodyPr/>
        <a:lstStyle/>
        <a:p>
          <a:endParaRPr lang="zh-CN" altLang="en-US" dirty="0"/>
        </a:p>
      </dgm:t>
    </dgm:pt>
    <dgm:pt modelId="{EAF21CB6-C093-400E-80BF-30D9F375CDC6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实现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服务，不同的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Service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由不同的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Backend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提供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2CEAD83F-B65A-4729-A7B7-1DA783BA3304}" type="parTrans" cxnId="{CBB5987C-B411-4AC2-94E3-705E9CEA0F49}">
      <dgm:prSet/>
      <dgm:spPr/>
      <dgm:t>
        <a:bodyPr/>
        <a:lstStyle/>
        <a:p>
          <a:endParaRPr lang="zh-CN" altLang="en-US" dirty="0"/>
        </a:p>
      </dgm:t>
    </dgm:pt>
    <dgm:pt modelId="{6BC1E1CF-EDE4-4616-BFBC-077298C7AD20}" type="sibTrans" cxnId="{CBB5987C-B411-4AC2-94E3-705E9CEA0F49}">
      <dgm:prSet/>
      <dgm:spPr/>
      <dgm:t>
        <a:bodyPr/>
        <a:lstStyle/>
        <a:p>
          <a:endParaRPr lang="zh-CN" altLang="en-US" dirty="0"/>
        </a:p>
      </dgm:t>
    </dgm:pt>
    <dgm:pt modelId="{747AA5F1-72E3-4E16-B745-8C13C38F587C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提供密码、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等认证方式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9413EF3E-DEAD-47FB-9A81-C9B7C02EACFA}" type="parTrans" cxnId="{8DC97ED5-A07B-4185-8D0E-1CF04F13947C}">
      <dgm:prSet/>
      <dgm:spPr/>
      <dgm:t>
        <a:bodyPr/>
        <a:lstStyle/>
        <a:p>
          <a:endParaRPr lang="zh-CN" altLang="en-US" dirty="0"/>
        </a:p>
      </dgm:t>
    </dgm:pt>
    <dgm:pt modelId="{6AD1775A-6D8B-482D-B6E8-2ABF8F527F2E}" type="sibTrans" cxnId="{8DC97ED5-A07B-4185-8D0E-1CF04F13947C}">
      <dgm:prSet/>
      <dgm:spPr/>
      <dgm:t>
        <a:bodyPr/>
        <a:lstStyle/>
        <a:p>
          <a:endParaRPr lang="zh-CN" altLang="en-US" dirty="0"/>
        </a:p>
      </dgm:t>
    </dgm:pt>
    <dgm:pt modelId="{833C7A82-A856-49B4-ABAC-BFFD2A60FCA6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 Middleware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155F1DE-5B42-45E4-B2E4-1F783D035060}" type="parTrans" cxnId="{D71CAC17-CCE3-446C-B28E-9E7A8138B279}">
      <dgm:prSet/>
      <dgm:spPr/>
      <dgm:t>
        <a:bodyPr/>
        <a:lstStyle/>
        <a:p>
          <a:endParaRPr lang="zh-CN" altLang="en-US"/>
        </a:p>
      </dgm:t>
    </dgm:pt>
    <dgm:pt modelId="{D7976058-99F3-4044-A43F-D2826880CE30}" type="sibTrans" cxnId="{D71CAC17-CCE3-446C-B28E-9E7A8138B279}">
      <dgm:prSet/>
      <dgm:spPr/>
      <dgm:t>
        <a:bodyPr/>
        <a:lstStyle/>
        <a:p>
          <a:endParaRPr lang="zh-CN" altLang="en-US"/>
        </a:p>
      </dgm:t>
    </dgm:pt>
    <dgm:pt modelId="{A24FEA12-44DE-4253-A2D8-FECECB03C36B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缓存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等，减轻</a:t>
          </a:r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Keystone Services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压力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C7CC1A-31A5-42EC-A8A2-D7945F90F1F4}" type="parTrans" cxnId="{AE9ED8B9-FA55-4E36-861F-CDF7DB3C4C47}">
      <dgm:prSet/>
      <dgm:spPr/>
      <dgm:t>
        <a:bodyPr/>
        <a:lstStyle/>
        <a:p>
          <a:endParaRPr lang="zh-CN" altLang="en-US"/>
        </a:p>
      </dgm:t>
    </dgm:pt>
    <dgm:pt modelId="{D506BB72-7831-4726-AAD9-CDBDCFF67573}" type="sibTrans" cxnId="{AE9ED8B9-FA55-4E36-861F-CDF7DB3C4C47}">
      <dgm:prSet/>
      <dgm:spPr/>
      <dgm:t>
        <a:bodyPr/>
        <a:lstStyle/>
        <a:p>
          <a:endParaRPr lang="zh-CN" altLang="en-US"/>
        </a:p>
      </dgm:t>
    </dgm:pt>
    <dgm:pt modelId="{FAD3D208-641D-4C18-89E9-90178677D6C6}" type="pres">
      <dgm:prSet presAssocID="{A57A4239-50F8-4AE6-BAE2-1498B31B6D5E}" presName="Name0" presStyleCnt="0">
        <dgm:presLayoutVars>
          <dgm:dir/>
          <dgm:animLvl val="lvl"/>
          <dgm:resizeHandles val="exact"/>
        </dgm:presLayoutVars>
      </dgm:prSet>
      <dgm:spPr/>
    </dgm:pt>
    <dgm:pt modelId="{C194D7AC-FC52-4231-9FBE-5329C2849DD7}" type="pres">
      <dgm:prSet presAssocID="{C90C3571-02A2-4479-8C53-9534768B8799}" presName="linNode" presStyleCnt="0"/>
      <dgm:spPr/>
    </dgm:pt>
    <dgm:pt modelId="{AF9C77DC-5B25-47D2-A89A-60E3149A08DE}" type="pres">
      <dgm:prSet presAssocID="{C90C3571-02A2-4479-8C53-9534768B879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33975B-D02F-4B57-8119-C4126A753B7E}" type="pres">
      <dgm:prSet presAssocID="{C90C3571-02A2-4479-8C53-9534768B879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1EF2F8-0728-4BEF-B808-45F7B442D1FE}" type="pres">
      <dgm:prSet presAssocID="{E2B1F5C7-4073-48DB-B79A-B19A4B89F8FA}" presName="sp" presStyleCnt="0"/>
      <dgm:spPr/>
    </dgm:pt>
    <dgm:pt modelId="{C9079D47-0ADA-49C1-8B56-9EAB2A93D2D2}" type="pres">
      <dgm:prSet presAssocID="{833C7A82-A856-49B4-ABAC-BFFD2A60FCA6}" presName="linNode" presStyleCnt="0"/>
      <dgm:spPr/>
    </dgm:pt>
    <dgm:pt modelId="{6755F62D-1755-4029-8767-8C387B5DA421}" type="pres">
      <dgm:prSet presAssocID="{833C7A82-A856-49B4-ABAC-BFFD2A60FCA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15FF1-16FB-42E9-906C-13C487AB3784}" type="pres">
      <dgm:prSet presAssocID="{833C7A82-A856-49B4-ABAC-BFFD2A60FCA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5580DF-BFC5-4315-8DFC-1CC4C1124D6F}" type="pres">
      <dgm:prSet presAssocID="{D7976058-99F3-4044-A43F-D2826880CE30}" presName="sp" presStyleCnt="0"/>
      <dgm:spPr/>
    </dgm:pt>
    <dgm:pt modelId="{2E19540B-6308-45E7-8397-6185829476F3}" type="pres">
      <dgm:prSet presAssocID="{992D703D-A504-44B9-946E-29C8DC741063}" presName="linNode" presStyleCnt="0"/>
      <dgm:spPr/>
    </dgm:pt>
    <dgm:pt modelId="{89B0DF6E-C08B-4166-BACE-6A3B8CF859A4}" type="pres">
      <dgm:prSet presAssocID="{992D703D-A504-44B9-946E-29C8DC74106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0C2ED-5BD8-417A-93B0-9E76DC192968}" type="pres">
      <dgm:prSet presAssocID="{992D703D-A504-44B9-946E-29C8DC74106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2E2DEA-E512-4A6E-AFCF-B327DC50948B}" type="pres">
      <dgm:prSet presAssocID="{9A632E0A-3F35-4BE6-8952-7C3FB9EABD98}" presName="sp" presStyleCnt="0"/>
      <dgm:spPr/>
    </dgm:pt>
    <dgm:pt modelId="{6639C061-9B8E-4AAF-AC4C-5327FBCA0BE5}" type="pres">
      <dgm:prSet presAssocID="{756B3A14-7DF6-44AE-AB54-9DF6CD6C2946}" presName="linNode" presStyleCnt="0"/>
      <dgm:spPr/>
    </dgm:pt>
    <dgm:pt modelId="{7C2A017E-3CC4-41CF-9ED3-7C0055001DF5}" type="pres">
      <dgm:prSet presAssocID="{756B3A14-7DF6-44AE-AB54-9DF6CD6C294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0C5AC-EC6E-4DBA-9D3E-424B27A9E3EB}" type="pres">
      <dgm:prSet presAssocID="{756B3A14-7DF6-44AE-AB54-9DF6CD6C29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AD6C6C-2DAD-41FF-88D5-6A4B929D9A90}" type="pres">
      <dgm:prSet presAssocID="{7890D78A-9ACA-4039-9AC1-54A66B418EF9}" presName="sp" presStyleCnt="0"/>
      <dgm:spPr/>
    </dgm:pt>
    <dgm:pt modelId="{8FE48334-6B1A-4824-9119-2A53A3C894B8}" type="pres">
      <dgm:prSet presAssocID="{284F57D6-6948-404E-88F6-9A1CA761DA1C}" presName="linNode" presStyleCnt="0"/>
      <dgm:spPr/>
    </dgm:pt>
    <dgm:pt modelId="{C817E009-670D-4E2D-8CD9-DE6771733395}" type="pres">
      <dgm:prSet presAssocID="{284F57D6-6948-404E-88F6-9A1CA761DA1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59A75-683E-473B-9FB7-7188DFA9FA03}" type="pres">
      <dgm:prSet presAssocID="{284F57D6-6948-404E-88F6-9A1CA761DA1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33ED98-6C43-44C4-966B-CD1F4DD98552}" srcId="{C90C3571-02A2-4479-8C53-9534768B8799}" destId="{6FC8D61A-F9CB-4184-8E14-D22F0D915904}" srcOrd="0" destOrd="0" parTransId="{FBA11D80-3266-41D0-9805-B5CA099D68AF}" sibTransId="{04593CF7-95F2-46B2-9431-466A73CD5C6E}"/>
    <dgm:cxn modelId="{CAB8C5CD-C752-4745-AE2D-11DA40D97D68}" srcId="{A57A4239-50F8-4AE6-BAE2-1498B31B6D5E}" destId="{756B3A14-7DF6-44AE-AB54-9DF6CD6C2946}" srcOrd="3" destOrd="0" parTransId="{73F68A51-8D5A-46F3-8D03-328E66A6541F}" sibTransId="{7890D78A-9ACA-4039-9AC1-54A66B418EF9}"/>
    <dgm:cxn modelId="{D71CAC17-CCE3-446C-B28E-9E7A8138B279}" srcId="{A57A4239-50F8-4AE6-BAE2-1498B31B6D5E}" destId="{833C7A82-A856-49B4-ABAC-BFFD2A60FCA6}" srcOrd="1" destOrd="0" parTransId="{3155F1DE-5B42-45E4-B2E4-1F783D035060}" sibTransId="{D7976058-99F3-4044-A43F-D2826880CE30}"/>
    <dgm:cxn modelId="{245D1203-EB02-425C-97B5-585A5275F1FC}" type="presOf" srcId="{C90C3571-02A2-4479-8C53-9534768B8799}" destId="{AF9C77DC-5B25-47D2-A89A-60E3149A08DE}" srcOrd="0" destOrd="0" presId="urn:microsoft.com/office/officeart/2005/8/layout/vList5"/>
    <dgm:cxn modelId="{69D9E284-B275-432E-A01B-292D3233D276}" type="presOf" srcId="{A57A4239-50F8-4AE6-BAE2-1498B31B6D5E}" destId="{FAD3D208-641D-4C18-89E9-90178677D6C6}" srcOrd="0" destOrd="0" presId="urn:microsoft.com/office/officeart/2005/8/layout/vList5"/>
    <dgm:cxn modelId="{4FFD4545-6149-4226-A05C-7C5461AF905A}" srcId="{A57A4239-50F8-4AE6-BAE2-1498B31B6D5E}" destId="{284F57D6-6948-404E-88F6-9A1CA761DA1C}" srcOrd="4" destOrd="0" parTransId="{4A90CACE-4196-44C9-AE04-008AAD74C131}" sibTransId="{DBF25E58-C770-42FB-8242-8314405C8D09}"/>
    <dgm:cxn modelId="{A12E87B7-EAEA-4DC2-8B73-4C6935600F83}" srcId="{A57A4239-50F8-4AE6-BAE2-1498B31B6D5E}" destId="{992D703D-A504-44B9-946E-29C8DC741063}" srcOrd="2" destOrd="0" parTransId="{087FD3DA-8F86-4941-9BA6-293029FD69AB}" sibTransId="{9A632E0A-3F35-4BE6-8952-7C3FB9EABD98}"/>
    <dgm:cxn modelId="{9CAEA905-5AE0-412C-B2CB-C4F12666C34B}" srcId="{A57A4239-50F8-4AE6-BAE2-1498B31B6D5E}" destId="{C90C3571-02A2-4479-8C53-9534768B8799}" srcOrd="0" destOrd="0" parTransId="{3402F28F-4759-4D9E-819B-BE59F80FABE8}" sibTransId="{E2B1F5C7-4073-48DB-B79A-B19A4B89F8FA}"/>
    <dgm:cxn modelId="{8DC97ED5-A07B-4185-8D0E-1CF04F13947C}" srcId="{284F57D6-6948-404E-88F6-9A1CA761DA1C}" destId="{747AA5F1-72E3-4E16-B745-8C13C38F587C}" srcOrd="0" destOrd="0" parTransId="{9413EF3E-DEAD-47FB-9A81-C9B7C02EACFA}" sibTransId="{6AD1775A-6D8B-482D-B6E8-2ABF8F527F2E}"/>
    <dgm:cxn modelId="{AE9ED8B9-FA55-4E36-861F-CDF7DB3C4C47}" srcId="{833C7A82-A856-49B4-ABAC-BFFD2A60FCA6}" destId="{A24FEA12-44DE-4253-A2D8-FECECB03C36B}" srcOrd="0" destOrd="0" parTransId="{A3C7CC1A-31A5-42EC-A8A2-D7945F90F1F4}" sibTransId="{D506BB72-7831-4726-AAD9-CDBDCFF67573}"/>
    <dgm:cxn modelId="{026B8204-B276-4CAB-928F-331CE36C83BB}" type="presOf" srcId="{8E078BF5-3670-49E8-AA15-2B6AA2CB419E}" destId="{1300C2ED-5BD8-417A-93B0-9E76DC192968}" srcOrd="0" destOrd="0" presId="urn:microsoft.com/office/officeart/2005/8/layout/vList5"/>
    <dgm:cxn modelId="{C02C4B20-BF5F-4108-A9E9-04D9147124CC}" type="presOf" srcId="{EAF21CB6-C093-400E-80BF-30D9F375CDC6}" destId="{F580C5AC-EC6E-4DBA-9D3E-424B27A9E3EB}" srcOrd="0" destOrd="0" presId="urn:microsoft.com/office/officeart/2005/8/layout/vList5"/>
    <dgm:cxn modelId="{4B8A0F43-8D10-42D2-BFEF-E70952DD85EA}" type="presOf" srcId="{992D703D-A504-44B9-946E-29C8DC741063}" destId="{89B0DF6E-C08B-4166-BACE-6A3B8CF859A4}" srcOrd="0" destOrd="0" presId="urn:microsoft.com/office/officeart/2005/8/layout/vList5"/>
    <dgm:cxn modelId="{9279A362-ACBC-47E8-93C1-54E023F28172}" type="presOf" srcId="{833C7A82-A856-49B4-ABAC-BFFD2A60FCA6}" destId="{6755F62D-1755-4029-8767-8C387B5DA421}" srcOrd="0" destOrd="0" presId="urn:microsoft.com/office/officeart/2005/8/layout/vList5"/>
    <dgm:cxn modelId="{9D4A76C6-47A1-4F9C-BE2A-086CE872D3DD}" type="presOf" srcId="{747AA5F1-72E3-4E16-B745-8C13C38F587C}" destId="{84F59A75-683E-473B-9FB7-7188DFA9FA03}" srcOrd="0" destOrd="0" presId="urn:microsoft.com/office/officeart/2005/8/layout/vList5"/>
    <dgm:cxn modelId="{B20297CD-7D0B-48A0-B456-E33DE3BAD6F9}" type="presOf" srcId="{284F57D6-6948-404E-88F6-9A1CA761DA1C}" destId="{C817E009-670D-4E2D-8CD9-DE6771733395}" srcOrd="0" destOrd="0" presId="urn:microsoft.com/office/officeart/2005/8/layout/vList5"/>
    <dgm:cxn modelId="{8A1F184B-CF23-4D58-A982-C051D1C9496E}" type="presOf" srcId="{756B3A14-7DF6-44AE-AB54-9DF6CD6C2946}" destId="{7C2A017E-3CC4-41CF-9ED3-7C0055001DF5}" srcOrd="0" destOrd="0" presId="urn:microsoft.com/office/officeart/2005/8/layout/vList5"/>
    <dgm:cxn modelId="{8C5C1C9D-D1FB-4845-BA31-4C9B9914DBD6}" type="presOf" srcId="{6FC8D61A-F9CB-4184-8E14-D22F0D915904}" destId="{2133975B-D02F-4B57-8119-C4126A753B7E}" srcOrd="0" destOrd="0" presId="urn:microsoft.com/office/officeart/2005/8/layout/vList5"/>
    <dgm:cxn modelId="{BB157F45-5570-49AA-91CD-9B334B991152}" srcId="{992D703D-A504-44B9-946E-29C8DC741063}" destId="{8E078BF5-3670-49E8-AA15-2B6AA2CB419E}" srcOrd="0" destOrd="0" parTransId="{B0929990-FD3A-4B06-A10E-0561EBD012EA}" sibTransId="{45AA512B-3A48-45F3-B6CC-01A40181479E}"/>
    <dgm:cxn modelId="{B3328371-90C0-48E8-9DCE-26F8543437FB}" type="presOf" srcId="{A24FEA12-44DE-4253-A2D8-FECECB03C36B}" destId="{B7B15FF1-16FB-42E9-906C-13C487AB3784}" srcOrd="0" destOrd="0" presId="urn:microsoft.com/office/officeart/2005/8/layout/vList5"/>
    <dgm:cxn modelId="{CBB5987C-B411-4AC2-94E3-705E9CEA0F49}" srcId="{756B3A14-7DF6-44AE-AB54-9DF6CD6C2946}" destId="{EAF21CB6-C093-400E-80BF-30D9F375CDC6}" srcOrd="0" destOrd="0" parTransId="{2CEAD83F-B65A-4729-A7B7-1DA783BA3304}" sibTransId="{6BC1E1CF-EDE4-4616-BFBC-077298C7AD20}"/>
    <dgm:cxn modelId="{36766D7C-BDE3-4879-8769-9E79F05F2670}" type="presParOf" srcId="{FAD3D208-641D-4C18-89E9-90178677D6C6}" destId="{C194D7AC-FC52-4231-9FBE-5329C2849DD7}" srcOrd="0" destOrd="0" presId="urn:microsoft.com/office/officeart/2005/8/layout/vList5"/>
    <dgm:cxn modelId="{6CD48524-7342-4063-AEA4-DE83E8F7D339}" type="presParOf" srcId="{C194D7AC-FC52-4231-9FBE-5329C2849DD7}" destId="{AF9C77DC-5B25-47D2-A89A-60E3149A08DE}" srcOrd="0" destOrd="0" presId="urn:microsoft.com/office/officeart/2005/8/layout/vList5"/>
    <dgm:cxn modelId="{902BED99-88F7-42BC-B39A-6759F47F81C4}" type="presParOf" srcId="{C194D7AC-FC52-4231-9FBE-5329C2849DD7}" destId="{2133975B-D02F-4B57-8119-C4126A753B7E}" srcOrd="1" destOrd="0" presId="urn:microsoft.com/office/officeart/2005/8/layout/vList5"/>
    <dgm:cxn modelId="{D581F075-782E-4E3A-AB59-B8ADECA96CDB}" type="presParOf" srcId="{FAD3D208-641D-4C18-89E9-90178677D6C6}" destId="{521EF2F8-0728-4BEF-B808-45F7B442D1FE}" srcOrd="1" destOrd="0" presId="urn:microsoft.com/office/officeart/2005/8/layout/vList5"/>
    <dgm:cxn modelId="{C22F5410-6536-4F0F-8091-778567BC9496}" type="presParOf" srcId="{FAD3D208-641D-4C18-89E9-90178677D6C6}" destId="{C9079D47-0ADA-49C1-8B56-9EAB2A93D2D2}" srcOrd="2" destOrd="0" presId="urn:microsoft.com/office/officeart/2005/8/layout/vList5"/>
    <dgm:cxn modelId="{C448E82D-5128-43E4-9457-A1C76A23DA02}" type="presParOf" srcId="{C9079D47-0ADA-49C1-8B56-9EAB2A93D2D2}" destId="{6755F62D-1755-4029-8767-8C387B5DA421}" srcOrd="0" destOrd="0" presId="urn:microsoft.com/office/officeart/2005/8/layout/vList5"/>
    <dgm:cxn modelId="{4466B11A-1457-4501-8B5C-8DF822E3B7DC}" type="presParOf" srcId="{C9079D47-0ADA-49C1-8B56-9EAB2A93D2D2}" destId="{B7B15FF1-16FB-42E9-906C-13C487AB3784}" srcOrd="1" destOrd="0" presId="urn:microsoft.com/office/officeart/2005/8/layout/vList5"/>
    <dgm:cxn modelId="{87FF9161-DC76-4AC4-957D-E8AC6B381169}" type="presParOf" srcId="{FAD3D208-641D-4C18-89E9-90178677D6C6}" destId="{0B5580DF-BFC5-4315-8DFC-1CC4C1124D6F}" srcOrd="3" destOrd="0" presId="urn:microsoft.com/office/officeart/2005/8/layout/vList5"/>
    <dgm:cxn modelId="{668A1BBF-C7F2-452F-8E6C-1B1B458EBC0A}" type="presParOf" srcId="{FAD3D208-641D-4C18-89E9-90178677D6C6}" destId="{2E19540B-6308-45E7-8397-6185829476F3}" srcOrd="4" destOrd="0" presId="urn:microsoft.com/office/officeart/2005/8/layout/vList5"/>
    <dgm:cxn modelId="{BCDB92B8-3928-48AD-A69F-B762804A70C7}" type="presParOf" srcId="{2E19540B-6308-45E7-8397-6185829476F3}" destId="{89B0DF6E-C08B-4166-BACE-6A3B8CF859A4}" srcOrd="0" destOrd="0" presId="urn:microsoft.com/office/officeart/2005/8/layout/vList5"/>
    <dgm:cxn modelId="{D8C39CDC-BF13-48BE-9AFB-DF1EC827EAD7}" type="presParOf" srcId="{2E19540B-6308-45E7-8397-6185829476F3}" destId="{1300C2ED-5BD8-417A-93B0-9E76DC192968}" srcOrd="1" destOrd="0" presId="urn:microsoft.com/office/officeart/2005/8/layout/vList5"/>
    <dgm:cxn modelId="{BD7FBF24-7AC1-47A1-A3C5-BF5207BCA75C}" type="presParOf" srcId="{FAD3D208-641D-4C18-89E9-90178677D6C6}" destId="{C22E2DEA-E512-4A6E-AFCF-B327DC50948B}" srcOrd="5" destOrd="0" presId="urn:microsoft.com/office/officeart/2005/8/layout/vList5"/>
    <dgm:cxn modelId="{7B02FA4E-9062-4790-B2A4-E76B0BD3A349}" type="presParOf" srcId="{FAD3D208-641D-4C18-89E9-90178677D6C6}" destId="{6639C061-9B8E-4AAF-AC4C-5327FBCA0BE5}" srcOrd="6" destOrd="0" presId="urn:microsoft.com/office/officeart/2005/8/layout/vList5"/>
    <dgm:cxn modelId="{528B02DA-3518-4937-A345-B872B19BC08A}" type="presParOf" srcId="{6639C061-9B8E-4AAF-AC4C-5327FBCA0BE5}" destId="{7C2A017E-3CC4-41CF-9ED3-7C0055001DF5}" srcOrd="0" destOrd="0" presId="urn:microsoft.com/office/officeart/2005/8/layout/vList5"/>
    <dgm:cxn modelId="{E7232F32-0D8E-469C-BA22-DA32CB42C5A3}" type="presParOf" srcId="{6639C061-9B8E-4AAF-AC4C-5327FBCA0BE5}" destId="{F580C5AC-EC6E-4DBA-9D3E-424B27A9E3EB}" srcOrd="1" destOrd="0" presId="urn:microsoft.com/office/officeart/2005/8/layout/vList5"/>
    <dgm:cxn modelId="{220AF3EB-EB9D-41F5-8F9F-93F1D17A22C7}" type="presParOf" srcId="{FAD3D208-641D-4C18-89E9-90178677D6C6}" destId="{DCAD6C6C-2DAD-41FF-88D5-6A4B929D9A90}" srcOrd="7" destOrd="0" presId="urn:microsoft.com/office/officeart/2005/8/layout/vList5"/>
    <dgm:cxn modelId="{BBF3B45A-14B9-4DF8-8A3E-9FD091FF7C39}" type="presParOf" srcId="{FAD3D208-641D-4C18-89E9-90178677D6C6}" destId="{8FE48334-6B1A-4824-9119-2A53A3C894B8}" srcOrd="8" destOrd="0" presId="urn:microsoft.com/office/officeart/2005/8/layout/vList5"/>
    <dgm:cxn modelId="{4BB54BB7-4116-4716-AD4D-D7FF56C11018}" type="presParOf" srcId="{8FE48334-6B1A-4824-9119-2A53A3C894B8}" destId="{C817E009-670D-4E2D-8CD9-DE6771733395}" srcOrd="0" destOrd="0" presId="urn:microsoft.com/office/officeart/2005/8/layout/vList5"/>
    <dgm:cxn modelId="{1F6A12A6-3B22-43EA-9804-72129E64092E}" type="presParOf" srcId="{8FE48334-6B1A-4824-9119-2A53A3C894B8}" destId="{84F59A75-683E-473B-9FB7-7188DFA9FA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9572A-C5D7-4958-8DE8-1350E6D9EA91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FDF2190-00A8-4BC6-A90B-023C7F4E5153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Service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247C731D-230D-4FA9-82EA-1F98CDEECA4D}" type="parTrans" cxnId="{A0EEE9AC-3BC6-4AD6-95C6-04EA542911E9}">
      <dgm:prSet/>
      <dgm:spPr/>
      <dgm:t>
        <a:bodyPr/>
        <a:lstStyle/>
        <a:p>
          <a:endParaRPr lang="zh-CN" altLang="en-US" sz="1800"/>
        </a:p>
      </dgm:t>
    </dgm:pt>
    <dgm:pt modelId="{3AD42C4A-AE5F-40C7-8F03-47161EB89A3D}" type="sibTrans" cxnId="{A0EEE9AC-3BC6-4AD6-95C6-04EA542911E9}">
      <dgm:prSet/>
      <dgm:spPr/>
      <dgm:t>
        <a:bodyPr/>
        <a:lstStyle/>
        <a:p>
          <a:endParaRPr lang="zh-CN" altLang="en-US" sz="1800"/>
        </a:p>
      </dgm:t>
    </dgm:pt>
    <dgm:pt modelId="{E9D95D13-583F-4F4A-B84A-30B4005751BB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Identity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244DD2F7-3C62-4DE2-830A-B5599DAC2E27}" type="parTrans" cxnId="{E0970270-480A-4EC2-8C71-0F42E6981B4F}">
      <dgm:prSet/>
      <dgm:spPr/>
      <dgm:t>
        <a:bodyPr/>
        <a:lstStyle/>
        <a:p>
          <a:endParaRPr lang="zh-CN" altLang="en-US" sz="1800"/>
        </a:p>
      </dgm:t>
    </dgm:pt>
    <dgm:pt modelId="{64D470B9-41A4-4CC2-8287-C2E5BA89755D}" type="sibTrans" cxnId="{E0970270-480A-4EC2-8C71-0F42E6981B4F}">
      <dgm:prSet/>
      <dgm:spPr/>
      <dgm:t>
        <a:bodyPr/>
        <a:lstStyle/>
        <a:p>
          <a:endParaRPr lang="zh-CN" altLang="en-US" sz="1800"/>
        </a:p>
      </dgm:t>
    </dgm:pt>
    <dgm:pt modelId="{74E84D45-53E1-42C0-99E4-4913F7E44233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F9DD2E0C-2EE9-4DA3-B791-9C67D0921F31}" type="parTrans" cxnId="{BE54325B-DBED-4E29-BC12-9393CAAE449E}">
      <dgm:prSet/>
      <dgm:spPr/>
      <dgm:t>
        <a:bodyPr/>
        <a:lstStyle/>
        <a:p>
          <a:endParaRPr lang="zh-CN" altLang="en-US" sz="1800"/>
        </a:p>
      </dgm:t>
    </dgm:pt>
    <dgm:pt modelId="{FDCD870E-AD90-4077-BF23-BBE23DD52421}" type="sibTrans" cxnId="{BE54325B-DBED-4E29-BC12-9393CAAE449E}">
      <dgm:prSet/>
      <dgm:spPr/>
      <dgm:t>
        <a:bodyPr/>
        <a:lstStyle/>
        <a:p>
          <a:endParaRPr lang="zh-CN" altLang="en-US" sz="1800"/>
        </a:p>
      </dgm:t>
    </dgm:pt>
    <dgm:pt modelId="{AE7F0F99-F2E7-46DC-ACA0-2B2695397790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Group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D58134C5-69A9-49F9-A1FF-847C4A83480B}" type="parTrans" cxnId="{C7463F8B-2E72-43F2-80D3-F8D50133D381}">
      <dgm:prSet/>
      <dgm:spPr/>
      <dgm:t>
        <a:bodyPr/>
        <a:lstStyle/>
        <a:p>
          <a:endParaRPr lang="zh-CN" altLang="en-US" sz="1800"/>
        </a:p>
      </dgm:t>
    </dgm:pt>
    <dgm:pt modelId="{8568D901-49FB-45EC-A2DC-24CE02F3CE30}" type="sibTrans" cxnId="{C7463F8B-2E72-43F2-80D3-F8D50133D381}">
      <dgm:prSet/>
      <dgm:spPr/>
      <dgm:t>
        <a:bodyPr/>
        <a:lstStyle/>
        <a:p>
          <a:endParaRPr lang="zh-CN" altLang="en-US" sz="1800"/>
        </a:p>
      </dgm:t>
    </dgm:pt>
    <dgm:pt modelId="{945EEEA3-27E8-4585-9A1B-567B5549DDC4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Resource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B6CA6A04-8EA2-47E8-AD33-5B1D0A834CB6}" type="parTrans" cxnId="{6BE0E8D8-412B-4038-B7E2-3F9E2D588EBC}">
      <dgm:prSet/>
      <dgm:spPr/>
      <dgm:t>
        <a:bodyPr/>
        <a:lstStyle/>
        <a:p>
          <a:endParaRPr lang="zh-CN" altLang="en-US" sz="1800"/>
        </a:p>
      </dgm:t>
    </dgm:pt>
    <dgm:pt modelId="{B57F1672-C95A-471C-A3BB-B7B5F6744055}" type="sibTrans" cxnId="{6BE0E8D8-412B-4038-B7E2-3F9E2D588EBC}">
      <dgm:prSet/>
      <dgm:spPr/>
      <dgm:t>
        <a:bodyPr/>
        <a:lstStyle/>
        <a:p>
          <a:endParaRPr lang="zh-CN" altLang="en-US" sz="1800"/>
        </a:p>
      </dgm:t>
    </dgm:pt>
    <dgm:pt modelId="{594F0144-E637-41DB-9DAE-19AD857B37F5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Project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326FACA8-ED38-44A5-BD7C-1A8AB9CAC2E7}" type="parTrans" cxnId="{EDC049EE-6FAB-4D97-84F9-E135FDDBF473}">
      <dgm:prSet/>
      <dgm:spPr/>
      <dgm:t>
        <a:bodyPr/>
        <a:lstStyle/>
        <a:p>
          <a:endParaRPr lang="zh-CN" altLang="en-US" sz="1800"/>
        </a:p>
      </dgm:t>
    </dgm:pt>
    <dgm:pt modelId="{CBDB7A64-1968-4F9E-A9E0-B0D25696D179}" type="sibTrans" cxnId="{EDC049EE-6FAB-4D97-84F9-E135FDDBF473}">
      <dgm:prSet/>
      <dgm:spPr/>
      <dgm:t>
        <a:bodyPr/>
        <a:lstStyle/>
        <a:p>
          <a:endParaRPr lang="zh-CN" altLang="en-US" sz="1800"/>
        </a:p>
      </dgm:t>
    </dgm:pt>
    <dgm:pt modelId="{D34391B7-FE22-4017-BC76-0C59C8D4B9CD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Domain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61B719DF-E15C-4405-B1DE-B8617DBA4564}" type="parTrans" cxnId="{E9029E3E-5779-456A-A6E0-E2714521D51D}">
      <dgm:prSet/>
      <dgm:spPr/>
      <dgm:t>
        <a:bodyPr/>
        <a:lstStyle/>
        <a:p>
          <a:endParaRPr lang="zh-CN" altLang="en-US" sz="1800"/>
        </a:p>
      </dgm:t>
    </dgm:pt>
    <dgm:pt modelId="{9C02FBAC-754A-49B3-B9D3-F8564AD6700F}" type="sibTrans" cxnId="{E9029E3E-5779-456A-A6E0-E2714521D51D}">
      <dgm:prSet/>
      <dgm:spPr/>
      <dgm:t>
        <a:bodyPr/>
        <a:lstStyle/>
        <a:p>
          <a:endParaRPr lang="zh-CN" altLang="en-US" sz="1800"/>
        </a:p>
      </dgm:t>
    </dgm:pt>
    <dgm:pt modelId="{0FE87A3C-FFE8-4E6F-81F0-CC5B9ABB75CA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Assignment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9DFC467A-CB16-4C4F-AA46-5A91DF60143A}" type="parTrans" cxnId="{4ACB6264-9C62-4DC1-98B3-06E934262235}">
      <dgm:prSet/>
      <dgm:spPr/>
      <dgm:t>
        <a:bodyPr/>
        <a:lstStyle/>
        <a:p>
          <a:endParaRPr lang="zh-CN" altLang="en-US" sz="1800"/>
        </a:p>
      </dgm:t>
    </dgm:pt>
    <dgm:pt modelId="{C9E845C3-4C62-43AC-8E9B-A9ED6E40D38B}" type="sibTrans" cxnId="{4ACB6264-9C62-4DC1-98B3-06E934262235}">
      <dgm:prSet/>
      <dgm:spPr/>
      <dgm:t>
        <a:bodyPr/>
        <a:lstStyle/>
        <a:p>
          <a:endParaRPr lang="zh-CN" altLang="en-US" sz="1800"/>
        </a:p>
      </dgm:t>
    </dgm:pt>
    <dgm:pt modelId="{3126777A-48CF-4A53-BAFE-CA97E83C0529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20F66BE9-BE18-4304-A768-6BDF6F82883B}" type="parTrans" cxnId="{2DD9BCCC-C2D0-4CF8-8E2F-7C4CF8C10219}">
      <dgm:prSet/>
      <dgm:spPr/>
      <dgm:t>
        <a:bodyPr/>
        <a:lstStyle/>
        <a:p>
          <a:endParaRPr lang="zh-CN" altLang="en-US" sz="1800"/>
        </a:p>
      </dgm:t>
    </dgm:pt>
    <dgm:pt modelId="{2DE1E5A1-58E4-4841-B789-43375A125C59}" type="sibTrans" cxnId="{2DD9BCCC-C2D0-4CF8-8E2F-7C4CF8C10219}">
      <dgm:prSet/>
      <dgm:spPr/>
      <dgm:t>
        <a:bodyPr/>
        <a:lstStyle/>
        <a:p>
          <a:endParaRPr lang="zh-CN" altLang="en-US" sz="1800"/>
        </a:p>
      </dgm:t>
    </dgm:pt>
    <dgm:pt modelId="{F236DE7A-658B-4F80-B689-A1DFC9EA2DC1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Role Assignment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2402E4DE-4BCB-4CE7-8876-EF88BC0EB78B}" type="parTrans" cxnId="{86E9C68B-5B54-4DF6-920E-16B990096DF4}">
      <dgm:prSet/>
      <dgm:spPr/>
      <dgm:t>
        <a:bodyPr/>
        <a:lstStyle/>
        <a:p>
          <a:endParaRPr lang="zh-CN" altLang="en-US" sz="1800"/>
        </a:p>
      </dgm:t>
    </dgm:pt>
    <dgm:pt modelId="{BAC6716D-95F9-407C-953F-4D80B873D3BD}" type="sibTrans" cxnId="{86E9C68B-5B54-4DF6-920E-16B990096DF4}">
      <dgm:prSet/>
      <dgm:spPr/>
      <dgm:t>
        <a:bodyPr/>
        <a:lstStyle/>
        <a:p>
          <a:endParaRPr lang="zh-CN" altLang="en-US" sz="1800"/>
        </a:p>
      </dgm:t>
    </dgm:pt>
    <dgm:pt modelId="{774AA55D-4783-4FEF-8611-27E2C6534D53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Token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BB429BBB-961A-48E4-80A1-0BB72D95C99B}" type="parTrans" cxnId="{13B4DFC2-27FE-4DC6-8D5B-51D69F6D1DBB}">
      <dgm:prSet/>
      <dgm:spPr/>
      <dgm:t>
        <a:bodyPr/>
        <a:lstStyle/>
        <a:p>
          <a:endParaRPr lang="zh-CN" altLang="en-US" sz="1800"/>
        </a:p>
      </dgm:t>
    </dgm:pt>
    <dgm:pt modelId="{E33C9164-68F8-4146-A777-9B528C10366F}" type="sibTrans" cxnId="{13B4DFC2-27FE-4DC6-8D5B-51D69F6D1DBB}">
      <dgm:prSet/>
      <dgm:spPr/>
      <dgm:t>
        <a:bodyPr/>
        <a:lstStyle/>
        <a:p>
          <a:endParaRPr lang="zh-CN" altLang="en-US" sz="1800"/>
        </a:p>
      </dgm:t>
    </dgm:pt>
    <dgm:pt modelId="{2B4C36F6-5D2F-4CBB-B53D-773978599851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Catalog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E65CA0B1-EE89-4059-AFA9-5315C1278668}" type="parTrans" cxnId="{BFE2FE1B-0173-4BE3-9A72-30BC4307DFF3}">
      <dgm:prSet/>
      <dgm:spPr/>
      <dgm:t>
        <a:bodyPr/>
        <a:lstStyle/>
        <a:p>
          <a:endParaRPr lang="zh-CN" altLang="en-US" sz="1800"/>
        </a:p>
      </dgm:t>
    </dgm:pt>
    <dgm:pt modelId="{D6EED54F-BA02-43D1-9B44-804CDC8948F8}" type="sibTrans" cxnId="{BFE2FE1B-0173-4BE3-9A72-30BC4307DFF3}">
      <dgm:prSet/>
      <dgm:spPr/>
      <dgm:t>
        <a:bodyPr/>
        <a:lstStyle/>
        <a:p>
          <a:endParaRPr lang="zh-CN" altLang="en-US" sz="1800"/>
        </a:p>
      </dgm:t>
    </dgm:pt>
    <dgm:pt modelId="{8329E729-B9E9-4787-8714-E3A1DC582A2C}">
      <dgm:prSet custT="1"/>
      <dgm:spPr/>
      <dgm:t>
        <a:bodyPr/>
        <a:lstStyle/>
        <a:p>
          <a:pPr rtl="0"/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Policy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1A0EB8FC-6674-4F88-9CB6-98D03E52433E}" type="parTrans" cxnId="{F65ADE5D-D94E-41F9-B571-0826C9EA3294}">
      <dgm:prSet/>
      <dgm:spPr/>
      <dgm:t>
        <a:bodyPr/>
        <a:lstStyle/>
        <a:p>
          <a:endParaRPr lang="zh-CN" altLang="en-US"/>
        </a:p>
      </dgm:t>
    </dgm:pt>
    <dgm:pt modelId="{3F485A13-117C-42C8-B157-4D57F64C9D9F}" type="sibTrans" cxnId="{F65ADE5D-D94E-41F9-B571-0826C9EA3294}">
      <dgm:prSet/>
      <dgm:spPr/>
      <dgm:t>
        <a:bodyPr/>
        <a:lstStyle/>
        <a:p>
          <a:endParaRPr lang="zh-CN" altLang="en-US"/>
        </a:p>
      </dgm:t>
    </dgm:pt>
    <dgm:pt modelId="{6A28F037-EC83-4926-8473-320B8EA504D3}">
      <dgm:prSet custT="1"/>
      <dgm:spPr/>
      <dgm:t>
        <a:bodyPr/>
        <a:lstStyle/>
        <a:p>
          <a:pPr rtl="0"/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Endpoint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E8F47CCA-DAB9-4714-A4A7-7DEB4192ED59}" type="parTrans" cxnId="{9F98EDF4-7F90-4A59-BCEC-55579BEB434C}">
      <dgm:prSet/>
      <dgm:spPr/>
      <dgm:t>
        <a:bodyPr/>
        <a:lstStyle/>
        <a:p>
          <a:endParaRPr lang="zh-CN" altLang="en-US"/>
        </a:p>
      </dgm:t>
    </dgm:pt>
    <dgm:pt modelId="{A57A1909-B5EA-4070-84DC-9A09E3D18021}" type="sibTrans" cxnId="{9F98EDF4-7F90-4A59-BCEC-55579BEB434C}">
      <dgm:prSet/>
      <dgm:spPr/>
      <dgm:t>
        <a:bodyPr/>
        <a:lstStyle/>
        <a:p>
          <a:endParaRPr lang="zh-CN" altLang="en-US"/>
        </a:p>
      </dgm:t>
    </dgm:pt>
    <dgm:pt modelId="{65E588E0-974B-43EC-BAC1-F6674DE085CC}" type="pres">
      <dgm:prSet presAssocID="{F7D9572A-C5D7-4958-8DE8-1350E6D9EA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E5A1924-80C0-458F-B133-661BF85B3553}" type="pres">
      <dgm:prSet presAssocID="{DFDF2190-00A8-4BC6-A90B-023C7F4E515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DD6CB2E-B4E6-437D-A2CE-5C754D629EC9}" type="pres">
      <dgm:prSet presAssocID="{DFDF2190-00A8-4BC6-A90B-023C7F4E5153}" presName="rootComposite1" presStyleCnt="0"/>
      <dgm:spPr/>
      <dgm:t>
        <a:bodyPr/>
        <a:lstStyle/>
        <a:p>
          <a:endParaRPr lang="zh-CN" altLang="en-US"/>
        </a:p>
      </dgm:t>
    </dgm:pt>
    <dgm:pt modelId="{C68A60D6-B3C1-4DE1-8F15-F93D72CE604F}" type="pres">
      <dgm:prSet presAssocID="{DFDF2190-00A8-4BC6-A90B-023C7F4E5153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4E9FE8-C515-4955-BFA6-6D0FF5CE0465}" type="pres">
      <dgm:prSet presAssocID="{DFDF2190-00A8-4BC6-A90B-023C7F4E515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DB41CD7-32E6-4C99-A80D-24F248E08339}" type="pres">
      <dgm:prSet presAssocID="{DFDF2190-00A8-4BC6-A90B-023C7F4E5153}" presName="hierChild2" presStyleCnt="0"/>
      <dgm:spPr/>
      <dgm:t>
        <a:bodyPr/>
        <a:lstStyle/>
        <a:p>
          <a:endParaRPr lang="zh-CN" altLang="en-US"/>
        </a:p>
      </dgm:t>
    </dgm:pt>
    <dgm:pt modelId="{F8E671E6-1443-4BEE-8B7E-6B54CC001BFB}" type="pres">
      <dgm:prSet presAssocID="{244DD2F7-3C62-4DE2-830A-B5599DAC2E27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62692846-02D9-482F-AA5E-B9324A1EF238}" type="pres">
      <dgm:prSet presAssocID="{E9D95D13-583F-4F4A-B84A-30B4005751B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04984B9-A703-47DB-B2F5-DE52CBAE8029}" type="pres">
      <dgm:prSet presAssocID="{E9D95D13-583F-4F4A-B84A-30B4005751BB}" presName="rootComposite" presStyleCnt="0"/>
      <dgm:spPr/>
      <dgm:t>
        <a:bodyPr/>
        <a:lstStyle/>
        <a:p>
          <a:endParaRPr lang="zh-CN" altLang="en-US"/>
        </a:p>
      </dgm:t>
    </dgm:pt>
    <dgm:pt modelId="{88659E14-3049-4EB2-97C8-6D28A2FE2C71}" type="pres">
      <dgm:prSet presAssocID="{E9D95D13-583F-4F4A-B84A-30B4005751B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71A4C8-BF41-44B1-B170-CFA47DF30C96}" type="pres">
      <dgm:prSet presAssocID="{E9D95D13-583F-4F4A-B84A-30B4005751BB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995507EE-5648-4893-A5E5-2587E1096726}" type="pres">
      <dgm:prSet presAssocID="{E9D95D13-583F-4F4A-B84A-30B4005751BB}" presName="hierChild4" presStyleCnt="0"/>
      <dgm:spPr/>
      <dgm:t>
        <a:bodyPr/>
        <a:lstStyle/>
        <a:p>
          <a:endParaRPr lang="zh-CN" altLang="en-US"/>
        </a:p>
      </dgm:t>
    </dgm:pt>
    <dgm:pt modelId="{E98CA230-F643-45D7-9C9D-20C14EAFF0D6}" type="pres">
      <dgm:prSet presAssocID="{F9DD2E0C-2EE9-4DA3-B791-9C67D0921F31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5218F2B-10C3-4710-82A8-5211A82AED99}" type="pres">
      <dgm:prSet presAssocID="{74E84D45-53E1-42C0-99E4-4913F7E4423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BD232D-9A2C-45B4-B305-1346422A3C30}" type="pres">
      <dgm:prSet presAssocID="{74E84D45-53E1-42C0-99E4-4913F7E44233}" presName="rootComposite" presStyleCnt="0"/>
      <dgm:spPr/>
      <dgm:t>
        <a:bodyPr/>
        <a:lstStyle/>
        <a:p>
          <a:endParaRPr lang="zh-CN" altLang="en-US"/>
        </a:p>
      </dgm:t>
    </dgm:pt>
    <dgm:pt modelId="{64F270B3-6B86-4B87-A0B6-6896305622AE}" type="pres">
      <dgm:prSet presAssocID="{74E84D45-53E1-42C0-99E4-4913F7E44233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63FAF5-E2CE-4187-B4CC-0DD1EE12E692}" type="pres">
      <dgm:prSet presAssocID="{74E84D45-53E1-42C0-99E4-4913F7E44233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E9504A77-73CF-424F-B21A-75C9BE153784}" type="pres">
      <dgm:prSet presAssocID="{74E84D45-53E1-42C0-99E4-4913F7E44233}" presName="hierChild4" presStyleCnt="0"/>
      <dgm:spPr/>
      <dgm:t>
        <a:bodyPr/>
        <a:lstStyle/>
        <a:p>
          <a:endParaRPr lang="zh-CN" altLang="en-US"/>
        </a:p>
      </dgm:t>
    </dgm:pt>
    <dgm:pt modelId="{F978C3AE-A80D-432D-B158-0A1A8E37BBBD}" type="pres">
      <dgm:prSet presAssocID="{74E84D45-53E1-42C0-99E4-4913F7E44233}" presName="hierChild5" presStyleCnt="0"/>
      <dgm:spPr/>
      <dgm:t>
        <a:bodyPr/>
        <a:lstStyle/>
        <a:p>
          <a:endParaRPr lang="zh-CN" altLang="en-US"/>
        </a:p>
      </dgm:t>
    </dgm:pt>
    <dgm:pt modelId="{B01F7208-DEE2-48F4-86D2-7CD4AEB4F4B6}" type="pres">
      <dgm:prSet presAssocID="{D58134C5-69A9-49F9-A1FF-847C4A83480B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8814B6C-539D-4E1B-9365-CD40B688154F}" type="pres">
      <dgm:prSet presAssocID="{AE7F0F99-F2E7-46DC-ACA0-2B26953977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026BC7-663B-48A2-824A-08BB2190D7DA}" type="pres">
      <dgm:prSet presAssocID="{AE7F0F99-F2E7-46DC-ACA0-2B2695397790}" presName="rootComposite" presStyleCnt="0"/>
      <dgm:spPr/>
      <dgm:t>
        <a:bodyPr/>
        <a:lstStyle/>
        <a:p>
          <a:endParaRPr lang="zh-CN" altLang="en-US"/>
        </a:p>
      </dgm:t>
    </dgm:pt>
    <dgm:pt modelId="{575F3DCF-AF43-498E-A69A-8C6DFDB870BE}" type="pres">
      <dgm:prSet presAssocID="{AE7F0F99-F2E7-46DC-ACA0-2B2695397790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C72F5E-3F18-4189-A6AD-A404C17FE16B}" type="pres">
      <dgm:prSet presAssocID="{AE7F0F99-F2E7-46DC-ACA0-2B2695397790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954BF77A-FDE1-4CD9-9302-77CC5A4BF30E}" type="pres">
      <dgm:prSet presAssocID="{AE7F0F99-F2E7-46DC-ACA0-2B2695397790}" presName="hierChild4" presStyleCnt="0"/>
      <dgm:spPr/>
      <dgm:t>
        <a:bodyPr/>
        <a:lstStyle/>
        <a:p>
          <a:endParaRPr lang="zh-CN" altLang="en-US"/>
        </a:p>
      </dgm:t>
    </dgm:pt>
    <dgm:pt modelId="{53BEB612-8879-4EC0-8CE1-E0405E63F8A6}" type="pres">
      <dgm:prSet presAssocID="{AE7F0F99-F2E7-46DC-ACA0-2B2695397790}" presName="hierChild5" presStyleCnt="0"/>
      <dgm:spPr/>
      <dgm:t>
        <a:bodyPr/>
        <a:lstStyle/>
        <a:p>
          <a:endParaRPr lang="zh-CN" altLang="en-US"/>
        </a:p>
      </dgm:t>
    </dgm:pt>
    <dgm:pt modelId="{FA97C7B3-DE2C-49F4-8369-666BDB746E2D}" type="pres">
      <dgm:prSet presAssocID="{E9D95D13-583F-4F4A-B84A-30B4005751BB}" presName="hierChild5" presStyleCnt="0"/>
      <dgm:spPr/>
      <dgm:t>
        <a:bodyPr/>
        <a:lstStyle/>
        <a:p>
          <a:endParaRPr lang="zh-CN" altLang="en-US"/>
        </a:p>
      </dgm:t>
    </dgm:pt>
    <dgm:pt modelId="{0F4F22BE-B65D-4300-8238-D42F73E0A693}" type="pres">
      <dgm:prSet presAssocID="{B6CA6A04-8EA2-47E8-AD33-5B1D0A834CB6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34335272-BA45-45BD-B798-256FDC099CC1}" type="pres">
      <dgm:prSet presAssocID="{945EEEA3-27E8-4585-9A1B-567B5549DDC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DB98237-AA70-4EE9-96D7-90D7364B7464}" type="pres">
      <dgm:prSet presAssocID="{945EEEA3-27E8-4585-9A1B-567B5549DDC4}" presName="rootComposite" presStyleCnt="0"/>
      <dgm:spPr/>
      <dgm:t>
        <a:bodyPr/>
        <a:lstStyle/>
        <a:p>
          <a:endParaRPr lang="zh-CN" altLang="en-US"/>
        </a:p>
      </dgm:t>
    </dgm:pt>
    <dgm:pt modelId="{91FB2E1C-04BB-4712-914B-8CDF308B9E6B}" type="pres">
      <dgm:prSet presAssocID="{945EEEA3-27E8-4585-9A1B-567B5549DDC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E2E148-EE46-4238-97BA-73277EDA7A2B}" type="pres">
      <dgm:prSet presAssocID="{945EEEA3-27E8-4585-9A1B-567B5549DDC4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705C5438-C1D5-4632-B965-3EB4603C458A}" type="pres">
      <dgm:prSet presAssocID="{945EEEA3-27E8-4585-9A1B-567B5549DDC4}" presName="hierChild4" presStyleCnt="0"/>
      <dgm:spPr/>
      <dgm:t>
        <a:bodyPr/>
        <a:lstStyle/>
        <a:p>
          <a:endParaRPr lang="zh-CN" altLang="en-US"/>
        </a:p>
      </dgm:t>
    </dgm:pt>
    <dgm:pt modelId="{176C13EA-05C3-47C4-B176-6A04AF1B6C68}" type="pres">
      <dgm:prSet presAssocID="{326FACA8-ED38-44A5-BD7C-1A8AB9CAC2E7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86A1449E-5943-4F1A-AF8E-6649D776193C}" type="pres">
      <dgm:prSet presAssocID="{594F0144-E637-41DB-9DAE-19AD857B37F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9DB5AD6-8738-4DDD-98AE-D70778C6BA8F}" type="pres">
      <dgm:prSet presAssocID="{594F0144-E637-41DB-9DAE-19AD857B37F5}" presName="rootComposite" presStyleCnt="0"/>
      <dgm:spPr/>
      <dgm:t>
        <a:bodyPr/>
        <a:lstStyle/>
        <a:p>
          <a:endParaRPr lang="zh-CN" altLang="en-US"/>
        </a:p>
      </dgm:t>
    </dgm:pt>
    <dgm:pt modelId="{1B5FFF44-12A8-474E-B68B-CEE85AECC448}" type="pres">
      <dgm:prSet presAssocID="{594F0144-E637-41DB-9DAE-19AD857B37F5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EBA96C-AD8D-45A4-ACCC-7F61C4376947}" type="pres">
      <dgm:prSet presAssocID="{594F0144-E637-41DB-9DAE-19AD857B37F5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82C18B02-869B-4F4B-BE27-9872F26BD1C0}" type="pres">
      <dgm:prSet presAssocID="{594F0144-E637-41DB-9DAE-19AD857B37F5}" presName="hierChild4" presStyleCnt="0"/>
      <dgm:spPr/>
      <dgm:t>
        <a:bodyPr/>
        <a:lstStyle/>
        <a:p>
          <a:endParaRPr lang="zh-CN" altLang="en-US"/>
        </a:p>
      </dgm:t>
    </dgm:pt>
    <dgm:pt modelId="{5B766B4F-6747-4EA9-A17A-C6E6E845CF2B}" type="pres">
      <dgm:prSet presAssocID="{594F0144-E637-41DB-9DAE-19AD857B37F5}" presName="hierChild5" presStyleCnt="0"/>
      <dgm:spPr/>
      <dgm:t>
        <a:bodyPr/>
        <a:lstStyle/>
        <a:p>
          <a:endParaRPr lang="zh-CN" altLang="en-US"/>
        </a:p>
      </dgm:t>
    </dgm:pt>
    <dgm:pt modelId="{04CABB9C-9EEF-4A7E-8FE3-088BCAB662A1}" type="pres">
      <dgm:prSet presAssocID="{61B719DF-E15C-4405-B1DE-B8617DBA456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398C0634-F8CC-41B4-899B-88CCE01EE562}" type="pres">
      <dgm:prSet presAssocID="{D34391B7-FE22-4017-BC76-0C59C8D4B9C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A32571E-CCC4-48A5-96A4-409953FF1CE0}" type="pres">
      <dgm:prSet presAssocID="{D34391B7-FE22-4017-BC76-0C59C8D4B9CD}" presName="rootComposite" presStyleCnt="0"/>
      <dgm:spPr/>
      <dgm:t>
        <a:bodyPr/>
        <a:lstStyle/>
        <a:p>
          <a:endParaRPr lang="zh-CN" altLang="en-US"/>
        </a:p>
      </dgm:t>
    </dgm:pt>
    <dgm:pt modelId="{E1ECEFE9-9C68-459B-B36C-9FC240F1F967}" type="pres">
      <dgm:prSet presAssocID="{D34391B7-FE22-4017-BC76-0C59C8D4B9CD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AA152-99AB-4F2B-B83A-C28D473A3A05}" type="pres">
      <dgm:prSet presAssocID="{D34391B7-FE22-4017-BC76-0C59C8D4B9CD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EFA9E9B2-E208-4D69-B51F-8A5244545EE6}" type="pres">
      <dgm:prSet presAssocID="{D34391B7-FE22-4017-BC76-0C59C8D4B9CD}" presName="hierChild4" presStyleCnt="0"/>
      <dgm:spPr/>
      <dgm:t>
        <a:bodyPr/>
        <a:lstStyle/>
        <a:p>
          <a:endParaRPr lang="zh-CN" altLang="en-US"/>
        </a:p>
      </dgm:t>
    </dgm:pt>
    <dgm:pt modelId="{BC84B70D-627F-40AB-AE94-4920ACDCB2F5}" type="pres">
      <dgm:prSet presAssocID="{D34391B7-FE22-4017-BC76-0C59C8D4B9CD}" presName="hierChild5" presStyleCnt="0"/>
      <dgm:spPr/>
      <dgm:t>
        <a:bodyPr/>
        <a:lstStyle/>
        <a:p>
          <a:endParaRPr lang="zh-CN" altLang="en-US"/>
        </a:p>
      </dgm:t>
    </dgm:pt>
    <dgm:pt modelId="{3E669DC2-AA51-4B38-ACFF-2DD3157DD003}" type="pres">
      <dgm:prSet presAssocID="{945EEEA3-27E8-4585-9A1B-567B5549DDC4}" presName="hierChild5" presStyleCnt="0"/>
      <dgm:spPr/>
      <dgm:t>
        <a:bodyPr/>
        <a:lstStyle/>
        <a:p>
          <a:endParaRPr lang="zh-CN" altLang="en-US"/>
        </a:p>
      </dgm:t>
    </dgm:pt>
    <dgm:pt modelId="{BA351C7C-0716-41BA-AD0D-FF58CEDB2A8B}" type="pres">
      <dgm:prSet presAssocID="{9DFC467A-CB16-4C4F-AA46-5A91DF60143A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4BB70069-A839-423C-9BED-D35C5F91E50E}" type="pres">
      <dgm:prSet presAssocID="{0FE87A3C-FFE8-4E6F-81F0-CC5B9ABB75C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B61DD63-BDF9-48BC-B750-8BC108054A60}" type="pres">
      <dgm:prSet presAssocID="{0FE87A3C-FFE8-4E6F-81F0-CC5B9ABB75CA}" presName="rootComposite" presStyleCnt="0"/>
      <dgm:spPr/>
      <dgm:t>
        <a:bodyPr/>
        <a:lstStyle/>
        <a:p>
          <a:endParaRPr lang="zh-CN" altLang="en-US"/>
        </a:p>
      </dgm:t>
    </dgm:pt>
    <dgm:pt modelId="{40FCF729-8453-4152-9397-48D8C59EEE86}" type="pres">
      <dgm:prSet presAssocID="{0FE87A3C-FFE8-4E6F-81F0-CC5B9ABB75C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206BBA-7361-42D3-8C59-07319E3F114C}" type="pres">
      <dgm:prSet presAssocID="{0FE87A3C-FFE8-4E6F-81F0-CC5B9ABB75CA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28214B77-1B29-47D4-86DE-3945BAF4574D}" type="pres">
      <dgm:prSet presAssocID="{0FE87A3C-FFE8-4E6F-81F0-CC5B9ABB75CA}" presName="hierChild4" presStyleCnt="0"/>
      <dgm:spPr/>
      <dgm:t>
        <a:bodyPr/>
        <a:lstStyle/>
        <a:p>
          <a:endParaRPr lang="zh-CN" altLang="en-US"/>
        </a:p>
      </dgm:t>
    </dgm:pt>
    <dgm:pt modelId="{BC6762D8-674E-4E90-B8F2-07D1E678AB60}" type="pres">
      <dgm:prSet presAssocID="{20F66BE9-BE18-4304-A768-6BDF6F82883B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9DCE4F03-90D0-478B-AC88-F9C939770961}" type="pres">
      <dgm:prSet presAssocID="{3126777A-48CF-4A53-BAFE-CA97E83C052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031156A-1C7A-4CAB-A958-02FF8E83354D}" type="pres">
      <dgm:prSet presAssocID="{3126777A-48CF-4A53-BAFE-CA97E83C0529}" presName="rootComposite" presStyleCnt="0"/>
      <dgm:spPr/>
      <dgm:t>
        <a:bodyPr/>
        <a:lstStyle/>
        <a:p>
          <a:endParaRPr lang="zh-CN" altLang="en-US"/>
        </a:p>
      </dgm:t>
    </dgm:pt>
    <dgm:pt modelId="{D53161A3-059D-448A-B26A-8BDD287E0BFB}" type="pres">
      <dgm:prSet presAssocID="{3126777A-48CF-4A53-BAFE-CA97E83C0529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92FF1-8D55-4340-B5DC-B310AE26EBA5}" type="pres">
      <dgm:prSet presAssocID="{3126777A-48CF-4A53-BAFE-CA97E83C0529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3D076AFD-1299-458A-B366-73AEAFC921BB}" type="pres">
      <dgm:prSet presAssocID="{3126777A-48CF-4A53-BAFE-CA97E83C0529}" presName="hierChild4" presStyleCnt="0"/>
      <dgm:spPr/>
      <dgm:t>
        <a:bodyPr/>
        <a:lstStyle/>
        <a:p>
          <a:endParaRPr lang="zh-CN" altLang="en-US"/>
        </a:p>
      </dgm:t>
    </dgm:pt>
    <dgm:pt modelId="{C470B0FB-5EC5-4244-AB53-18FB50DB505F}" type="pres">
      <dgm:prSet presAssocID="{3126777A-48CF-4A53-BAFE-CA97E83C0529}" presName="hierChild5" presStyleCnt="0"/>
      <dgm:spPr/>
      <dgm:t>
        <a:bodyPr/>
        <a:lstStyle/>
        <a:p>
          <a:endParaRPr lang="zh-CN" altLang="en-US"/>
        </a:p>
      </dgm:t>
    </dgm:pt>
    <dgm:pt modelId="{260CA455-2AB5-4CA6-9541-1258CDAA16D3}" type="pres">
      <dgm:prSet presAssocID="{2402E4DE-4BCB-4CE7-8876-EF88BC0EB78B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EF150879-4EFF-4604-A9CF-FAC6C21C4236}" type="pres">
      <dgm:prSet presAssocID="{F236DE7A-658B-4F80-B689-A1DFC9EA2DC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CC12194-D2EE-4B05-AA08-3E8E9117F02D}" type="pres">
      <dgm:prSet presAssocID="{F236DE7A-658B-4F80-B689-A1DFC9EA2DC1}" presName="rootComposite" presStyleCnt="0"/>
      <dgm:spPr/>
      <dgm:t>
        <a:bodyPr/>
        <a:lstStyle/>
        <a:p>
          <a:endParaRPr lang="zh-CN" altLang="en-US"/>
        </a:p>
      </dgm:t>
    </dgm:pt>
    <dgm:pt modelId="{59E1A32F-30D0-4721-9569-1608ACB8000C}" type="pres">
      <dgm:prSet presAssocID="{F236DE7A-658B-4F80-B689-A1DFC9EA2DC1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DE612F-B715-4891-A89F-D2FF8E4DED9A}" type="pres">
      <dgm:prSet presAssocID="{F236DE7A-658B-4F80-B689-A1DFC9EA2DC1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B4B9FD62-0273-4EAC-BCF9-0B81E4B62DEC}" type="pres">
      <dgm:prSet presAssocID="{F236DE7A-658B-4F80-B689-A1DFC9EA2DC1}" presName="hierChild4" presStyleCnt="0"/>
      <dgm:spPr/>
      <dgm:t>
        <a:bodyPr/>
        <a:lstStyle/>
        <a:p>
          <a:endParaRPr lang="zh-CN" altLang="en-US"/>
        </a:p>
      </dgm:t>
    </dgm:pt>
    <dgm:pt modelId="{59ACDAD6-83FE-4FFC-A27F-363B62657A0A}" type="pres">
      <dgm:prSet presAssocID="{F236DE7A-658B-4F80-B689-A1DFC9EA2DC1}" presName="hierChild5" presStyleCnt="0"/>
      <dgm:spPr/>
      <dgm:t>
        <a:bodyPr/>
        <a:lstStyle/>
        <a:p>
          <a:endParaRPr lang="zh-CN" altLang="en-US"/>
        </a:p>
      </dgm:t>
    </dgm:pt>
    <dgm:pt modelId="{8D67B221-043B-4C07-A7A3-2A9EBDC63793}" type="pres">
      <dgm:prSet presAssocID="{0FE87A3C-FFE8-4E6F-81F0-CC5B9ABB75CA}" presName="hierChild5" presStyleCnt="0"/>
      <dgm:spPr/>
      <dgm:t>
        <a:bodyPr/>
        <a:lstStyle/>
        <a:p>
          <a:endParaRPr lang="zh-CN" altLang="en-US"/>
        </a:p>
      </dgm:t>
    </dgm:pt>
    <dgm:pt modelId="{62C1A89E-06F3-4286-8731-973A0A7BCC7B}" type="pres">
      <dgm:prSet presAssocID="{BB429BBB-961A-48E4-80A1-0BB72D95C99B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35725601-DA39-4660-B1A1-D99023F3EE3F}" type="pres">
      <dgm:prSet presAssocID="{774AA55D-4783-4FEF-8611-27E2C6534D5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3DF7483-FE2C-489D-9EFB-9EC8147F338E}" type="pres">
      <dgm:prSet presAssocID="{774AA55D-4783-4FEF-8611-27E2C6534D53}" presName="rootComposite" presStyleCnt="0"/>
      <dgm:spPr/>
      <dgm:t>
        <a:bodyPr/>
        <a:lstStyle/>
        <a:p>
          <a:endParaRPr lang="zh-CN" altLang="en-US"/>
        </a:p>
      </dgm:t>
    </dgm:pt>
    <dgm:pt modelId="{53C6776A-F97C-42EA-868D-FC3EE67A570A}" type="pres">
      <dgm:prSet presAssocID="{774AA55D-4783-4FEF-8611-27E2C6534D5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BE722-2DC5-4A1C-94AD-400CD70D342A}" type="pres">
      <dgm:prSet presAssocID="{774AA55D-4783-4FEF-8611-27E2C6534D53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05BDB10F-5A43-4FFA-A767-3F58EC3CD884}" type="pres">
      <dgm:prSet presAssocID="{774AA55D-4783-4FEF-8611-27E2C6534D53}" presName="hierChild4" presStyleCnt="0"/>
      <dgm:spPr/>
      <dgm:t>
        <a:bodyPr/>
        <a:lstStyle/>
        <a:p>
          <a:endParaRPr lang="zh-CN" altLang="en-US"/>
        </a:p>
      </dgm:t>
    </dgm:pt>
    <dgm:pt modelId="{9B009F26-DF0F-47B9-A46D-140684115A4E}" type="pres">
      <dgm:prSet presAssocID="{774AA55D-4783-4FEF-8611-27E2C6534D53}" presName="hierChild5" presStyleCnt="0"/>
      <dgm:spPr/>
      <dgm:t>
        <a:bodyPr/>
        <a:lstStyle/>
        <a:p>
          <a:endParaRPr lang="zh-CN" altLang="en-US"/>
        </a:p>
      </dgm:t>
    </dgm:pt>
    <dgm:pt modelId="{DF787033-1DF9-441C-8200-0FCB6BE11CDC}" type="pres">
      <dgm:prSet presAssocID="{E65CA0B1-EE89-4059-AFA9-5315C1278668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12A77FDB-C628-46DA-B3D5-D2BFC50AFB83}" type="pres">
      <dgm:prSet presAssocID="{2B4C36F6-5D2F-4CBB-B53D-77397859985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C90F27-EE00-4408-B46D-4CF06AD5ED8B}" type="pres">
      <dgm:prSet presAssocID="{2B4C36F6-5D2F-4CBB-B53D-773978599851}" presName="rootComposite" presStyleCnt="0"/>
      <dgm:spPr/>
      <dgm:t>
        <a:bodyPr/>
        <a:lstStyle/>
        <a:p>
          <a:endParaRPr lang="zh-CN" altLang="en-US"/>
        </a:p>
      </dgm:t>
    </dgm:pt>
    <dgm:pt modelId="{C634D5E0-A193-45E7-8AB3-D32CB96499F3}" type="pres">
      <dgm:prSet presAssocID="{2B4C36F6-5D2F-4CBB-B53D-7739785998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2DCFA7-17BD-4D2F-B7B1-B6ED2B8DDBC1}" type="pres">
      <dgm:prSet presAssocID="{2B4C36F6-5D2F-4CBB-B53D-773978599851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2C347D8-09DB-495E-8A67-EAC960CEA63A}" type="pres">
      <dgm:prSet presAssocID="{2B4C36F6-5D2F-4CBB-B53D-773978599851}" presName="hierChild4" presStyleCnt="0"/>
      <dgm:spPr/>
      <dgm:t>
        <a:bodyPr/>
        <a:lstStyle/>
        <a:p>
          <a:endParaRPr lang="zh-CN" altLang="en-US"/>
        </a:p>
      </dgm:t>
    </dgm:pt>
    <dgm:pt modelId="{FBC667FE-0EB6-4466-9210-F71D27ED59BF}" type="pres">
      <dgm:prSet presAssocID="{E8F47CCA-DAB9-4714-A4A7-7DEB4192ED59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599A6F6D-54A3-40F4-9DD8-B43FBCF7EC4C}" type="pres">
      <dgm:prSet presAssocID="{6A28F037-EC83-4926-8473-320B8EA504D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2D438AE-0953-4CB8-A184-A0096250E2D8}" type="pres">
      <dgm:prSet presAssocID="{6A28F037-EC83-4926-8473-320B8EA504D3}" presName="rootComposite" presStyleCnt="0"/>
      <dgm:spPr/>
      <dgm:t>
        <a:bodyPr/>
        <a:lstStyle/>
        <a:p>
          <a:endParaRPr lang="zh-CN" altLang="en-US"/>
        </a:p>
      </dgm:t>
    </dgm:pt>
    <dgm:pt modelId="{34F57D28-51D7-4328-AF3D-89C0CA932E46}" type="pres">
      <dgm:prSet presAssocID="{6A28F037-EC83-4926-8473-320B8EA504D3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E53437-2DC6-4EA8-B437-42D4F6874C1D}" type="pres">
      <dgm:prSet presAssocID="{6A28F037-EC83-4926-8473-320B8EA504D3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13649B87-F9D4-4D11-B5AF-3B7B3DB736C4}" type="pres">
      <dgm:prSet presAssocID="{6A28F037-EC83-4926-8473-320B8EA504D3}" presName="hierChild4" presStyleCnt="0"/>
      <dgm:spPr/>
      <dgm:t>
        <a:bodyPr/>
        <a:lstStyle/>
        <a:p>
          <a:endParaRPr lang="zh-CN" altLang="en-US"/>
        </a:p>
      </dgm:t>
    </dgm:pt>
    <dgm:pt modelId="{81BB655B-B248-4E17-A04B-CE2091E13292}" type="pres">
      <dgm:prSet presAssocID="{6A28F037-EC83-4926-8473-320B8EA504D3}" presName="hierChild5" presStyleCnt="0"/>
      <dgm:spPr/>
      <dgm:t>
        <a:bodyPr/>
        <a:lstStyle/>
        <a:p>
          <a:endParaRPr lang="zh-CN" altLang="en-US"/>
        </a:p>
      </dgm:t>
    </dgm:pt>
    <dgm:pt modelId="{C6B903F3-0594-495C-9D5F-9E766B5284D1}" type="pres">
      <dgm:prSet presAssocID="{2B4C36F6-5D2F-4CBB-B53D-773978599851}" presName="hierChild5" presStyleCnt="0"/>
      <dgm:spPr/>
      <dgm:t>
        <a:bodyPr/>
        <a:lstStyle/>
        <a:p>
          <a:endParaRPr lang="zh-CN" altLang="en-US"/>
        </a:p>
      </dgm:t>
    </dgm:pt>
    <dgm:pt modelId="{02732739-9434-4B53-825C-2127A3250D73}" type="pres">
      <dgm:prSet presAssocID="{DFDF2190-00A8-4BC6-A90B-023C7F4E5153}" presName="hierChild3" presStyleCnt="0"/>
      <dgm:spPr/>
      <dgm:t>
        <a:bodyPr/>
        <a:lstStyle/>
        <a:p>
          <a:endParaRPr lang="zh-CN" altLang="en-US"/>
        </a:p>
      </dgm:t>
    </dgm:pt>
    <dgm:pt modelId="{838999D9-1F6C-439F-BBA9-DF1B1D28C117}" type="pres">
      <dgm:prSet presAssocID="{8329E729-B9E9-4787-8714-E3A1DC582A2C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6011257-6C1E-43E3-A313-841D10B0B4BB}" type="pres">
      <dgm:prSet presAssocID="{8329E729-B9E9-4787-8714-E3A1DC582A2C}" presName="rootComposite1" presStyleCnt="0"/>
      <dgm:spPr/>
      <dgm:t>
        <a:bodyPr/>
        <a:lstStyle/>
        <a:p>
          <a:endParaRPr lang="zh-CN" altLang="en-US"/>
        </a:p>
      </dgm:t>
    </dgm:pt>
    <dgm:pt modelId="{6947D17B-EE9E-4C0C-B697-AED967EA2DD6}" type="pres">
      <dgm:prSet presAssocID="{8329E729-B9E9-4787-8714-E3A1DC582A2C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79A12-0141-484D-83A7-F6865DEC9B0D}" type="pres">
      <dgm:prSet presAssocID="{8329E729-B9E9-4787-8714-E3A1DC582A2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1CCE52A-13B7-47CE-8810-58648FFACB04}" type="pres">
      <dgm:prSet presAssocID="{8329E729-B9E9-4787-8714-E3A1DC582A2C}" presName="hierChild2" presStyleCnt="0"/>
      <dgm:spPr/>
      <dgm:t>
        <a:bodyPr/>
        <a:lstStyle/>
        <a:p>
          <a:endParaRPr lang="zh-CN" altLang="en-US"/>
        </a:p>
      </dgm:t>
    </dgm:pt>
    <dgm:pt modelId="{A1B967F9-D434-4A5B-9B0E-9E0095CDFE40}" type="pres">
      <dgm:prSet presAssocID="{8329E729-B9E9-4787-8714-E3A1DC582A2C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26646E83-CE96-45CA-85E1-4BBA1D403928}" type="presOf" srcId="{74E84D45-53E1-42C0-99E4-4913F7E44233}" destId="{64F270B3-6B86-4B87-A0B6-6896305622AE}" srcOrd="0" destOrd="0" presId="urn:microsoft.com/office/officeart/2005/8/layout/orgChart1"/>
    <dgm:cxn modelId="{CB86E241-FCD2-4797-94E8-D384A7701F08}" type="presOf" srcId="{20F66BE9-BE18-4304-A768-6BDF6F82883B}" destId="{BC6762D8-674E-4E90-B8F2-07D1E678AB60}" srcOrd="0" destOrd="0" presId="urn:microsoft.com/office/officeart/2005/8/layout/orgChart1"/>
    <dgm:cxn modelId="{496DC653-E048-4FF0-A6F5-648B953496B9}" type="presOf" srcId="{2B4C36F6-5D2F-4CBB-B53D-773978599851}" destId="{C634D5E0-A193-45E7-8AB3-D32CB96499F3}" srcOrd="0" destOrd="0" presId="urn:microsoft.com/office/officeart/2005/8/layout/orgChart1"/>
    <dgm:cxn modelId="{F8C5EB6A-9427-41FB-A9E6-6BB0EAA8CF1C}" type="presOf" srcId="{61B719DF-E15C-4405-B1DE-B8617DBA4564}" destId="{04CABB9C-9EEF-4A7E-8FE3-088BCAB662A1}" srcOrd="0" destOrd="0" presId="urn:microsoft.com/office/officeart/2005/8/layout/orgChart1"/>
    <dgm:cxn modelId="{52504ADA-44A9-4D3B-802A-BDC176DC09A6}" type="presOf" srcId="{3126777A-48CF-4A53-BAFE-CA97E83C0529}" destId="{0DA92FF1-8D55-4340-B5DC-B310AE26EBA5}" srcOrd="1" destOrd="0" presId="urn:microsoft.com/office/officeart/2005/8/layout/orgChart1"/>
    <dgm:cxn modelId="{F2C14E26-8F0A-4DFE-BB91-1A6D61A5E703}" type="presOf" srcId="{E9D95D13-583F-4F4A-B84A-30B4005751BB}" destId="{7C71A4C8-BF41-44B1-B170-CFA47DF30C96}" srcOrd="1" destOrd="0" presId="urn:microsoft.com/office/officeart/2005/8/layout/orgChart1"/>
    <dgm:cxn modelId="{C7463F8B-2E72-43F2-80D3-F8D50133D381}" srcId="{E9D95D13-583F-4F4A-B84A-30B4005751BB}" destId="{AE7F0F99-F2E7-46DC-ACA0-2B2695397790}" srcOrd="1" destOrd="0" parTransId="{D58134C5-69A9-49F9-A1FF-847C4A83480B}" sibTransId="{8568D901-49FB-45EC-A2DC-24CE02F3CE30}"/>
    <dgm:cxn modelId="{44A68D39-63DA-49E3-9336-FC37A85D6DB8}" type="presOf" srcId="{F9DD2E0C-2EE9-4DA3-B791-9C67D0921F31}" destId="{E98CA230-F643-45D7-9C9D-20C14EAFF0D6}" srcOrd="0" destOrd="0" presId="urn:microsoft.com/office/officeart/2005/8/layout/orgChart1"/>
    <dgm:cxn modelId="{880228A0-1668-4E45-84C0-9A0FB08E3FDE}" type="presOf" srcId="{6A28F037-EC83-4926-8473-320B8EA504D3}" destId="{47E53437-2DC6-4EA8-B437-42D4F6874C1D}" srcOrd="1" destOrd="0" presId="urn:microsoft.com/office/officeart/2005/8/layout/orgChart1"/>
    <dgm:cxn modelId="{8B76D7C7-CB0D-446F-9652-5EF2CE6CADFA}" type="presOf" srcId="{D34391B7-FE22-4017-BC76-0C59C8D4B9CD}" destId="{915AA152-99AB-4F2B-B83A-C28D473A3A05}" srcOrd="1" destOrd="0" presId="urn:microsoft.com/office/officeart/2005/8/layout/orgChart1"/>
    <dgm:cxn modelId="{9E125FF5-8363-4ACD-AB5F-A870FC664766}" type="presOf" srcId="{945EEEA3-27E8-4585-9A1B-567B5549DDC4}" destId="{91FB2E1C-04BB-4712-914B-8CDF308B9E6B}" srcOrd="0" destOrd="0" presId="urn:microsoft.com/office/officeart/2005/8/layout/orgChart1"/>
    <dgm:cxn modelId="{A5770283-787A-4F68-998E-A8ACF74F03BE}" type="presOf" srcId="{D58134C5-69A9-49F9-A1FF-847C4A83480B}" destId="{B01F7208-DEE2-48F4-86D2-7CD4AEB4F4B6}" srcOrd="0" destOrd="0" presId="urn:microsoft.com/office/officeart/2005/8/layout/orgChart1"/>
    <dgm:cxn modelId="{243AE8F8-C996-4B0C-AF32-78AF4D11A60A}" type="presOf" srcId="{594F0144-E637-41DB-9DAE-19AD857B37F5}" destId="{1B5FFF44-12A8-474E-B68B-CEE85AECC448}" srcOrd="0" destOrd="0" presId="urn:microsoft.com/office/officeart/2005/8/layout/orgChart1"/>
    <dgm:cxn modelId="{1BC7CC12-8388-464F-9F07-DC33D87F0E11}" type="presOf" srcId="{774AA55D-4783-4FEF-8611-27E2C6534D53}" destId="{132BE722-2DC5-4A1C-94AD-400CD70D342A}" srcOrd="1" destOrd="0" presId="urn:microsoft.com/office/officeart/2005/8/layout/orgChart1"/>
    <dgm:cxn modelId="{86E9C68B-5B54-4DF6-920E-16B990096DF4}" srcId="{0FE87A3C-FFE8-4E6F-81F0-CC5B9ABB75CA}" destId="{F236DE7A-658B-4F80-B689-A1DFC9EA2DC1}" srcOrd="1" destOrd="0" parTransId="{2402E4DE-4BCB-4CE7-8876-EF88BC0EB78B}" sibTransId="{BAC6716D-95F9-407C-953F-4D80B873D3BD}"/>
    <dgm:cxn modelId="{F1693085-137C-4A7F-9439-3A0FC2A1989A}" type="presOf" srcId="{F7D9572A-C5D7-4958-8DE8-1350E6D9EA91}" destId="{65E588E0-974B-43EC-BAC1-F6674DE085CC}" srcOrd="0" destOrd="0" presId="urn:microsoft.com/office/officeart/2005/8/layout/orgChart1"/>
    <dgm:cxn modelId="{F65ADE5D-D94E-41F9-B571-0826C9EA3294}" srcId="{F7D9572A-C5D7-4958-8DE8-1350E6D9EA91}" destId="{8329E729-B9E9-4787-8714-E3A1DC582A2C}" srcOrd="1" destOrd="0" parTransId="{1A0EB8FC-6674-4F88-9CB6-98D03E52433E}" sibTransId="{3F485A13-117C-42C8-B157-4D57F64C9D9F}"/>
    <dgm:cxn modelId="{D26E3DED-84F5-457D-AE1E-154F89A3C0F5}" type="presOf" srcId="{244DD2F7-3C62-4DE2-830A-B5599DAC2E27}" destId="{F8E671E6-1443-4BEE-8B7E-6B54CC001BFB}" srcOrd="0" destOrd="0" presId="urn:microsoft.com/office/officeart/2005/8/layout/orgChart1"/>
    <dgm:cxn modelId="{2DD9BCCC-C2D0-4CF8-8E2F-7C4CF8C10219}" srcId="{0FE87A3C-FFE8-4E6F-81F0-CC5B9ABB75CA}" destId="{3126777A-48CF-4A53-BAFE-CA97E83C0529}" srcOrd="0" destOrd="0" parTransId="{20F66BE9-BE18-4304-A768-6BDF6F82883B}" sibTransId="{2DE1E5A1-58E4-4841-B789-43375A125C59}"/>
    <dgm:cxn modelId="{E0970270-480A-4EC2-8C71-0F42E6981B4F}" srcId="{DFDF2190-00A8-4BC6-A90B-023C7F4E5153}" destId="{E9D95D13-583F-4F4A-B84A-30B4005751BB}" srcOrd="0" destOrd="0" parTransId="{244DD2F7-3C62-4DE2-830A-B5599DAC2E27}" sibTransId="{64D470B9-41A4-4CC2-8287-C2E5BA89755D}"/>
    <dgm:cxn modelId="{1C17A396-BE5D-4CEB-A9CC-DC70B1FA30D7}" type="presOf" srcId="{8329E729-B9E9-4787-8714-E3A1DC582A2C}" destId="{4F179A12-0141-484D-83A7-F6865DEC9B0D}" srcOrd="1" destOrd="0" presId="urn:microsoft.com/office/officeart/2005/8/layout/orgChart1"/>
    <dgm:cxn modelId="{22C20278-43B3-4F39-85B0-D57F47C1F050}" type="presOf" srcId="{774AA55D-4783-4FEF-8611-27E2C6534D53}" destId="{53C6776A-F97C-42EA-868D-FC3EE67A570A}" srcOrd="0" destOrd="0" presId="urn:microsoft.com/office/officeart/2005/8/layout/orgChart1"/>
    <dgm:cxn modelId="{03C8C27C-114E-4299-9296-B94EFE504EE3}" type="presOf" srcId="{DFDF2190-00A8-4BC6-A90B-023C7F4E5153}" destId="{C68A60D6-B3C1-4DE1-8F15-F93D72CE604F}" srcOrd="0" destOrd="0" presId="urn:microsoft.com/office/officeart/2005/8/layout/orgChart1"/>
    <dgm:cxn modelId="{264B90F1-FD40-4D16-AAB7-CC38BC896A00}" type="presOf" srcId="{E8F47CCA-DAB9-4714-A4A7-7DEB4192ED59}" destId="{FBC667FE-0EB6-4466-9210-F71D27ED59BF}" srcOrd="0" destOrd="0" presId="urn:microsoft.com/office/officeart/2005/8/layout/orgChart1"/>
    <dgm:cxn modelId="{BFE2FE1B-0173-4BE3-9A72-30BC4307DFF3}" srcId="{DFDF2190-00A8-4BC6-A90B-023C7F4E5153}" destId="{2B4C36F6-5D2F-4CBB-B53D-773978599851}" srcOrd="4" destOrd="0" parTransId="{E65CA0B1-EE89-4059-AFA9-5315C1278668}" sibTransId="{D6EED54F-BA02-43D1-9B44-804CDC8948F8}"/>
    <dgm:cxn modelId="{875E9AF1-0425-428F-AC18-72360C995D76}" type="presOf" srcId="{9DFC467A-CB16-4C4F-AA46-5A91DF60143A}" destId="{BA351C7C-0716-41BA-AD0D-FF58CEDB2A8B}" srcOrd="0" destOrd="0" presId="urn:microsoft.com/office/officeart/2005/8/layout/orgChart1"/>
    <dgm:cxn modelId="{6BE0E8D8-412B-4038-B7E2-3F9E2D588EBC}" srcId="{DFDF2190-00A8-4BC6-A90B-023C7F4E5153}" destId="{945EEEA3-27E8-4585-9A1B-567B5549DDC4}" srcOrd="1" destOrd="0" parTransId="{B6CA6A04-8EA2-47E8-AD33-5B1D0A834CB6}" sibTransId="{B57F1672-C95A-471C-A3BB-B7B5F6744055}"/>
    <dgm:cxn modelId="{4ACB6264-9C62-4DC1-98B3-06E934262235}" srcId="{DFDF2190-00A8-4BC6-A90B-023C7F4E5153}" destId="{0FE87A3C-FFE8-4E6F-81F0-CC5B9ABB75CA}" srcOrd="2" destOrd="0" parTransId="{9DFC467A-CB16-4C4F-AA46-5A91DF60143A}" sibTransId="{C9E845C3-4C62-43AC-8E9B-A9ED6E40D38B}"/>
    <dgm:cxn modelId="{EDC049EE-6FAB-4D97-84F9-E135FDDBF473}" srcId="{945EEEA3-27E8-4585-9A1B-567B5549DDC4}" destId="{594F0144-E637-41DB-9DAE-19AD857B37F5}" srcOrd="0" destOrd="0" parTransId="{326FACA8-ED38-44A5-BD7C-1A8AB9CAC2E7}" sibTransId="{CBDB7A64-1968-4F9E-A9E0-B0D25696D179}"/>
    <dgm:cxn modelId="{CC7803EF-F5A9-491C-B8FB-319C8348D218}" type="presOf" srcId="{6A28F037-EC83-4926-8473-320B8EA504D3}" destId="{34F57D28-51D7-4328-AF3D-89C0CA932E46}" srcOrd="0" destOrd="0" presId="urn:microsoft.com/office/officeart/2005/8/layout/orgChart1"/>
    <dgm:cxn modelId="{A6B61A9B-FD1A-4A11-8830-FD5A21BFBD00}" type="presOf" srcId="{DFDF2190-00A8-4BC6-A90B-023C7F4E5153}" destId="{FE4E9FE8-C515-4955-BFA6-6D0FF5CE0465}" srcOrd="1" destOrd="0" presId="urn:microsoft.com/office/officeart/2005/8/layout/orgChart1"/>
    <dgm:cxn modelId="{97BA3034-AAFA-4255-973A-9CAF6AE31FA2}" type="presOf" srcId="{BB429BBB-961A-48E4-80A1-0BB72D95C99B}" destId="{62C1A89E-06F3-4286-8731-973A0A7BCC7B}" srcOrd="0" destOrd="0" presId="urn:microsoft.com/office/officeart/2005/8/layout/orgChart1"/>
    <dgm:cxn modelId="{718442EF-4B7C-4C1B-9F21-94F996A5F12C}" type="presOf" srcId="{AE7F0F99-F2E7-46DC-ACA0-2B2695397790}" destId="{F8C72F5E-3F18-4189-A6AD-A404C17FE16B}" srcOrd="1" destOrd="0" presId="urn:microsoft.com/office/officeart/2005/8/layout/orgChart1"/>
    <dgm:cxn modelId="{9F98EDF4-7F90-4A59-BCEC-55579BEB434C}" srcId="{2B4C36F6-5D2F-4CBB-B53D-773978599851}" destId="{6A28F037-EC83-4926-8473-320B8EA504D3}" srcOrd="0" destOrd="0" parTransId="{E8F47CCA-DAB9-4714-A4A7-7DEB4192ED59}" sibTransId="{A57A1909-B5EA-4070-84DC-9A09E3D18021}"/>
    <dgm:cxn modelId="{F1866C85-6D73-43F0-A758-DADA49E40ED1}" type="presOf" srcId="{D34391B7-FE22-4017-BC76-0C59C8D4B9CD}" destId="{E1ECEFE9-9C68-459B-B36C-9FC240F1F967}" srcOrd="0" destOrd="0" presId="urn:microsoft.com/office/officeart/2005/8/layout/orgChart1"/>
    <dgm:cxn modelId="{7BCCB4F4-5DED-4072-802D-5B016ABCD2EE}" type="presOf" srcId="{8329E729-B9E9-4787-8714-E3A1DC582A2C}" destId="{6947D17B-EE9E-4C0C-B697-AED967EA2DD6}" srcOrd="0" destOrd="0" presId="urn:microsoft.com/office/officeart/2005/8/layout/orgChart1"/>
    <dgm:cxn modelId="{7C0504AF-B281-4567-AFCB-C98A7A03A5C6}" type="presOf" srcId="{E65CA0B1-EE89-4059-AFA9-5315C1278668}" destId="{DF787033-1DF9-441C-8200-0FCB6BE11CDC}" srcOrd="0" destOrd="0" presId="urn:microsoft.com/office/officeart/2005/8/layout/orgChart1"/>
    <dgm:cxn modelId="{D280B4D9-B186-42B7-B670-5317A3585F3D}" type="presOf" srcId="{3126777A-48CF-4A53-BAFE-CA97E83C0529}" destId="{D53161A3-059D-448A-B26A-8BDD287E0BFB}" srcOrd="0" destOrd="0" presId="urn:microsoft.com/office/officeart/2005/8/layout/orgChart1"/>
    <dgm:cxn modelId="{5F9A83B1-D9A8-4842-89E9-C7A8D2559969}" type="presOf" srcId="{594F0144-E637-41DB-9DAE-19AD857B37F5}" destId="{7AEBA96C-AD8D-45A4-ACCC-7F61C4376947}" srcOrd="1" destOrd="0" presId="urn:microsoft.com/office/officeart/2005/8/layout/orgChart1"/>
    <dgm:cxn modelId="{7076D6A3-ABBA-401A-A750-0017C4978D7C}" type="presOf" srcId="{0FE87A3C-FFE8-4E6F-81F0-CC5B9ABB75CA}" destId="{40FCF729-8453-4152-9397-48D8C59EEE86}" srcOrd="0" destOrd="0" presId="urn:microsoft.com/office/officeart/2005/8/layout/orgChart1"/>
    <dgm:cxn modelId="{9A757205-C25F-45D3-8A19-1A072E3020F1}" type="presOf" srcId="{74E84D45-53E1-42C0-99E4-4913F7E44233}" destId="{7363FAF5-E2CE-4187-B4CC-0DD1EE12E692}" srcOrd="1" destOrd="0" presId="urn:microsoft.com/office/officeart/2005/8/layout/orgChart1"/>
    <dgm:cxn modelId="{704030E3-0FED-44AE-B611-616934B10A2E}" type="presOf" srcId="{326FACA8-ED38-44A5-BD7C-1A8AB9CAC2E7}" destId="{176C13EA-05C3-47C4-B176-6A04AF1B6C68}" srcOrd="0" destOrd="0" presId="urn:microsoft.com/office/officeart/2005/8/layout/orgChart1"/>
    <dgm:cxn modelId="{13B4DFC2-27FE-4DC6-8D5B-51D69F6D1DBB}" srcId="{DFDF2190-00A8-4BC6-A90B-023C7F4E5153}" destId="{774AA55D-4783-4FEF-8611-27E2C6534D53}" srcOrd="3" destOrd="0" parTransId="{BB429BBB-961A-48E4-80A1-0BB72D95C99B}" sibTransId="{E33C9164-68F8-4146-A777-9B528C10366F}"/>
    <dgm:cxn modelId="{BA7D43F6-8AC4-459F-86EB-1941BB537096}" type="presOf" srcId="{F236DE7A-658B-4F80-B689-A1DFC9EA2DC1}" destId="{59E1A32F-30D0-4721-9569-1608ACB8000C}" srcOrd="0" destOrd="0" presId="urn:microsoft.com/office/officeart/2005/8/layout/orgChart1"/>
    <dgm:cxn modelId="{18271E3B-678F-4003-A569-6531B26DB834}" type="presOf" srcId="{F236DE7A-658B-4F80-B689-A1DFC9EA2DC1}" destId="{E8DE612F-B715-4891-A89F-D2FF8E4DED9A}" srcOrd="1" destOrd="0" presId="urn:microsoft.com/office/officeart/2005/8/layout/orgChart1"/>
    <dgm:cxn modelId="{A42918E8-D4C8-4A4B-89CC-D966F64754D5}" type="presOf" srcId="{2B4C36F6-5D2F-4CBB-B53D-773978599851}" destId="{562DCFA7-17BD-4D2F-B7B1-B6ED2B8DDBC1}" srcOrd="1" destOrd="0" presId="urn:microsoft.com/office/officeart/2005/8/layout/orgChart1"/>
    <dgm:cxn modelId="{B7ADB8C8-5669-44FA-8B22-E8497F880694}" type="presOf" srcId="{E9D95D13-583F-4F4A-B84A-30B4005751BB}" destId="{88659E14-3049-4EB2-97C8-6D28A2FE2C71}" srcOrd="0" destOrd="0" presId="urn:microsoft.com/office/officeart/2005/8/layout/orgChart1"/>
    <dgm:cxn modelId="{D7748B07-5C03-4339-81BD-0A32FF20558E}" type="presOf" srcId="{2402E4DE-4BCB-4CE7-8876-EF88BC0EB78B}" destId="{260CA455-2AB5-4CA6-9541-1258CDAA16D3}" srcOrd="0" destOrd="0" presId="urn:microsoft.com/office/officeart/2005/8/layout/orgChart1"/>
    <dgm:cxn modelId="{D7255E6E-3C6A-4E8F-98DD-98A818FCD375}" type="presOf" srcId="{0FE87A3C-FFE8-4E6F-81F0-CC5B9ABB75CA}" destId="{14206BBA-7361-42D3-8C59-07319E3F114C}" srcOrd="1" destOrd="0" presId="urn:microsoft.com/office/officeart/2005/8/layout/orgChart1"/>
    <dgm:cxn modelId="{A0EEE9AC-3BC6-4AD6-95C6-04EA542911E9}" srcId="{F7D9572A-C5D7-4958-8DE8-1350E6D9EA91}" destId="{DFDF2190-00A8-4BC6-A90B-023C7F4E5153}" srcOrd="0" destOrd="0" parTransId="{247C731D-230D-4FA9-82EA-1F98CDEECA4D}" sibTransId="{3AD42C4A-AE5F-40C7-8F03-47161EB89A3D}"/>
    <dgm:cxn modelId="{9D604E8A-9316-4C44-BA0E-6DA8C070FECE}" type="presOf" srcId="{B6CA6A04-8EA2-47E8-AD33-5B1D0A834CB6}" destId="{0F4F22BE-B65D-4300-8238-D42F73E0A693}" srcOrd="0" destOrd="0" presId="urn:microsoft.com/office/officeart/2005/8/layout/orgChart1"/>
    <dgm:cxn modelId="{5767F102-0095-443B-9ED9-BEC00A5255A1}" type="presOf" srcId="{945EEEA3-27E8-4585-9A1B-567B5549DDC4}" destId="{8DE2E148-EE46-4238-97BA-73277EDA7A2B}" srcOrd="1" destOrd="0" presId="urn:microsoft.com/office/officeart/2005/8/layout/orgChart1"/>
    <dgm:cxn modelId="{E9029E3E-5779-456A-A6E0-E2714521D51D}" srcId="{945EEEA3-27E8-4585-9A1B-567B5549DDC4}" destId="{D34391B7-FE22-4017-BC76-0C59C8D4B9CD}" srcOrd="1" destOrd="0" parTransId="{61B719DF-E15C-4405-B1DE-B8617DBA4564}" sibTransId="{9C02FBAC-754A-49B3-B9D3-F8564AD6700F}"/>
    <dgm:cxn modelId="{83ABC3EE-2160-428E-A474-6ABDD01B27D7}" type="presOf" srcId="{AE7F0F99-F2E7-46DC-ACA0-2B2695397790}" destId="{575F3DCF-AF43-498E-A69A-8C6DFDB870BE}" srcOrd="0" destOrd="0" presId="urn:microsoft.com/office/officeart/2005/8/layout/orgChart1"/>
    <dgm:cxn modelId="{BE54325B-DBED-4E29-BC12-9393CAAE449E}" srcId="{E9D95D13-583F-4F4A-B84A-30B4005751BB}" destId="{74E84D45-53E1-42C0-99E4-4913F7E44233}" srcOrd="0" destOrd="0" parTransId="{F9DD2E0C-2EE9-4DA3-B791-9C67D0921F31}" sibTransId="{FDCD870E-AD90-4077-BF23-BBE23DD52421}"/>
    <dgm:cxn modelId="{7481B37C-3BAD-4E1A-979F-DA9BBA2E4D2E}" type="presParOf" srcId="{65E588E0-974B-43EC-BAC1-F6674DE085CC}" destId="{5E5A1924-80C0-458F-B133-661BF85B3553}" srcOrd="0" destOrd="0" presId="urn:microsoft.com/office/officeart/2005/8/layout/orgChart1"/>
    <dgm:cxn modelId="{4CC6D2B3-0343-40AE-B111-486B159DB77E}" type="presParOf" srcId="{5E5A1924-80C0-458F-B133-661BF85B3553}" destId="{3DD6CB2E-B4E6-437D-A2CE-5C754D629EC9}" srcOrd="0" destOrd="0" presId="urn:microsoft.com/office/officeart/2005/8/layout/orgChart1"/>
    <dgm:cxn modelId="{37BCEBAF-902D-4B6D-9107-4BA85C50CD34}" type="presParOf" srcId="{3DD6CB2E-B4E6-437D-A2CE-5C754D629EC9}" destId="{C68A60D6-B3C1-4DE1-8F15-F93D72CE604F}" srcOrd="0" destOrd="0" presId="urn:microsoft.com/office/officeart/2005/8/layout/orgChart1"/>
    <dgm:cxn modelId="{28F6B077-DBB8-448B-AE0A-F0DBC7DDEB79}" type="presParOf" srcId="{3DD6CB2E-B4E6-437D-A2CE-5C754D629EC9}" destId="{FE4E9FE8-C515-4955-BFA6-6D0FF5CE0465}" srcOrd="1" destOrd="0" presId="urn:microsoft.com/office/officeart/2005/8/layout/orgChart1"/>
    <dgm:cxn modelId="{9524E3AB-20C8-4ACA-80B7-190FBD1E5800}" type="presParOf" srcId="{5E5A1924-80C0-458F-B133-661BF85B3553}" destId="{4DB41CD7-32E6-4C99-A80D-24F248E08339}" srcOrd="1" destOrd="0" presId="urn:microsoft.com/office/officeart/2005/8/layout/orgChart1"/>
    <dgm:cxn modelId="{107052D0-6A2E-4705-8F0D-02E4C38B1D22}" type="presParOf" srcId="{4DB41CD7-32E6-4C99-A80D-24F248E08339}" destId="{F8E671E6-1443-4BEE-8B7E-6B54CC001BFB}" srcOrd="0" destOrd="0" presId="urn:microsoft.com/office/officeart/2005/8/layout/orgChart1"/>
    <dgm:cxn modelId="{82C9E4E2-E4AF-481E-A67E-9BCF0F0DC872}" type="presParOf" srcId="{4DB41CD7-32E6-4C99-A80D-24F248E08339}" destId="{62692846-02D9-482F-AA5E-B9324A1EF238}" srcOrd="1" destOrd="0" presId="urn:microsoft.com/office/officeart/2005/8/layout/orgChart1"/>
    <dgm:cxn modelId="{30285DEF-2A0F-477C-AB77-FF5B15FB75DD}" type="presParOf" srcId="{62692846-02D9-482F-AA5E-B9324A1EF238}" destId="{304984B9-A703-47DB-B2F5-DE52CBAE8029}" srcOrd="0" destOrd="0" presId="urn:microsoft.com/office/officeart/2005/8/layout/orgChart1"/>
    <dgm:cxn modelId="{2E0C9F5F-0581-4EB7-A422-7EDF6E2C0DB8}" type="presParOf" srcId="{304984B9-A703-47DB-B2F5-DE52CBAE8029}" destId="{88659E14-3049-4EB2-97C8-6D28A2FE2C71}" srcOrd="0" destOrd="0" presId="urn:microsoft.com/office/officeart/2005/8/layout/orgChart1"/>
    <dgm:cxn modelId="{80D6396F-2EC0-4A2F-8527-2810BE1A04EB}" type="presParOf" srcId="{304984B9-A703-47DB-B2F5-DE52CBAE8029}" destId="{7C71A4C8-BF41-44B1-B170-CFA47DF30C96}" srcOrd="1" destOrd="0" presId="urn:microsoft.com/office/officeart/2005/8/layout/orgChart1"/>
    <dgm:cxn modelId="{175AF344-42E8-4A61-A3E0-D4CC8125AF69}" type="presParOf" srcId="{62692846-02D9-482F-AA5E-B9324A1EF238}" destId="{995507EE-5648-4893-A5E5-2587E1096726}" srcOrd="1" destOrd="0" presId="urn:microsoft.com/office/officeart/2005/8/layout/orgChart1"/>
    <dgm:cxn modelId="{30FAD111-0A64-4480-928B-CEA5C4BE0A34}" type="presParOf" srcId="{995507EE-5648-4893-A5E5-2587E1096726}" destId="{E98CA230-F643-45D7-9C9D-20C14EAFF0D6}" srcOrd="0" destOrd="0" presId="urn:microsoft.com/office/officeart/2005/8/layout/orgChart1"/>
    <dgm:cxn modelId="{9738FB39-C847-40A5-882D-0628BD2A393D}" type="presParOf" srcId="{995507EE-5648-4893-A5E5-2587E1096726}" destId="{85218F2B-10C3-4710-82A8-5211A82AED99}" srcOrd="1" destOrd="0" presId="urn:microsoft.com/office/officeart/2005/8/layout/orgChart1"/>
    <dgm:cxn modelId="{05CB509A-B6FB-42AE-B514-CBA6160047D7}" type="presParOf" srcId="{85218F2B-10C3-4710-82A8-5211A82AED99}" destId="{95BD232D-9A2C-45B4-B305-1346422A3C30}" srcOrd="0" destOrd="0" presId="urn:microsoft.com/office/officeart/2005/8/layout/orgChart1"/>
    <dgm:cxn modelId="{1B4CC33B-62B7-4B14-95CF-4BB807BDB27C}" type="presParOf" srcId="{95BD232D-9A2C-45B4-B305-1346422A3C30}" destId="{64F270B3-6B86-4B87-A0B6-6896305622AE}" srcOrd="0" destOrd="0" presId="urn:microsoft.com/office/officeart/2005/8/layout/orgChart1"/>
    <dgm:cxn modelId="{8A95428C-400D-496E-A48E-A6EC95BDECCE}" type="presParOf" srcId="{95BD232D-9A2C-45B4-B305-1346422A3C30}" destId="{7363FAF5-E2CE-4187-B4CC-0DD1EE12E692}" srcOrd="1" destOrd="0" presId="urn:microsoft.com/office/officeart/2005/8/layout/orgChart1"/>
    <dgm:cxn modelId="{0774E87F-1047-46C3-9B46-10D0C8030B19}" type="presParOf" srcId="{85218F2B-10C3-4710-82A8-5211A82AED99}" destId="{E9504A77-73CF-424F-B21A-75C9BE153784}" srcOrd="1" destOrd="0" presId="urn:microsoft.com/office/officeart/2005/8/layout/orgChart1"/>
    <dgm:cxn modelId="{AA8AFA11-0F84-4DFB-8232-1783072BA570}" type="presParOf" srcId="{85218F2B-10C3-4710-82A8-5211A82AED99}" destId="{F978C3AE-A80D-432D-B158-0A1A8E37BBBD}" srcOrd="2" destOrd="0" presId="urn:microsoft.com/office/officeart/2005/8/layout/orgChart1"/>
    <dgm:cxn modelId="{B90C98D7-5950-4DED-9E38-235D986C2618}" type="presParOf" srcId="{995507EE-5648-4893-A5E5-2587E1096726}" destId="{B01F7208-DEE2-48F4-86D2-7CD4AEB4F4B6}" srcOrd="2" destOrd="0" presId="urn:microsoft.com/office/officeart/2005/8/layout/orgChart1"/>
    <dgm:cxn modelId="{593903CA-A5E9-441E-9167-C7B7881E77B9}" type="presParOf" srcId="{995507EE-5648-4893-A5E5-2587E1096726}" destId="{98814B6C-539D-4E1B-9365-CD40B688154F}" srcOrd="3" destOrd="0" presId="urn:microsoft.com/office/officeart/2005/8/layout/orgChart1"/>
    <dgm:cxn modelId="{3D7B50A4-2A52-483A-820B-D400D1C52B88}" type="presParOf" srcId="{98814B6C-539D-4E1B-9365-CD40B688154F}" destId="{F3026BC7-663B-48A2-824A-08BB2190D7DA}" srcOrd="0" destOrd="0" presId="urn:microsoft.com/office/officeart/2005/8/layout/orgChart1"/>
    <dgm:cxn modelId="{9C974F73-D295-4279-94C1-F9ECA7375F22}" type="presParOf" srcId="{F3026BC7-663B-48A2-824A-08BB2190D7DA}" destId="{575F3DCF-AF43-498E-A69A-8C6DFDB870BE}" srcOrd="0" destOrd="0" presId="urn:microsoft.com/office/officeart/2005/8/layout/orgChart1"/>
    <dgm:cxn modelId="{1D17E286-50B0-4234-ACF3-715E902151DC}" type="presParOf" srcId="{F3026BC7-663B-48A2-824A-08BB2190D7DA}" destId="{F8C72F5E-3F18-4189-A6AD-A404C17FE16B}" srcOrd="1" destOrd="0" presId="urn:microsoft.com/office/officeart/2005/8/layout/orgChart1"/>
    <dgm:cxn modelId="{A693D5FB-03FE-4A2E-BC70-A29CF0FC4E5C}" type="presParOf" srcId="{98814B6C-539D-4E1B-9365-CD40B688154F}" destId="{954BF77A-FDE1-4CD9-9302-77CC5A4BF30E}" srcOrd="1" destOrd="0" presId="urn:microsoft.com/office/officeart/2005/8/layout/orgChart1"/>
    <dgm:cxn modelId="{9254BCF5-5BC9-42CF-9E62-113582563BD0}" type="presParOf" srcId="{98814B6C-539D-4E1B-9365-CD40B688154F}" destId="{53BEB612-8879-4EC0-8CE1-E0405E63F8A6}" srcOrd="2" destOrd="0" presId="urn:microsoft.com/office/officeart/2005/8/layout/orgChart1"/>
    <dgm:cxn modelId="{34F343FE-C3E2-43D2-A594-3D17C601FBB9}" type="presParOf" srcId="{62692846-02D9-482F-AA5E-B9324A1EF238}" destId="{FA97C7B3-DE2C-49F4-8369-666BDB746E2D}" srcOrd="2" destOrd="0" presId="urn:microsoft.com/office/officeart/2005/8/layout/orgChart1"/>
    <dgm:cxn modelId="{6E0E45D9-C254-4AB4-A246-6557A06A7F01}" type="presParOf" srcId="{4DB41CD7-32E6-4C99-A80D-24F248E08339}" destId="{0F4F22BE-B65D-4300-8238-D42F73E0A693}" srcOrd="2" destOrd="0" presId="urn:microsoft.com/office/officeart/2005/8/layout/orgChart1"/>
    <dgm:cxn modelId="{3871185D-D20A-4AB1-A6B1-6CC467A56019}" type="presParOf" srcId="{4DB41CD7-32E6-4C99-A80D-24F248E08339}" destId="{34335272-BA45-45BD-B798-256FDC099CC1}" srcOrd="3" destOrd="0" presId="urn:microsoft.com/office/officeart/2005/8/layout/orgChart1"/>
    <dgm:cxn modelId="{B5FCA10E-E182-46C7-BCD2-02259ABB44F7}" type="presParOf" srcId="{34335272-BA45-45BD-B798-256FDC099CC1}" destId="{3DB98237-AA70-4EE9-96D7-90D7364B7464}" srcOrd="0" destOrd="0" presId="urn:microsoft.com/office/officeart/2005/8/layout/orgChart1"/>
    <dgm:cxn modelId="{BD78C8CB-C077-4CE8-9A03-2967E8573003}" type="presParOf" srcId="{3DB98237-AA70-4EE9-96D7-90D7364B7464}" destId="{91FB2E1C-04BB-4712-914B-8CDF308B9E6B}" srcOrd="0" destOrd="0" presId="urn:microsoft.com/office/officeart/2005/8/layout/orgChart1"/>
    <dgm:cxn modelId="{241A4A89-64D0-4934-80D1-411B7C25BD4E}" type="presParOf" srcId="{3DB98237-AA70-4EE9-96D7-90D7364B7464}" destId="{8DE2E148-EE46-4238-97BA-73277EDA7A2B}" srcOrd="1" destOrd="0" presId="urn:microsoft.com/office/officeart/2005/8/layout/orgChart1"/>
    <dgm:cxn modelId="{1A110EB3-DAAC-42BA-A4C1-4C078817223C}" type="presParOf" srcId="{34335272-BA45-45BD-B798-256FDC099CC1}" destId="{705C5438-C1D5-4632-B965-3EB4603C458A}" srcOrd="1" destOrd="0" presId="urn:microsoft.com/office/officeart/2005/8/layout/orgChart1"/>
    <dgm:cxn modelId="{9543AB71-AD03-4E75-AFD0-3628E6F623BF}" type="presParOf" srcId="{705C5438-C1D5-4632-B965-3EB4603C458A}" destId="{176C13EA-05C3-47C4-B176-6A04AF1B6C68}" srcOrd="0" destOrd="0" presId="urn:microsoft.com/office/officeart/2005/8/layout/orgChart1"/>
    <dgm:cxn modelId="{D81FF9C1-99D9-457A-830F-F3D3E9D380AB}" type="presParOf" srcId="{705C5438-C1D5-4632-B965-3EB4603C458A}" destId="{86A1449E-5943-4F1A-AF8E-6649D776193C}" srcOrd="1" destOrd="0" presId="urn:microsoft.com/office/officeart/2005/8/layout/orgChart1"/>
    <dgm:cxn modelId="{DF492F3A-5287-4D7B-81B3-3463494D0FE4}" type="presParOf" srcId="{86A1449E-5943-4F1A-AF8E-6649D776193C}" destId="{29DB5AD6-8738-4DDD-98AE-D70778C6BA8F}" srcOrd="0" destOrd="0" presId="urn:microsoft.com/office/officeart/2005/8/layout/orgChart1"/>
    <dgm:cxn modelId="{88836445-7609-4AD5-B558-C7F8E0C8D646}" type="presParOf" srcId="{29DB5AD6-8738-4DDD-98AE-D70778C6BA8F}" destId="{1B5FFF44-12A8-474E-B68B-CEE85AECC448}" srcOrd="0" destOrd="0" presId="urn:microsoft.com/office/officeart/2005/8/layout/orgChart1"/>
    <dgm:cxn modelId="{D03E6C9B-1C84-4DFF-AE4A-3B148178731D}" type="presParOf" srcId="{29DB5AD6-8738-4DDD-98AE-D70778C6BA8F}" destId="{7AEBA96C-AD8D-45A4-ACCC-7F61C4376947}" srcOrd="1" destOrd="0" presId="urn:microsoft.com/office/officeart/2005/8/layout/orgChart1"/>
    <dgm:cxn modelId="{451DDEF9-E34E-43B1-BCD5-3083B8C2E5CC}" type="presParOf" srcId="{86A1449E-5943-4F1A-AF8E-6649D776193C}" destId="{82C18B02-869B-4F4B-BE27-9872F26BD1C0}" srcOrd="1" destOrd="0" presId="urn:microsoft.com/office/officeart/2005/8/layout/orgChart1"/>
    <dgm:cxn modelId="{04D92306-6A4F-4081-80E2-0F32B34CDD25}" type="presParOf" srcId="{86A1449E-5943-4F1A-AF8E-6649D776193C}" destId="{5B766B4F-6747-4EA9-A17A-C6E6E845CF2B}" srcOrd="2" destOrd="0" presId="urn:microsoft.com/office/officeart/2005/8/layout/orgChart1"/>
    <dgm:cxn modelId="{99F88584-EF77-4DDE-B34E-B226608E9B1E}" type="presParOf" srcId="{705C5438-C1D5-4632-B965-3EB4603C458A}" destId="{04CABB9C-9EEF-4A7E-8FE3-088BCAB662A1}" srcOrd="2" destOrd="0" presId="urn:microsoft.com/office/officeart/2005/8/layout/orgChart1"/>
    <dgm:cxn modelId="{59E0A534-2C9F-4006-A5CB-5607F0391209}" type="presParOf" srcId="{705C5438-C1D5-4632-B965-3EB4603C458A}" destId="{398C0634-F8CC-41B4-899B-88CCE01EE562}" srcOrd="3" destOrd="0" presId="urn:microsoft.com/office/officeart/2005/8/layout/orgChart1"/>
    <dgm:cxn modelId="{58E39412-EA8F-4200-88D0-56A8D2C8C51B}" type="presParOf" srcId="{398C0634-F8CC-41B4-899B-88CCE01EE562}" destId="{CA32571E-CCC4-48A5-96A4-409953FF1CE0}" srcOrd="0" destOrd="0" presId="urn:microsoft.com/office/officeart/2005/8/layout/orgChart1"/>
    <dgm:cxn modelId="{5EA6924E-AAF1-4549-8665-FA15187FE94F}" type="presParOf" srcId="{CA32571E-CCC4-48A5-96A4-409953FF1CE0}" destId="{E1ECEFE9-9C68-459B-B36C-9FC240F1F967}" srcOrd="0" destOrd="0" presId="urn:microsoft.com/office/officeart/2005/8/layout/orgChart1"/>
    <dgm:cxn modelId="{CC7E20CF-C0B8-4872-AAB6-DCCFFB818F6F}" type="presParOf" srcId="{CA32571E-CCC4-48A5-96A4-409953FF1CE0}" destId="{915AA152-99AB-4F2B-B83A-C28D473A3A05}" srcOrd="1" destOrd="0" presId="urn:microsoft.com/office/officeart/2005/8/layout/orgChart1"/>
    <dgm:cxn modelId="{FD782F36-F053-42F3-AF0F-507F8E235BE0}" type="presParOf" srcId="{398C0634-F8CC-41B4-899B-88CCE01EE562}" destId="{EFA9E9B2-E208-4D69-B51F-8A5244545EE6}" srcOrd="1" destOrd="0" presId="urn:microsoft.com/office/officeart/2005/8/layout/orgChart1"/>
    <dgm:cxn modelId="{69F6DD94-8E56-4E14-AF05-C25541E7B672}" type="presParOf" srcId="{398C0634-F8CC-41B4-899B-88CCE01EE562}" destId="{BC84B70D-627F-40AB-AE94-4920ACDCB2F5}" srcOrd="2" destOrd="0" presId="urn:microsoft.com/office/officeart/2005/8/layout/orgChart1"/>
    <dgm:cxn modelId="{B261E828-C601-41A3-A528-686B4AB4A51B}" type="presParOf" srcId="{34335272-BA45-45BD-B798-256FDC099CC1}" destId="{3E669DC2-AA51-4B38-ACFF-2DD3157DD003}" srcOrd="2" destOrd="0" presId="urn:microsoft.com/office/officeart/2005/8/layout/orgChart1"/>
    <dgm:cxn modelId="{CE7D019A-A8C1-4A35-A3AE-C316392D051A}" type="presParOf" srcId="{4DB41CD7-32E6-4C99-A80D-24F248E08339}" destId="{BA351C7C-0716-41BA-AD0D-FF58CEDB2A8B}" srcOrd="4" destOrd="0" presId="urn:microsoft.com/office/officeart/2005/8/layout/orgChart1"/>
    <dgm:cxn modelId="{5903C2F8-0F6F-43A3-8C1E-CB0237699E4F}" type="presParOf" srcId="{4DB41CD7-32E6-4C99-A80D-24F248E08339}" destId="{4BB70069-A839-423C-9BED-D35C5F91E50E}" srcOrd="5" destOrd="0" presId="urn:microsoft.com/office/officeart/2005/8/layout/orgChart1"/>
    <dgm:cxn modelId="{FEA0FA8A-0E2B-47D0-B5AB-9E55C11D8EB8}" type="presParOf" srcId="{4BB70069-A839-423C-9BED-D35C5F91E50E}" destId="{6B61DD63-BDF9-48BC-B750-8BC108054A60}" srcOrd="0" destOrd="0" presId="urn:microsoft.com/office/officeart/2005/8/layout/orgChart1"/>
    <dgm:cxn modelId="{424F4DE1-3C9E-4D70-9125-AABB1AD8366B}" type="presParOf" srcId="{6B61DD63-BDF9-48BC-B750-8BC108054A60}" destId="{40FCF729-8453-4152-9397-48D8C59EEE86}" srcOrd="0" destOrd="0" presId="urn:microsoft.com/office/officeart/2005/8/layout/orgChart1"/>
    <dgm:cxn modelId="{C4534A01-A176-410F-A9E1-80BB2295735D}" type="presParOf" srcId="{6B61DD63-BDF9-48BC-B750-8BC108054A60}" destId="{14206BBA-7361-42D3-8C59-07319E3F114C}" srcOrd="1" destOrd="0" presId="urn:microsoft.com/office/officeart/2005/8/layout/orgChart1"/>
    <dgm:cxn modelId="{413F895B-47BE-4633-920A-18CD4C8A1841}" type="presParOf" srcId="{4BB70069-A839-423C-9BED-D35C5F91E50E}" destId="{28214B77-1B29-47D4-86DE-3945BAF4574D}" srcOrd="1" destOrd="0" presId="urn:microsoft.com/office/officeart/2005/8/layout/orgChart1"/>
    <dgm:cxn modelId="{34B97C39-C1F6-4B21-9732-D2C784EAF17D}" type="presParOf" srcId="{28214B77-1B29-47D4-86DE-3945BAF4574D}" destId="{BC6762D8-674E-4E90-B8F2-07D1E678AB60}" srcOrd="0" destOrd="0" presId="urn:microsoft.com/office/officeart/2005/8/layout/orgChart1"/>
    <dgm:cxn modelId="{39675D36-C566-403D-B100-1751CF587E98}" type="presParOf" srcId="{28214B77-1B29-47D4-86DE-3945BAF4574D}" destId="{9DCE4F03-90D0-478B-AC88-F9C939770961}" srcOrd="1" destOrd="0" presId="urn:microsoft.com/office/officeart/2005/8/layout/orgChart1"/>
    <dgm:cxn modelId="{0D27BB9B-698E-4625-B3A3-968662FD5D27}" type="presParOf" srcId="{9DCE4F03-90D0-478B-AC88-F9C939770961}" destId="{4031156A-1C7A-4CAB-A958-02FF8E83354D}" srcOrd="0" destOrd="0" presId="urn:microsoft.com/office/officeart/2005/8/layout/orgChart1"/>
    <dgm:cxn modelId="{BF416101-BAAA-42C1-9AE5-1F0E6AD58AE8}" type="presParOf" srcId="{4031156A-1C7A-4CAB-A958-02FF8E83354D}" destId="{D53161A3-059D-448A-B26A-8BDD287E0BFB}" srcOrd="0" destOrd="0" presId="urn:microsoft.com/office/officeart/2005/8/layout/orgChart1"/>
    <dgm:cxn modelId="{261D3450-517C-4357-80A2-C8A95A538D58}" type="presParOf" srcId="{4031156A-1C7A-4CAB-A958-02FF8E83354D}" destId="{0DA92FF1-8D55-4340-B5DC-B310AE26EBA5}" srcOrd="1" destOrd="0" presId="urn:microsoft.com/office/officeart/2005/8/layout/orgChart1"/>
    <dgm:cxn modelId="{84D7FC46-5539-43CD-9FBA-5932521F2637}" type="presParOf" srcId="{9DCE4F03-90D0-478B-AC88-F9C939770961}" destId="{3D076AFD-1299-458A-B366-73AEAFC921BB}" srcOrd="1" destOrd="0" presId="urn:microsoft.com/office/officeart/2005/8/layout/orgChart1"/>
    <dgm:cxn modelId="{9D3D6A2A-4A25-4768-945B-14F4B7009433}" type="presParOf" srcId="{9DCE4F03-90D0-478B-AC88-F9C939770961}" destId="{C470B0FB-5EC5-4244-AB53-18FB50DB505F}" srcOrd="2" destOrd="0" presId="urn:microsoft.com/office/officeart/2005/8/layout/orgChart1"/>
    <dgm:cxn modelId="{A2247997-32F2-4A6C-A05A-D84478F48F46}" type="presParOf" srcId="{28214B77-1B29-47D4-86DE-3945BAF4574D}" destId="{260CA455-2AB5-4CA6-9541-1258CDAA16D3}" srcOrd="2" destOrd="0" presId="urn:microsoft.com/office/officeart/2005/8/layout/orgChart1"/>
    <dgm:cxn modelId="{4ABA7E9F-FC14-4126-815C-DAFB1D51A632}" type="presParOf" srcId="{28214B77-1B29-47D4-86DE-3945BAF4574D}" destId="{EF150879-4EFF-4604-A9CF-FAC6C21C4236}" srcOrd="3" destOrd="0" presId="urn:microsoft.com/office/officeart/2005/8/layout/orgChart1"/>
    <dgm:cxn modelId="{14434E48-F350-4650-8037-946CD7D843D2}" type="presParOf" srcId="{EF150879-4EFF-4604-A9CF-FAC6C21C4236}" destId="{7CC12194-D2EE-4B05-AA08-3E8E9117F02D}" srcOrd="0" destOrd="0" presId="urn:microsoft.com/office/officeart/2005/8/layout/orgChart1"/>
    <dgm:cxn modelId="{C22884B9-5DDD-45E2-91A8-67DA3A164D6A}" type="presParOf" srcId="{7CC12194-D2EE-4B05-AA08-3E8E9117F02D}" destId="{59E1A32F-30D0-4721-9569-1608ACB8000C}" srcOrd="0" destOrd="0" presId="urn:microsoft.com/office/officeart/2005/8/layout/orgChart1"/>
    <dgm:cxn modelId="{F8D076C8-785C-4A4B-AD68-E9D5D7689D14}" type="presParOf" srcId="{7CC12194-D2EE-4B05-AA08-3E8E9117F02D}" destId="{E8DE612F-B715-4891-A89F-D2FF8E4DED9A}" srcOrd="1" destOrd="0" presId="urn:microsoft.com/office/officeart/2005/8/layout/orgChart1"/>
    <dgm:cxn modelId="{371A14DD-40CB-4244-9A1C-542EBD809872}" type="presParOf" srcId="{EF150879-4EFF-4604-A9CF-FAC6C21C4236}" destId="{B4B9FD62-0273-4EAC-BCF9-0B81E4B62DEC}" srcOrd="1" destOrd="0" presId="urn:microsoft.com/office/officeart/2005/8/layout/orgChart1"/>
    <dgm:cxn modelId="{D16EC401-7806-4DD4-A724-6564E578AEA3}" type="presParOf" srcId="{EF150879-4EFF-4604-A9CF-FAC6C21C4236}" destId="{59ACDAD6-83FE-4FFC-A27F-363B62657A0A}" srcOrd="2" destOrd="0" presId="urn:microsoft.com/office/officeart/2005/8/layout/orgChart1"/>
    <dgm:cxn modelId="{686C2B88-472D-434A-9053-C3B9063592BB}" type="presParOf" srcId="{4BB70069-A839-423C-9BED-D35C5F91E50E}" destId="{8D67B221-043B-4C07-A7A3-2A9EBDC63793}" srcOrd="2" destOrd="0" presId="urn:microsoft.com/office/officeart/2005/8/layout/orgChart1"/>
    <dgm:cxn modelId="{6931B817-045E-4B58-B237-1648482E4EBC}" type="presParOf" srcId="{4DB41CD7-32E6-4C99-A80D-24F248E08339}" destId="{62C1A89E-06F3-4286-8731-973A0A7BCC7B}" srcOrd="6" destOrd="0" presId="urn:microsoft.com/office/officeart/2005/8/layout/orgChart1"/>
    <dgm:cxn modelId="{91C0EDBC-2F7C-4951-B09F-7157C6B1B838}" type="presParOf" srcId="{4DB41CD7-32E6-4C99-A80D-24F248E08339}" destId="{35725601-DA39-4660-B1A1-D99023F3EE3F}" srcOrd="7" destOrd="0" presId="urn:microsoft.com/office/officeart/2005/8/layout/orgChart1"/>
    <dgm:cxn modelId="{4732A389-313E-4716-B59B-02443CDDFB44}" type="presParOf" srcId="{35725601-DA39-4660-B1A1-D99023F3EE3F}" destId="{E3DF7483-FE2C-489D-9EFB-9EC8147F338E}" srcOrd="0" destOrd="0" presId="urn:microsoft.com/office/officeart/2005/8/layout/orgChart1"/>
    <dgm:cxn modelId="{6F6DE16A-8B17-4179-9829-3A08036D6F38}" type="presParOf" srcId="{E3DF7483-FE2C-489D-9EFB-9EC8147F338E}" destId="{53C6776A-F97C-42EA-868D-FC3EE67A570A}" srcOrd="0" destOrd="0" presId="urn:microsoft.com/office/officeart/2005/8/layout/orgChart1"/>
    <dgm:cxn modelId="{B9CF30B6-A5E7-46C4-94B8-00E3D42EAC93}" type="presParOf" srcId="{E3DF7483-FE2C-489D-9EFB-9EC8147F338E}" destId="{132BE722-2DC5-4A1C-94AD-400CD70D342A}" srcOrd="1" destOrd="0" presId="urn:microsoft.com/office/officeart/2005/8/layout/orgChart1"/>
    <dgm:cxn modelId="{BD6B82C9-435C-459F-8F67-5B0661363D4F}" type="presParOf" srcId="{35725601-DA39-4660-B1A1-D99023F3EE3F}" destId="{05BDB10F-5A43-4FFA-A767-3F58EC3CD884}" srcOrd="1" destOrd="0" presId="urn:microsoft.com/office/officeart/2005/8/layout/orgChart1"/>
    <dgm:cxn modelId="{3B3A38E7-26CE-4A86-A690-1CDA36FC39BF}" type="presParOf" srcId="{35725601-DA39-4660-B1A1-D99023F3EE3F}" destId="{9B009F26-DF0F-47B9-A46D-140684115A4E}" srcOrd="2" destOrd="0" presId="urn:microsoft.com/office/officeart/2005/8/layout/orgChart1"/>
    <dgm:cxn modelId="{A5C4926A-8CEF-48EB-A308-C7EFFAB7CC5B}" type="presParOf" srcId="{4DB41CD7-32E6-4C99-A80D-24F248E08339}" destId="{DF787033-1DF9-441C-8200-0FCB6BE11CDC}" srcOrd="8" destOrd="0" presId="urn:microsoft.com/office/officeart/2005/8/layout/orgChart1"/>
    <dgm:cxn modelId="{1498802C-1C1B-46BA-95CB-338FB07AF7EE}" type="presParOf" srcId="{4DB41CD7-32E6-4C99-A80D-24F248E08339}" destId="{12A77FDB-C628-46DA-B3D5-D2BFC50AFB83}" srcOrd="9" destOrd="0" presId="urn:microsoft.com/office/officeart/2005/8/layout/orgChart1"/>
    <dgm:cxn modelId="{87274ED2-94F7-48A7-8AF8-C901308B9646}" type="presParOf" srcId="{12A77FDB-C628-46DA-B3D5-D2BFC50AFB83}" destId="{E0C90F27-EE00-4408-B46D-4CF06AD5ED8B}" srcOrd="0" destOrd="0" presId="urn:microsoft.com/office/officeart/2005/8/layout/orgChart1"/>
    <dgm:cxn modelId="{8F970E7A-1C86-4A16-B5B2-B62A5E7F1E20}" type="presParOf" srcId="{E0C90F27-EE00-4408-B46D-4CF06AD5ED8B}" destId="{C634D5E0-A193-45E7-8AB3-D32CB96499F3}" srcOrd="0" destOrd="0" presId="urn:microsoft.com/office/officeart/2005/8/layout/orgChart1"/>
    <dgm:cxn modelId="{BFEAC6E0-6EAD-4FB2-8676-2E0151355168}" type="presParOf" srcId="{E0C90F27-EE00-4408-B46D-4CF06AD5ED8B}" destId="{562DCFA7-17BD-4D2F-B7B1-B6ED2B8DDBC1}" srcOrd="1" destOrd="0" presId="urn:microsoft.com/office/officeart/2005/8/layout/orgChart1"/>
    <dgm:cxn modelId="{E5B60C17-341C-4437-9748-7F7D4C053D04}" type="presParOf" srcId="{12A77FDB-C628-46DA-B3D5-D2BFC50AFB83}" destId="{C2C347D8-09DB-495E-8A67-EAC960CEA63A}" srcOrd="1" destOrd="0" presId="urn:microsoft.com/office/officeart/2005/8/layout/orgChart1"/>
    <dgm:cxn modelId="{263F43EE-5DFF-40F5-96A1-CAD5DD119C90}" type="presParOf" srcId="{C2C347D8-09DB-495E-8A67-EAC960CEA63A}" destId="{FBC667FE-0EB6-4466-9210-F71D27ED59BF}" srcOrd="0" destOrd="0" presId="urn:microsoft.com/office/officeart/2005/8/layout/orgChart1"/>
    <dgm:cxn modelId="{DCE073E4-8966-475E-92E1-B77A918D81BA}" type="presParOf" srcId="{C2C347D8-09DB-495E-8A67-EAC960CEA63A}" destId="{599A6F6D-54A3-40F4-9DD8-B43FBCF7EC4C}" srcOrd="1" destOrd="0" presId="urn:microsoft.com/office/officeart/2005/8/layout/orgChart1"/>
    <dgm:cxn modelId="{DBCAE51D-B119-4EC0-8F47-E63AEAE58EBA}" type="presParOf" srcId="{599A6F6D-54A3-40F4-9DD8-B43FBCF7EC4C}" destId="{A2D438AE-0953-4CB8-A184-A0096250E2D8}" srcOrd="0" destOrd="0" presId="urn:microsoft.com/office/officeart/2005/8/layout/orgChart1"/>
    <dgm:cxn modelId="{036297D0-9033-411F-8075-18D5A4DAA20C}" type="presParOf" srcId="{A2D438AE-0953-4CB8-A184-A0096250E2D8}" destId="{34F57D28-51D7-4328-AF3D-89C0CA932E46}" srcOrd="0" destOrd="0" presId="urn:microsoft.com/office/officeart/2005/8/layout/orgChart1"/>
    <dgm:cxn modelId="{6BC9EE0B-7453-4E50-9B54-4E2DBF685EFF}" type="presParOf" srcId="{A2D438AE-0953-4CB8-A184-A0096250E2D8}" destId="{47E53437-2DC6-4EA8-B437-42D4F6874C1D}" srcOrd="1" destOrd="0" presId="urn:microsoft.com/office/officeart/2005/8/layout/orgChart1"/>
    <dgm:cxn modelId="{3C06B01F-B13D-498D-BDE9-9D9B24667327}" type="presParOf" srcId="{599A6F6D-54A3-40F4-9DD8-B43FBCF7EC4C}" destId="{13649B87-F9D4-4D11-B5AF-3B7B3DB736C4}" srcOrd="1" destOrd="0" presId="urn:microsoft.com/office/officeart/2005/8/layout/orgChart1"/>
    <dgm:cxn modelId="{12D58706-FF6A-486F-851B-0AAFC4DB4F78}" type="presParOf" srcId="{599A6F6D-54A3-40F4-9DD8-B43FBCF7EC4C}" destId="{81BB655B-B248-4E17-A04B-CE2091E13292}" srcOrd="2" destOrd="0" presId="urn:microsoft.com/office/officeart/2005/8/layout/orgChart1"/>
    <dgm:cxn modelId="{AF52FF44-D620-4F9A-94A7-84DE1003D40B}" type="presParOf" srcId="{12A77FDB-C628-46DA-B3D5-D2BFC50AFB83}" destId="{C6B903F3-0594-495C-9D5F-9E766B5284D1}" srcOrd="2" destOrd="0" presId="urn:microsoft.com/office/officeart/2005/8/layout/orgChart1"/>
    <dgm:cxn modelId="{8F04BE72-9DFE-4347-8DAB-7060CB72CAF4}" type="presParOf" srcId="{5E5A1924-80C0-458F-B133-661BF85B3553}" destId="{02732739-9434-4B53-825C-2127A3250D73}" srcOrd="2" destOrd="0" presId="urn:microsoft.com/office/officeart/2005/8/layout/orgChart1"/>
    <dgm:cxn modelId="{4DE7A954-BB8E-46B3-AC66-03C6BAB9C2C6}" type="presParOf" srcId="{65E588E0-974B-43EC-BAC1-F6674DE085CC}" destId="{838999D9-1F6C-439F-BBA9-DF1B1D28C117}" srcOrd="1" destOrd="0" presId="urn:microsoft.com/office/officeart/2005/8/layout/orgChart1"/>
    <dgm:cxn modelId="{DFAE5392-3CA1-4BDB-9846-8EF1335F909C}" type="presParOf" srcId="{838999D9-1F6C-439F-BBA9-DF1B1D28C117}" destId="{06011257-6C1E-43E3-A313-841D10B0B4BB}" srcOrd="0" destOrd="0" presId="urn:microsoft.com/office/officeart/2005/8/layout/orgChart1"/>
    <dgm:cxn modelId="{3F5F700F-091A-4CC6-B178-7E46518EDF40}" type="presParOf" srcId="{06011257-6C1E-43E3-A313-841D10B0B4BB}" destId="{6947D17B-EE9E-4C0C-B697-AED967EA2DD6}" srcOrd="0" destOrd="0" presId="urn:microsoft.com/office/officeart/2005/8/layout/orgChart1"/>
    <dgm:cxn modelId="{6D375D84-D32C-4DE6-B24A-B0EC98383B4E}" type="presParOf" srcId="{06011257-6C1E-43E3-A313-841D10B0B4BB}" destId="{4F179A12-0141-484D-83A7-F6865DEC9B0D}" srcOrd="1" destOrd="0" presId="urn:microsoft.com/office/officeart/2005/8/layout/orgChart1"/>
    <dgm:cxn modelId="{55872DA0-5A53-4A35-AD03-40209A689B10}" type="presParOf" srcId="{838999D9-1F6C-439F-BBA9-DF1B1D28C117}" destId="{41CCE52A-13B7-47CE-8810-58648FFACB04}" srcOrd="1" destOrd="0" presId="urn:microsoft.com/office/officeart/2005/8/layout/orgChart1"/>
    <dgm:cxn modelId="{244F9FBD-1E01-4511-AA03-A792DEFDF12C}" type="presParOf" srcId="{838999D9-1F6C-439F-BBA9-DF1B1D28C117}" destId="{A1B967F9-D434-4A5B-9B0E-9E0095CDFE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A227D-B5C0-42FD-B4EE-DE746430884D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 phldr="1"/>
      <dgm:spPr/>
    </dgm:pt>
    <dgm:pt modelId="{585CEC49-C9E2-4CAA-8571-85A261269160}">
      <dgm:prSet phldrT="[文本]" custT="1"/>
      <dgm:spPr>
        <a:solidFill>
          <a:srgbClr val="70AD47"/>
        </a:solidFill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Service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394F6024-8315-421E-B7F4-53BBC00CCDEC}" type="parTrans" cxnId="{FC1E4956-5E7E-4231-A637-596048DF34C8}">
      <dgm:prSet/>
      <dgm:spPr/>
      <dgm:t>
        <a:bodyPr/>
        <a:lstStyle/>
        <a:p>
          <a:endParaRPr lang="zh-CN" altLang="en-US" sz="1400"/>
        </a:p>
      </dgm:t>
    </dgm:pt>
    <dgm:pt modelId="{8434D951-2604-4C36-A9A1-AB4724025AD9}" type="sibTrans" cxnId="{FC1E4956-5E7E-4231-A637-596048DF34C8}">
      <dgm:prSet/>
      <dgm:spPr/>
      <dgm:t>
        <a:bodyPr/>
        <a:lstStyle/>
        <a:p>
          <a:endParaRPr lang="zh-CN" altLang="en-US" sz="1400"/>
        </a:p>
      </dgm:t>
    </dgm:pt>
    <dgm:pt modelId="{4AD301D3-2DAF-4A0D-92EF-2B711B5AACEB}">
      <dgm:prSet phldrT="[文本]" custT="1"/>
      <dgm:spPr>
        <a:solidFill>
          <a:srgbClr val="4472C4"/>
        </a:solidFill>
      </dgm:spPr>
      <dgm:t>
        <a:bodyPr/>
        <a:lstStyle/>
        <a:p>
          <a:r>
            <a:rPr lang="zh-CN" altLang="en-US" sz="1400" dirty="0" smtClean="0">
              <a:latin typeface="+mn-lt"/>
              <a:ea typeface="+mn-ea"/>
              <a:cs typeface="+mn-ea"/>
              <a:sym typeface="+mn-lt"/>
            </a:rPr>
            <a:t>内部服务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8B60CD1E-12E6-4CDE-A9F9-C85994BEEA89}" type="parTrans" cxnId="{A6456A4D-533C-4ED6-A554-D30890595225}">
      <dgm:prSet/>
      <dgm:spPr/>
      <dgm:t>
        <a:bodyPr/>
        <a:lstStyle/>
        <a:p>
          <a:endParaRPr lang="zh-CN" altLang="en-US" sz="1400"/>
        </a:p>
      </dgm:t>
    </dgm:pt>
    <dgm:pt modelId="{28322DAE-D6C2-41F1-BF08-98B695116419}" type="sibTrans" cxnId="{A6456A4D-533C-4ED6-A554-D30890595225}">
      <dgm:prSet custT="1"/>
      <dgm:spPr>
        <a:solidFill>
          <a:srgbClr val="8E9FB3"/>
        </a:solidFill>
      </dgm:spPr>
      <dgm:t>
        <a:bodyPr/>
        <a:lstStyle/>
        <a:p>
          <a:endParaRPr lang="zh-CN" altLang="en-US" sz="1400"/>
        </a:p>
      </dgm:t>
    </dgm:pt>
    <dgm:pt modelId="{2E19D2B0-9D40-4257-8B3B-F63F5AB49BAC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1400" dirty="0" smtClean="0">
              <a:latin typeface="+mn-lt"/>
              <a:ea typeface="+mn-ea"/>
              <a:cs typeface="+mn-ea"/>
              <a:sym typeface="+mn-lt"/>
            </a:rPr>
            <a:t>外部服务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63C82F52-3F10-43AB-A9DB-4006E8A67F79}" type="parTrans" cxnId="{6343C733-72A9-45F1-A81E-57BBB31F5793}">
      <dgm:prSet/>
      <dgm:spPr/>
      <dgm:t>
        <a:bodyPr/>
        <a:lstStyle/>
        <a:p>
          <a:endParaRPr lang="zh-CN" altLang="en-US" sz="1400"/>
        </a:p>
      </dgm:t>
    </dgm:pt>
    <dgm:pt modelId="{83D6F374-798F-4611-A54E-5D921F6F068B}" type="sibTrans" cxnId="{6343C733-72A9-45F1-A81E-57BBB31F5793}">
      <dgm:prSet custT="1"/>
      <dgm:spPr>
        <a:solidFill>
          <a:srgbClr val="8E9FB3"/>
        </a:solidFill>
      </dgm:spPr>
      <dgm:t>
        <a:bodyPr/>
        <a:lstStyle/>
        <a:p>
          <a:endParaRPr lang="zh-CN" altLang="en-US" sz="1400"/>
        </a:p>
      </dgm:t>
    </dgm:pt>
    <dgm:pt modelId="{3BCD3FDA-88E8-4112-A776-1C48A499ED6D}" type="pres">
      <dgm:prSet presAssocID="{3D7A227D-B5C0-42FD-B4EE-DE746430884D}" presName="linearFlow" presStyleCnt="0">
        <dgm:presLayoutVars>
          <dgm:dir/>
          <dgm:resizeHandles val="exact"/>
        </dgm:presLayoutVars>
      </dgm:prSet>
      <dgm:spPr/>
    </dgm:pt>
    <dgm:pt modelId="{F64A1268-3EA0-463B-B248-1D5107896629}" type="pres">
      <dgm:prSet presAssocID="{4AD301D3-2DAF-4A0D-92EF-2B711B5AACEB}" presName="node" presStyleLbl="node1" presStyleIdx="0" presStyleCnt="3" custScaleX="110000" custScaleY="1001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99543-81FA-470C-B93A-1C439BACA7C5}" type="pres">
      <dgm:prSet presAssocID="{28322DAE-D6C2-41F1-BF08-98B695116419}" presName="spacerL" presStyleCnt="0"/>
      <dgm:spPr/>
    </dgm:pt>
    <dgm:pt modelId="{2BD83546-5075-460F-809E-ECDA33F92860}" type="pres">
      <dgm:prSet presAssocID="{28322DAE-D6C2-41F1-BF08-98B69511641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E6A6FB2-CC83-4950-93AA-EA6FEC1A469C}" type="pres">
      <dgm:prSet presAssocID="{28322DAE-D6C2-41F1-BF08-98B695116419}" presName="spacerR" presStyleCnt="0"/>
      <dgm:spPr/>
    </dgm:pt>
    <dgm:pt modelId="{A73C3B47-356F-4B8F-9D28-5AFD6C85B0C3}" type="pres">
      <dgm:prSet presAssocID="{2E19D2B0-9D40-4257-8B3B-F63F5AB49BAC}" presName="node" presStyleLbl="node1" presStyleIdx="1" presStyleCnt="3" custScaleX="110000" custScaleY="1001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0A55C-9C1E-4A3B-BCA1-6CD96ECA35BF}" type="pres">
      <dgm:prSet presAssocID="{83D6F374-798F-4611-A54E-5D921F6F068B}" presName="spacerL" presStyleCnt="0"/>
      <dgm:spPr/>
    </dgm:pt>
    <dgm:pt modelId="{AF1629D5-65C0-4EDB-A9E3-CC7C4D0F871C}" type="pres">
      <dgm:prSet presAssocID="{83D6F374-798F-4611-A54E-5D921F6F068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5175A50-224F-422C-B2FF-F0E17BADE818}" type="pres">
      <dgm:prSet presAssocID="{83D6F374-798F-4611-A54E-5D921F6F068B}" presName="spacerR" presStyleCnt="0"/>
      <dgm:spPr/>
    </dgm:pt>
    <dgm:pt modelId="{B9B539F5-0AE9-431C-A54F-8FE3C43BCBAC}" type="pres">
      <dgm:prSet presAssocID="{585CEC49-C9E2-4CAA-8571-85A261269160}" presName="node" presStyleLbl="node1" presStyleIdx="2" presStyleCnt="3" custScaleX="110000" custScaleY="1001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227AA4-9A2F-472C-BBFE-12EF387D06B7}" type="presOf" srcId="{83D6F374-798F-4611-A54E-5D921F6F068B}" destId="{AF1629D5-65C0-4EDB-A9E3-CC7C4D0F871C}" srcOrd="0" destOrd="0" presId="urn:microsoft.com/office/officeart/2005/8/layout/equation1"/>
    <dgm:cxn modelId="{FC1E4956-5E7E-4231-A637-596048DF34C8}" srcId="{3D7A227D-B5C0-42FD-B4EE-DE746430884D}" destId="{585CEC49-C9E2-4CAA-8571-85A261269160}" srcOrd="2" destOrd="0" parTransId="{394F6024-8315-421E-B7F4-53BBC00CCDEC}" sibTransId="{8434D951-2604-4C36-A9A1-AB4724025AD9}"/>
    <dgm:cxn modelId="{FCF69ED8-CCF2-49D9-8B38-0F1BA19C3779}" type="presOf" srcId="{2E19D2B0-9D40-4257-8B3B-F63F5AB49BAC}" destId="{A73C3B47-356F-4B8F-9D28-5AFD6C85B0C3}" srcOrd="0" destOrd="0" presId="urn:microsoft.com/office/officeart/2005/8/layout/equation1"/>
    <dgm:cxn modelId="{78DCE0D4-65BC-42BB-96D4-9431C10841D0}" type="presOf" srcId="{3D7A227D-B5C0-42FD-B4EE-DE746430884D}" destId="{3BCD3FDA-88E8-4112-A776-1C48A499ED6D}" srcOrd="0" destOrd="0" presId="urn:microsoft.com/office/officeart/2005/8/layout/equation1"/>
    <dgm:cxn modelId="{A6456A4D-533C-4ED6-A554-D30890595225}" srcId="{3D7A227D-B5C0-42FD-B4EE-DE746430884D}" destId="{4AD301D3-2DAF-4A0D-92EF-2B711B5AACEB}" srcOrd="0" destOrd="0" parTransId="{8B60CD1E-12E6-4CDE-A9F9-C85994BEEA89}" sibTransId="{28322DAE-D6C2-41F1-BF08-98B695116419}"/>
    <dgm:cxn modelId="{B3468B4B-6475-4E25-9A70-0B02FF54B817}" type="presOf" srcId="{28322DAE-D6C2-41F1-BF08-98B695116419}" destId="{2BD83546-5075-460F-809E-ECDA33F92860}" srcOrd="0" destOrd="0" presId="urn:microsoft.com/office/officeart/2005/8/layout/equation1"/>
    <dgm:cxn modelId="{6343C733-72A9-45F1-A81E-57BBB31F5793}" srcId="{3D7A227D-B5C0-42FD-B4EE-DE746430884D}" destId="{2E19D2B0-9D40-4257-8B3B-F63F5AB49BAC}" srcOrd="1" destOrd="0" parTransId="{63C82F52-3F10-43AB-A9DB-4006E8A67F79}" sibTransId="{83D6F374-798F-4611-A54E-5D921F6F068B}"/>
    <dgm:cxn modelId="{EE086FC1-39EE-4078-8EF7-C27C58FE7D7D}" type="presOf" srcId="{4AD301D3-2DAF-4A0D-92EF-2B711B5AACEB}" destId="{F64A1268-3EA0-463B-B248-1D5107896629}" srcOrd="0" destOrd="0" presId="urn:microsoft.com/office/officeart/2005/8/layout/equation1"/>
    <dgm:cxn modelId="{E9C1FD09-6CF4-4A2E-B303-4F9A957B3A22}" type="presOf" srcId="{585CEC49-C9E2-4CAA-8571-85A261269160}" destId="{B9B539F5-0AE9-431C-A54F-8FE3C43BCBAC}" srcOrd="0" destOrd="0" presId="urn:microsoft.com/office/officeart/2005/8/layout/equation1"/>
    <dgm:cxn modelId="{F8646601-E071-4998-A9F5-30B5CF8186E3}" type="presParOf" srcId="{3BCD3FDA-88E8-4112-A776-1C48A499ED6D}" destId="{F64A1268-3EA0-463B-B248-1D5107896629}" srcOrd="0" destOrd="0" presId="urn:microsoft.com/office/officeart/2005/8/layout/equation1"/>
    <dgm:cxn modelId="{6A4E5118-C08E-4975-A8E6-A8160F22C455}" type="presParOf" srcId="{3BCD3FDA-88E8-4112-A776-1C48A499ED6D}" destId="{F4899543-81FA-470C-B93A-1C439BACA7C5}" srcOrd="1" destOrd="0" presId="urn:microsoft.com/office/officeart/2005/8/layout/equation1"/>
    <dgm:cxn modelId="{1091C601-C7A3-4E48-AF45-1718ED0C1C8C}" type="presParOf" srcId="{3BCD3FDA-88E8-4112-A776-1C48A499ED6D}" destId="{2BD83546-5075-460F-809E-ECDA33F92860}" srcOrd="2" destOrd="0" presId="urn:microsoft.com/office/officeart/2005/8/layout/equation1"/>
    <dgm:cxn modelId="{7748DB22-4D6A-4BB9-819E-A0B25605A733}" type="presParOf" srcId="{3BCD3FDA-88E8-4112-A776-1C48A499ED6D}" destId="{6E6A6FB2-CC83-4950-93AA-EA6FEC1A469C}" srcOrd="3" destOrd="0" presId="urn:microsoft.com/office/officeart/2005/8/layout/equation1"/>
    <dgm:cxn modelId="{03C4723F-5C38-486F-AA6F-DC0BF7DBAB02}" type="presParOf" srcId="{3BCD3FDA-88E8-4112-A776-1C48A499ED6D}" destId="{A73C3B47-356F-4B8F-9D28-5AFD6C85B0C3}" srcOrd="4" destOrd="0" presId="urn:microsoft.com/office/officeart/2005/8/layout/equation1"/>
    <dgm:cxn modelId="{7F659C06-9B69-4806-A6ED-18B644992755}" type="presParOf" srcId="{3BCD3FDA-88E8-4112-A776-1C48A499ED6D}" destId="{1D80A55C-9C1E-4A3B-BCA1-6CD96ECA35BF}" srcOrd="5" destOrd="0" presId="urn:microsoft.com/office/officeart/2005/8/layout/equation1"/>
    <dgm:cxn modelId="{DBB12259-5A1D-42CE-9D03-26D3AA1F690A}" type="presParOf" srcId="{3BCD3FDA-88E8-4112-A776-1C48A499ED6D}" destId="{AF1629D5-65C0-4EDB-A9E3-CC7C4D0F871C}" srcOrd="6" destOrd="0" presId="urn:microsoft.com/office/officeart/2005/8/layout/equation1"/>
    <dgm:cxn modelId="{BAAB17E1-69F5-420D-83F4-50FAD782D363}" type="presParOf" srcId="{3BCD3FDA-88E8-4112-A776-1C48A499ED6D}" destId="{45175A50-224F-422C-B2FF-F0E17BADE818}" srcOrd="7" destOrd="0" presId="urn:microsoft.com/office/officeart/2005/8/layout/equation1"/>
    <dgm:cxn modelId="{20C7EDEB-384D-407E-BC02-20F9152BAC87}" type="presParOf" srcId="{3BCD3FDA-88E8-4112-A776-1C48A499ED6D}" destId="{B9B539F5-0AE9-431C-A54F-8FE3C43BCBA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A227D-B5C0-42FD-B4EE-DE746430884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</dgm:pt>
    <dgm:pt modelId="{4AD301D3-2DAF-4A0D-92EF-2B711B5AACEB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8B60CD1E-12E6-4CDE-A9F9-C85994BEEA89}" type="parTrans" cxnId="{A6456A4D-533C-4ED6-A554-D30890595225}">
      <dgm:prSet/>
      <dgm:spPr/>
      <dgm:t>
        <a:bodyPr/>
        <a:lstStyle/>
        <a:p>
          <a:endParaRPr lang="zh-CN" altLang="en-US" sz="1400"/>
        </a:p>
      </dgm:t>
    </dgm:pt>
    <dgm:pt modelId="{28322DAE-D6C2-41F1-BF08-98B695116419}" type="sibTrans" cxnId="{A6456A4D-533C-4ED6-A554-D30890595225}">
      <dgm:prSet custT="1"/>
      <dgm:spPr/>
      <dgm:t>
        <a:bodyPr/>
        <a:lstStyle/>
        <a:p>
          <a:endParaRPr lang="zh-CN" altLang="en-US" sz="1400"/>
        </a:p>
      </dgm:t>
    </dgm:pt>
    <dgm:pt modelId="{2E19D2B0-9D40-4257-8B3B-F63F5AB49BAC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Group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63C82F52-3F10-43AB-A9DB-4006E8A67F79}" type="parTrans" cxnId="{6343C733-72A9-45F1-A81E-57BBB31F5793}">
      <dgm:prSet/>
      <dgm:spPr/>
      <dgm:t>
        <a:bodyPr/>
        <a:lstStyle/>
        <a:p>
          <a:endParaRPr lang="zh-CN" altLang="en-US" sz="1400"/>
        </a:p>
      </dgm:t>
    </dgm:pt>
    <dgm:pt modelId="{83D6F374-798F-4611-A54E-5D921F6F068B}" type="sibTrans" cxnId="{6343C733-72A9-45F1-A81E-57BBB31F5793}">
      <dgm:prSet custT="1"/>
      <dgm:spPr/>
      <dgm:t>
        <a:bodyPr/>
        <a:lstStyle/>
        <a:p>
          <a:endParaRPr lang="zh-CN" altLang="en-US" sz="1400"/>
        </a:p>
      </dgm:t>
    </dgm:pt>
    <dgm:pt modelId="{B12807A3-AEA2-443E-8C0A-598A4F68938B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Identity 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8EF025AF-CEB8-44C2-B2B2-6E99F377A768}" type="parTrans" cxnId="{19452A8D-17FA-4914-9F07-0DA86EEBC03C}">
      <dgm:prSet/>
      <dgm:spPr/>
      <dgm:t>
        <a:bodyPr/>
        <a:lstStyle/>
        <a:p>
          <a:endParaRPr lang="zh-CN" altLang="en-US"/>
        </a:p>
      </dgm:t>
    </dgm:pt>
    <dgm:pt modelId="{0409D57A-2748-4D8F-854B-193B7891BCD4}" type="sibTrans" cxnId="{19452A8D-17FA-4914-9F07-0DA86EEBC03C}">
      <dgm:prSet/>
      <dgm:spPr/>
      <dgm:t>
        <a:bodyPr/>
        <a:lstStyle/>
        <a:p>
          <a:endParaRPr lang="zh-CN" altLang="en-US"/>
        </a:p>
      </dgm:t>
    </dgm:pt>
    <dgm:pt modelId="{A0D5F765-C9FF-4E20-B4DA-80CA350302DB}" type="pres">
      <dgm:prSet presAssocID="{3D7A227D-B5C0-42FD-B4EE-DE746430884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25563F-3300-4421-9C53-EBAC8180743A}" type="pres">
      <dgm:prSet presAssocID="{B12807A3-AEA2-443E-8C0A-598A4F68938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B4404D7-CA40-4794-BB45-4451BB7F77EA}" type="pres">
      <dgm:prSet presAssocID="{8B60CD1E-12E6-4CDE-A9F9-C85994BEEA89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C3B0C214-CD6E-4696-95A0-05C8D515AB21}" type="pres">
      <dgm:prSet presAssocID="{4AD301D3-2DAF-4A0D-92EF-2B711B5AACE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460C-7BCE-4EAC-A724-7B7F51F3E84D}" type="pres">
      <dgm:prSet presAssocID="{63C82F52-3F10-43AB-A9DB-4006E8A67F79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156EE13C-C4CF-42B1-975E-896676C39DED}" type="pres">
      <dgm:prSet presAssocID="{2E19D2B0-9D40-4257-8B3B-F63F5AB49B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0988A8-009B-4DAA-9B6B-6924ADBA3C4B}" type="presOf" srcId="{8B60CD1E-12E6-4CDE-A9F9-C85994BEEA89}" destId="{9B4404D7-CA40-4794-BB45-4451BB7F77EA}" srcOrd="0" destOrd="0" presId="urn:microsoft.com/office/officeart/2005/8/layout/radial4"/>
    <dgm:cxn modelId="{2B9B55A0-43DE-4A5D-92A7-974314F2ACC8}" type="presOf" srcId="{63C82F52-3F10-43AB-A9DB-4006E8A67F79}" destId="{8911460C-7BCE-4EAC-A724-7B7F51F3E84D}" srcOrd="0" destOrd="0" presId="urn:microsoft.com/office/officeart/2005/8/layout/radial4"/>
    <dgm:cxn modelId="{A6456A4D-533C-4ED6-A554-D30890595225}" srcId="{B12807A3-AEA2-443E-8C0A-598A4F68938B}" destId="{4AD301D3-2DAF-4A0D-92EF-2B711B5AACEB}" srcOrd="0" destOrd="0" parTransId="{8B60CD1E-12E6-4CDE-A9F9-C85994BEEA89}" sibTransId="{28322DAE-D6C2-41F1-BF08-98B695116419}"/>
    <dgm:cxn modelId="{19452A8D-17FA-4914-9F07-0DA86EEBC03C}" srcId="{3D7A227D-B5C0-42FD-B4EE-DE746430884D}" destId="{B12807A3-AEA2-443E-8C0A-598A4F68938B}" srcOrd="0" destOrd="0" parTransId="{8EF025AF-CEB8-44C2-B2B2-6E99F377A768}" sibTransId="{0409D57A-2748-4D8F-854B-193B7891BCD4}"/>
    <dgm:cxn modelId="{28D1F5AB-F03F-42B8-BA54-45E8743E2738}" type="presOf" srcId="{3D7A227D-B5C0-42FD-B4EE-DE746430884D}" destId="{A0D5F765-C9FF-4E20-B4DA-80CA350302DB}" srcOrd="0" destOrd="0" presId="urn:microsoft.com/office/officeart/2005/8/layout/radial4"/>
    <dgm:cxn modelId="{6343C733-72A9-45F1-A81E-57BBB31F5793}" srcId="{B12807A3-AEA2-443E-8C0A-598A4F68938B}" destId="{2E19D2B0-9D40-4257-8B3B-F63F5AB49BAC}" srcOrd="1" destOrd="0" parTransId="{63C82F52-3F10-43AB-A9DB-4006E8A67F79}" sibTransId="{83D6F374-798F-4611-A54E-5D921F6F068B}"/>
    <dgm:cxn modelId="{395F26C7-73B7-48A1-8A51-BC7D673DB48A}" type="presOf" srcId="{B12807A3-AEA2-443E-8C0A-598A4F68938B}" destId="{1D25563F-3300-4421-9C53-EBAC8180743A}" srcOrd="0" destOrd="0" presId="urn:microsoft.com/office/officeart/2005/8/layout/radial4"/>
    <dgm:cxn modelId="{F454ED6C-6E07-4F7B-9E6C-75059C125F8A}" type="presOf" srcId="{4AD301D3-2DAF-4A0D-92EF-2B711B5AACEB}" destId="{C3B0C214-CD6E-4696-95A0-05C8D515AB21}" srcOrd="0" destOrd="0" presId="urn:microsoft.com/office/officeart/2005/8/layout/radial4"/>
    <dgm:cxn modelId="{8C767F48-6331-4578-BCCB-B8FD29BC8E35}" type="presOf" srcId="{2E19D2B0-9D40-4257-8B3B-F63F5AB49BAC}" destId="{156EE13C-C4CF-42B1-975E-896676C39DED}" srcOrd="0" destOrd="0" presId="urn:microsoft.com/office/officeart/2005/8/layout/radial4"/>
    <dgm:cxn modelId="{59EFACB6-03E9-4698-93F5-B92BD33A1BD4}" type="presParOf" srcId="{A0D5F765-C9FF-4E20-B4DA-80CA350302DB}" destId="{1D25563F-3300-4421-9C53-EBAC8180743A}" srcOrd="0" destOrd="0" presId="urn:microsoft.com/office/officeart/2005/8/layout/radial4"/>
    <dgm:cxn modelId="{F466020B-6A05-4D69-B1F6-1E51B5C2BA40}" type="presParOf" srcId="{A0D5F765-C9FF-4E20-B4DA-80CA350302DB}" destId="{9B4404D7-CA40-4794-BB45-4451BB7F77EA}" srcOrd="1" destOrd="0" presId="urn:microsoft.com/office/officeart/2005/8/layout/radial4"/>
    <dgm:cxn modelId="{B93F4A46-C447-4146-99D3-3ACEF61E0B89}" type="presParOf" srcId="{A0D5F765-C9FF-4E20-B4DA-80CA350302DB}" destId="{C3B0C214-CD6E-4696-95A0-05C8D515AB21}" srcOrd="2" destOrd="0" presId="urn:microsoft.com/office/officeart/2005/8/layout/radial4"/>
    <dgm:cxn modelId="{7BD1C8B9-C3E0-4EA4-ACF0-C0546C1EBCAA}" type="presParOf" srcId="{A0D5F765-C9FF-4E20-B4DA-80CA350302DB}" destId="{8911460C-7BCE-4EAC-A724-7B7F51F3E84D}" srcOrd="3" destOrd="0" presId="urn:microsoft.com/office/officeart/2005/8/layout/radial4"/>
    <dgm:cxn modelId="{794B0C2B-8BAD-480E-BCE4-F39FC3A37B14}" type="presParOf" srcId="{A0D5F765-C9FF-4E20-B4DA-80CA350302DB}" destId="{156EE13C-C4CF-42B1-975E-896676C39DE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7A227D-B5C0-42FD-B4EE-DE746430884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</dgm:pt>
    <dgm:pt modelId="{4AD301D3-2DAF-4A0D-92EF-2B711B5AACEB}">
      <dgm:prSet phldrT="[文本]" custT="1"/>
      <dgm:spPr/>
      <dgm:t>
        <a:bodyPr/>
        <a:lstStyle/>
        <a:p>
          <a:r>
            <a:rPr lang="en-US" sz="1600" dirty="0" smtClean="0">
              <a:latin typeface="+mn-lt"/>
              <a:ea typeface="+mn-ea"/>
              <a:cs typeface="+mn-ea"/>
              <a:sym typeface="+mn-lt"/>
            </a:rPr>
            <a:t>Project</a:t>
          </a:r>
        </a:p>
      </dgm:t>
    </dgm:pt>
    <dgm:pt modelId="{8B60CD1E-12E6-4CDE-A9F9-C85994BEEA89}" type="parTrans" cxnId="{A6456A4D-533C-4ED6-A554-D30890595225}">
      <dgm:prSet/>
      <dgm:spPr/>
      <dgm:t>
        <a:bodyPr/>
        <a:lstStyle/>
        <a:p>
          <a:endParaRPr lang="zh-CN" altLang="en-US" sz="1600"/>
        </a:p>
      </dgm:t>
    </dgm:pt>
    <dgm:pt modelId="{28322DAE-D6C2-41F1-BF08-98B695116419}" type="sibTrans" cxnId="{A6456A4D-533C-4ED6-A554-D30890595225}">
      <dgm:prSet custT="1"/>
      <dgm:spPr/>
      <dgm:t>
        <a:bodyPr/>
        <a:lstStyle/>
        <a:p>
          <a:endParaRPr lang="zh-CN" altLang="en-US" sz="1600"/>
        </a:p>
      </dgm:t>
    </dgm:pt>
    <dgm:pt modelId="{2E19D2B0-9D40-4257-8B3B-F63F5AB49BAC}">
      <dgm:prSet phldrT="[文本]" custT="1"/>
      <dgm:spPr/>
      <dgm:t>
        <a:bodyPr/>
        <a:lstStyle/>
        <a:p>
          <a:r>
            <a:rPr lang="en-US" sz="1600" dirty="0" smtClean="0">
              <a:latin typeface="+mn-lt"/>
              <a:ea typeface="+mn-ea"/>
              <a:cs typeface="+mn-ea"/>
              <a:sym typeface="+mn-lt"/>
            </a:rPr>
            <a:t>Domain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63C82F52-3F10-43AB-A9DB-4006E8A67F79}" type="parTrans" cxnId="{6343C733-72A9-45F1-A81E-57BBB31F5793}">
      <dgm:prSet/>
      <dgm:spPr/>
      <dgm:t>
        <a:bodyPr/>
        <a:lstStyle/>
        <a:p>
          <a:endParaRPr lang="zh-CN" altLang="en-US" sz="1600"/>
        </a:p>
      </dgm:t>
    </dgm:pt>
    <dgm:pt modelId="{83D6F374-798F-4611-A54E-5D921F6F068B}" type="sibTrans" cxnId="{6343C733-72A9-45F1-A81E-57BBB31F5793}">
      <dgm:prSet custT="1"/>
      <dgm:spPr/>
      <dgm:t>
        <a:bodyPr/>
        <a:lstStyle/>
        <a:p>
          <a:endParaRPr lang="zh-CN" altLang="en-US" sz="1600"/>
        </a:p>
      </dgm:t>
    </dgm:pt>
    <dgm:pt modelId="{B12807A3-AEA2-443E-8C0A-598A4F68938B}">
      <dgm:prSet phldrT="[文本]" custT="1"/>
      <dgm:spPr/>
      <dgm:t>
        <a:bodyPr/>
        <a:lstStyle/>
        <a:p>
          <a:r>
            <a:rPr lang="en-US" sz="1600" dirty="0" smtClean="0">
              <a:latin typeface="+mn-lt"/>
              <a:ea typeface="+mn-ea"/>
              <a:cs typeface="+mn-ea"/>
              <a:sym typeface="+mn-lt"/>
            </a:rPr>
            <a:t>Resource</a:t>
          </a:r>
          <a:endParaRPr lang="zh-CN" altLang="en-US" sz="1600" dirty="0">
            <a:latin typeface="+mn-lt"/>
            <a:ea typeface="+mn-ea"/>
            <a:cs typeface="+mn-ea"/>
            <a:sym typeface="+mn-lt"/>
          </a:endParaRPr>
        </a:p>
      </dgm:t>
    </dgm:pt>
    <dgm:pt modelId="{8EF025AF-CEB8-44C2-B2B2-6E99F377A768}" type="parTrans" cxnId="{19452A8D-17FA-4914-9F07-0DA86EEBC03C}">
      <dgm:prSet/>
      <dgm:spPr/>
      <dgm:t>
        <a:bodyPr/>
        <a:lstStyle/>
        <a:p>
          <a:endParaRPr lang="zh-CN" altLang="en-US" sz="1600"/>
        </a:p>
      </dgm:t>
    </dgm:pt>
    <dgm:pt modelId="{0409D57A-2748-4D8F-854B-193B7891BCD4}" type="sibTrans" cxnId="{19452A8D-17FA-4914-9F07-0DA86EEBC03C}">
      <dgm:prSet/>
      <dgm:spPr/>
      <dgm:t>
        <a:bodyPr/>
        <a:lstStyle/>
        <a:p>
          <a:endParaRPr lang="zh-CN" altLang="en-US" sz="1600"/>
        </a:p>
      </dgm:t>
    </dgm:pt>
    <dgm:pt modelId="{A0D5F765-C9FF-4E20-B4DA-80CA350302DB}" type="pres">
      <dgm:prSet presAssocID="{3D7A227D-B5C0-42FD-B4EE-DE746430884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25563F-3300-4421-9C53-EBAC8180743A}" type="pres">
      <dgm:prSet presAssocID="{B12807A3-AEA2-443E-8C0A-598A4F68938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B4404D7-CA40-4794-BB45-4451BB7F77EA}" type="pres">
      <dgm:prSet presAssocID="{8B60CD1E-12E6-4CDE-A9F9-C85994BEEA89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C3B0C214-CD6E-4696-95A0-05C8D515AB21}" type="pres">
      <dgm:prSet presAssocID="{4AD301D3-2DAF-4A0D-92EF-2B711B5AACE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460C-7BCE-4EAC-A724-7B7F51F3E84D}" type="pres">
      <dgm:prSet presAssocID="{63C82F52-3F10-43AB-A9DB-4006E8A67F79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156EE13C-C4CF-42B1-975E-896676C39DED}" type="pres">
      <dgm:prSet presAssocID="{2E19D2B0-9D40-4257-8B3B-F63F5AB49B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11B20A-465F-4D60-ABAA-09B3C7975F37}" type="presOf" srcId="{2E19D2B0-9D40-4257-8B3B-F63F5AB49BAC}" destId="{156EE13C-C4CF-42B1-975E-896676C39DED}" srcOrd="0" destOrd="0" presId="urn:microsoft.com/office/officeart/2005/8/layout/radial4"/>
    <dgm:cxn modelId="{A6456A4D-533C-4ED6-A554-D30890595225}" srcId="{B12807A3-AEA2-443E-8C0A-598A4F68938B}" destId="{4AD301D3-2DAF-4A0D-92EF-2B711B5AACEB}" srcOrd="0" destOrd="0" parTransId="{8B60CD1E-12E6-4CDE-A9F9-C85994BEEA89}" sibTransId="{28322DAE-D6C2-41F1-BF08-98B695116419}"/>
    <dgm:cxn modelId="{96E0E43D-C570-4453-8975-D47789546CE2}" type="presOf" srcId="{63C82F52-3F10-43AB-A9DB-4006E8A67F79}" destId="{8911460C-7BCE-4EAC-A724-7B7F51F3E84D}" srcOrd="0" destOrd="0" presId="urn:microsoft.com/office/officeart/2005/8/layout/radial4"/>
    <dgm:cxn modelId="{19452A8D-17FA-4914-9F07-0DA86EEBC03C}" srcId="{3D7A227D-B5C0-42FD-B4EE-DE746430884D}" destId="{B12807A3-AEA2-443E-8C0A-598A4F68938B}" srcOrd="0" destOrd="0" parTransId="{8EF025AF-CEB8-44C2-B2B2-6E99F377A768}" sibTransId="{0409D57A-2748-4D8F-854B-193B7891BCD4}"/>
    <dgm:cxn modelId="{6343C733-72A9-45F1-A81E-57BBB31F5793}" srcId="{B12807A3-AEA2-443E-8C0A-598A4F68938B}" destId="{2E19D2B0-9D40-4257-8B3B-F63F5AB49BAC}" srcOrd="1" destOrd="0" parTransId="{63C82F52-3F10-43AB-A9DB-4006E8A67F79}" sibTransId="{83D6F374-798F-4611-A54E-5D921F6F068B}"/>
    <dgm:cxn modelId="{C9536B8D-5D7C-4E18-A407-B04B8779B55C}" type="presOf" srcId="{3D7A227D-B5C0-42FD-B4EE-DE746430884D}" destId="{A0D5F765-C9FF-4E20-B4DA-80CA350302DB}" srcOrd="0" destOrd="0" presId="urn:microsoft.com/office/officeart/2005/8/layout/radial4"/>
    <dgm:cxn modelId="{C46662D7-38F5-46A7-9A1B-A955EAD18739}" type="presOf" srcId="{4AD301D3-2DAF-4A0D-92EF-2B711B5AACEB}" destId="{C3B0C214-CD6E-4696-95A0-05C8D515AB21}" srcOrd="0" destOrd="0" presId="urn:microsoft.com/office/officeart/2005/8/layout/radial4"/>
    <dgm:cxn modelId="{34A48B28-ED86-4832-822D-210AA6061466}" type="presOf" srcId="{B12807A3-AEA2-443E-8C0A-598A4F68938B}" destId="{1D25563F-3300-4421-9C53-EBAC8180743A}" srcOrd="0" destOrd="0" presId="urn:microsoft.com/office/officeart/2005/8/layout/radial4"/>
    <dgm:cxn modelId="{F1BE6644-105D-48A4-821D-D24371E00816}" type="presOf" srcId="{8B60CD1E-12E6-4CDE-A9F9-C85994BEEA89}" destId="{9B4404D7-CA40-4794-BB45-4451BB7F77EA}" srcOrd="0" destOrd="0" presId="urn:microsoft.com/office/officeart/2005/8/layout/radial4"/>
    <dgm:cxn modelId="{B85F61DF-D193-46BF-9127-3A475C432EAE}" type="presParOf" srcId="{A0D5F765-C9FF-4E20-B4DA-80CA350302DB}" destId="{1D25563F-3300-4421-9C53-EBAC8180743A}" srcOrd="0" destOrd="0" presId="urn:microsoft.com/office/officeart/2005/8/layout/radial4"/>
    <dgm:cxn modelId="{8385A294-23E2-4A40-AD73-3738661F4143}" type="presParOf" srcId="{A0D5F765-C9FF-4E20-B4DA-80CA350302DB}" destId="{9B4404D7-CA40-4794-BB45-4451BB7F77EA}" srcOrd="1" destOrd="0" presId="urn:microsoft.com/office/officeart/2005/8/layout/radial4"/>
    <dgm:cxn modelId="{89FBBA56-7354-474E-9A1B-AB0267005B09}" type="presParOf" srcId="{A0D5F765-C9FF-4E20-B4DA-80CA350302DB}" destId="{C3B0C214-CD6E-4696-95A0-05C8D515AB21}" srcOrd="2" destOrd="0" presId="urn:microsoft.com/office/officeart/2005/8/layout/radial4"/>
    <dgm:cxn modelId="{5A49C103-A01F-43C9-92DE-DAC445CB2073}" type="presParOf" srcId="{A0D5F765-C9FF-4E20-B4DA-80CA350302DB}" destId="{8911460C-7BCE-4EAC-A724-7B7F51F3E84D}" srcOrd="3" destOrd="0" presId="urn:microsoft.com/office/officeart/2005/8/layout/radial4"/>
    <dgm:cxn modelId="{71965E05-0553-4831-B271-F6635E8E7675}" type="presParOf" srcId="{A0D5F765-C9FF-4E20-B4DA-80CA350302DB}" destId="{156EE13C-C4CF-42B1-975E-896676C39DE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6FEA03-9E17-4D78-B13D-E03A94BE28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772481D-B5A9-4563-8217-3377ADB392B0}">
      <dgm:prSet phldrT="[文本]" custT="1"/>
      <dgm:spPr>
        <a:solidFill>
          <a:srgbClr val="4472C4"/>
        </a:solidFill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Project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00D9BC49-C7C2-45E8-822A-542F13E44321}" type="parTrans" cxnId="{248F32D7-2E45-4F33-855C-EE8721A3EA1C}">
      <dgm:prSet custT="1"/>
      <dgm:spPr/>
      <dgm:t>
        <a:bodyPr/>
        <a:lstStyle/>
        <a:p>
          <a:endParaRPr lang="zh-CN" altLang="en-US" sz="1400"/>
        </a:p>
      </dgm:t>
    </dgm:pt>
    <dgm:pt modelId="{213A07D2-2595-4A48-BCD6-BF4074E863D3}" type="sibTrans" cxnId="{248F32D7-2E45-4F33-855C-EE8721A3EA1C}">
      <dgm:prSet/>
      <dgm:spPr/>
      <dgm:t>
        <a:bodyPr/>
        <a:lstStyle/>
        <a:p>
          <a:endParaRPr lang="zh-CN" altLang="en-US" sz="1400"/>
        </a:p>
      </dgm:t>
    </dgm:pt>
    <dgm:pt modelId="{ED3FE2B5-FD1C-41AC-8991-4E0D7C7E47BC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AAA62EA5-1696-4FE7-A02C-60CDB1F1CD22}" type="parTrans" cxnId="{063BD5E1-E5D0-4A8F-9657-EBB6ACA571B7}">
      <dgm:prSet custT="1"/>
      <dgm:spPr/>
      <dgm:t>
        <a:bodyPr/>
        <a:lstStyle/>
        <a:p>
          <a:endParaRPr lang="zh-CN" altLang="en-US" sz="1400"/>
        </a:p>
      </dgm:t>
    </dgm:pt>
    <dgm:pt modelId="{BE263506-5E13-445F-A7F5-BCE687728171}" type="sibTrans" cxnId="{063BD5E1-E5D0-4A8F-9657-EBB6ACA571B7}">
      <dgm:prSet/>
      <dgm:spPr/>
      <dgm:t>
        <a:bodyPr/>
        <a:lstStyle/>
        <a:p>
          <a:endParaRPr lang="zh-CN" altLang="en-US" sz="1400"/>
        </a:p>
      </dgm:t>
    </dgm:pt>
    <dgm:pt modelId="{05638940-1C7A-4DC2-B060-C49F3E9B2A72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Group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91931624-B2DB-4B9F-A1D3-E3133DFD936A}" type="parTrans" cxnId="{6D615719-4FDC-48A9-846E-B990FB051180}">
      <dgm:prSet custT="1"/>
      <dgm:spPr/>
      <dgm:t>
        <a:bodyPr/>
        <a:lstStyle/>
        <a:p>
          <a:endParaRPr lang="zh-CN" altLang="en-US" sz="1400"/>
        </a:p>
      </dgm:t>
    </dgm:pt>
    <dgm:pt modelId="{E73EE5C8-5334-4418-833F-E1DC0BC78A3C}" type="sibTrans" cxnId="{6D615719-4FDC-48A9-846E-B990FB051180}">
      <dgm:prSet/>
      <dgm:spPr/>
      <dgm:t>
        <a:bodyPr/>
        <a:lstStyle/>
        <a:p>
          <a:endParaRPr lang="zh-CN" altLang="en-US" sz="1400"/>
        </a:p>
      </dgm:t>
    </dgm:pt>
    <dgm:pt modelId="{D3F73A5E-41E5-4CDB-BC22-AA786A7F0816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  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6C288D31-AB42-418B-918B-43CB63E9CBF9}" type="sibTrans" cxnId="{EBDE55B6-5E98-47F2-925D-96E8EAB4E46C}">
      <dgm:prSet/>
      <dgm:spPr/>
      <dgm:t>
        <a:bodyPr/>
        <a:lstStyle/>
        <a:p>
          <a:endParaRPr lang="zh-CN" altLang="en-US" sz="1400"/>
        </a:p>
      </dgm:t>
    </dgm:pt>
    <dgm:pt modelId="{58EE39AC-6B24-4050-81B2-07925A0C165B}" type="parTrans" cxnId="{EBDE55B6-5E98-47F2-925D-96E8EAB4E46C}">
      <dgm:prSet/>
      <dgm:spPr/>
      <dgm:t>
        <a:bodyPr/>
        <a:lstStyle/>
        <a:p>
          <a:endParaRPr lang="zh-CN" altLang="en-US" sz="1400"/>
        </a:p>
      </dgm:t>
    </dgm:pt>
    <dgm:pt modelId="{E360D039-B39D-4FF6-A91C-B35CB556F19F}" type="pres">
      <dgm:prSet presAssocID="{6D6FEA03-9E17-4D78-B13D-E03A94BE28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07F81E-DB0C-47EB-A894-1612543EF73A}" type="pres">
      <dgm:prSet presAssocID="{D3F73A5E-41E5-4CDB-BC22-AA786A7F0816}" presName="root1" presStyleCnt="0"/>
      <dgm:spPr/>
    </dgm:pt>
    <dgm:pt modelId="{FB58CA92-5D67-47C3-B306-3BE5AEDF97F5}" type="pres">
      <dgm:prSet presAssocID="{D3F73A5E-41E5-4CDB-BC22-AA786A7F08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B38B20-027D-4767-B180-1CCCABE4F14F}" type="pres">
      <dgm:prSet presAssocID="{D3F73A5E-41E5-4CDB-BC22-AA786A7F0816}" presName="level2hierChild" presStyleCnt="0"/>
      <dgm:spPr/>
    </dgm:pt>
    <dgm:pt modelId="{2FB13D80-FA8E-49D4-AAAC-BBA430B6DEE7}" type="pres">
      <dgm:prSet presAssocID="{00D9BC49-C7C2-45E8-822A-542F13E4432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372818A-2D2A-4156-AB01-D885616C0566}" type="pres">
      <dgm:prSet presAssocID="{00D9BC49-C7C2-45E8-822A-542F13E4432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2F1555A-DDA5-44A1-83B1-69CF381EA189}" type="pres">
      <dgm:prSet presAssocID="{6772481D-B5A9-4563-8217-3377ADB392B0}" presName="root2" presStyleCnt="0"/>
      <dgm:spPr/>
    </dgm:pt>
    <dgm:pt modelId="{B8645895-650A-47DB-9FE7-8BB1F6B71510}" type="pres">
      <dgm:prSet presAssocID="{6772481D-B5A9-4563-8217-3377ADB392B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486868-B61B-421F-ABC5-23064C7FC589}" type="pres">
      <dgm:prSet presAssocID="{6772481D-B5A9-4563-8217-3377ADB392B0}" presName="level3hierChild" presStyleCnt="0"/>
      <dgm:spPr/>
    </dgm:pt>
    <dgm:pt modelId="{FDB21F27-0D2D-4624-B1CD-FC7CF69F6DFD}" type="pres">
      <dgm:prSet presAssocID="{AAA62EA5-1696-4FE7-A02C-60CDB1F1CD22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4568C3C-BF93-46D2-B707-F1FD7EF85600}" type="pres">
      <dgm:prSet presAssocID="{AAA62EA5-1696-4FE7-A02C-60CDB1F1CD22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1E0836F-F7E4-4070-A965-7DF6BA99E4A0}" type="pres">
      <dgm:prSet presAssocID="{ED3FE2B5-FD1C-41AC-8991-4E0D7C7E47BC}" presName="root2" presStyleCnt="0"/>
      <dgm:spPr/>
    </dgm:pt>
    <dgm:pt modelId="{DB074FCA-1463-47E3-82A2-01BEE925E7E3}" type="pres">
      <dgm:prSet presAssocID="{ED3FE2B5-FD1C-41AC-8991-4E0D7C7E47B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CB72E9-D25E-4683-AEED-774CF7DC0F81}" type="pres">
      <dgm:prSet presAssocID="{ED3FE2B5-FD1C-41AC-8991-4E0D7C7E47BC}" presName="level3hierChild" presStyleCnt="0"/>
      <dgm:spPr/>
    </dgm:pt>
    <dgm:pt modelId="{41C97993-9FCA-498C-A91E-89349600B85E}" type="pres">
      <dgm:prSet presAssocID="{91931624-B2DB-4B9F-A1D3-E3133DFD936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8F6798-EB17-4E31-8F67-3B48309143CA}" type="pres">
      <dgm:prSet presAssocID="{91931624-B2DB-4B9F-A1D3-E3133DFD936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BB45727-D701-4C6B-8E91-52063EC1FD40}" type="pres">
      <dgm:prSet presAssocID="{05638940-1C7A-4DC2-B060-C49F3E9B2A72}" presName="root2" presStyleCnt="0"/>
      <dgm:spPr/>
    </dgm:pt>
    <dgm:pt modelId="{BB0F9F54-DD5C-4406-9DF3-473B1FDDE758}" type="pres">
      <dgm:prSet presAssocID="{05638940-1C7A-4DC2-B060-C49F3E9B2A7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0FE86-0E9F-4F31-81A9-7AE3C9AB6FA8}" type="pres">
      <dgm:prSet presAssocID="{05638940-1C7A-4DC2-B060-C49F3E9B2A72}" presName="level3hierChild" presStyleCnt="0"/>
      <dgm:spPr/>
    </dgm:pt>
  </dgm:ptLst>
  <dgm:cxnLst>
    <dgm:cxn modelId="{DFCAF485-AE74-4681-BABD-85FD79869978}" type="presOf" srcId="{D3F73A5E-41E5-4CDB-BC22-AA786A7F0816}" destId="{FB58CA92-5D67-47C3-B306-3BE5AEDF97F5}" srcOrd="0" destOrd="0" presId="urn:microsoft.com/office/officeart/2005/8/layout/hierarchy2"/>
    <dgm:cxn modelId="{EBDE55B6-5E98-47F2-925D-96E8EAB4E46C}" srcId="{6D6FEA03-9E17-4D78-B13D-E03A94BE2878}" destId="{D3F73A5E-41E5-4CDB-BC22-AA786A7F0816}" srcOrd="0" destOrd="0" parTransId="{58EE39AC-6B24-4050-81B2-07925A0C165B}" sibTransId="{6C288D31-AB42-418B-918B-43CB63E9CBF9}"/>
    <dgm:cxn modelId="{6D615719-4FDC-48A9-846E-B990FB051180}" srcId="{D3F73A5E-41E5-4CDB-BC22-AA786A7F0816}" destId="{05638940-1C7A-4DC2-B060-C49F3E9B2A72}" srcOrd="2" destOrd="0" parTransId="{91931624-B2DB-4B9F-A1D3-E3133DFD936A}" sibTransId="{E73EE5C8-5334-4418-833F-E1DC0BC78A3C}"/>
    <dgm:cxn modelId="{248F32D7-2E45-4F33-855C-EE8721A3EA1C}" srcId="{D3F73A5E-41E5-4CDB-BC22-AA786A7F0816}" destId="{6772481D-B5A9-4563-8217-3377ADB392B0}" srcOrd="0" destOrd="0" parTransId="{00D9BC49-C7C2-45E8-822A-542F13E44321}" sibTransId="{213A07D2-2595-4A48-BCD6-BF4074E863D3}"/>
    <dgm:cxn modelId="{7DDFFD75-DDE4-4BDC-A273-F6DA39C0300C}" type="presOf" srcId="{ED3FE2B5-FD1C-41AC-8991-4E0D7C7E47BC}" destId="{DB074FCA-1463-47E3-82A2-01BEE925E7E3}" srcOrd="0" destOrd="0" presId="urn:microsoft.com/office/officeart/2005/8/layout/hierarchy2"/>
    <dgm:cxn modelId="{67EEDB4B-C95B-446B-AB91-FC373C9C7E24}" type="presOf" srcId="{00D9BC49-C7C2-45E8-822A-542F13E44321}" destId="{2FB13D80-FA8E-49D4-AAAC-BBA430B6DEE7}" srcOrd="0" destOrd="0" presId="urn:microsoft.com/office/officeart/2005/8/layout/hierarchy2"/>
    <dgm:cxn modelId="{FC270559-60A3-4E8D-BF16-A24F29010956}" type="presOf" srcId="{AAA62EA5-1696-4FE7-A02C-60CDB1F1CD22}" destId="{FDB21F27-0D2D-4624-B1CD-FC7CF69F6DFD}" srcOrd="0" destOrd="0" presId="urn:microsoft.com/office/officeart/2005/8/layout/hierarchy2"/>
    <dgm:cxn modelId="{08520BAC-0E24-49BA-B94C-D00020839395}" type="presOf" srcId="{6D6FEA03-9E17-4D78-B13D-E03A94BE2878}" destId="{E360D039-B39D-4FF6-A91C-B35CB556F19F}" srcOrd="0" destOrd="0" presId="urn:microsoft.com/office/officeart/2005/8/layout/hierarchy2"/>
    <dgm:cxn modelId="{C055337A-BDE1-4669-AEB4-A6E342B15229}" type="presOf" srcId="{91931624-B2DB-4B9F-A1D3-E3133DFD936A}" destId="{41C97993-9FCA-498C-A91E-89349600B85E}" srcOrd="0" destOrd="0" presId="urn:microsoft.com/office/officeart/2005/8/layout/hierarchy2"/>
    <dgm:cxn modelId="{063BD5E1-E5D0-4A8F-9657-EBB6ACA571B7}" srcId="{D3F73A5E-41E5-4CDB-BC22-AA786A7F0816}" destId="{ED3FE2B5-FD1C-41AC-8991-4E0D7C7E47BC}" srcOrd="1" destOrd="0" parTransId="{AAA62EA5-1696-4FE7-A02C-60CDB1F1CD22}" sibTransId="{BE263506-5E13-445F-A7F5-BCE687728171}"/>
    <dgm:cxn modelId="{A659ED3B-8479-46C9-882E-F567FED131B6}" type="presOf" srcId="{00D9BC49-C7C2-45E8-822A-542F13E44321}" destId="{2372818A-2D2A-4156-AB01-D885616C0566}" srcOrd="1" destOrd="0" presId="urn:microsoft.com/office/officeart/2005/8/layout/hierarchy2"/>
    <dgm:cxn modelId="{02F55D9E-2013-4B27-B1A0-2FF758D4BD59}" type="presOf" srcId="{91931624-B2DB-4B9F-A1D3-E3133DFD936A}" destId="{E18F6798-EB17-4E31-8F67-3B48309143CA}" srcOrd="1" destOrd="0" presId="urn:microsoft.com/office/officeart/2005/8/layout/hierarchy2"/>
    <dgm:cxn modelId="{53390862-D50B-4FAE-87A2-D366B1C457E7}" type="presOf" srcId="{05638940-1C7A-4DC2-B060-C49F3E9B2A72}" destId="{BB0F9F54-DD5C-4406-9DF3-473B1FDDE758}" srcOrd="0" destOrd="0" presId="urn:microsoft.com/office/officeart/2005/8/layout/hierarchy2"/>
    <dgm:cxn modelId="{335816DD-5F87-4935-926B-5CA59B7318E4}" type="presOf" srcId="{AAA62EA5-1696-4FE7-A02C-60CDB1F1CD22}" destId="{D4568C3C-BF93-46D2-B707-F1FD7EF85600}" srcOrd="1" destOrd="0" presId="urn:microsoft.com/office/officeart/2005/8/layout/hierarchy2"/>
    <dgm:cxn modelId="{4FC7E5CB-A6AC-49D0-8638-8A1AE71F6CF4}" type="presOf" srcId="{6772481D-B5A9-4563-8217-3377ADB392B0}" destId="{B8645895-650A-47DB-9FE7-8BB1F6B71510}" srcOrd="0" destOrd="0" presId="urn:microsoft.com/office/officeart/2005/8/layout/hierarchy2"/>
    <dgm:cxn modelId="{0E4F51A3-03B0-4328-B6EC-BD2FF8F7E977}" type="presParOf" srcId="{E360D039-B39D-4FF6-A91C-B35CB556F19F}" destId="{0007F81E-DB0C-47EB-A894-1612543EF73A}" srcOrd="0" destOrd="0" presId="urn:microsoft.com/office/officeart/2005/8/layout/hierarchy2"/>
    <dgm:cxn modelId="{4F21D7E2-64D7-45EB-BCD2-FF3F52EF8997}" type="presParOf" srcId="{0007F81E-DB0C-47EB-A894-1612543EF73A}" destId="{FB58CA92-5D67-47C3-B306-3BE5AEDF97F5}" srcOrd="0" destOrd="0" presId="urn:microsoft.com/office/officeart/2005/8/layout/hierarchy2"/>
    <dgm:cxn modelId="{BE0329E1-1ACB-4875-8A4E-E54308FF4E2F}" type="presParOf" srcId="{0007F81E-DB0C-47EB-A894-1612543EF73A}" destId="{CAB38B20-027D-4767-B180-1CCCABE4F14F}" srcOrd="1" destOrd="0" presId="urn:microsoft.com/office/officeart/2005/8/layout/hierarchy2"/>
    <dgm:cxn modelId="{2BB948B7-8DA9-46DC-AD69-B7F71A72A651}" type="presParOf" srcId="{CAB38B20-027D-4767-B180-1CCCABE4F14F}" destId="{2FB13D80-FA8E-49D4-AAAC-BBA430B6DEE7}" srcOrd="0" destOrd="0" presId="urn:microsoft.com/office/officeart/2005/8/layout/hierarchy2"/>
    <dgm:cxn modelId="{E2A871D8-C5E5-4B67-BA94-9CCD0A42D314}" type="presParOf" srcId="{2FB13D80-FA8E-49D4-AAAC-BBA430B6DEE7}" destId="{2372818A-2D2A-4156-AB01-D885616C0566}" srcOrd="0" destOrd="0" presId="urn:microsoft.com/office/officeart/2005/8/layout/hierarchy2"/>
    <dgm:cxn modelId="{33A78985-B302-47DD-BB53-4A461F5E1838}" type="presParOf" srcId="{CAB38B20-027D-4767-B180-1CCCABE4F14F}" destId="{12F1555A-DDA5-44A1-83B1-69CF381EA189}" srcOrd="1" destOrd="0" presId="urn:microsoft.com/office/officeart/2005/8/layout/hierarchy2"/>
    <dgm:cxn modelId="{48CD110F-E290-417D-80CF-23E2DEB4620C}" type="presParOf" srcId="{12F1555A-DDA5-44A1-83B1-69CF381EA189}" destId="{B8645895-650A-47DB-9FE7-8BB1F6B71510}" srcOrd="0" destOrd="0" presId="urn:microsoft.com/office/officeart/2005/8/layout/hierarchy2"/>
    <dgm:cxn modelId="{E5B8A8C0-5BC9-4D0B-8A70-036746181ADF}" type="presParOf" srcId="{12F1555A-DDA5-44A1-83B1-69CF381EA189}" destId="{BE486868-B61B-421F-ABC5-23064C7FC589}" srcOrd="1" destOrd="0" presId="urn:microsoft.com/office/officeart/2005/8/layout/hierarchy2"/>
    <dgm:cxn modelId="{B1FB5E91-F298-40BE-AB13-295D04B6A770}" type="presParOf" srcId="{CAB38B20-027D-4767-B180-1CCCABE4F14F}" destId="{FDB21F27-0D2D-4624-B1CD-FC7CF69F6DFD}" srcOrd="2" destOrd="0" presId="urn:microsoft.com/office/officeart/2005/8/layout/hierarchy2"/>
    <dgm:cxn modelId="{A1726BC8-7188-470B-A47D-44D30F6BC0A0}" type="presParOf" srcId="{FDB21F27-0D2D-4624-B1CD-FC7CF69F6DFD}" destId="{D4568C3C-BF93-46D2-B707-F1FD7EF85600}" srcOrd="0" destOrd="0" presId="urn:microsoft.com/office/officeart/2005/8/layout/hierarchy2"/>
    <dgm:cxn modelId="{E79F6EC8-D859-469B-8E4B-1F52D4F76B8C}" type="presParOf" srcId="{CAB38B20-027D-4767-B180-1CCCABE4F14F}" destId="{11E0836F-F7E4-4070-A965-7DF6BA99E4A0}" srcOrd="3" destOrd="0" presId="urn:microsoft.com/office/officeart/2005/8/layout/hierarchy2"/>
    <dgm:cxn modelId="{8A6877C4-3CFD-4E18-8908-173F842921D6}" type="presParOf" srcId="{11E0836F-F7E4-4070-A965-7DF6BA99E4A0}" destId="{DB074FCA-1463-47E3-82A2-01BEE925E7E3}" srcOrd="0" destOrd="0" presId="urn:microsoft.com/office/officeart/2005/8/layout/hierarchy2"/>
    <dgm:cxn modelId="{9983EF1F-DE57-4DDA-B6B4-BA96795A10A7}" type="presParOf" srcId="{11E0836F-F7E4-4070-A965-7DF6BA99E4A0}" destId="{DECB72E9-D25E-4683-AEED-774CF7DC0F81}" srcOrd="1" destOrd="0" presId="urn:microsoft.com/office/officeart/2005/8/layout/hierarchy2"/>
    <dgm:cxn modelId="{5C003BF4-9F30-497B-BD07-ABB11669F15D}" type="presParOf" srcId="{CAB38B20-027D-4767-B180-1CCCABE4F14F}" destId="{41C97993-9FCA-498C-A91E-89349600B85E}" srcOrd="4" destOrd="0" presId="urn:microsoft.com/office/officeart/2005/8/layout/hierarchy2"/>
    <dgm:cxn modelId="{70CE2A04-6A09-489E-9A22-4A996194994C}" type="presParOf" srcId="{41C97993-9FCA-498C-A91E-89349600B85E}" destId="{E18F6798-EB17-4E31-8F67-3B48309143CA}" srcOrd="0" destOrd="0" presId="urn:microsoft.com/office/officeart/2005/8/layout/hierarchy2"/>
    <dgm:cxn modelId="{3416C170-28C5-48D4-B5FB-4F136257C608}" type="presParOf" srcId="{CAB38B20-027D-4767-B180-1CCCABE4F14F}" destId="{6BB45727-D701-4C6B-8E91-52063EC1FD40}" srcOrd="5" destOrd="0" presId="urn:microsoft.com/office/officeart/2005/8/layout/hierarchy2"/>
    <dgm:cxn modelId="{530A769F-6368-4663-86B9-4F0EE6BDF22D}" type="presParOf" srcId="{6BB45727-D701-4C6B-8E91-52063EC1FD40}" destId="{BB0F9F54-DD5C-4406-9DF3-473B1FDDE758}" srcOrd="0" destOrd="0" presId="urn:microsoft.com/office/officeart/2005/8/layout/hierarchy2"/>
    <dgm:cxn modelId="{B870BE3E-179C-45D0-A43A-31A591652D89}" type="presParOf" srcId="{6BB45727-D701-4C6B-8E91-52063EC1FD40}" destId="{ED00FE86-0E9F-4F31-81A9-7AE3C9AB6F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A227D-B5C0-42FD-B4EE-DE746430884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</dgm:pt>
    <dgm:pt modelId="{4AD301D3-2DAF-4A0D-92EF-2B711B5AACEB}">
      <dgm:prSet phldrT="[文本]" custT="1"/>
      <dgm:spPr/>
      <dgm:t>
        <a:bodyPr/>
        <a:lstStyle/>
        <a:p>
          <a:r>
            <a:rPr lang="en-US" sz="14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8B60CD1E-12E6-4CDE-A9F9-C85994BEEA89}" type="parTrans" cxnId="{A6456A4D-533C-4ED6-A554-D30890595225}">
      <dgm:prSet/>
      <dgm:spPr/>
      <dgm:t>
        <a:bodyPr/>
        <a:lstStyle/>
        <a:p>
          <a:endParaRPr lang="zh-CN" altLang="en-US" sz="1400"/>
        </a:p>
      </dgm:t>
    </dgm:pt>
    <dgm:pt modelId="{28322DAE-D6C2-41F1-BF08-98B695116419}" type="sibTrans" cxnId="{A6456A4D-533C-4ED6-A554-D30890595225}">
      <dgm:prSet custT="1"/>
      <dgm:spPr/>
      <dgm:t>
        <a:bodyPr/>
        <a:lstStyle/>
        <a:p>
          <a:endParaRPr lang="zh-CN" altLang="en-US" sz="1400"/>
        </a:p>
      </dgm:t>
    </dgm:pt>
    <dgm:pt modelId="{2E19D2B0-9D40-4257-8B3B-F63F5AB49BAC}">
      <dgm:prSet phldrT="[文本]" custT="1"/>
      <dgm:spPr/>
      <dgm:t>
        <a:bodyPr/>
        <a:lstStyle/>
        <a:p>
          <a:r>
            <a:rPr lang="en-US" sz="1400" dirty="0" smtClean="0">
              <a:latin typeface="+mn-lt"/>
              <a:ea typeface="+mn-ea"/>
              <a:cs typeface="+mn-ea"/>
              <a:sym typeface="+mn-lt"/>
            </a:rPr>
            <a:t>Role Assignment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63C82F52-3F10-43AB-A9DB-4006E8A67F79}" type="parTrans" cxnId="{6343C733-72A9-45F1-A81E-57BBB31F5793}">
      <dgm:prSet/>
      <dgm:spPr/>
      <dgm:t>
        <a:bodyPr/>
        <a:lstStyle/>
        <a:p>
          <a:endParaRPr lang="zh-CN" altLang="en-US" sz="1400"/>
        </a:p>
      </dgm:t>
    </dgm:pt>
    <dgm:pt modelId="{83D6F374-798F-4611-A54E-5D921F6F068B}" type="sibTrans" cxnId="{6343C733-72A9-45F1-A81E-57BBB31F5793}">
      <dgm:prSet custT="1"/>
      <dgm:spPr/>
      <dgm:t>
        <a:bodyPr/>
        <a:lstStyle/>
        <a:p>
          <a:endParaRPr lang="zh-CN" altLang="en-US" sz="1400"/>
        </a:p>
      </dgm:t>
    </dgm:pt>
    <dgm:pt modelId="{B12807A3-AEA2-443E-8C0A-598A4F68938B}">
      <dgm:prSet phldrT="[文本]" custT="1"/>
      <dgm:spPr/>
      <dgm:t>
        <a:bodyPr/>
        <a:lstStyle/>
        <a:p>
          <a:r>
            <a:rPr lang="en-US" sz="1400" dirty="0" smtClean="0">
              <a:latin typeface="+mn-lt"/>
              <a:ea typeface="+mn-ea"/>
              <a:cs typeface="+mn-ea"/>
              <a:sym typeface="+mn-lt"/>
            </a:rPr>
            <a:t>Assignment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8EF025AF-CEB8-44C2-B2B2-6E99F377A768}" type="parTrans" cxnId="{19452A8D-17FA-4914-9F07-0DA86EEBC03C}">
      <dgm:prSet/>
      <dgm:spPr/>
      <dgm:t>
        <a:bodyPr/>
        <a:lstStyle/>
        <a:p>
          <a:endParaRPr lang="zh-CN" altLang="en-US"/>
        </a:p>
      </dgm:t>
    </dgm:pt>
    <dgm:pt modelId="{0409D57A-2748-4D8F-854B-193B7891BCD4}" type="sibTrans" cxnId="{19452A8D-17FA-4914-9F07-0DA86EEBC03C}">
      <dgm:prSet/>
      <dgm:spPr/>
      <dgm:t>
        <a:bodyPr/>
        <a:lstStyle/>
        <a:p>
          <a:endParaRPr lang="zh-CN" altLang="en-US"/>
        </a:p>
      </dgm:t>
    </dgm:pt>
    <dgm:pt modelId="{A0D5F765-C9FF-4E20-B4DA-80CA350302DB}" type="pres">
      <dgm:prSet presAssocID="{3D7A227D-B5C0-42FD-B4EE-DE746430884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25563F-3300-4421-9C53-EBAC8180743A}" type="pres">
      <dgm:prSet presAssocID="{B12807A3-AEA2-443E-8C0A-598A4F68938B}" presName="centerShape" presStyleLbl="node0" presStyleIdx="0" presStyleCnt="1" custScaleX="110000" custScaleY="110000"/>
      <dgm:spPr/>
      <dgm:t>
        <a:bodyPr/>
        <a:lstStyle/>
        <a:p>
          <a:endParaRPr lang="zh-CN" altLang="en-US"/>
        </a:p>
      </dgm:t>
    </dgm:pt>
    <dgm:pt modelId="{9B4404D7-CA40-4794-BB45-4451BB7F77EA}" type="pres">
      <dgm:prSet presAssocID="{8B60CD1E-12E6-4CDE-A9F9-C85994BEEA89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C3B0C214-CD6E-4696-95A0-05C8D515AB21}" type="pres">
      <dgm:prSet presAssocID="{4AD301D3-2DAF-4A0D-92EF-2B711B5AACE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460C-7BCE-4EAC-A724-7B7F51F3E84D}" type="pres">
      <dgm:prSet presAssocID="{63C82F52-3F10-43AB-A9DB-4006E8A67F79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156EE13C-C4CF-42B1-975E-896676C39DED}" type="pres">
      <dgm:prSet presAssocID="{2E19D2B0-9D40-4257-8B3B-F63F5AB49B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983B8B-0307-4FEF-AB6F-D522B67A1D2F}" type="presOf" srcId="{8B60CD1E-12E6-4CDE-A9F9-C85994BEEA89}" destId="{9B4404D7-CA40-4794-BB45-4451BB7F77EA}" srcOrd="0" destOrd="0" presId="urn:microsoft.com/office/officeart/2005/8/layout/radial4"/>
    <dgm:cxn modelId="{A6456A4D-533C-4ED6-A554-D30890595225}" srcId="{B12807A3-AEA2-443E-8C0A-598A4F68938B}" destId="{4AD301D3-2DAF-4A0D-92EF-2B711B5AACEB}" srcOrd="0" destOrd="0" parTransId="{8B60CD1E-12E6-4CDE-A9F9-C85994BEEA89}" sibTransId="{28322DAE-D6C2-41F1-BF08-98B695116419}"/>
    <dgm:cxn modelId="{19452A8D-17FA-4914-9F07-0DA86EEBC03C}" srcId="{3D7A227D-B5C0-42FD-B4EE-DE746430884D}" destId="{B12807A3-AEA2-443E-8C0A-598A4F68938B}" srcOrd="0" destOrd="0" parTransId="{8EF025AF-CEB8-44C2-B2B2-6E99F377A768}" sibTransId="{0409D57A-2748-4D8F-854B-193B7891BCD4}"/>
    <dgm:cxn modelId="{AE55BF58-05C5-48D1-91C7-8F1440088FF3}" type="presOf" srcId="{B12807A3-AEA2-443E-8C0A-598A4F68938B}" destId="{1D25563F-3300-4421-9C53-EBAC8180743A}" srcOrd="0" destOrd="0" presId="urn:microsoft.com/office/officeart/2005/8/layout/radial4"/>
    <dgm:cxn modelId="{6343C733-72A9-45F1-A81E-57BBB31F5793}" srcId="{B12807A3-AEA2-443E-8C0A-598A4F68938B}" destId="{2E19D2B0-9D40-4257-8B3B-F63F5AB49BAC}" srcOrd="1" destOrd="0" parTransId="{63C82F52-3F10-43AB-A9DB-4006E8A67F79}" sibTransId="{83D6F374-798F-4611-A54E-5D921F6F068B}"/>
    <dgm:cxn modelId="{E8AD7D73-05A9-41F8-A8D8-F960E033DD40}" type="presOf" srcId="{3D7A227D-B5C0-42FD-B4EE-DE746430884D}" destId="{A0D5F765-C9FF-4E20-B4DA-80CA350302DB}" srcOrd="0" destOrd="0" presId="urn:microsoft.com/office/officeart/2005/8/layout/radial4"/>
    <dgm:cxn modelId="{F1D018B4-1EB8-42C6-85D6-5627F1F1E45F}" type="presOf" srcId="{2E19D2B0-9D40-4257-8B3B-F63F5AB49BAC}" destId="{156EE13C-C4CF-42B1-975E-896676C39DED}" srcOrd="0" destOrd="0" presId="urn:microsoft.com/office/officeart/2005/8/layout/radial4"/>
    <dgm:cxn modelId="{55F366ED-4BA5-4D62-8D0F-8FDA79114248}" type="presOf" srcId="{63C82F52-3F10-43AB-A9DB-4006E8A67F79}" destId="{8911460C-7BCE-4EAC-A724-7B7F51F3E84D}" srcOrd="0" destOrd="0" presId="urn:microsoft.com/office/officeart/2005/8/layout/radial4"/>
    <dgm:cxn modelId="{3774152B-535F-49CD-B22C-84A620936B77}" type="presOf" srcId="{4AD301D3-2DAF-4A0D-92EF-2B711B5AACEB}" destId="{C3B0C214-CD6E-4696-95A0-05C8D515AB21}" srcOrd="0" destOrd="0" presId="urn:microsoft.com/office/officeart/2005/8/layout/radial4"/>
    <dgm:cxn modelId="{8DFCDD3B-0E2F-40F5-B19A-3F0CF3B5B4F4}" type="presParOf" srcId="{A0D5F765-C9FF-4E20-B4DA-80CA350302DB}" destId="{1D25563F-3300-4421-9C53-EBAC8180743A}" srcOrd="0" destOrd="0" presId="urn:microsoft.com/office/officeart/2005/8/layout/radial4"/>
    <dgm:cxn modelId="{662CCA2F-34A2-4C98-A60E-27685DF9DF3F}" type="presParOf" srcId="{A0D5F765-C9FF-4E20-B4DA-80CA350302DB}" destId="{9B4404D7-CA40-4794-BB45-4451BB7F77EA}" srcOrd="1" destOrd="0" presId="urn:microsoft.com/office/officeart/2005/8/layout/radial4"/>
    <dgm:cxn modelId="{9141DF6C-8670-45C4-A716-32A96642CB52}" type="presParOf" srcId="{A0D5F765-C9FF-4E20-B4DA-80CA350302DB}" destId="{C3B0C214-CD6E-4696-95A0-05C8D515AB21}" srcOrd="2" destOrd="0" presId="urn:microsoft.com/office/officeart/2005/8/layout/radial4"/>
    <dgm:cxn modelId="{858770F8-658B-4924-9CC1-95D3CC84751F}" type="presParOf" srcId="{A0D5F765-C9FF-4E20-B4DA-80CA350302DB}" destId="{8911460C-7BCE-4EAC-A724-7B7F51F3E84D}" srcOrd="3" destOrd="0" presId="urn:microsoft.com/office/officeart/2005/8/layout/radial4"/>
    <dgm:cxn modelId="{2BAE3550-43BA-4297-8868-EC9BEF7DD160}" type="presParOf" srcId="{A0D5F765-C9FF-4E20-B4DA-80CA350302DB}" destId="{156EE13C-C4CF-42B1-975E-896676C39DE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6FEA03-9E17-4D78-B13D-E03A94BE28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772481D-B5A9-4563-8217-3377ADB392B0}">
      <dgm:prSet phldrT="[文本]" custT="1"/>
      <dgm:spPr>
        <a:solidFill>
          <a:srgbClr val="4472C4"/>
        </a:solidFill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00D9BC49-C7C2-45E8-822A-542F13E44321}" type="parTrans" cxnId="{248F32D7-2E45-4F33-855C-EE8721A3EA1C}">
      <dgm:prSet custT="1"/>
      <dgm:spPr/>
      <dgm:t>
        <a:bodyPr/>
        <a:lstStyle/>
        <a:p>
          <a:endParaRPr lang="zh-CN" altLang="en-US" sz="1400"/>
        </a:p>
      </dgm:t>
    </dgm:pt>
    <dgm:pt modelId="{213A07D2-2595-4A48-BCD6-BF4074E863D3}" type="sibTrans" cxnId="{248F32D7-2E45-4F33-855C-EE8721A3EA1C}">
      <dgm:prSet/>
      <dgm:spPr/>
      <dgm:t>
        <a:bodyPr/>
        <a:lstStyle/>
        <a:p>
          <a:endParaRPr lang="zh-CN" altLang="en-US" sz="1400"/>
        </a:p>
      </dgm:t>
    </dgm:pt>
    <dgm:pt modelId="{ED3FE2B5-FD1C-41AC-8991-4E0D7C7E47BC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Resource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AAA62EA5-1696-4FE7-A02C-60CDB1F1CD22}" type="parTrans" cxnId="{063BD5E1-E5D0-4A8F-9657-EBB6ACA571B7}">
      <dgm:prSet custT="1"/>
      <dgm:spPr/>
      <dgm:t>
        <a:bodyPr/>
        <a:lstStyle/>
        <a:p>
          <a:endParaRPr lang="zh-CN" altLang="en-US" sz="1400"/>
        </a:p>
      </dgm:t>
    </dgm:pt>
    <dgm:pt modelId="{BE263506-5E13-445F-A7F5-BCE687728171}" type="sibTrans" cxnId="{063BD5E1-E5D0-4A8F-9657-EBB6ACA571B7}">
      <dgm:prSet/>
      <dgm:spPr/>
      <dgm:t>
        <a:bodyPr/>
        <a:lstStyle/>
        <a:p>
          <a:endParaRPr lang="zh-CN" altLang="en-US" sz="1400"/>
        </a:p>
      </dgm:t>
    </dgm:pt>
    <dgm:pt modelId="{05638940-1C7A-4DC2-B060-C49F3E9B2A72}">
      <dgm:prSet phldrT="[文本]" custT="1"/>
      <dgm:spPr/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Identity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91931624-B2DB-4B9F-A1D3-E3133DFD936A}" type="parTrans" cxnId="{6D615719-4FDC-48A9-846E-B990FB051180}">
      <dgm:prSet custT="1"/>
      <dgm:spPr/>
      <dgm:t>
        <a:bodyPr/>
        <a:lstStyle/>
        <a:p>
          <a:endParaRPr lang="zh-CN" altLang="en-US" sz="1400"/>
        </a:p>
      </dgm:t>
    </dgm:pt>
    <dgm:pt modelId="{E73EE5C8-5334-4418-833F-E1DC0BC78A3C}" type="sibTrans" cxnId="{6D615719-4FDC-48A9-846E-B990FB051180}">
      <dgm:prSet/>
      <dgm:spPr/>
      <dgm:t>
        <a:bodyPr/>
        <a:lstStyle/>
        <a:p>
          <a:endParaRPr lang="zh-CN" altLang="en-US" sz="1400"/>
        </a:p>
      </dgm:t>
    </dgm:pt>
    <dgm:pt modelId="{D3F73A5E-41E5-4CDB-BC22-AA786A7F0816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1400" dirty="0" smtClean="0">
              <a:latin typeface="+mn-lt"/>
              <a:ea typeface="+mn-ea"/>
              <a:cs typeface="+mn-ea"/>
              <a:sym typeface="+mn-lt"/>
            </a:rPr>
            <a:t>  </a:t>
          </a:r>
          <a:endParaRPr lang="zh-CN" altLang="en-US" sz="1400" dirty="0">
            <a:latin typeface="+mn-lt"/>
            <a:ea typeface="+mn-ea"/>
            <a:cs typeface="+mn-ea"/>
            <a:sym typeface="+mn-lt"/>
          </a:endParaRPr>
        </a:p>
      </dgm:t>
    </dgm:pt>
    <dgm:pt modelId="{6C288D31-AB42-418B-918B-43CB63E9CBF9}" type="sibTrans" cxnId="{EBDE55B6-5E98-47F2-925D-96E8EAB4E46C}">
      <dgm:prSet/>
      <dgm:spPr/>
      <dgm:t>
        <a:bodyPr/>
        <a:lstStyle/>
        <a:p>
          <a:endParaRPr lang="zh-CN" altLang="en-US" sz="1400"/>
        </a:p>
      </dgm:t>
    </dgm:pt>
    <dgm:pt modelId="{58EE39AC-6B24-4050-81B2-07925A0C165B}" type="parTrans" cxnId="{EBDE55B6-5E98-47F2-925D-96E8EAB4E46C}">
      <dgm:prSet/>
      <dgm:spPr/>
      <dgm:t>
        <a:bodyPr/>
        <a:lstStyle/>
        <a:p>
          <a:endParaRPr lang="zh-CN" altLang="en-US" sz="1400"/>
        </a:p>
      </dgm:t>
    </dgm:pt>
    <dgm:pt modelId="{E360D039-B39D-4FF6-A91C-B35CB556F19F}" type="pres">
      <dgm:prSet presAssocID="{6D6FEA03-9E17-4D78-B13D-E03A94BE28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07F81E-DB0C-47EB-A894-1612543EF73A}" type="pres">
      <dgm:prSet presAssocID="{D3F73A5E-41E5-4CDB-BC22-AA786A7F0816}" presName="root1" presStyleCnt="0"/>
      <dgm:spPr/>
    </dgm:pt>
    <dgm:pt modelId="{FB58CA92-5D67-47C3-B306-3BE5AEDF97F5}" type="pres">
      <dgm:prSet presAssocID="{D3F73A5E-41E5-4CDB-BC22-AA786A7F081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B38B20-027D-4767-B180-1CCCABE4F14F}" type="pres">
      <dgm:prSet presAssocID="{D3F73A5E-41E5-4CDB-BC22-AA786A7F0816}" presName="level2hierChild" presStyleCnt="0"/>
      <dgm:spPr/>
    </dgm:pt>
    <dgm:pt modelId="{2FB13D80-FA8E-49D4-AAAC-BBA430B6DEE7}" type="pres">
      <dgm:prSet presAssocID="{00D9BC49-C7C2-45E8-822A-542F13E4432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372818A-2D2A-4156-AB01-D885616C0566}" type="pres">
      <dgm:prSet presAssocID="{00D9BC49-C7C2-45E8-822A-542F13E4432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2F1555A-DDA5-44A1-83B1-69CF381EA189}" type="pres">
      <dgm:prSet presAssocID="{6772481D-B5A9-4563-8217-3377ADB392B0}" presName="root2" presStyleCnt="0"/>
      <dgm:spPr/>
    </dgm:pt>
    <dgm:pt modelId="{B8645895-650A-47DB-9FE7-8BB1F6B71510}" type="pres">
      <dgm:prSet presAssocID="{6772481D-B5A9-4563-8217-3377ADB392B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486868-B61B-421F-ABC5-23064C7FC589}" type="pres">
      <dgm:prSet presAssocID="{6772481D-B5A9-4563-8217-3377ADB392B0}" presName="level3hierChild" presStyleCnt="0"/>
      <dgm:spPr/>
    </dgm:pt>
    <dgm:pt modelId="{FDB21F27-0D2D-4624-B1CD-FC7CF69F6DFD}" type="pres">
      <dgm:prSet presAssocID="{AAA62EA5-1696-4FE7-A02C-60CDB1F1CD22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4568C3C-BF93-46D2-B707-F1FD7EF85600}" type="pres">
      <dgm:prSet presAssocID="{AAA62EA5-1696-4FE7-A02C-60CDB1F1CD22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1E0836F-F7E4-4070-A965-7DF6BA99E4A0}" type="pres">
      <dgm:prSet presAssocID="{ED3FE2B5-FD1C-41AC-8991-4E0D7C7E47BC}" presName="root2" presStyleCnt="0"/>
      <dgm:spPr/>
    </dgm:pt>
    <dgm:pt modelId="{DB074FCA-1463-47E3-82A2-01BEE925E7E3}" type="pres">
      <dgm:prSet presAssocID="{ED3FE2B5-FD1C-41AC-8991-4E0D7C7E47B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CB72E9-D25E-4683-AEED-774CF7DC0F81}" type="pres">
      <dgm:prSet presAssocID="{ED3FE2B5-FD1C-41AC-8991-4E0D7C7E47BC}" presName="level3hierChild" presStyleCnt="0"/>
      <dgm:spPr/>
    </dgm:pt>
    <dgm:pt modelId="{41C97993-9FCA-498C-A91E-89349600B85E}" type="pres">
      <dgm:prSet presAssocID="{91931624-B2DB-4B9F-A1D3-E3133DFD936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8F6798-EB17-4E31-8F67-3B48309143CA}" type="pres">
      <dgm:prSet presAssocID="{91931624-B2DB-4B9F-A1D3-E3133DFD936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BB45727-D701-4C6B-8E91-52063EC1FD40}" type="pres">
      <dgm:prSet presAssocID="{05638940-1C7A-4DC2-B060-C49F3E9B2A72}" presName="root2" presStyleCnt="0"/>
      <dgm:spPr/>
    </dgm:pt>
    <dgm:pt modelId="{BB0F9F54-DD5C-4406-9DF3-473B1FDDE758}" type="pres">
      <dgm:prSet presAssocID="{05638940-1C7A-4DC2-B060-C49F3E9B2A7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00FE86-0E9F-4F31-81A9-7AE3C9AB6FA8}" type="pres">
      <dgm:prSet presAssocID="{05638940-1C7A-4DC2-B060-C49F3E9B2A72}" presName="level3hierChild" presStyleCnt="0"/>
      <dgm:spPr/>
    </dgm:pt>
  </dgm:ptLst>
  <dgm:cxnLst>
    <dgm:cxn modelId="{B427967B-3E76-48C6-9582-12EBB767C6F1}" type="presOf" srcId="{ED3FE2B5-FD1C-41AC-8991-4E0D7C7E47BC}" destId="{DB074FCA-1463-47E3-82A2-01BEE925E7E3}" srcOrd="0" destOrd="0" presId="urn:microsoft.com/office/officeart/2005/8/layout/hierarchy2"/>
    <dgm:cxn modelId="{68BED8CD-5C2F-45E1-90D9-AFE502FD3304}" type="presOf" srcId="{D3F73A5E-41E5-4CDB-BC22-AA786A7F0816}" destId="{FB58CA92-5D67-47C3-B306-3BE5AEDF97F5}" srcOrd="0" destOrd="0" presId="urn:microsoft.com/office/officeart/2005/8/layout/hierarchy2"/>
    <dgm:cxn modelId="{131D51CA-E00B-4967-8A72-C9DEA4B7D735}" type="presOf" srcId="{05638940-1C7A-4DC2-B060-C49F3E9B2A72}" destId="{BB0F9F54-DD5C-4406-9DF3-473B1FDDE758}" srcOrd="0" destOrd="0" presId="urn:microsoft.com/office/officeart/2005/8/layout/hierarchy2"/>
    <dgm:cxn modelId="{80BC40EA-2F94-47B0-B731-E087062F08AD}" type="presOf" srcId="{6D6FEA03-9E17-4D78-B13D-E03A94BE2878}" destId="{E360D039-B39D-4FF6-A91C-B35CB556F19F}" srcOrd="0" destOrd="0" presId="urn:microsoft.com/office/officeart/2005/8/layout/hierarchy2"/>
    <dgm:cxn modelId="{EBDE55B6-5E98-47F2-925D-96E8EAB4E46C}" srcId="{6D6FEA03-9E17-4D78-B13D-E03A94BE2878}" destId="{D3F73A5E-41E5-4CDB-BC22-AA786A7F0816}" srcOrd="0" destOrd="0" parTransId="{58EE39AC-6B24-4050-81B2-07925A0C165B}" sibTransId="{6C288D31-AB42-418B-918B-43CB63E9CBF9}"/>
    <dgm:cxn modelId="{248F32D7-2E45-4F33-855C-EE8721A3EA1C}" srcId="{D3F73A5E-41E5-4CDB-BC22-AA786A7F0816}" destId="{6772481D-B5A9-4563-8217-3377ADB392B0}" srcOrd="0" destOrd="0" parTransId="{00D9BC49-C7C2-45E8-822A-542F13E44321}" sibTransId="{213A07D2-2595-4A48-BCD6-BF4074E863D3}"/>
    <dgm:cxn modelId="{6D615719-4FDC-48A9-846E-B990FB051180}" srcId="{D3F73A5E-41E5-4CDB-BC22-AA786A7F0816}" destId="{05638940-1C7A-4DC2-B060-C49F3E9B2A72}" srcOrd="2" destOrd="0" parTransId="{91931624-B2DB-4B9F-A1D3-E3133DFD936A}" sibTransId="{E73EE5C8-5334-4418-833F-E1DC0BC78A3C}"/>
    <dgm:cxn modelId="{D4806043-26FC-43BF-A468-9F90D2C6220A}" type="presOf" srcId="{00D9BC49-C7C2-45E8-822A-542F13E44321}" destId="{2FB13D80-FA8E-49D4-AAAC-BBA430B6DEE7}" srcOrd="0" destOrd="0" presId="urn:microsoft.com/office/officeart/2005/8/layout/hierarchy2"/>
    <dgm:cxn modelId="{5A747BE3-B1CF-4D4A-AF16-1E17CB585C09}" type="presOf" srcId="{AAA62EA5-1696-4FE7-A02C-60CDB1F1CD22}" destId="{FDB21F27-0D2D-4624-B1CD-FC7CF69F6DFD}" srcOrd="0" destOrd="0" presId="urn:microsoft.com/office/officeart/2005/8/layout/hierarchy2"/>
    <dgm:cxn modelId="{87817A68-6421-42F1-9652-51C01EC8D043}" type="presOf" srcId="{AAA62EA5-1696-4FE7-A02C-60CDB1F1CD22}" destId="{D4568C3C-BF93-46D2-B707-F1FD7EF85600}" srcOrd="1" destOrd="0" presId="urn:microsoft.com/office/officeart/2005/8/layout/hierarchy2"/>
    <dgm:cxn modelId="{063BD5E1-E5D0-4A8F-9657-EBB6ACA571B7}" srcId="{D3F73A5E-41E5-4CDB-BC22-AA786A7F0816}" destId="{ED3FE2B5-FD1C-41AC-8991-4E0D7C7E47BC}" srcOrd="1" destOrd="0" parTransId="{AAA62EA5-1696-4FE7-A02C-60CDB1F1CD22}" sibTransId="{BE263506-5E13-445F-A7F5-BCE687728171}"/>
    <dgm:cxn modelId="{F71C6BD9-94B2-41C9-9E67-B6EF4EA5126F}" type="presOf" srcId="{91931624-B2DB-4B9F-A1D3-E3133DFD936A}" destId="{E18F6798-EB17-4E31-8F67-3B48309143CA}" srcOrd="1" destOrd="0" presId="urn:microsoft.com/office/officeart/2005/8/layout/hierarchy2"/>
    <dgm:cxn modelId="{DBDE534D-0C3D-4C53-867A-1B41875C4FD9}" type="presOf" srcId="{91931624-B2DB-4B9F-A1D3-E3133DFD936A}" destId="{41C97993-9FCA-498C-A91E-89349600B85E}" srcOrd="0" destOrd="0" presId="urn:microsoft.com/office/officeart/2005/8/layout/hierarchy2"/>
    <dgm:cxn modelId="{9B2396EB-8954-4AD4-9DC9-90CE52192657}" type="presOf" srcId="{00D9BC49-C7C2-45E8-822A-542F13E44321}" destId="{2372818A-2D2A-4156-AB01-D885616C0566}" srcOrd="1" destOrd="0" presId="urn:microsoft.com/office/officeart/2005/8/layout/hierarchy2"/>
    <dgm:cxn modelId="{957C6C5C-7678-4E75-8628-D936068A676C}" type="presOf" srcId="{6772481D-B5A9-4563-8217-3377ADB392B0}" destId="{B8645895-650A-47DB-9FE7-8BB1F6B71510}" srcOrd="0" destOrd="0" presId="urn:microsoft.com/office/officeart/2005/8/layout/hierarchy2"/>
    <dgm:cxn modelId="{59376D8B-6FD4-4ED9-9ECA-7C6535E1ED5C}" type="presParOf" srcId="{E360D039-B39D-4FF6-A91C-B35CB556F19F}" destId="{0007F81E-DB0C-47EB-A894-1612543EF73A}" srcOrd="0" destOrd="0" presId="urn:microsoft.com/office/officeart/2005/8/layout/hierarchy2"/>
    <dgm:cxn modelId="{7F3CE468-2469-44BB-9F1C-999CF9B7551A}" type="presParOf" srcId="{0007F81E-DB0C-47EB-A894-1612543EF73A}" destId="{FB58CA92-5D67-47C3-B306-3BE5AEDF97F5}" srcOrd="0" destOrd="0" presId="urn:microsoft.com/office/officeart/2005/8/layout/hierarchy2"/>
    <dgm:cxn modelId="{F18045EF-1FD0-4D71-B5E5-DB3B85B58CA1}" type="presParOf" srcId="{0007F81E-DB0C-47EB-A894-1612543EF73A}" destId="{CAB38B20-027D-4767-B180-1CCCABE4F14F}" srcOrd="1" destOrd="0" presId="urn:microsoft.com/office/officeart/2005/8/layout/hierarchy2"/>
    <dgm:cxn modelId="{EE6928F3-8D2D-4836-A022-4E94CF1D5E4E}" type="presParOf" srcId="{CAB38B20-027D-4767-B180-1CCCABE4F14F}" destId="{2FB13D80-FA8E-49D4-AAAC-BBA430B6DEE7}" srcOrd="0" destOrd="0" presId="urn:microsoft.com/office/officeart/2005/8/layout/hierarchy2"/>
    <dgm:cxn modelId="{6DD69154-E1A0-4C2B-8A9D-1A08C9C2A930}" type="presParOf" srcId="{2FB13D80-FA8E-49D4-AAAC-BBA430B6DEE7}" destId="{2372818A-2D2A-4156-AB01-D885616C0566}" srcOrd="0" destOrd="0" presId="urn:microsoft.com/office/officeart/2005/8/layout/hierarchy2"/>
    <dgm:cxn modelId="{26A2AF95-533D-4786-ADF3-1DA6A96E29B6}" type="presParOf" srcId="{CAB38B20-027D-4767-B180-1CCCABE4F14F}" destId="{12F1555A-DDA5-44A1-83B1-69CF381EA189}" srcOrd="1" destOrd="0" presId="urn:microsoft.com/office/officeart/2005/8/layout/hierarchy2"/>
    <dgm:cxn modelId="{749339BD-F877-4383-A93F-EFA8412154C5}" type="presParOf" srcId="{12F1555A-DDA5-44A1-83B1-69CF381EA189}" destId="{B8645895-650A-47DB-9FE7-8BB1F6B71510}" srcOrd="0" destOrd="0" presId="urn:microsoft.com/office/officeart/2005/8/layout/hierarchy2"/>
    <dgm:cxn modelId="{640FC4E8-1F8F-45D5-9E49-04BA5E0A0302}" type="presParOf" srcId="{12F1555A-DDA5-44A1-83B1-69CF381EA189}" destId="{BE486868-B61B-421F-ABC5-23064C7FC589}" srcOrd="1" destOrd="0" presId="urn:microsoft.com/office/officeart/2005/8/layout/hierarchy2"/>
    <dgm:cxn modelId="{B8B62AAB-3438-4E47-9569-B410FAD01678}" type="presParOf" srcId="{CAB38B20-027D-4767-B180-1CCCABE4F14F}" destId="{FDB21F27-0D2D-4624-B1CD-FC7CF69F6DFD}" srcOrd="2" destOrd="0" presId="urn:microsoft.com/office/officeart/2005/8/layout/hierarchy2"/>
    <dgm:cxn modelId="{058A06F5-1DD5-40E3-9255-33938FEEB991}" type="presParOf" srcId="{FDB21F27-0D2D-4624-B1CD-FC7CF69F6DFD}" destId="{D4568C3C-BF93-46D2-B707-F1FD7EF85600}" srcOrd="0" destOrd="0" presId="urn:microsoft.com/office/officeart/2005/8/layout/hierarchy2"/>
    <dgm:cxn modelId="{844B4DE1-7F82-436E-8F67-4CC0C630435D}" type="presParOf" srcId="{CAB38B20-027D-4767-B180-1CCCABE4F14F}" destId="{11E0836F-F7E4-4070-A965-7DF6BA99E4A0}" srcOrd="3" destOrd="0" presId="urn:microsoft.com/office/officeart/2005/8/layout/hierarchy2"/>
    <dgm:cxn modelId="{7B23A601-457E-454B-902F-3C095FFE44FD}" type="presParOf" srcId="{11E0836F-F7E4-4070-A965-7DF6BA99E4A0}" destId="{DB074FCA-1463-47E3-82A2-01BEE925E7E3}" srcOrd="0" destOrd="0" presId="urn:microsoft.com/office/officeart/2005/8/layout/hierarchy2"/>
    <dgm:cxn modelId="{6CEB15CD-DC2D-4D86-BDE6-862B4DECF48E}" type="presParOf" srcId="{11E0836F-F7E4-4070-A965-7DF6BA99E4A0}" destId="{DECB72E9-D25E-4683-AEED-774CF7DC0F81}" srcOrd="1" destOrd="0" presId="urn:microsoft.com/office/officeart/2005/8/layout/hierarchy2"/>
    <dgm:cxn modelId="{1284B3A6-F108-457E-BF13-41D68B7F6159}" type="presParOf" srcId="{CAB38B20-027D-4767-B180-1CCCABE4F14F}" destId="{41C97993-9FCA-498C-A91E-89349600B85E}" srcOrd="4" destOrd="0" presId="urn:microsoft.com/office/officeart/2005/8/layout/hierarchy2"/>
    <dgm:cxn modelId="{767A5C4D-3474-401C-9546-079C7B697091}" type="presParOf" srcId="{41C97993-9FCA-498C-A91E-89349600B85E}" destId="{E18F6798-EB17-4E31-8F67-3B48309143CA}" srcOrd="0" destOrd="0" presId="urn:microsoft.com/office/officeart/2005/8/layout/hierarchy2"/>
    <dgm:cxn modelId="{46E1719A-2397-4659-B217-40EB6CA6C673}" type="presParOf" srcId="{CAB38B20-027D-4767-B180-1CCCABE4F14F}" destId="{6BB45727-D701-4C6B-8E91-52063EC1FD40}" srcOrd="5" destOrd="0" presId="urn:microsoft.com/office/officeart/2005/8/layout/hierarchy2"/>
    <dgm:cxn modelId="{D0CD55C7-6CAF-424F-B2C6-25EFC9CAB7BE}" type="presParOf" srcId="{6BB45727-D701-4C6B-8E91-52063EC1FD40}" destId="{BB0F9F54-DD5C-4406-9DF3-473B1FDDE758}" srcOrd="0" destOrd="0" presId="urn:microsoft.com/office/officeart/2005/8/layout/hierarchy2"/>
    <dgm:cxn modelId="{326C2F55-BD27-4EB3-94F4-837CD610A0C5}" type="presParOf" srcId="{6BB45727-D701-4C6B-8E91-52063EC1FD40}" destId="{ED00FE86-0E9F-4F31-81A9-7AE3C9AB6F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ECD2D-8B99-460D-AC8A-0C1D123D2A93}">
      <dsp:nvSpPr>
        <dsp:cNvPr id="0" name=""/>
        <dsp:cNvSpPr/>
      </dsp:nvSpPr>
      <dsp:spPr>
        <a:xfrm>
          <a:off x="2808274" y="1874531"/>
          <a:ext cx="1402382" cy="14023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+mn-lt"/>
              <a:ea typeface="+mn-ea"/>
              <a:cs typeface="+mn-ea"/>
              <a:sym typeface="+mn-lt"/>
            </a:rPr>
            <a:t>Keystone</a:t>
          </a:r>
          <a:endParaRPr lang="zh-CN" sz="16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013648" y="2079905"/>
        <a:ext cx="991634" cy="991634"/>
      </dsp:txXfrm>
    </dsp:sp>
    <dsp:sp modelId="{7B795BD6-1898-4714-B043-6C035933D8F2}">
      <dsp:nvSpPr>
        <dsp:cNvPr id="0" name=""/>
        <dsp:cNvSpPr/>
      </dsp:nvSpPr>
      <dsp:spPr>
        <a:xfrm rot="16200000">
          <a:off x="3409946" y="1462254"/>
          <a:ext cx="199038" cy="460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39802" y="1584165"/>
        <a:ext cx="139327" cy="276164"/>
      </dsp:txXfrm>
    </dsp:sp>
    <dsp:sp modelId="{F5533A2F-396D-40C2-B9AD-8C861E6E7421}">
      <dsp:nvSpPr>
        <dsp:cNvPr id="0" name=""/>
        <dsp:cNvSpPr/>
      </dsp:nvSpPr>
      <dsp:spPr>
        <a:xfrm>
          <a:off x="2690447" y="-139049"/>
          <a:ext cx="1638036" cy="16380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身份认证（</a:t>
          </a:r>
          <a:r>
            <a:rPr lang="en-US" altLang="en-US" sz="1600" kern="1200" dirty="0" smtClean="0">
              <a:latin typeface="+mn-lt"/>
              <a:ea typeface="+mn-ea"/>
              <a:cs typeface="+mn-ea"/>
              <a:sym typeface="+mn-lt"/>
            </a:rPr>
            <a:t>Identity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）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30332" y="100836"/>
        <a:ext cx="1158266" cy="1158266"/>
      </dsp:txXfrm>
    </dsp:sp>
    <dsp:sp modelId="{1D2AD259-4D3D-4744-87F6-2EBD756C54AF}">
      <dsp:nvSpPr>
        <dsp:cNvPr id="0" name=""/>
        <dsp:cNvSpPr/>
      </dsp:nvSpPr>
      <dsp:spPr>
        <a:xfrm rot="20520000">
          <a:off x="4250043" y="2072620"/>
          <a:ext cx="199038" cy="460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251504" y="2173901"/>
        <a:ext cx="139327" cy="276164"/>
      </dsp:txXfrm>
    </dsp:sp>
    <dsp:sp modelId="{9AAF2F64-62C7-447B-8DEE-AFA5A5E82452}">
      <dsp:nvSpPr>
        <dsp:cNvPr id="0" name=""/>
        <dsp:cNvSpPr/>
      </dsp:nvSpPr>
      <dsp:spPr>
        <a:xfrm>
          <a:off x="4493416" y="1170884"/>
          <a:ext cx="1638036" cy="1638036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令牌管理（</a:t>
          </a:r>
          <a:r>
            <a:rPr lang="en-US" altLang="en-US" sz="1600" kern="1200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sp:txBody>
      <dsp:txXfrm>
        <a:off x="4733301" y="1410769"/>
        <a:ext cx="1158266" cy="1158266"/>
      </dsp:txXfrm>
    </dsp:sp>
    <dsp:sp modelId="{B10DD029-4E0A-401D-9D54-55D05830BE21}">
      <dsp:nvSpPr>
        <dsp:cNvPr id="0" name=""/>
        <dsp:cNvSpPr/>
      </dsp:nvSpPr>
      <dsp:spPr>
        <a:xfrm rot="3240000">
          <a:off x="3929154" y="3060214"/>
          <a:ext cx="199038" cy="460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941461" y="3128115"/>
        <a:ext cx="139327" cy="276164"/>
      </dsp:txXfrm>
    </dsp:sp>
    <dsp:sp modelId="{6B50A9F4-7984-47AA-BA09-5E0E75BA1830}">
      <dsp:nvSpPr>
        <dsp:cNvPr id="0" name=""/>
        <dsp:cNvSpPr/>
      </dsp:nvSpPr>
      <dsp:spPr>
        <a:xfrm>
          <a:off x="3804743" y="3290401"/>
          <a:ext cx="1638036" cy="1638036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服务管理（</a:t>
          </a:r>
          <a:r>
            <a:rPr lang="en-US" altLang="en-US" sz="1600" kern="1200" dirty="0" smtClean="0">
              <a:latin typeface="+mn-lt"/>
              <a:ea typeface="+mn-ea"/>
              <a:cs typeface="+mn-ea"/>
              <a:sym typeface="+mn-lt"/>
            </a:rPr>
            <a:t>Catalog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sp:txBody>
      <dsp:txXfrm>
        <a:off x="4044628" y="3530286"/>
        <a:ext cx="1158266" cy="1158266"/>
      </dsp:txXfrm>
    </dsp:sp>
    <dsp:sp modelId="{7C761C4F-4ABD-49AA-B21A-12B40C6AF1C0}">
      <dsp:nvSpPr>
        <dsp:cNvPr id="0" name=""/>
        <dsp:cNvSpPr/>
      </dsp:nvSpPr>
      <dsp:spPr>
        <a:xfrm rot="7560000">
          <a:off x="2890737" y="3060214"/>
          <a:ext cx="199038" cy="460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2938141" y="3128115"/>
        <a:ext cx="139327" cy="276164"/>
      </dsp:txXfrm>
    </dsp:sp>
    <dsp:sp modelId="{322A75CC-C0F8-484F-B83A-456A66C1A79B}">
      <dsp:nvSpPr>
        <dsp:cNvPr id="0" name=""/>
        <dsp:cNvSpPr/>
      </dsp:nvSpPr>
      <dsp:spPr>
        <a:xfrm>
          <a:off x="1576151" y="3290401"/>
          <a:ext cx="1638036" cy="1638036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端点注册（</a:t>
          </a:r>
          <a:r>
            <a:rPr lang="en-US" altLang="en-US" sz="1600" kern="1200" dirty="0" smtClean="0">
              <a:latin typeface="+mn-lt"/>
              <a:ea typeface="+mn-ea"/>
              <a:cs typeface="+mn-ea"/>
              <a:sym typeface="+mn-lt"/>
            </a:rPr>
            <a:t>Endpoint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sp:txBody>
      <dsp:txXfrm>
        <a:off x="1816036" y="3530286"/>
        <a:ext cx="1158266" cy="1158266"/>
      </dsp:txXfrm>
    </dsp:sp>
    <dsp:sp modelId="{5B971403-FBFD-4477-A7EB-8D2485FA3974}">
      <dsp:nvSpPr>
        <dsp:cNvPr id="0" name=""/>
        <dsp:cNvSpPr/>
      </dsp:nvSpPr>
      <dsp:spPr>
        <a:xfrm rot="11880000">
          <a:off x="2569848" y="2072620"/>
          <a:ext cx="199038" cy="460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2628098" y="2173901"/>
        <a:ext cx="139327" cy="276164"/>
      </dsp:txXfrm>
    </dsp:sp>
    <dsp:sp modelId="{43662680-A7E7-44D8-AF12-80F79626B081}">
      <dsp:nvSpPr>
        <dsp:cNvPr id="0" name=""/>
        <dsp:cNvSpPr/>
      </dsp:nvSpPr>
      <dsp:spPr>
        <a:xfrm>
          <a:off x="887478" y="1170884"/>
          <a:ext cx="1638036" cy="1638036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访问控制（</a:t>
          </a:r>
          <a:r>
            <a:rPr lang="en-US" altLang="en-US" sz="1600" kern="1200" dirty="0" smtClean="0">
              <a:latin typeface="+mn-lt"/>
              <a:ea typeface="+mn-ea"/>
              <a:cs typeface="+mn-ea"/>
              <a:sym typeface="+mn-lt"/>
            </a:rPr>
            <a:t>Policy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）</a:t>
          </a:r>
        </a:p>
      </dsp:txBody>
      <dsp:txXfrm>
        <a:off x="1127363" y="1410769"/>
        <a:ext cx="1158266" cy="11582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563F-3300-4421-9C53-EBAC8180743A}">
      <dsp:nvSpPr>
        <dsp:cNvPr id="0" name=""/>
        <dsp:cNvSpPr/>
      </dsp:nvSpPr>
      <dsp:spPr>
        <a:xfrm>
          <a:off x="3438652" y="1485328"/>
          <a:ext cx="1463610" cy="14636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Token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652993" y="1699669"/>
        <a:ext cx="1034928" cy="1034928"/>
      </dsp:txXfrm>
    </dsp:sp>
    <dsp:sp modelId="{9B4404D7-CA40-4794-BB45-4451BB7F77EA}">
      <dsp:nvSpPr>
        <dsp:cNvPr id="0" name=""/>
        <dsp:cNvSpPr/>
      </dsp:nvSpPr>
      <dsp:spPr>
        <a:xfrm rot="12900000">
          <a:off x="2655238" y="1301490"/>
          <a:ext cx="956655" cy="37920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C214-CD6E-4696-95A0-05C8D515AB21}">
      <dsp:nvSpPr>
        <dsp:cNvPr id="0" name=""/>
        <dsp:cNvSpPr/>
      </dsp:nvSpPr>
      <dsp:spPr>
        <a:xfrm>
          <a:off x="2109729" y="711126"/>
          <a:ext cx="1264027" cy="10112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139347" y="740744"/>
        <a:ext cx="1204791" cy="951986"/>
      </dsp:txXfrm>
    </dsp:sp>
    <dsp:sp modelId="{22CC338E-2AF5-4A1A-9116-1C003E2F6502}">
      <dsp:nvSpPr>
        <dsp:cNvPr id="0" name=""/>
        <dsp:cNvSpPr/>
      </dsp:nvSpPr>
      <dsp:spPr>
        <a:xfrm rot="16200000">
          <a:off x="3692130" y="761718"/>
          <a:ext cx="956655" cy="37920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D544-4E9F-4A85-A204-E979CA7E3285}">
      <dsp:nvSpPr>
        <dsp:cNvPr id="0" name=""/>
        <dsp:cNvSpPr/>
      </dsp:nvSpPr>
      <dsp:spPr>
        <a:xfrm>
          <a:off x="3538444" y="-32615"/>
          <a:ext cx="1264027" cy="101122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68062" y="-2997"/>
        <a:ext cx="1204791" cy="951986"/>
      </dsp:txXfrm>
    </dsp:sp>
    <dsp:sp modelId="{F503DC53-C035-4EC8-90E4-DC3A59627E03}">
      <dsp:nvSpPr>
        <dsp:cNvPr id="0" name=""/>
        <dsp:cNvSpPr/>
      </dsp:nvSpPr>
      <dsp:spPr>
        <a:xfrm rot="19500000">
          <a:off x="4729022" y="1301490"/>
          <a:ext cx="956655" cy="37920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25D62-8E0A-43AA-B96B-909792F50548}">
      <dsp:nvSpPr>
        <dsp:cNvPr id="0" name=""/>
        <dsp:cNvSpPr/>
      </dsp:nvSpPr>
      <dsp:spPr>
        <a:xfrm>
          <a:off x="4967159" y="711126"/>
          <a:ext cx="1264027" cy="101122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Scope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996777" y="740744"/>
        <a:ext cx="1204791" cy="9519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8CA92-5D67-47C3-B306-3BE5AEDF97F5}">
      <dsp:nvSpPr>
        <dsp:cNvPr id="0" name=""/>
        <dsp:cNvSpPr/>
      </dsp:nvSpPr>
      <dsp:spPr>
        <a:xfrm>
          <a:off x="39333" y="585087"/>
          <a:ext cx="1016118" cy="508059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  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214" y="599968"/>
        <a:ext cx="986356" cy="478297"/>
      </dsp:txXfrm>
    </dsp:sp>
    <dsp:sp modelId="{2FB13D80-FA8E-49D4-AAAC-BBA430B6DEE7}">
      <dsp:nvSpPr>
        <dsp:cNvPr id="0" name=""/>
        <dsp:cNvSpPr/>
      </dsp:nvSpPr>
      <dsp:spPr>
        <a:xfrm rot="18289469">
          <a:off x="902808" y="519737"/>
          <a:ext cx="7117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1736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240883" y="529189"/>
        <a:ext cx="35586" cy="35586"/>
      </dsp:txXfrm>
    </dsp:sp>
    <dsp:sp modelId="{B8645895-650A-47DB-9FE7-8BB1F6B71510}">
      <dsp:nvSpPr>
        <dsp:cNvPr id="0" name=""/>
        <dsp:cNvSpPr/>
      </dsp:nvSpPr>
      <dsp:spPr>
        <a:xfrm>
          <a:off x="1461900" y="819"/>
          <a:ext cx="1016118" cy="508059"/>
        </a:xfrm>
        <a:prstGeom prst="roundRect">
          <a:avLst>
            <a:gd name="adj" fmla="val 10000"/>
          </a:avLst>
        </a:prstGeom>
        <a:solidFill>
          <a:srgbClr val="8CB9E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Project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76781" y="15700"/>
        <a:ext cx="986356" cy="478297"/>
      </dsp:txXfrm>
    </dsp:sp>
    <dsp:sp modelId="{FDB21F27-0D2D-4624-B1CD-FC7CF69F6DFD}">
      <dsp:nvSpPr>
        <dsp:cNvPr id="0" name=""/>
        <dsp:cNvSpPr/>
      </dsp:nvSpPr>
      <dsp:spPr>
        <a:xfrm>
          <a:off x="1055452" y="811871"/>
          <a:ext cx="4064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06447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248515" y="828956"/>
        <a:ext cx="20322" cy="20322"/>
      </dsp:txXfrm>
    </dsp:sp>
    <dsp:sp modelId="{DB074FCA-1463-47E3-82A2-01BEE925E7E3}">
      <dsp:nvSpPr>
        <dsp:cNvPr id="0" name=""/>
        <dsp:cNvSpPr/>
      </dsp:nvSpPr>
      <dsp:spPr>
        <a:xfrm>
          <a:off x="1461900" y="585087"/>
          <a:ext cx="1016118" cy="50805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Domain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76781" y="599968"/>
        <a:ext cx="986356" cy="478297"/>
      </dsp:txXfrm>
    </dsp:sp>
    <dsp:sp modelId="{41C97993-9FCA-498C-A91E-89349600B85E}">
      <dsp:nvSpPr>
        <dsp:cNvPr id="0" name=""/>
        <dsp:cNvSpPr/>
      </dsp:nvSpPr>
      <dsp:spPr>
        <a:xfrm rot="3310531">
          <a:off x="902808" y="1104005"/>
          <a:ext cx="7117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1736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240883" y="1113458"/>
        <a:ext cx="35586" cy="35586"/>
      </dsp:txXfrm>
    </dsp:sp>
    <dsp:sp modelId="{BB0F9F54-DD5C-4406-9DF3-473B1FDDE758}">
      <dsp:nvSpPr>
        <dsp:cNvPr id="0" name=""/>
        <dsp:cNvSpPr/>
      </dsp:nvSpPr>
      <dsp:spPr>
        <a:xfrm>
          <a:off x="1461900" y="1169356"/>
          <a:ext cx="1016118" cy="508059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Trust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76781" y="1184237"/>
        <a:ext cx="986356" cy="4782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489AD-68AB-481E-8B9A-FB268B109C64}">
      <dsp:nvSpPr>
        <dsp:cNvPr id="0" name=""/>
        <dsp:cNvSpPr/>
      </dsp:nvSpPr>
      <dsp:spPr>
        <a:xfrm>
          <a:off x="324778" y="2326282"/>
          <a:ext cx="2021898" cy="1010949"/>
        </a:xfrm>
        <a:prstGeom prst="roundRect">
          <a:avLst>
            <a:gd name="adj" fmla="val 10000"/>
          </a:avLst>
        </a:prstGeom>
        <a:solidFill>
          <a:srgbClr val="F0F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altLang="en-US" sz="1800" kern="12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认证方式</a:t>
          </a:r>
          <a:endParaRPr lang="zh-CN" altLang="en-US" sz="1800" kern="120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354388" y="2355892"/>
        <a:ext cx="1962678" cy="951729"/>
      </dsp:txXfrm>
    </dsp:sp>
    <dsp:sp modelId="{454E749C-ADB8-4CCE-80CD-F1973B88F861}">
      <dsp:nvSpPr>
        <dsp:cNvPr id="0" name=""/>
        <dsp:cNvSpPr/>
      </dsp:nvSpPr>
      <dsp:spPr>
        <a:xfrm rot="18289469">
          <a:off x="2042940" y="2230246"/>
          <a:ext cx="14162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231" y="202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2715650" y="2215055"/>
        <a:ext cx="70811" cy="70811"/>
      </dsp:txXfrm>
    </dsp:sp>
    <dsp:sp modelId="{2B66EBC5-F037-4105-B90D-D4E1F956AC72}">
      <dsp:nvSpPr>
        <dsp:cNvPr id="0" name=""/>
        <dsp:cNvSpPr/>
      </dsp:nvSpPr>
      <dsp:spPr>
        <a:xfrm>
          <a:off x="3155436" y="1163690"/>
          <a:ext cx="2021898" cy="1010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基于令牌的认证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85046" y="1193300"/>
        <a:ext cx="1962678" cy="951729"/>
      </dsp:txXfrm>
    </dsp:sp>
    <dsp:sp modelId="{3499773F-34E2-4153-98EF-1C9997E4937A}">
      <dsp:nvSpPr>
        <dsp:cNvPr id="0" name=""/>
        <dsp:cNvSpPr/>
      </dsp:nvSpPr>
      <dsp:spPr>
        <a:xfrm rot="18289469">
          <a:off x="4873598" y="1067654"/>
          <a:ext cx="14162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231" y="2021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5546308" y="1052463"/>
        <a:ext cx="70811" cy="70811"/>
      </dsp:txXfrm>
    </dsp:sp>
    <dsp:sp modelId="{BD41F219-BDAA-4E05-B8AF-38E15AB2903E}">
      <dsp:nvSpPr>
        <dsp:cNvPr id="0" name=""/>
        <dsp:cNvSpPr/>
      </dsp:nvSpPr>
      <dsp:spPr>
        <a:xfrm>
          <a:off x="5986094" y="1098"/>
          <a:ext cx="2021898" cy="1010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UUID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015704" y="30708"/>
        <a:ext cx="1962678" cy="951729"/>
      </dsp:txXfrm>
    </dsp:sp>
    <dsp:sp modelId="{4F050067-B31F-48E1-A6F0-C38264C7BFD4}">
      <dsp:nvSpPr>
        <dsp:cNvPr id="0" name=""/>
        <dsp:cNvSpPr/>
      </dsp:nvSpPr>
      <dsp:spPr>
        <a:xfrm>
          <a:off x="5177334" y="1648950"/>
          <a:ext cx="80875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8759" y="2021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5561495" y="1648946"/>
        <a:ext cx="40437" cy="40437"/>
      </dsp:txXfrm>
    </dsp:sp>
    <dsp:sp modelId="{D4B2BEF1-45E8-47ED-9C4D-1BE896D898D7}">
      <dsp:nvSpPr>
        <dsp:cNvPr id="0" name=""/>
        <dsp:cNvSpPr/>
      </dsp:nvSpPr>
      <dsp:spPr>
        <a:xfrm>
          <a:off x="5986094" y="1163690"/>
          <a:ext cx="2021898" cy="1010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PKI / PKIZ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015704" y="1193300"/>
        <a:ext cx="1962678" cy="951729"/>
      </dsp:txXfrm>
    </dsp:sp>
    <dsp:sp modelId="{DCECFE89-4892-48FB-871F-D708CB47A310}">
      <dsp:nvSpPr>
        <dsp:cNvPr id="0" name=""/>
        <dsp:cNvSpPr/>
      </dsp:nvSpPr>
      <dsp:spPr>
        <a:xfrm rot="3310531">
          <a:off x="4873598" y="2230246"/>
          <a:ext cx="14162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231" y="2021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5546308" y="2215055"/>
        <a:ext cx="70811" cy="70811"/>
      </dsp:txXfrm>
    </dsp:sp>
    <dsp:sp modelId="{CFDD55D1-E845-4B99-897A-C15C3CA8B5BE}">
      <dsp:nvSpPr>
        <dsp:cNvPr id="0" name=""/>
        <dsp:cNvSpPr/>
      </dsp:nvSpPr>
      <dsp:spPr>
        <a:xfrm>
          <a:off x="5986094" y="2326282"/>
          <a:ext cx="2021898" cy="1010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+mn-lt"/>
              <a:ea typeface="+mn-ea"/>
              <a:cs typeface="+mn-ea"/>
              <a:sym typeface="+mn-lt"/>
            </a:rPr>
            <a:t>Fernet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015704" y="2355892"/>
        <a:ext cx="1962678" cy="951729"/>
      </dsp:txXfrm>
    </dsp:sp>
    <dsp:sp modelId="{AE68BC53-683E-4A3E-B880-5E20A3651796}">
      <dsp:nvSpPr>
        <dsp:cNvPr id="0" name=""/>
        <dsp:cNvSpPr/>
      </dsp:nvSpPr>
      <dsp:spPr>
        <a:xfrm>
          <a:off x="2346676" y="2811541"/>
          <a:ext cx="80875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8759" y="202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2730837" y="2811537"/>
        <a:ext cx="40437" cy="40437"/>
      </dsp:txXfrm>
    </dsp:sp>
    <dsp:sp modelId="{D61DA8B9-C6C1-4DEF-ADF6-E8BA20F31BAC}">
      <dsp:nvSpPr>
        <dsp:cNvPr id="0" name=""/>
        <dsp:cNvSpPr/>
      </dsp:nvSpPr>
      <dsp:spPr>
        <a:xfrm>
          <a:off x="3155436" y="2326282"/>
          <a:ext cx="2021898" cy="1010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基于外部的认证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85046" y="2355892"/>
        <a:ext cx="1962678" cy="951729"/>
      </dsp:txXfrm>
    </dsp:sp>
    <dsp:sp modelId="{79F4A5BE-ADF7-449B-8910-73070288D727}">
      <dsp:nvSpPr>
        <dsp:cNvPr id="0" name=""/>
        <dsp:cNvSpPr/>
      </dsp:nvSpPr>
      <dsp:spPr>
        <a:xfrm rot="3310531">
          <a:off x="2042940" y="3392837"/>
          <a:ext cx="141623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16231" y="2021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2715650" y="3377646"/>
        <a:ext cx="70811" cy="70811"/>
      </dsp:txXfrm>
    </dsp:sp>
    <dsp:sp modelId="{32F5BCEE-8C02-4233-831F-FFBA97EE2566}">
      <dsp:nvSpPr>
        <dsp:cNvPr id="0" name=""/>
        <dsp:cNvSpPr/>
      </dsp:nvSpPr>
      <dsp:spPr>
        <a:xfrm>
          <a:off x="3155436" y="3488873"/>
          <a:ext cx="2021898" cy="1010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基于本地的认证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85046" y="3518483"/>
        <a:ext cx="1962678" cy="9517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8AC2-D1CB-40F3-8FC3-193F257A0149}">
      <dsp:nvSpPr>
        <dsp:cNvPr id="0" name=""/>
        <dsp:cNvSpPr/>
      </dsp:nvSpPr>
      <dsp:spPr>
        <a:xfrm>
          <a:off x="3229" y="75600"/>
          <a:ext cx="3148381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基于令牌的认证方式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29" y="75600"/>
        <a:ext cx="3148381" cy="576000"/>
      </dsp:txXfrm>
    </dsp:sp>
    <dsp:sp modelId="{CCEE3B74-FCCC-4A9A-B7CA-BB17AC5865EA}">
      <dsp:nvSpPr>
        <dsp:cNvPr id="0" name=""/>
        <dsp:cNvSpPr/>
      </dsp:nvSpPr>
      <dsp:spPr>
        <a:xfrm>
          <a:off x="3229" y="651600"/>
          <a:ext cx="3148381" cy="39527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最常用的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认证方式，使用方式简单。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认证请求发送时添加一个“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X-</a:t>
          </a:r>
          <a:r>
            <a:rPr lang="en-US" sz="2000" kern="1200" dirty="0" err="1" smtClean="0">
              <a:latin typeface="+mn-lt"/>
              <a:ea typeface="+mn-ea"/>
              <a:cs typeface="+mn-ea"/>
              <a:sym typeface="+mn-lt"/>
            </a:rPr>
            <a:t>Auth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-Token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”的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HTTP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头，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检查该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HTTP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头中的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值，并与数据库中的令牌值进行比对验证。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29" y="651600"/>
        <a:ext cx="3148381" cy="3952799"/>
      </dsp:txXfrm>
    </dsp:sp>
    <dsp:sp modelId="{F8EF8F3B-9765-48E2-9725-312C2E7A8872}">
      <dsp:nvSpPr>
        <dsp:cNvPr id="0" name=""/>
        <dsp:cNvSpPr/>
      </dsp:nvSpPr>
      <dsp:spPr>
        <a:xfrm>
          <a:off x="3592383" y="75600"/>
          <a:ext cx="3148381" cy="5760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基于外部的认证方式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92383" y="75600"/>
        <a:ext cx="3148381" cy="576000"/>
      </dsp:txXfrm>
    </dsp:sp>
    <dsp:sp modelId="{0A493477-E9D3-4431-A35F-9FE899C2AF5E}">
      <dsp:nvSpPr>
        <dsp:cNvPr id="0" name=""/>
        <dsp:cNvSpPr/>
      </dsp:nvSpPr>
      <dsp:spPr>
        <a:xfrm>
          <a:off x="3592383" y="651600"/>
          <a:ext cx="3148381" cy="395279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集成使用第三方认证系统，在认证请求中添加“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REMOTE_USER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”信息。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92383" y="651600"/>
        <a:ext cx="3148381" cy="3952799"/>
      </dsp:txXfrm>
    </dsp:sp>
    <dsp:sp modelId="{E6913400-7BE2-47C4-A99B-C118D6E8C922}">
      <dsp:nvSpPr>
        <dsp:cNvPr id="0" name=""/>
        <dsp:cNvSpPr/>
      </dsp:nvSpPr>
      <dsp:spPr>
        <a:xfrm>
          <a:off x="7181537" y="75600"/>
          <a:ext cx="3148381" cy="576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基于本地的认证方式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7181537" y="75600"/>
        <a:ext cx="3148381" cy="576000"/>
      </dsp:txXfrm>
    </dsp:sp>
    <dsp:sp modelId="{494D4279-46E1-4969-9F40-BCF7625E93DA}">
      <dsp:nvSpPr>
        <dsp:cNvPr id="0" name=""/>
        <dsp:cNvSpPr/>
      </dsp:nvSpPr>
      <dsp:spPr>
        <a:xfrm>
          <a:off x="7181537" y="651600"/>
          <a:ext cx="3148381" cy="39527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默认认证方式，即用户名和密码认证。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181537" y="651600"/>
        <a:ext cx="3148381" cy="395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3975B-D02F-4B57-8119-C4126A753B7E}">
      <dsp:nvSpPr>
        <dsp:cNvPr id="0" name=""/>
        <dsp:cNvSpPr/>
      </dsp:nvSpPr>
      <dsp:spPr>
        <a:xfrm rot="5400000">
          <a:off x="5816523" y="-2472951"/>
          <a:ext cx="673100" cy="579112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接收外部请求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 rot="-5400000">
        <a:off x="3257509" y="118921"/>
        <a:ext cx="5758270" cy="607384"/>
      </dsp:txXfrm>
    </dsp:sp>
    <dsp:sp modelId="{AF9C77DC-5B25-47D2-A89A-60E3149A08DE}">
      <dsp:nvSpPr>
        <dsp:cNvPr id="0" name=""/>
        <dsp:cNvSpPr/>
      </dsp:nvSpPr>
      <dsp:spPr>
        <a:xfrm>
          <a:off x="0" y="1924"/>
          <a:ext cx="3257509" cy="8413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Keystone API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073" y="42997"/>
        <a:ext cx="3175363" cy="759229"/>
      </dsp:txXfrm>
    </dsp:sp>
    <dsp:sp modelId="{B7B15FF1-16FB-42E9-906C-13C487AB3784}">
      <dsp:nvSpPr>
        <dsp:cNvPr id="0" name=""/>
        <dsp:cNvSpPr/>
      </dsp:nvSpPr>
      <dsp:spPr>
        <a:xfrm rot="5400000">
          <a:off x="5816523" y="-1589507"/>
          <a:ext cx="673100" cy="5791128"/>
        </a:xfrm>
        <a:prstGeom prst="round2SameRect">
          <a:avLst/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847939"/>
              <a:satOff val="-3204"/>
              <a:lumOff val="-3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缓存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等，减轻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Keystone Services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压力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 rot="-5400000">
        <a:off x="3257509" y="1002365"/>
        <a:ext cx="5758270" cy="607384"/>
      </dsp:txXfrm>
    </dsp:sp>
    <dsp:sp modelId="{6755F62D-1755-4029-8767-8C387B5DA421}">
      <dsp:nvSpPr>
        <dsp:cNvPr id="0" name=""/>
        <dsp:cNvSpPr/>
      </dsp:nvSpPr>
      <dsp:spPr>
        <a:xfrm>
          <a:off x="0" y="885368"/>
          <a:ext cx="3257509" cy="841375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Keystone Middleware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073" y="926441"/>
        <a:ext cx="3175363" cy="759229"/>
      </dsp:txXfrm>
    </dsp:sp>
    <dsp:sp modelId="{1300C2ED-5BD8-417A-93B0-9E76DC192968}">
      <dsp:nvSpPr>
        <dsp:cNvPr id="0" name=""/>
        <dsp:cNvSpPr/>
      </dsp:nvSpPr>
      <dsp:spPr>
        <a:xfrm rot="5400000">
          <a:off x="5816523" y="-706062"/>
          <a:ext cx="673100" cy="5791128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不同的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Service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提供不同的认证或鉴权服务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 rot="-5400000">
        <a:off x="3257509" y="1885810"/>
        <a:ext cx="5758270" cy="607384"/>
      </dsp:txXfrm>
    </dsp:sp>
    <dsp:sp modelId="{89B0DF6E-C08B-4166-BACE-6A3B8CF859A4}">
      <dsp:nvSpPr>
        <dsp:cNvPr id="0" name=""/>
        <dsp:cNvSpPr/>
      </dsp:nvSpPr>
      <dsp:spPr>
        <a:xfrm>
          <a:off x="0" y="1768813"/>
          <a:ext cx="3257509" cy="84137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Keystone Services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073" y="1809886"/>
        <a:ext cx="3175363" cy="759229"/>
      </dsp:txXfrm>
    </dsp:sp>
    <dsp:sp modelId="{F580C5AC-EC6E-4DBA-9D3E-424B27A9E3EB}">
      <dsp:nvSpPr>
        <dsp:cNvPr id="0" name=""/>
        <dsp:cNvSpPr/>
      </dsp:nvSpPr>
      <dsp:spPr>
        <a:xfrm rot="5400000">
          <a:off x="5816523" y="177381"/>
          <a:ext cx="673100" cy="5791128"/>
        </a:xfrm>
        <a:prstGeom prst="round2SameRect">
          <a:avLst/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543816"/>
              <a:satOff val="-9612"/>
              <a:lumOff val="-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实现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Keystone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服务，不同的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Service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由不同的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Backend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提供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 rot="-5400000">
        <a:off x="3257509" y="2769253"/>
        <a:ext cx="5758270" cy="607384"/>
      </dsp:txXfrm>
    </dsp:sp>
    <dsp:sp modelId="{7C2A017E-3CC4-41CF-9ED3-7C0055001DF5}">
      <dsp:nvSpPr>
        <dsp:cNvPr id="0" name=""/>
        <dsp:cNvSpPr/>
      </dsp:nvSpPr>
      <dsp:spPr>
        <a:xfrm>
          <a:off x="0" y="2652258"/>
          <a:ext cx="3257509" cy="841375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Keystone </a:t>
          </a:r>
          <a:r>
            <a:rPr lang="en-US" altLang="zh-CN" sz="2200" kern="1200" dirty="0" err="1" smtClean="0">
              <a:latin typeface="+mn-lt"/>
              <a:ea typeface="+mn-ea"/>
              <a:cs typeface="+mn-ea"/>
              <a:sym typeface="+mn-lt"/>
            </a:rPr>
            <a:t>Backends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073" y="2693331"/>
        <a:ext cx="3175363" cy="759229"/>
      </dsp:txXfrm>
    </dsp:sp>
    <dsp:sp modelId="{84F59A75-683E-473B-9FB7-7188DFA9FA03}">
      <dsp:nvSpPr>
        <dsp:cNvPr id="0" name=""/>
        <dsp:cNvSpPr/>
      </dsp:nvSpPr>
      <dsp:spPr>
        <a:xfrm rot="5400000">
          <a:off x="5816523" y="1060826"/>
          <a:ext cx="673100" cy="579112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提供密码、</a:t>
          </a:r>
          <a:r>
            <a:rPr lang="en-US" altLang="zh-CN" sz="1600" kern="1200" dirty="0" smtClean="0">
              <a:latin typeface="+mn-lt"/>
              <a:ea typeface="+mn-ea"/>
              <a:cs typeface="+mn-ea"/>
              <a:sym typeface="+mn-lt"/>
            </a:rPr>
            <a:t>Token</a:t>
          </a:r>
          <a:r>
            <a:rPr lang="zh-CN" altLang="en-US" sz="1600" kern="1200" dirty="0" smtClean="0">
              <a:latin typeface="+mn-lt"/>
              <a:ea typeface="+mn-ea"/>
              <a:cs typeface="+mn-ea"/>
              <a:sym typeface="+mn-lt"/>
            </a:rPr>
            <a:t>等认证方式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 rot="-5400000">
        <a:off x="3257509" y="3652698"/>
        <a:ext cx="5758270" cy="607384"/>
      </dsp:txXfrm>
    </dsp:sp>
    <dsp:sp modelId="{C817E009-670D-4E2D-8CD9-DE6771733395}">
      <dsp:nvSpPr>
        <dsp:cNvPr id="0" name=""/>
        <dsp:cNvSpPr/>
      </dsp:nvSpPr>
      <dsp:spPr>
        <a:xfrm>
          <a:off x="0" y="3535702"/>
          <a:ext cx="3257509" cy="84137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Keystone Plugins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073" y="3576775"/>
        <a:ext cx="3175363" cy="759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667FE-0EB6-4466-9210-F71D27ED59BF}">
      <dsp:nvSpPr>
        <dsp:cNvPr id="0" name=""/>
        <dsp:cNvSpPr/>
      </dsp:nvSpPr>
      <dsp:spPr>
        <a:xfrm>
          <a:off x="7643927" y="2195801"/>
          <a:ext cx="232086" cy="711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1"/>
              </a:lnTo>
              <a:lnTo>
                <a:pt x="232086" y="7117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87033-1DF9-441C-8200-0FCB6BE11CDC}">
      <dsp:nvSpPr>
        <dsp:cNvPr id="0" name=""/>
        <dsp:cNvSpPr/>
      </dsp:nvSpPr>
      <dsp:spPr>
        <a:xfrm>
          <a:off x="4518496" y="1097258"/>
          <a:ext cx="3744328" cy="32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0"/>
              </a:lnTo>
              <a:lnTo>
                <a:pt x="3744328" y="162460"/>
              </a:lnTo>
              <a:lnTo>
                <a:pt x="3744328" y="324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1A89E-06F3-4286-8731-973A0A7BCC7B}">
      <dsp:nvSpPr>
        <dsp:cNvPr id="0" name=""/>
        <dsp:cNvSpPr/>
      </dsp:nvSpPr>
      <dsp:spPr>
        <a:xfrm>
          <a:off x="4518496" y="1097258"/>
          <a:ext cx="1872164" cy="32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0"/>
              </a:lnTo>
              <a:lnTo>
                <a:pt x="1872164" y="162460"/>
              </a:lnTo>
              <a:lnTo>
                <a:pt x="1872164" y="324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CA455-2AB5-4CA6-9541-1258CDAA16D3}">
      <dsp:nvSpPr>
        <dsp:cNvPr id="0" name=""/>
        <dsp:cNvSpPr/>
      </dsp:nvSpPr>
      <dsp:spPr>
        <a:xfrm>
          <a:off x="3899598" y="2195801"/>
          <a:ext cx="232086" cy="1810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274"/>
              </a:lnTo>
              <a:lnTo>
                <a:pt x="232086" y="1810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762D8-674E-4E90-B8F2-07D1E678AB60}">
      <dsp:nvSpPr>
        <dsp:cNvPr id="0" name=""/>
        <dsp:cNvSpPr/>
      </dsp:nvSpPr>
      <dsp:spPr>
        <a:xfrm>
          <a:off x="3899598" y="2195801"/>
          <a:ext cx="232086" cy="711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1"/>
              </a:lnTo>
              <a:lnTo>
                <a:pt x="232086" y="7117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51C7C-0716-41BA-AD0D-FF58CEDB2A8B}">
      <dsp:nvSpPr>
        <dsp:cNvPr id="0" name=""/>
        <dsp:cNvSpPr/>
      </dsp:nvSpPr>
      <dsp:spPr>
        <a:xfrm>
          <a:off x="4472776" y="1097258"/>
          <a:ext cx="91440" cy="324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ABB9C-9EEF-4A7E-8FE3-088BCAB662A1}">
      <dsp:nvSpPr>
        <dsp:cNvPr id="0" name=""/>
        <dsp:cNvSpPr/>
      </dsp:nvSpPr>
      <dsp:spPr>
        <a:xfrm>
          <a:off x="2027434" y="2195801"/>
          <a:ext cx="232086" cy="1810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274"/>
              </a:lnTo>
              <a:lnTo>
                <a:pt x="232086" y="1810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C13EA-05C3-47C4-B176-6A04AF1B6C68}">
      <dsp:nvSpPr>
        <dsp:cNvPr id="0" name=""/>
        <dsp:cNvSpPr/>
      </dsp:nvSpPr>
      <dsp:spPr>
        <a:xfrm>
          <a:off x="2027434" y="2195801"/>
          <a:ext cx="232086" cy="711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1"/>
              </a:lnTo>
              <a:lnTo>
                <a:pt x="232086" y="7117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F22BE-B65D-4300-8238-D42F73E0A693}">
      <dsp:nvSpPr>
        <dsp:cNvPr id="0" name=""/>
        <dsp:cNvSpPr/>
      </dsp:nvSpPr>
      <dsp:spPr>
        <a:xfrm>
          <a:off x="2646332" y="1097258"/>
          <a:ext cx="1872164" cy="324921"/>
        </a:xfrm>
        <a:custGeom>
          <a:avLst/>
          <a:gdLst/>
          <a:ahLst/>
          <a:cxnLst/>
          <a:rect l="0" t="0" r="0" b="0"/>
          <a:pathLst>
            <a:path>
              <a:moveTo>
                <a:pt x="1872164" y="0"/>
              </a:moveTo>
              <a:lnTo>
                <a:pt x="1872164" y="162460"/>
              </a:lnTo>
              <a:lnTo>
                <a:pt x="0" y="162460"/>
              </a:lnTo>
              <a:lnTo>
                <a:pt x="0" y="324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F7208-DEE2-48F4-86D2-7CD4AEB4F4B6}">
      <dsp:nvSpPr>
        <dsp:cNvPr id="0" name=""/>
        <dsp:cNvSpPr/>
      </dsp:nvSpPr>
      <dsp:spPr>
        <a:xfrm>
          <a:off x="155270" y="2195801"/>
          <a:ext cx="232086" cy="1810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274"/>
              </a:lnTo>
              <a:lnTo>
                <a:pt x="232086" y="181027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CA230-F643-45D7-9C9D-20C14EAFF0D6}">
      <dsp:nvSpPr>
        <dsp:cNvPr id="0" name=""/>
        <dsp:cNvSpPr/>
      </dsp:nvSpPr>
      <dsp:spPr>
        <a:xfrm>
          <a:off x="155270" y="2195801"/>
          <a:ext cx="232086" cy="711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731"/>
              </a:lnTo>
              <a:lnTo>
                <a:pt x="232086" y="7117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671E6-1443-4BEE-8B7E-6B54CC001BFB}">
      <dsp:nvSpPr>
        <dsp:cNvPr id="0" name=""/>
        <dsp:cNvSpPr/>
      </dsp:nvSpPr>
      <dsp:spPr>
        <a:xfrm>
          <a:off x="774167" y="1097258"/>
          <a:ext cx="3744328" cy="324921"/>
        </a:xfrm>
        <a:custGeom>
          <a:avLst/>
          <a:gdLst/>
          <a:ahLst/>
          <a:cxnLst/>
          <a:rect l="0" t="0" r="0" b="0"/>
          <a:pathLst>
            <a:path>
              <a:moveTo>
                <a:pt x="3744328" y="0"/>
              </a:moveTo>
              <a:lnTo>
                <a:pt x="3744328" y="162460"/>
              </a:lnTo>
              <a:lnTo>
                <a:pt x="0" y="162460"/>
              </a:lnTo>
              <a:lnTo>
                <a:pt x="0" y="324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A60D6-B3C1-4DE1-8F15-F93D72CE604F}">
      <dsp:nvSpPr>
        <dsp:cNvPr id="0" name=""/>
        <dsp:cNvSpPr/>
      </dsp:nvSpPr>
      <dsp:spPr>
        <a:xfrm>
          <a:off x="3744874" y="323637"/>
          <a:ext cx="1547243" cy="773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Service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44874" y="323637"/>
        <a:ext cx="1547243" cy="773621"/>
      </dsp:txXfrm>
    </dsp:sp>
    <dsp:sp modelId="{88659E14-3049-4EB2-97C8-6D28A2FE2C71}">
      <dsp:nvSpPr>
        <dsp:cNvPr id="0" name=""/>
        <dsp:cNvSpPr/>
      </dsp:nvSpPr>
      <dsp:spPr>
        <a:xfrm>
          <a:off x="546" y="1422179"/>
          <a:ext cx="1547243" cy="7736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Identity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6" y="1422179"/>
        <a:ext cx="1547243" cy="773621"/>
      </dsp:txXfrm>
    </dsp:sp>
    <dsp:sp modelId="{64F270B3-6B86-4B87-A0B6-6896305622AE}">
      <dsp:nvSpPr>
        <dsp:cNvPr id="0" name=""/>
        <dsp:cNvSpPr/>
      </dsp:nvSpPr>
      <dsp:spPr>
        <a:xfrm>
          <a:off x="387357" y="2520722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87357" y="2520722"/>
        <a:ext cx="1547243" cy="773621"/>
      </dsp:txXfrm>
    </dsp:sp>
    <dsp:sp modelId="{575F3DCF-AF43-498E-A69A-8C6DFDB870BE}">
      <dsp:nvSpPr>
        <dsp:cNvPr id="0" name=""/>
        <dsp:cNvSpPr/>
      </dsp:nvSpPr>
      <dsp:spPr>
        <a:xfrm>
          <a:off x="387357" y="3619265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Group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87357" y="3619265"/>
        <a:ext cx="1547243" cy="773621"/>
      </dsp:txXfrm>
    </dsp:sp>
    <dsp:sp modelId="{91FB2E1C-04BB-4712-914B-8CDF308B9E6B}">
      <dsp:nvSpPr>
        <dsp:cNvPr id="0" name=""/>
        <dsp:cNvSpPr/>
      </dsp:nvSpPr>
      <dsp:spPr>
        <a:xfrm>
          <a:off x="1872710" y="1422179"/>
          <a:ext cx="1547243" cy="7736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Resource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872710" y="1422179"/>
        <a:ext cx="1547243" cy="773621"/>
      </dsp:txXfrm>
    </dsp:sp>
    <dsp:sp modelId="{1B5FFF44-12A8-474E-B68B-CEE85AECC448}">
      <dsp:nvSpPr>
        <dsp:cNvPr id="0" name=""/>
        <dsp:cNvSpPr/>
      </dsp:nvSpPr>
      <dsp:spPr>
        <a:xfrm>
          <a:off x="2259521" y="2520722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Project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259521" y="2520722"/>
        <a:ext cx="1547243" cy="773621"/>
      </dsp:txXfrm>
    </dsp:sp>
    <dsp:sp modelId="{E1ECEFE9-9C68-459B-B36C-9FC240F1F967}">
      <dsp:nvSpPr>
        <dsp:cNvPr id="0" name=""/>
        <dsp:cNvSpPr/>
      </dsp:nvSpPr>
      <dsp:spPr>
        <a:xfrm>
          <a:off x="2259521" y="3619265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Domain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259521" y="3619265"/>
        <a:ext cx="1547243" cy="773621"/>
      </dsp:txXfrm>
    </dsp:sp>
    <dsp:sp modelId="{40FCF729-8453-4152-9397-48D8C59EEE86}">
      <dsp:nvSpPr>
        <dsp:cNvPr id="0" name=""/>
        <dsp:cNvSpPr/>
      </dsp:nvSpPr>
      <dsp:spPr>
        <a:xfrm>
          <a:off x="3744874" y="1422179"/>
          <a:ext cx="1547243" cy="7736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Assignment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44874" y="1422179"/>
        <a:ext cx="1547243" cy="773621"/>
      </dsp:txXfrm>
    </dsp:sp>
    <dsp:sp modelId="{D53161A3-059D-448A-B26A-8BDD287E0BFB}">
      <dsp:nvSpPr>
        <dsp:cNvPr id="0" name=""/>
        <dsp:cNvSpPr/>
      </dsp:nvSpPr>
      <dsp:spPr>
        <a:xfrm>
          <a:off x="4131685" y="2520722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31685" y="2520722"/>
        <a:ext cx="1547243" cy="773621"/>
      </dsp:txXfrm>
    </dsp:sp>
    <dsp:sp modelId="{59E1A32F-30D0-4721-9569-1608ACB8000C}">
      <dsp:nvSpPr>
        <dsp:cNvPr id="0" name=""/>
        <dsp:cNvSpPr/>
      </dsp:nvSpPr>
      <dsp:spPr>
        <a:xfrm>
          <a:off x="4131685" y="3619265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Role Assignment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31685" y="3619265"/>
        <a:ext cx="1547243" cy="773621"/>
      </dsp:txXfrm>
    </dsp:sp>
    <dsp:sp modelId="{53C6776A-F97C-42EA-868D-FC3EE67A570A}">
      <dsp:nvSpPr>
        <dsp:cNvPr id="0" name=""/>
        <dsp:cNvSpPr/>
      </dsp:nvSpPr>
      <dsp:spPr>
        <a:xfrm>
          <a:off x="5617038" y="1422179"/>
          <a:ext cx="1547243" cy="7736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Token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617038" y="1422179"/>
        <a:ext cx="1547243" cy="773621"/>
      </dsp:txXfrm>
    </dsp:sp>
    <dsp:sp modelId="{C634D5E0-A193-45E7-8AB3-D32CB96499F3}">
      <dsp:nvSpPr>
        <dsp:cNvPr id="0" name=""/>
        <dsp:cNvSpPr/>
      </dsp:nvSpPr>
      <dsp:spPr>
        <a:xfrm>
          <a:off x="7489202" y="1422179"/>
          <a:ext cx="1547243" cy="7736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Catalog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489202" y="1422179"/>
        <a:ext cx="1547243" cy="773621"/>
      </dsp:txXfrm>
    </dsp:sp>
    <dsp:sp modelId="{34F57D28-51D7-4328-AF3D-89C0CA932E46}">
      <dsp:nvSpPr>
        <dsp:cNvPr id="0" name=""/>
        <dsp:cNvSpPr/>
      </dsp:nvSpPr>
      <dsp:spPr>
        <a:xfrm>
          <a:off x="7876013" y="2520722"/>
          <a:ext cx="1547243" cy="773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Endpoint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876013" y="2520722"/>
        <a:ext cx="1547243" cy="773621"/>
      </dsp:txXfrm>
    </dsp:sp>
    <dsp:sp modelId="{6947D17B-EE9E-4C0C-B697-AED967EA2DD6}">
      <dsp:nvSpPr>
        <dsp:cNvPr id="0" name=""/>
        <dsp:cNvSpPr/>
      </dsp:nvSpPr>
      <dsp:spPr>
        <a:xfrm>
          <a:off x="5617038" y="323637"/>
          <a:ext cx="1547243" cy="7736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Policy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617038" y="323637"/>
        <a:ext cx="1547243" cy="773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A1268-3EA0-463B-B248-1D5107896629}">
      <dsp:nvSpPr>
        <dsp:cNvPr id="0" name=""/>
        <dsp:cNvSpPr/>
      </dsp:nvSpPr>
      <dsp:spPr>
        <a:xfrm>
          <a:off x="575721" y="1"/>
          <a:ext cx="1067907" cy="972106"/>
        </a:xfrm>
        <a:prstGeom prst="ellipse">
          <a:avLst/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lt"/>
              <a:ea typeface="+mn-ea"/>
              <a:cs typeface="+mn-ea"/>
              <a:sym typeface="+mn-lt"/>
            </a:rPr>
            <a:t>内部服务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32112" y="142363"/>
        <a:ext cx="755125" cy="687382"/>
      </dsp:txXfrm>
    </dsp:sp>
    <dsp:sp modelId="{2BD83546-5075-460F-809E-ECDA33F92860}">
      <dsp:nvSpPr>
        <dsp:cNvPr id="0" name=""/>
        <dsp:cNvSpPr/>
      </dsp:nvSpPr>
      <dsp:spPr>
        <a:xfrm>
          <a:off x="1722459" y="204515"/>
          <a:ext cx="563078" cy="563078"/>
        </a:xfrm>
        <a:prstGeom prst="mathPlus">
          <a:avLst/>
        </a:prstGeom>
        <a:solidFill>
          <a:srgbClr val="8E9FB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97095" y="419836"/>
        <a:ext cx="413806" cy="132436"/>
      </dsp:txXfrm>
    </dsp:sp>
    <dsp:sp modelId="{A73C3B47-356F-4B8F-9D28-5AFD6C85B0C3}">
      <dsp:nvSpPr>
        <dsp:cNvPr id="0" name=""/>
        <dsp:cNvSpPr/>
      </dsp:nvSpPr>
      <dsp:spPr>
        <a:xfrm>
          <a:off x="2364368" y="1"/>
          <a:ext cx="1067907" cy="972106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lt"/>
              <a:ea typeface="+mn-ea"/>
              <a:cs typeface="+mn-ea"/>
              <a:sym typeface="+mn-lt"/>
            </a:rPr>
            <a:t>外部服务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520759" y="142363"/>
        <a:ext cx="755125" cy="687382"/>
      </dsp:txXfrm>
    </dsp:sp>
    <dsp:sp modelId="{AF1629D5-65C0-4EDB-A9E3-CC7C4D0F871C}">
      <dsp:nvSpPr>
        <dsp:cNvPr id="0" name=""/>
        <dsp:cNvSpPr/>
      </dsp:nvSpPr>
      <dsp:spPr>
        <a:xfrm>
          <a:off x="3511106" y="204515"/>
          <a:ext cx="563078" cy="563078"/>
        </a:xfrm>
        <a:prstGeom prst="mathEqual">
          <a:avLst/>
        </a:prstGeom>
        <a:solidFill>
          <a:srgbClr val="8E9FB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85742" y="320509"/>
        <a:ext cx="413806" cy="331090"/>
      </dsp:txXfrm>
    </dsp:sp>
    <dsp:sp modelId="{B9B539F5-0AE9-431C-A54F-8FE3C43BCBAC}">
      <dsp:nvSpPr>
        <dsp:cNvPr id="0" name=""/>
        <dsp:cNvSpPr/>
      </dsp:nvSpPr>
      <dsp:spPr>
        <a:xfrm>
          <a:off x="4153015" y="1"/>
          <a:ext cx="1067907" cy="972106"/>
        </a:xfrm>
        <a:prstGeom prst="ellipse">
          <a:avLst/>
        </a:prstGeom>
        <a:solidFill>
          <a:srgbClr val="70AD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Service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09406" y="142363"/>
        <a:ext cx="755125" cy="687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563F-3300-4421-9C53-EBAC8180743A}">
      <dsp:nvSpPr>
        <dsp:cNvPr id="0" name=""/>
        <dsp:cNvSpPr/>
      </dsp:nvSpPr>
      <dsp:spPr>
        <a:xfrm>
          <a:off x="2807121" y="850814"/>
          <a:ext cx="1345029" cy="13450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Identity 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004096" y="1047789"/>
        <a:ext cx="951079" cy="951079"/>
      </dsp:txXfrm>
    </dsp:sp>
    <dsp:sp modelId="{9B4404D7-CA40-4794-BB45-4451BB7F77EA}">
      <dsp:nvSpPr>
        <dsp:cNvPr id="0" name=""/>
        <dsp:cNvSpPr/>
      </dsp:nvSpPr>
      <dsp:spPr>
        <a:xfrm rot="12900000">
          <a:off x="1941337" y="615667"/>
          <a:ext cx="1031502" cy="38333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C214-CD6E-4696-95A0-05C8D515AB21}">
      <dsp:nvSpPr>
        <dsp:cNvPr id="0" name=""/>
        <dsp:cNvSpPr/>
      </dsp:nvSpPr>
      <dsp:spPr>
        <a:xfrm>
          <a:off x="1395721" y="400"/>
          <a:ext cx="1277777" cy="10222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25661" y="30340"/>
        <a:ext cx="1217897" cy="962342"/>
      </dsp:txXfrm>
    </dsp:sp>
    <dsp:sp modelId="{8911460C-7BCE-4EAC-A724-7B7F51F3E84D}">
      <dsp:nvSpPr>
        <dsp:cNvPr id="0" name=""/>
        <dsp:cNvSpPr/>
      </dsp:nvSpPr>
      <dsp:spPr>
        <a:xfrm rot="19500000">
          <a:off x="3986433" y="615667"/>
          <a:ext cx="1031502" cy="38333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EE13C-C4CF-42B1-975E-896676C39DED}">
      <dsp:nvSpPr>
        <dsp:cNvPr id="0" name=""/>
        <dsp:cNvSpPr/>
      </dsp:nvSpPr>
      <dsp:spPr>
        <a:xfrm>
          <a:off x="4285773" y="400"/>
          <a:ext cx="1277777" cy="102222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Group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15713" y="30340"/>
        <a:ext cx="1217897" cy="9623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563F-3300-4421-9C53-EBAC8180743A}">
      <dsp:nvSpPr>
        <dsp:cNvPr id="0" name=""/>
        <dsp:cNvSpPr/>
      </dsp:nvSpPr>
      <dsp:spPr>
        <a:xfrm>
          <a:off x="2807121" y="850814"/>
          <a:ext cx="1345029" cy="13450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ea typeface="+mn-ea"/>
              <a:cs typeface="+mn-ea"/>
              <a:sym typeface="+mn-lt"/>
            </a:rPr>
            <a:t>Resource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004096" y="1047789"/>
        <a:ext cx="951079" cy="951079"/>
      </dsp:txXfrm>
    </dsp:sp>
    <dsp:sp modelId="{9B4404D7-CA40-4794-BB45-4451BB7F77EA}">
      <dsp:nvSpPr>
        <dsp:cNvPr id="0" name=""/>
        <dsp:cNvSpPr/>
      </dsp:nvSpPr>
      <dsp:spPr>
        <a:xfrm rot="12900000">
          <a:off x="1941337" y="615667"/>
          <a:ext cx="1031502" cy="38333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C214-CD6E-4696-95A0-05C8D515AB21}">
      <dsp:nvSpPr>
        <dsp:cNvPr id="0" name=""/>
        <dsp:cNvSpPr/>
      </dsp:nvSpPr>
      <dsp:spPr>
        <a:xfrm>
          <a:off x="1395721" y="400"/>
          <a:ext cx="1277777" cy="10222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ea typeface="+mn-ea"/>
              <a:cs typeface="+mn-ea"/>
              <a:sym typeface="+mn-lt"/>
            </a:rPr>
            <a:t>Project</a:t>
          </a:r>
        </a:p>
      </dsp:txBody>
      <dsp:txXfrm>
        <a:off x="1425661" y="30340"/>
        <a:ext cx="1217897" cy="962342"/>
      </dsp:txXfrm>
    </dsp:sp>
    <dsp:sp modelId="{8911460C-7BCE-4EAC-A724-7B7F51F3E84D}">
      <dsp:nvSpPr>
        <dsp:cNvPr id="0" name=""/>
        <dsp:cNvSpPr/>
      </dsp:nvSpPr>
      <dsp:spPr>
        <a:xfrm rot="19500000">
          <a:off x="3986433" y="615667"/>
          <a:ext cx="1031502" cy="38333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EE13C-C4CF-42B1-975E-896676C39DED}">
      <dsp:nvSpPr>
        <dsp:cNvPr id="0" name=""/>
        <dsp:cNvSpPr/>
      </dsp:nvSpPr>
      <dsp:spPr>
        <a:xfrm>
          <a:off x="4285773" y="400"/>
          <a:ext cx="1277777" cy="102222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ea typeface="+mn-ea"/>
              <a:cs typeface="+mn-ea"/>
              <a:sym typeface="+mn-lt"/>
            </a:rPr>
            <a:t>Domain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15713" y="30340"/>
        <a:ext cx="1217897" cy="9623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8CA92-5D67-47C3-B306-3BE5AEDF97F5}">
      <dsp:nvSpPr>
        <dsp:cNvPr id="0" name=""/>
        <dsp:cNvSpPr/>
      </dsp:nvSpPr>
      <dsp:spPr>
        <a:xfrm>
          <a:off x="35934" y="534524"/>
          <a:ext cx="928305" cy="4641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  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9529" y="548119"/>
        <a:ext cx="901115" cy="436962"/>
      </dsp:txXfrm>
    </dsp:sp>
    <dsp:sp modelId="{2FB13D80-FA8E-49D4-AAAC-BBA430B6DEE7}">
      <dsp:nvSpPr>
        <dsp:cNvPr id="0" name=""/>
        <dsp:cNvSpPr/>
      </dsp:nvSpPr>
      <dsp:spPr>
        <a:xfrm rot="18289469">
          <a:off x="824787" y="472466"/>
          <a:ext cx="65022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0228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33646" y="483457"/>
        <a:ext cx="32511" cy="32511"/>
      </dsp:txXfrm>
    </dsp:sp>
    <dsp:sp modelId="{B8645895-650A-47DB-9FE7-8BB1F6B71510}">
      <dsp:nvSpPr>
        <dsp:cNvPr id="0" name=""/>
        <dsp:cNvSpPr/>
      </dsp:nvSpPr>
      <dsp:spPr>
        <a:xfrm>
          <a:off x="1335563" y="748"/>
          <a:ext cx="928305" cy="464152"/>
        </a:xfrm>
        <a:prstGeom prst="roundRect">
          <a:avLst>
            <a:gd name="adj" fmla="val 10000"/>
          </a:avLst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Project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349158" y="14343"/>
        <a:ext cx="901115" cy="436962"/>
      </dsp:txXfrm>
    </dsp:sp>
    <dsp:sp modelId="{FDB21F27-0D2D-4624-B1CD-FC7CF69F6DFD}">
      <dsp:nvSpPr>
        <dsp:cNvPr id="0" name=""/>
        <dsp:cNvSpPr/>
      </dsp:nvSpPr>
      <dsp:spPr>
        <a:xfrm>
          <a:off x="964240" y="739354"/>
          <a:ext cx="3713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71322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40618" y="757317"/>
        <a:ext cx="18566" cy="18566"/>
      </dsp:txXfrm>
    </dsp:sp>
    <dsp:sp modelId="{DB074FCA-1463-47E3-82A2-01BEE925E7E3}">
      <dsp:nvSpPr>
        <dsp:cNvPr id="0" name=""/>
        <dsp:cNvSpPr/>
      </dsp:nvSpPr>
      <dsp:spPr>
        <a:xfrm>
          <a:off x="1335563" y="534524"/>
          <a:ext cx="928305" cy="46415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User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349158" y="548119"/>
        <a:ext cx="901115" cy="436962"/>
      </dsp:txXfrm>
    </dsp:sp>
    <dsp:sp modelId="{41C97993-9FCA-498C-A91E-89349600B85E}">
      <dsp:nvSpPr>
        <dsp:cNvPr id="0" name=""/>
        <dsp:cNvSpPr/>
      </dsp:nvSpPr>
      <dsp:spPr>
        <a:xfrm rot="3310531">
          <a:off x="824787" y="1006242"/>
          <a:ext cx="65022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0228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33646" y="1017233"/>
        <a:ext cx="32511" cy="32511"/>
      </dsp:txXfrm>
    </dsp:sp>
    <dsp:sp modelId="{BB0F9F54-DD5C-4406-9DF3-473B1FDDE758}">
      <dsp:nvSpPr>
        <dsp:cNvPr id="0" name=""/>
        <dsp:cNvSpPr/>
      </dsp:nvSpPr>
      <dsp:spPr>
        <a:xfrm>
          <a:off x="1335563" y="1068300"/>
          <a:ext cx="928305" cy="46415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Group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349158" y="1081895"/>
        <a:ext cx="901115" cy="4369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563F-3300-4421-9C53-EBAC8180743A}">
      <dsp:nvSpPr>
        <dsp:cNvPr id="0" name=""/>
        <dsp:cNvSpPr/>
      </dsp:nvSpPr>
      <dsp:spPr>
        <a:xfrm>
          <a:off x="2739870" y="749937"/>
          <a:ext cx="1479531" cy="14795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ea typeface="+mn-ea"/>
              <a:cs typeface="+mn-ea"/>
              <a:sym typeface="+mn-lt"/>
            </a:rPr>
            <a:t>Assignment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56542" y="966609"/>
        <a:ext cx="1046187" cy="1046187"/>
      </dsp:txXfrm>
    </dsp:sp>
    <dsp:sp modelId="{9B4404D7-CA40-4794-BB45-4451BB7F77EA}">
      <dsp:nvSpPr>
        <dsp:cNvPr id="0" name=""/>
        <dsp:cNvSpPr/>
      </dsp:nvSpPr>
      <dsp:spPr>
        <a:xfrm rot="12900000">
          <a:off x="1947084" y="563815"/>
          <a:ext cx="967949" cy="38333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C214-CD6E-4696-95A0-05C8D515AB21}">
      <dsp:nvSpPr>
        <dsp:cNvPr id="0" name=""/>
        <dsp:cNvSpPr/>
      </dsp:nvSpPr>
      <dsp:spPr>
        <a:xfrm>
          <a:off x="1395721" y="-33225"/>
          <a:ext cx="1277777" cy="10222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25661" y="-3285"/>
        <a:ext cx="1217897" cy="962342"/>
      </dsp:txXfrm>
    </dsp:sp>
    <dsp:sp modelId="{8911460C-7BCE-4EAC-A724-7B7F51F3E84D}">
      <dsp:nvSpPr>
        <dsp:cNvPr id="0" name=""/>
        <dsp:cNvSpPr/>
      </dsp:nvSpPr>
      <dsp:spPr>
        <a:xfrm rot="19500000">
          <a:off x="4044238" y="563815"/>
          <a:ext cx="967949" cy="38333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EE13C-C4CF-42B1-975E-896676C39DED}">
      <dsp:nvSpPr>
        <dsp:cNvPr id="0" name=""/>
        <dsp:cNvSpPr/>
      </dsp:nvSpPr>
      <dsp:spPr>
        <a:xfrm>
          <a:off x="4285773" y="-33225"/>
          <a:ext cx="1277777" cy="102222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ea typeface="+mn-ea"/>
              <a:cs typeface="+mn-ea"/>
              <a:sym typeface="+mn-lt"/>
            </a:rPr>
            <a:t>Role Assignment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15713" y="-3285"/>
        <a:ext cx="1217897" cy="9623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8CA92-5D67-47C3-B306-3BE5AEDF97F5}">
      <dsp:nvSpPr>
        <dsp:cNvPr id="0" name=""/>
        <dsp:cNvSpPr/>
      </dsp:nvSpPr>
      <dsp:spPr>
        <a:xfrm>
          <a:off x="35934" y="534524"/>
          <a:ext cx="928305" cy="46415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  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9529" y="548119"/>
        <a:ext cx="901115" cy="436962"/>
      </dsp:txXfrm>
    </dsp:sp>
    <dsp:sp modelId="{2FB13D80-FA8E-49D4-AAAC-BBA430B6DEE7}">
      <dsp:nvSpPr>
        <dsp:cNvPr id="0" name=""/>
        <dsp:cNvSpPr/>
      </dsp:nvSpPr>
      <dsp:spPr>
        <a:xfrm rot="18289469">
          <a:off x="824787" y="472466"/>
          <a:ext cx="65022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0228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33646" y="483457"/>
        <a:ext cx="32511" cy="32511"/>
      </dsp:txXfrm>
    </dsp:sp>
    <dsp:sp modelId="{B8645895-650A-47DB-9FE7-8BB1F6B71510}">
      <dsp:nvSpPr>
        <dsp:cNvPr id="0" name=""/>
        <dsp:cNvSpPr/>
      </dsp:nvSpPr>
      <dsp:spPr>
        <a:xfrm>
          <a:off x="1335563" y="748"/>
          <a:ext cx="928305" cy="464152"/>
        </a:xfrm>
        <a:prstGeom prst="roundRect">
          <a:avLst>
            <a:gd name="adj" fmla="val 10000"/>
          </a:avLst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Role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349158" y="14343"/>
        <a:ext cx="901115" cy="436962"/>
      </dsp:txXfrm>
    </dsp:sp>
    <dsp:sp modelId="{FDB21F27-0D2D-4624-B1CD-FC7CF69F6DFD}">
      <dsp:nvSpPr>
        <dsp:cNvPr id="0" name=""/>
        <dsp:cNvSpPr/>
      </dsp:nvSpPr>
      <dsp:spPr>
        <a:xfrm>
          <a:off x="964240" y="739354"/>
          <a:ext cx="3713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71322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40618" y="757317"/>
        <a:ext cx="18566" cy="18566"/>
      </dsp:txXfrm>
    </dsp:sp>
    <dsp:sp modelId="{DB074FCA-1463-47E3-82A2-01BEE925E7E3}">
      <dsp:nvSpPr>
        <dsp:cNvPr id="0" name=""/>
        <dsp:cNvSpPr/>
      </dsp:nvSpPr>
      <dsp:spPr>
        <a:xfrm>
          <a:off x="1335563" y="534524"/>
          <a:ext cx="928305" cy="46415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Resource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349158" y="548119"/>
        <a:ext cx="901115" cy="436962"/>
      </dsp:txXfrm>
    </dsp:sp>
    <dsp:sp modelId="{41C97993-9FCA-498C-A91E-89349600B85E}">
      <dsp:nvSpPr>
        <dsp:cNvPr id="0" name=""/>
        <dsp:cNvSpPr/>
      </dsp:nvSpPr>
      <dsp:spPr>
        <a:xfrm rot="3310531">
          <a:off x="824787" y="1006242"/>
          <a:ext cx="65022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0228" y="272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33646" y="1017233"/>
        <a:ext cx="32511" cy="32511"/>
      </dsp:txXfrm>
    </dsp:sp>
    <dsp:sp modelId="{BB0F9F54-DD5C-4406-9DF3-473B1FDDE758}">
      <dsp:nvSpPr>
        <dsp:cNvPr id="0" name=""/>
        <dsp:cNvSpPr/>
      </dsp:nvSpPr>
      <dsp:spPr>
        <a:xfrm>
          <a:off x="1335563" y="1068300"/>
          <a:ext cx="928305" cy="46415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+mn-lt"/>
              <a:ea typeface="+mn-ea"/>
              <a:cs typeface="+mn-ea"/>
              <a:sym typeface="+mn-lt"/>
            </a:rPr>
            <a:t>Identity</a:t>
          </a:r>
          <a:endParaRPr lang="zh-CN" altLang="en-US" sz="1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349158" y="1081895"/>
        <a:ext cx="901115" cy="43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7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8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9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Keystone</a:t>
            </a:r>
            <a:r>
              <a:rPr lang="zh-CN" altLang="en-US" smtClean="0"/>
              <a:t>的管理主要是针对</a:t>
            </a:r>
            <a:r>
              <a:rPr lang="en-US" altLang="zh-CN" smtClean="0"/>
              <a:t>Identity</a:t>
            </a:r>
            <a:r>
              <a:rPr lang="zh-CN" altLang="en-US" smtClean="0"/>
              <a:t>，</a:t>
            </a:r>
            <a:r>
              <a:rPr lang="en-US" altLang="zh-CN" smtClean="0"/>
              <a:t>Resource</a:t>
            </a:r>
            <a:r>
              <a:rPr lang="zh-CN" altLang="en-US" smtClean="0"/>
              <a:t>，</a:t>
            </a:r>
            <a:r>
              <a:rPr lang="en-US" altLang="zh-CN" smtClean="0"/>
              <a:t>Assignment</a:t>
            </a:r>
            <a:r>
              <a:rPr lang="zh-CN" altLang="en-US" smtClean="0"/>
              <a:t>，</a:t>
            </a:r>
            <a:r>
              <a:rPr lang="en-US" altLang="zh-CN" smtClean="0"/>
              <a:t>Token</a:t>
            </a:r>
            <a:r>
              <a:rPr lang="zh-CN" altLang="en-US" smtClean="0"/>
              <a:t>，</a:t>
            </a:r>
            <a:r>
              <a:rPr lang="en-US" altLang="zh-CN" smtClean="0">
                <a:sym typeface="+mn-lt"/>
              </a:rPr>
              <a:t>Catalog</a:t>
            </a:r>
            <a:r>
              <a:rPr lang="zh-CN" altLang="en-US" smtClean="0">
                <a:sym typeface="+mn-lt"/>
              </a:rPr>
              <a:t>，</a:t>
            </a:r>
            <a:r>
              <a:rPr lang="en-US" altLang="zh-CN" smtClean="0">
                <a:sym typeface="+mn-lt"/>
              </a:rPr>
              <a:t>Service</a:t>
            </a:r>
            <a:r>
              <a:rPr lang="zh-CN" altLang="en-US" smtClean="0">
                <a:sym typeface="+mn-lt"/>
              </a:rPr>
              <a:t>，这些对象具体由其他更小的对象实现。</a:t>
            </a:r>
            <a:endParaRPr lang="en-US" altLang="zh-CN" smtClean="0">
              <a:sym typeface="+mn-lt"/>
            </a:endParaRPr>
          </a:p>
          <a:p>
            <a:pPr lvl="0"/>
            <a:r>
              <a:rPr lang="zh-CN" altLang="en-US" smtClean="0">
                <a:sym typeface="+mn-lt"/>
              </a:rPr>
              <a:t>同时</a:t>
            </a:r>
            <a:r>
              <a:rPr lang="en-US" altLang="zh-CN" smtClean="0">
                <a:sym typeface="+mn-lt"/>
              </a:rPr>
              <a:t>OpenStack</a:t>
            </a:r>
            <a:r>
              <a:rPr lang="zh-CN" altLang="en-US" smtClean="0">
                <a:sym typeface="+mn-lt"/>
              </a:rPr>
              <a:t>各种资源和服务的访问策略由</a:t>
            </a:r>
            <a:r>
              <a:rPr lang="en-US" altLang="zh-CN" smtClean="0">
                <a:sym typeface="+mn-lt"/>
              </a:rPr>
              <a:t>Policy</a:t>
            </a:r>
            <a:r>
              <a:rPr lang="zh-CN" altLang="en-US" smtClean="0">
                <a:sym typeface="+mn-lt"/>
              </a:rPr>
              <a:t>定义。</a:t>
            </a:r>
            <a:endParaRPr lang="en-US" altLang="zh-CN" smtClean="0">
              <a:sym typeface="+mn-lt"/>
            </a:endParaRPr>
          </a:p>
          <a:p>
            <a:pPr lvl="0"/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2976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包括内部服务和外部服务。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1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通常情况下，用户和用户组数据由</a:t>
            </a:r>
            <a:r>
              <a:rPr lang="en-US" altLang="zh-CN" smtClean="0"/>
              <a:t>Identity</a:t>
            </a:r>
            <a:r>
              <a:rPr lang="zh-CN" altLang="en-US" smtClean="0"/>
              <a:t>服务管理，允许它处理与这些数据关联的所有</a:t>
            </a:r>
            <a:r>
              <a:rPr lang="en-US" altLang="zh-CN" smtClean="0"/>
              <a:t>CRUD</a:t>
            </a:r>
            <a:r>
              <a:rPr lang="zh-CN" altLang="en-US" smtClean="0"/>
              <a:t>操作。</a:t>
            </a:r>
          </a:p>
          <a:p>
            <a:r>
              <a:rPr lang="zh-CN" altLang="en-US" smtClean="0"/>
              <a:t>复杂情况下，用户和用户组数据由权威后端服务管理。</a:t>
            </a:r>
          </a:p>
          <a:p>
            <a:pPr lvl="1"/>
            <a:r>
              <a:rPr lang="zh-CN" altLang="en-US" smtClean="0"/>
              <a:t>例如，</a:t>
            </a:r>
            <a:r>
              <a:rPr lang="en-US" altLang="zh-CN" smtClean="0"/>
              <a:t>Identity</a:t>
            </a:r>
            <a:r>
              <a:rPr lang="zh-CN" altLang="en-US" smtClean="0"/>
              <a:t>充当</a:t>
            </a:r>
            <a:r>
              <a:rPr lang="en-US" altLang="zh-CN" smtClean="0"/>
              <a:t>LDAP</a:t>
            </a:r>
            <a:r>
              <a:rPr lang="zh-CN" altLang="en-US" smtClean="0"/>
              <a:t>的前端，</a:t>
            </a:r>
            <a:r>
              <a:rPr lang="en-US" altLang="zh-CN" smtClean="0"/>
              <a:t>LDAP</a:t>
            </a:r>
            <a:r>
              <a:rPr lang="zh-CN" altLang="en-US" smtClean="0"/>
              <a:t>服务器是权威的信息来源， </a:t>
            </a:r>
            <a:r>
              <a:rPr lang="en-US" altLang="zh-CN" smtClean="0"/>
              <a:t>Identity</a:t>
            </a:r>
            <a:r>
              <a:rPr lang="zh-CN" altLang="en-US" smtClean="0"/>
              <a:t>准确地中继</a:t>
            </a:r>
            <a:r>
              <a:rPr lang="en-US" altLang="zh-CN" smtClean="0"/>
              <a:t>LDAP</a:t>
            </a:r>
            <a:r>
              <a:rPr lang="zh-CN" altLang="en-US" smtClean="0"/>
              <a:t>信息。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81979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项目本身必须属于某个特定域。所有项目名不是</a:t>
            </a:r>
            <a:r>
              <a:rPr lang="en-US" altLang="zh-CN" smtClean="0"/>
              <a:t>OpenStack</a:t>
            </a:r>
            <a:r>
              <a:rPr lang="zh-CN" altLang="en-US" smtClean="0"/>
              <a:t>全局唯一的，仅在其所属域唯一。</a:t>
            </a:r>
          </a:p>
          <a:p>
            <a:r>
              <a:rPr lang="zh-CN" altLang="en-US" smtClean="0"/>
              <a:t>创建项目时如果如果未指定域，则将其添加到默认域。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45859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7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如果未包括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Unscoped</a:t>
            </a:r>
            <a:r>
              <a:rPr lang="en-US" altLang="zh-CN" dirty="0" smtClean="0"/>
              <a:t> Token</a:t>
            </a:r>
            <a:r>
              <a:rPr lang="zh-CN" altLang="en-US" dirty="0" smtClean="0"/>
              <a:t>，这种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中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既不包含服务目录，也不包含任何角色，项目范围和域范围。它的主要作用是稍后向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Keystone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证明身份（通常是生成范围标记），而不用重复提交原始凭据。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dirty="0" smtClean="0"/>
              <a:t>必须满足以下条件才能接收</a:t>
            </a:r>
            <a:r>
              <a:rPr lang="en-US" altLang="zh-CN" dirty="0" err="1" smtClean="0"/>
              <a:t>Unscoped</a:t>
            </a:r>
            <a:r>
              <a:rPr lang="en-US" altLang="zh-CN" dirty="0" smtClean="0"/>
              <a:t> Token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身份验证请求中未指定授权范围（例如，在命令行中使用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-project-name</a:t>
            </a:r>
            <a:r>
              <a:rPr lang="zh-CN" altLang="en-US" dirty="0" smtClean="0"/>
              <a:t>或等参数 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-domain-id</a:t>
            </a:r>
            <a:r>
              <a:rPr lang="zh-CN" altLang="en-US" dirty="0" smtClean="0"/>
              <a:t>）。</a:t>
            </a:r>
          </a:p>
          <a:p>
            <a:pPr lvl="1"/>
            <a:r>
              <a:rPr lang="zh-CN" altLang="en-US" dirty="0" smtClean="0"/>
              <a:t>身份没有与之关联的“默认项目”，还未分配角色，因此也需要授权。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16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84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JavaScript Object Notation</a:t>
            </a:r>
            <a:r>
              <a:rPr lang="zh-CN" altLang="en-US" dirty="0" smtClean="0"/>
              <a:t>）是一种轻量级的数据交换格式，结构简明， 易于人阅读和编写，也易于机器解析和生成。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1824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7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Region</a:t>
            </a:r>
            <a:r>
              <a:rPr lang="en-US" altLang="zh-CN" baseline="0" dirty="0" smtClean="0"/>
              <a:t> &gt; Domain &gt; Project &gt; Group &gt; User</a:t>
            </a:r>
          </a:p>
          <a:p>
            <a:r>
              <a:rPr lang="zh-CN" altLang="en-US" baseline="0" dirty="0" smtClean="0"/>
              <a:t>用户提交用户名、密码后，</a:t>
            </a:r>
            <a:r>
              <a:rPr lang="en-US" altLang="zh-CN" baseline="0" dirty="0" smtClean="0"/>
              <a:t>Keystone</a:t>
            </a:r>
            <a:r>
              <a:rPr lang="zh-CN" altLang="en-US" baseline="0" dirty="0" smtClean="0"/>
              <a:t>验证后生成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，操作</a:t>
            </a:r>
            <a:r>
              <a:rPr lang="en-US" altLang="zh-CN" baseline="0" dirty="0" smtClean="0"/>
              <a:t>OpenStack</a:t>
            </a:r>
            <a:r>
              <a:rPr lang="zh-CN" altLang="en-US" baseline="0" dirty="0" smtClean="0"/>
              <a:t>服务的请求必须携带</a:t>
            </a:r>
            <a:r>
              <a:rPr lang="en-US" altLang="zh-CN" baseline="0" dirty="0" smtClean="0"/>
              <a:t>Token</a:t>
            </a:r>
            <a:r>
              <a:rPr lang="zh-CN" altLang="en-US" baseline="0" dirty="0" smtClean="0"/>
              <a:t>，通过端点</a:t>
            </a:r>
            <a:r>
              <a:rPr lang="en-US" altLang="zh-CN" baseline="0" dirty="0" smtClean="0"/>
              <a:t>URL</a:t>
            </a:r>
            <a:r>
              <a:rPr lang="zh-CN" altLang="en-US" baseline="0" dirty="0" smtClean="0"/>
              <a:t>访问服务。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59700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Catalog</a:t>
            </a:r>
            <a:r>
              <a:rPr lang="zh-CN" altLang="en-US" dirty="0" smtClean="0"/>
              <a:t>中包含不同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中的不同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一般有不同类型的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2265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48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85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UUID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Universal Unique Identifier</a:t>
            </a:r>
          </a:p>
          <a:p>
            <a:r>
              <a:rPr lang="en-US" altLang="zh-CN" dirty="0" smtClean="0"/>
              <a:t>PKI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Key Infrastructure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999298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13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UUID</a:t>
            </a:r>
            <a:r>
              <a:rPr lang="zh-CN" altLang="en-US" dirty="0" smtClean="0"/>
              <a:t>令牌是长度固定为 </a:t>
            </a:r>
            <a:r>
              <a:rPr lang="en-US" altLang="zh-CN" dirty="0" smtClean="0"/>
              <a:t>32 Byte </a:t>
            </a:r>
            <a:r>
              <a:rPr lang="zh-CN" altLang="en-US" dirty="0" smtClean="0"/>
              <a:t>的随机字符串，但是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令牌不携带其它信息，</a:t>
            </a:r>
            <a:r>
              <a:rPr lang="en-US" altLang="zh-CN" dirty="0" smtClean="0"/>
              <a:t>OpenStack API</a:t>
            </a:r>
            <a:r>
              <a:rPr lang="zh-CN" altLang="en-US" dirty="0" smtClean="0"/>
              <a:t>收到该令牌后，需要找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校验令牌，并获取用户相关的信息。</a:t>
            </a:r>
            <a:endParaRPr lang="en-US" altLang="zh-CN" dirty="0" smtClean="0"/>
          </a:p>
          <a:p>
            <a:r>
              <a:rPr lang="en-US" altLang="zh-CN" dirty="0" smtClean="0"/>
              <a:t>UUID</a:t>
            </a:r>
            <a:r>
              <a:rPr lang="zh-CN" altLang="en-US" dirty="0" smtClean="0"/>
              <a:t>不携带其他信息，因此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必须实现令牌的存储和认证，集群规模扩大时，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将成为性能瓶颈。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681996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PKI </a:t>
            </a:r>
            <a:r>
              <a:rPr lang="zh-CN" altLang="en-US" dirty="0" smtClean="0"/>
              <a:t>的本质就是基于数字签名，</a:t>
            </a:r>
            <a:r>
              <a:rPr lang="en-US" altLang="zh-CN" dirty="0" smtClean="0"/>
              <a:t>Keystone </a:t>
            </a:r>
            <a:r>
              <a:rPr lang="zh-CN" altLang="en-US" dirty="0" smtClean="0"/>
              <a:t>私钥对令牌进行数字签名，各个 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服务的</a:t>
            </a:r>
            <a:r>
              <a:rPr lang="en-US" altLang="zh-CN" dirty="0" smtClean="0"/>
              <a:t>API server</a:t>
            </a:r>
            <a:r>
              <a:rPr lang="zh-CN" altLang="en-US" dirty="0" smtClean="0"/>
              <a:t>用公钥在本地验证该令牌。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UUID 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PKI</a:t>
            </a:r>
            <a:r>
              <a:rPr lang="zh-CN" altLang="en-US" dirty="0" smtClean="0"/>
              <a:t>令牌携带更多用户信息的同时还附上了数字签名，以支持本地认证，从而避免多次找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认证。但因为携带更多信息，当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规模较大时，</a:t>
            </a:r>
            <a:r>
              <a:rPr lang="en-US" altLang="zh-CN" dirty="0" smtClean="0"/>
              <a:t>PKI</a:t>
            </a:r>
            <a:r>
              <a:rPr lang="zh-CN" altLang="en-US" dirty="0" smtClean="0"/>
              <a:t>令牌大小容易超出</a:t>
            </a:r>
            <a:r>
              <a:rPr lang="en-US" altLang="zh-CN" dirty="0" smtClean="0"/>
              <a:t>HTTP Header</a:t>
            </a:r>
            <a:r>
              <a:rPr lang="zh-CN" altLang="en-US" dirty="0" smtClean="0"/>
              <a:t>大小，导致请求失败。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05270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PKIZ </a:t>
            </a:r>
            <a:r>
              <a:rPr lang="zh-CN" altLang="en-US" smtClean="0"/>
              <a:t>在</a:t>
            </a:r>
            <a:r>
              <a:rPr lang="en-US" altLang="zh-CN" smtClean="0"/>
              <a:t>PKI </a:t>
            </a:r>
            <a:r>
              <a:rPr lang="zh-CN" altLang="en-US" smtClean="0"/>
              <a:t>的基础上做了压缩处理，但是压缩的效果极其有限。</a:t>
            </a:r>
          </a:p>
          <a:p>
            <a:r>
              <a:rPr lang="zh-CN" altLang="en-US" smtClean="0"/>
              <a:t>一般情况下，压缩后的大小为 </a:t>
            </a:r>
            <a:r>
              <a:rPr lang="en-US" altLang="zh-CN" smtClean="0"/>
              <a:t>PKI token </a:t>
            </a:r>
            <a:r>
              <a:rPr lang="zh-CN" altLang="en-US" smtClean="0"/>
              <a:t>的 </a:t>
            </a:r>
            <a:r>
              <a:rPr lang="en-US" altLang="zh-CN" smtClean="0"/>
              <a:t>90 % </a:t>
            </a:r>
            <a:r>
              <a:rPr lang="zh-CN" altLang="en-US" smtClean="0"/>
              <a:t>左右，所以 </a:t>
            </a:r>
            <a:r>
              <a:rPr lang="en-US" altLang="zh-CN" smtClean="0"/>
              <a:t>PKIZ </a:t>
            </a:r>
            <a:r>
              <a:rPr lang="zh-CN" altLang="en-US" smtClean="0"/>
              <a:t>不能友好的解决 </a:t>
            </a:r>
            <a:r>
              <a:rPr lang="en-US" altLang="zh-CN" smtClean="0"/>
              <a:t>token size </a:t>
            </a:r>
            <a:r>
              <a:rPr lang="zh-CN" altLang="en-US" smtClean="0"/>
              <a:t>太大问题。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18784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UUID</a:t>
            </a:r>
            <a:r>
              <a:rPr lang="zh-CN" altLang="en-US" smtClean="0"/>
              <a:t>，</a:t>
            </a:r>
            <a:r>
              <a:rPr lang="en-US" altLang="zh-CN" smtClean="0"/>
              <a:t>PKI</a:t>
            </a:r>
            <a:r>
              <a:rPr lang="zh-CN" altLang="en-US" smtClean="0"/>
              <a:t>，</a:t>
            </a:r>
            <a:r>
              <a:rPr lang="en-US" altLang="zh-CN" smtClean="0"/>
              <a:t>PKIZ</a:t>
            </a:r>
            <a:r>
              <a:rPr lang="zh-CN" altLang="en-US" smtClean="0"/>
              <a:t>令牌都会持久存放在数据库中，累积的令牌容易导致数据库性能下降，用户需定期清理数据库中的令牌。</a:t>
            </a:r>
          </a:p>
          <a:p>
            <a:r>
              <a:rPr lang="zh-CN" altLang="en-US" smtClean="0"/>
              <a:t>为避免该问题，</a:t>
            </a:r>
            <a:r>
              <a:rPr lang="en-US" altLang="zh-CN" smtClean="0"/>
              <a:t>OpenStack</a:t>
            </a:r>
            <a:r>
              <a:rPr lang="zh-CN" altLang="en-US" smtClean="0"/>
              <a:t>目前版本都默认使用</a:t>
            </a:r>
            <a:r>
              <a:rPr lang="en-US" altLang="zh-CN" smtClean="0"/>
              <a:t>Fernet</a:t>
            </a:r>
            <a:r>
              <a:rPr lang="zh-CN" altLang="en-US" smtClean="0"/>
              <a:t>令牌，携带少量的用户信息，采用对称加密，无需存于数据库中，但需定期更换秘钥。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80862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16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令牌类型的选择涉及多个因素，包括</a:t>
            </a:r>
            <a:r>
              <a:rPr lang="en-US" altLang="zh-CN" dirty="0" smtClean="0"/>
              <a:t>Keystone server</a:t>
            </a:r>
            <a:r>
              <a:rPr lang="zh-CN" altLang="en-US" dirty="0" smtClean="0"/>
              <a:t>的负载、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数量、安全因素、维护成本以及令牌本身的成熟度。</a:t>
            </a:r>
          </a:p>
          <a:p>
            <a:pPr lvl="1"/>
            <a:r>
              <a:rPr lang="en-US" altLang="zh-CN" dirty="0" smtClean="0"/>
              <a:t>Region</a:t>
            </a:r>
            <a:r>
              <a:rPr lang="zh-CN" altLang="en-US" dirty="0" smtClean="0"/>
              <a:t>的数量影响</a:t>
            </a:r>
            <a:r>
              <a:rPr lang="en-US" altLang="zh-CN" dirty="0" smtClean="0"/>
              <a:t>PKI/PKIZ</a:t>
            </a:r>
            <a:r>
              <a:rPr lang="zh-CN" altLang="en-US" dirty="0" smtClean="0"/>
              <a:t>令牌的大小</a:t>
            </a:r>
          </a:p>
          <a:p>
            <a:pPr lvl="1"/>
            <a:r>
              <a:rPr lang="zh-CN" altLang="en-US" dirty="0" smtClean="0"/>
              <a:t>从安全的角度上看，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无需维护密钥，</a:t>
            </a:r>
            <a:r>
              <a:rPr lang="en-US" altLang="zh-CN" dirty="0" smtClean="0"/>
              <a:t>PKI</a:t>
            </a:r>
            <a:r>
              <a:rPr lang="zh-CN" altLang="en-US" dirty="0" smtClean="0"/>
              <a:t>需要妥善保管</a:t>
            </a:r>
            <a:r>
              <a:rPr lang="en-US" altLang="zh-CN" dirty="0" smtClean="0"/>
              <a:t>Keystone server</a:t>
            </a:r>
            <a:r>
              <a:rPr lang="zh-CN" altLang="en-US" dirty="0" smtClean="0"/>
              <a:t>上的私钥，</a:t>
            </a:r>
            <a:r>
              <a:rPr lang="en-US" altLang="zh-CN" dirty="0" err="1" smtClean="0"/>
              <a:t>Fernet</a:t>
            </a:r>
            <a:r>
              <a:rPr lang="zh-CN" altLang="en-US" dirty="0" smtClean="0"/>
              <a:t>需要周期性的更换密钥。</a:t>
            </a:r>
          </a:p>
          <a:p>
            <a:pPr lvl="1"/>
            <a:r>
              <a:rPr lang="zh-CN" altLang="en-US" dirty="0" smtClean="0"/>
              <a:t>因此从安全、维护成本和成熟度上看，</a:t>
            </a:r>
            <a:r>
              <a:rPr lang="en-US" altLang="zh-CN" dirty="0" smtClean="0"/>
              <a:t>UUID &gt; PKI/PKIZ &gt; </a:t>
            </a:r>
            <a:r>
              <a:rPr lang="en-US" altLang="zh-CN" dirty="0" err="1" smtClean="0"/>
              <a:t>Fernet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如果：</a:t>
            </a:r>
          </a:p>
          <a:p>
            <a:pPr lvl="1"/>
            <a:r>
              <a:rPr lang="en-US" altLang="zh-CN" dirty="0" smtClean="0"/>
              <a:t>Keystone server </a:t>
            </a:r>
            <a:r>
              <a:rPr lang="zh-CN" altLang="en-US" dirty="0" smtClean="0"/>
              <a:t>负载低，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个，采用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令牌。</a:t>
            </a:r>
          </a:p>
          <a:p>
            <a:pPr lvl="1"/>
            <a:r>
              <a:rPr lang="en-US" altLang="zh-CN" dirty="0" smtClean="0"/>
              <a:t>Keystone server </a:t>
            </a:r>
            <a:r>
              <a:rPr lang="zh-CN" altLang="en-US" dirty="0" smtClean="0"/>
              <a:t>负载高，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个，采用</a:t>
            </a:r>
            <a:r>
              <a:rPr lang="en-US" altLang="zh-CN" dirty="0" smtClean="0"/>
              <a:t>PKI/PKIZ</a:t>
            </a:r>
            <a:r>
              <a:rPr lang="zh-CN" altLang="en-US" dirty="0" smtClean="0"/>
              <a:t>令牌。</a:t>
            </a:r>
          </a:p>
          <a:p>
            <a:pPr lvl="1"/>
            <a:r>
              <a:rPr lang="en-US" altLang="zh-CN" dirty="0" smtClean="0"/>
              <a:t>Keystone server </a:t>
            </a:r>
            <a:r>
              <a:rPr lang="zh-CN" altLang="en-US" dirty="0" smtClean="0"/>
              <a:t>负载低，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大于或等于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个，采用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令牌。</a:t>
            </a:r>
          </a:p>
          <a:p>
            <a:pPr lvl="1"/>
            <a:r>
              <a:rPr lang="en-US" altLang="zh-CN" dirty="0" smtClean="0"/>
              <a:t>Keystone server </a:t>
            </a:r>
            <a:r>
              <a:rPr lang="zh-CN" altLang="en-US" dirty="0" smtClean="0"/>
              <a:t>负载高，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大于或等于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个，目前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新版本默认采用</a:t>
            </a:r>
            <a:r>
              <a:rPr lang="en-US" altLang="zh-CN" dirty="0" err="1" smtClean="0"/>
              <a:t>Fernet</a:t>
            </a:r>
            <a:r>
              <a:rPr lang="zh-CN" altLang="en-US" dirty="0" smtClean="0"/>
              <a:t>令牌。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623974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不同服务间的调用需要携带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负责验证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有效性。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259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78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Policy.json</a:t>
            </a:r>
            <a:r>
              <a:rPr lang="zh-CN" altLang="en-US" dirty="0" smtClean="0"/>
              <a:t>文件是实现</a:t>
            </a:r>
            <a:r>
              <a:rPr lang="en-US" altLang="zh-CN" dirty="0" smtClean="0"/>
              <a:t>RBAC</a:t>
            </a:r>
            <a:r>
              <a:rPr lang="zh-CN" altLang="en-US" dirty="0" smtClean="0"/>
              <a:t>（基于角色的访问控制）的关键机制。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050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示例的</a:t>
            </a:r>
            <a:r>
              <a:rPr lang="en-US" altLang="zh-CN" dirty="0" err="1" smtClean="0"/>
              <a:t>policy.json</a:t>
            </a: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定义了</a:t>
            </a:r>
            <a:r>
              <a:rPr lang="en-US" altLang="zh-CN" dirty="0" err="1" smtClean="0"/>
              <a:t>all_admins</a:t>
            </a:r>
            <a:r>
              <a:rPr lang="zh-CN" altLang="en-US" dirty="0" smtClean="0"/>
              <a:t>包含哪些角色。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定义了</a:t>
            </a:r>
            <a:r>
              <a:rPr lang="en-US" altLang="zh-CN" dirty="0" smtClean="0"/>
              <a:t>list project</a:t>
            </a:r>
            <a:r>
              <a:rPr lang="zh-CN" altLang="en-US" dirty="0" smtClean="0"/>
              <a:t>针对</a:t>
            </a:r>
            <a:r>
              <a:rPr lang="en-US" altLang="zh-CN" dirty="0" err="1" smtClean="0"/>
              <a:t>all_admins</a:t>
            </a:r>
            <a:r>
              <a:rPr lang="zh-CN" altLang="en-US" dirty="0" smtClean="0"/>
              <a:t>的具体规则，</a:t>
            </a:r>
            <a:r>
              <a:rPr lang="en-US" altLang="zh-CN" dirty="0" smtClean="0"/>
              <a:t>create project</a:t>
            </a:r>
            <a:r>
              <a:rPr lang="zh-CN" altLang="en-US" dirty="0" smtClean="0"/>
              <a:t>时需要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角色。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364843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无论是操作界面或是</a:t>
            </a:r>
            <a:r>
              <a:rPr lang="en-US" altLang="zh-CN" dirty="0" smtClean="0"/>
              <a:t>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的认证和权限控制原理都是一样的，发放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，验证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Policy.json</a:t>
            </a:r>
            <a:r>
              <a:rPr lang="zh-CN" altLang="en-US" dirty="0" smtClean="0"/>
              <a:t>实现权限控制。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087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流程图简单演示用户创建虚拟机的过程中，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是如何发放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，验证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及权限控制过程。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6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34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54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节“</a:t>
            </a:r>
            <a:r>
              <a:rPr lang="en-US" altLang="zh-CN" dirty="0" smtClean="0"/>
              <a:t>Keystone</a:t>
            </a:r>
            <a:r>
              <a:rPr lang="zh-CN" altLang="en-US" smtClean="0"/>
              <a:t>对象</a:t>
            </a:r>
            <a:r>
              <a:rPr lang="zh-CN" altLang="en-US" dirty="0" smtClean="0"/>
              <a:t>模型”。</a:t>
            </a:r>
            <a:endParaRPr lang="en-US" altLang="zh-CN" dirty="0" smtClean="0"/>
          </a:p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节内容中的“</a:t>
            </a:r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认证流程 </a:t>
            </a:r>
            <a:r>
              <a:rPr lang="en-US" altLang="zh-CN" dirty="0" smtClean="0">
                <a:sym typeface="+mn-lt"/>
              </a:rPr>
              <a:t>– </a:t>
            </a:r>
            <a:r>
              <a:rPr lang="zh-CN" altLang="en-US" dirty="0" smtClean="0">
                <a:sym typeface="+mn-lt"/>
              </a:rPr>
              <a:t>以创建</a:t>
            </a:r>
            <a:r>
              <a:rPr lang="en-US" altLang="zh-CN" dirty="0" smtClean="0">
                <a:sym typeface="+mn-lt"/>
              </a:rPr>
              <a:t>VM</a:t>
            </a:r>
            <a:r>
              <a:rPr lang="zh-CN" altLang="en-US" dirty="0" smtClean="0">
                <a:sym typeface="+mn-lt"/>
              </a:rPr>
              <a:t>为例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65197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93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81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874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1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28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11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Keystone</a:t>
            </a:r>
            <a:r>
              <a:rPr lang="zh-CN" altLang="en-US" sz="11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提供身份验证，服务发现和分布式多租户授权，属于共用服务。</a:t>
            </a:r>
            <a:endParaRPr lang="en-US" altLang="zh-CN" sz="11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66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 smtClean="0"/>
              <a:t>的</a:t>
            </a:r>
            <a:r>
              <a:rPr lang="zh-CN" altLang="en-US" dirty="0"/>
              <a:t>详细</a:t>
            </a:r>
            <a:r>
              <a:rPr lang="zh-CN" altLang="en-US" dirty="0" smtClean="0"/>
              <a:t>作用在本章第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小节会详细介绍。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73720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0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Keystone</a:t>
            </a:r>
            <a:r>
              <a:rPr lang="zh-CN" altLang="en-US" dirty="0" smtClean="0"/>
              <a:t>服务包括如下组件：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Keystone API</a:t>
            </a:r>
          </a:p>
          <a:p>
            <a:pPr lvl="1"/>
            <a:r>
              <a:rPr lang="en-US" altLang="zh-CN" dirty="0" smtClean="0"/>
              <a:t>Keystone Middleware</a:t>
            </a:r>
          </a:p>
          <a:p>
            <a:pPr lvl="1"/>
            <a:r>
              <a:rPr lang="en-US" altLang="zh-CN" dirty="0" smtClean="0"/>
              <a:t>Keystone Services</a:t>
            </a:r>
          </a:p>
          <a:p>
            <a:pPr lvl="1"/>
            <a:r>
              <a:rPr lang="en-US" altLang="zh-CN" dirty="0" smtClean="0"/>
              <a:t>Keystone </a:t>
            </a:r>
            <a:r>
              <a:rPr lang="en-US" altLang="zh-CN" dirty="0" err="1" smtClean="0"/>
              <a:t>Backends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Keystone Plugins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认证管理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7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各组件作用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74277404"/>
              </p:ext>
            </p:extLst>
          </p:nvPr>
        </p:nvGraphicFramePr>
        <p:xfrm>
          <a:off x="1571681" y="1462265"/>
          <a:ext cx="9048638" cy="437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9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Keystone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对象模型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认证工作原理和流程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1261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对象模型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81608562"/>
              </p:ext>
            </p:extLst>
          </p:nvPr>
        </p:nvGraphicFramePr>
        <p:xfrm>
          <a:off x="1384099" y="1231900"/>
          <a:ext cx="9423803" cy="471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0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Keystone</a:t>
            </a:r>
            <a:r>
              <a:rPr lang="zh-CN" altLang="en-US" dirty="0" smtClean="0">
                <a:sym typeface="+mn-lt"/>
              </a:rPr>
              <a:t>对象模型</a:t>
            </a:r>
            <a:r>
              <a:rPr lang="en-US" altLang="zh-CN" dirty="0" smtClean="0">
                <a:sym typeface="+mn-lt"/>
              </a:rPr>
              <a:t> - Service</a:t>
            </a:r>
            <a:endParaRPr lang="zh-CN" altLang="en-US" dirty="0" smtClean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Keystone</a:t>
            </a:r>
            <a:r>
              <a:rPr lang="zh-CN" altLang="en-US" smtClean="0">
                <a:sym typeface="+mn-lt"/>
              </a:rPr>
              <a:t>是在一个或多个端点（</a:t>
            </a:r>
            <a:r>
              <a:rPr lang="en-US" altLang="zh-CN" smtClean="0">
                <a:sym typeface="+mn-lt"/>
              </a:rPr>
              <a:t>Endpoint</a:t>
            </a:r>
            <a:r>
              <a:rPr lang="zh-CN" altLang="en-US" smtClean="0">
                <a:sym typeface="+mn-lt"/>
              </a:rPr>
              <a:t>）上公开的一组内部服务（</a:t>
            </a:r>
            <a:r>
              <a:rPr lang="en-US" altLang="zh-CN" smtClean="0">
                <a:sym typeface="+mn-lt"/>
              </a:rPr>
              <a:t>Service</a:t>
            </a:r>
            <a:r>
              <a:rPr lang="zh-CN" altLang="en-US" smtClean="0">
                <a:sym typeface="+mn-lt"/>
              </a:rPr>
              <a:t>）。</a:t>
            </a:r>
            <a:endParaRPr lang="en-US" altLang="zh-CN" smtClean="0">
              <a:sym typeface="+mn-lt"/>
            </a:endParaRPr>
          </a:p>
          <a:p>
            <a:r>
              <a:rPr lang="en-US" altLang="zh-CN" smtClean="0">
                <a:sym typeface="+mn-lt"/>
              </a:rPr>
              <a:t>Keystone</a:t>
            </a:r>
            <a:r>
              <a:rPr lang="zh-CN" altLang="en-US" smtClean="0">
                <a:sym typeface="+mn-lt"/>
              </a:rPr>
              <a:t>内部服务包括</a:t>
            </a:r>
            <a:r>
              <a:rPr lang="en-US" altLang="zh-CN" smtClean="0">
                <a:sym typeface="+mn-lt"/>
              </a:rPr>
              <a:t>Identity</a:t>
            </a:r>
            <a:r>
              <a:rPr lang="zh-CN" altLang="en-US" smtClean="0">
                <a:sym typeface="+mn-lt"/>
              </a:rPr>
              <a:t>、</a:t>
            </a:r>
            <a:r>
              <a:rPr lang="en-US" altLang="zh-CN" smtClean="0">
                <a:sym typeface="+mn-lt"/>
              </a:rPr>
              <a:t>Resource</a:t>
            </a:r>
            <a:r>
              <a:rPr lang="zh-CN" altLang="en-US" smtClean="0">
                <a:sym typeface="+mn-lt"/>
              </a:rPr>
              <a:t>、</a:t>
            </a:r>
            <a:r>
              <a:rPr lang="en-US" altLang="zh-CN" smtClean="0">
                <a:sym typeface="+mn-lt"/>
              </a:rPr>
              <a:t>Assignment</a:t>
            </a:r>
            <a:r>
              <a:rPr lang="zh-CN" altLang="en-US" smtClean="0">
                <a:sym typeface="+mn-lt"/>
              </a:rPr>
              <a:t>、</a:t>
            </a:r>
            <a:r>
              <a:rPr lang="en-US" altLang="zh-CN" smtClean="0">
                <a:sym typeface="+mn-lt"/>
              </a:rPr>
              <a:t>Token</a:t>
            </a:r>
            <a:r>
              <a:rPr lang="zh-CN" altLang="en-US" smtClean="0">
                <a:sym typeface="+mn-lt"/>
              </a:rPr>
              <a:t>、</a:t>
            </a:r>
            <a:r>
              <a:rPr lang="en-US" altLang="zh-CN" smtClean="0">
                <a:sym typeface="+mn-lt"/>
              </a:rPr>
              <a:t>Catalog</a:t>
            </a:r>
            <a:r>
              <a:rPr lang="zh-CN" altLang="en-US" smtClean="0">
                <a:sym typeface="+mn-lt"/>
              </a:rPr>
              <a:t>等。</a:t>
            </a:r>
          </a:p>
          <a:p>
            <a:r>
              <a:rPr lang="en-US" altLang="zh-CN" smtClean="0">
                <a:sym typeface="+mn-lt"/>
              </a:rPr>
              <a:t>Keystone</a:t>
            </a:r>
            <a:r>
              <a:rPr lang="zh-CN" altLang="en-US" smtClean="0">
                <a:sym typeface="+mn-lt"/>
              </a:rPr>
              <a:t>许多内部服务以组合方式使用。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例如，身份验证时将使用认证服务（</a:t>
            </a:r>
            <a:r>
              <a:rPr lang="en-US" altLang="zh-CN" smtClean="0">
                <a:sym typeface="+mn-lt"/>
              </a:rPr>
              <a:t> Identity </a:t>
            </a:r>
            <a:r>
              <a:rPr lang="zh-CN" altLang="en-US" smtClean="0">
                <a:sym typeface="+mn-lt"/>
              </a:rPr>
              <a:t>）验证用户或项目凭据，并在成功时创建并返回带有令牌服务（</a:t>
            </a:r>
            <a:r>
              <a:rPr lang="en-US" altLang="zh-CN" smtClean="0">
                <a:sym typeface="+mn-lt"/>
              </a:rPr>
              <a:t>Token</a:t>
            </a:r>
            <a:r>
              <a:rPr lang="zh-CN" altLang="en-US" smtClean="0">
                <a:sym typeface="+mn-lt"/>
              </a:rPr>
              <a:t>）的令牌。</a:t>
            </a:r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endParaRPr lang="en-US" altLang="zh-CN" smtClean="0">
              <a:sym typeface="+mn-lt"/>
            </a:endParaRPr>
          </a:p>
          <a:p>
            <a:r>
              <a:rPr lang="zh-CN" altLang="en-US" smtClean="0">
                <a:sym typeface="+mn-lt"/>
              </a:rPr>
              <a:t>除内部服务外，</a:t>
            </a:r>
            <a:r>
              <a:rPr lang="en-US" altLang="zh-CN" smtClean="0">
                <a:sym typeface="+mn-lt"/>
              </a:rPr>
              <a:t>Keystone</a:t>
            </a:r>
            <a:r>
              <a:rPr lang="zh-CN" altLang="en-US" smtClean="0">
                <a:sym typeface="+mn-lt"/>
              </a:rPr>
              <a:t>还负责与</a:t>
            </a:r>
            <a:r>
              <a:rPr lang="en-US" altLang="zh-CN" smtClean="0">
                <a:sym typeface="+mn-lt"/>
              </a:rPr>
              <a:t>OpenStack</a:t>
            </a:r>
            <a:r>
              <a:rPr lang="zh-CN" altLang="en-US" smtClean="0">
                <a:sym typeface="+mn-lt"/>
              </a:rPr>
              <a:t>其他服务（</a:t>
            </a:r>
            <a:r>
              <a:rPr lang="en-US" altLang="zh-CN" smtClean="0">
                <a:sym typeface="+mn-lt"/>
              </a:rPr>
              <a:t> Service </a:t>
            </a:r>
            <a:r>
              <a:rPr lang="zh-CN" altLang="en-US" smtClean="0">
                <a:sym typeface="+mn-lt"/>
              </a:rPr>
              <a:t>）进行交互，例如计算，存储或镜像，提供一个或多个端点，用户可以通过这些端点访问资源并执行操作。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7" name="图示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04680"/>
              </p:ext>
            </p:extLst>
          </p:nvPr>
        </p:nvGraphicFramePr>
        <p:xfrm>
          <a:off x="3197678" y="3933056"/>
          <a:ext cx="5796644" cy="97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48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Identity</a:t>
            </a:r>
            <a:r>
              <a:rPr lang="zh-CN" altLang="zh-CN" smtClean="0">
                <a:latin typeface="+mn-lt"/>
                <a:cs typeface="+mn-ea"/>
                <a:sym typeface="+mn-lt"/>
              </a:rPr>
              <a:t/>
            </a:r>
            <a:br>
              <a:rPr lang="zh-CN" altLang="zh-CN" smtClean="0">
                <a:latin typeface="+mn-lt"/>
                <a:cs typeface="+mn-ea"/>
                <a:sym typeface="+mn-lt"/>
              </a:rPr>
            </a:b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Identity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服务提供身份凭据验证以及用户（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User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）和用户组（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Group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）的数据。</a:t>
            </a:r>
            <a:endParaRPr lang="en-US" altLang="zh-CN" smtClean="0">
              <a:latin typeface="+mn-lt"/>
              <a:cs typeface="+mn-ea"/>
              <a:sym typeface="+mn-lt"/>
            </a:endParaRPr>
          </a:p>
          <a:p>
            <a:endParaRPr lang="en-US" altLang="zh-CN" smtClean="0">
              <a:latin typeface="+mn-lt"/>
              <a:cs typeface="+mn-ea"/>
              <a:sym typeface="+mn-lt"/>
            </a:endParaRPr>
          </a:p>
          <a:p>
            <a:endParaRPr lang="en-US" altLang="zh-CN" smtClean="0">
              <a:latin typeface="+mn-lt"/>
              <a:cs typeface="+mn-ea"/>
              <a:sym typeface="+mn-lt"/>
            </a:endParaRPr>
          </a:p>
          <a:p>
            <a:endParaRPr lang="en-US" altLang="zh-CN" smtClean="0">
              <a:latin typeface="+mn-lt"/>
              <a:cs typeface="+mn-ea"/>
              <a:sym typeface="+mn-lt"/>
            </a:endParaRPr>
          </a:p>
          <a:p>
            <a:endParaRPr lang="en-US" altLang="zh-CN" smtClean="0">
              <a:latin typeface="+mn-lt"/>
              <a:cs typeface="+mn-ea"/>
              <a:sym typeface="+mn-lt"/>
            </a:endParaRP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User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是单个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服务使用者，用户本身必须属于某个特定域。所有用户名不是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全局唯一的，仅在其所属域唯一。</a:t>
            </a:r>
            <a:endParaRPr lang="en-US" altLang="zh-CN" smtClean="0">
              <a:latin typeface="+mn-lt"/>
              <a:cs typeface="+mn-ea"/>
              <a:sym typeface="+mn-lt"/>
            </a:endParaRP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Groups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把多个用户作为一个整体进行管理。组本身必须属于某个特定域。所有组名不是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全局唯一的，仅在其所属域唯一。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066847"/>
              </p:ext>
            </p:extLst>
          </p:nvPr>
        </p:nvGraphicFramePr>
        <p:xfrm>
          <a:off x="2616364" y="1880828"/>
          <a:ext cx="6959273" cy="219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81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Resource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/>
            </a:r>
            <a:br>
              <a:rPr lang="zh-CN" altLang="en-US" smtClean="0">
                <a:latin typeface="+mn-lt"/>
                <a:cs typeface="+mn-ea"/>
                <a:sym typeface="+mn-lt"/>
              </a:rPr>
            </a:br>
            <a:r>
              <a:rPr lang="zh-CN" altLang="en-US" smtClean="0">
                <a:latin typeface="+mn-lt"/>
                <a:cs typeface="+mn-ea"/>
                <a:sym typeface="+mn-lt"/>
              </a:rPr>
              <a:t/>
            </a:r>
            <a:br>
              <a:rPr lang="zh-CN" altLang="en-US" smtClean="0">
                <a:latin typeface="+mn-lt"/>
                <a:cs typeface="+mn-ea"/>
                <a:sym typeface="+mn-lt"/>
              </a:rPr>
            </a:br>
            <a:r>
              <a:rPr lang="zh-CN" altLang="zh-CN" smtClean="0">
                <a:latin typeface="+mn-lt"/>
                <a:cs typeface="+mn-ea"/>
                <a:sym typeface="+mn-lt"/>
              </a:rPr>
              <a:t/>
            </a:r>
            <a:br>
              <a:rPr lang="zh-CN" altLang="zh-CN" smtClean="0">
                <a:latin typeface="+mn-lt"/>
                <a:cs typeface="+mn-ea"/>
                <a:sym typeface="+mn-lt"/>
              </a:rPr>
            </a:b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Resource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服务提供有关项目（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Project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）和域（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Domain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）的数据。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Project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是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资源拥有者的基本单元，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中所有资源都属于特定项目。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Domain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把项目、用户和组作为一个整体管理，每种资源都属于某个特定域。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默认域名为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”Default”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442358"/>
              </p:ext>
            </p:extLst>
          </p:nvPr>
        </p:nvGraphicFramePr>
        <p:xfrm>
          <a:off x="2616364" y="1952836"/>
          <a:ext cx="6959273" cy="219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4" name="图示 33"/>
          <p:cNvGraphicFramePr/>
          <p:nvPr>
            <p:extLst>
              <p:ext uri="{D42A27DB-BD31-4B8C-83A1-F6EECF244321}">
                <p14:modId xmlns:p14="http://schemas.microsoft.com/office/powerpoint/2010/main" val="3399014649"/>
              </p:ext>
            </p:extLst>
          </p:nvPr>
        </p:nvGraphicFramePr>
        <p:xfrm>
          <a:off x="7263140" y="1700808"/>
          <a:ext cx="2299804" cy="153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019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Assignment</a:t>
            </a:r>
            <a:r>
              <a:rPr lang="zh-CN" altLang="en-US" smtClean="0">
                <a:latin typeface="+mn-lt"/>
                <a:cs typeface="+mn-ea"/>
                <a:sym typeface="+mn-lt"/>
              </a:rPr>
              <a:t/>
            </a:r>
            <a:br>
              <a:rPr lang="zh-CN" altLang="en-US" smtClean="0">
                <a:latin typeface="+mn-lt"/>
                <a:cs typeface="+mn-ea"/>
                <a:sym typeface="+mn-lt"/>
              </a:rPr>
            </a:br>
            <a:r>
              <a:rPr lang="zh-CN" altLang="zh-CN" smtClean="0">
                <a:latin typeface="+mn-lt"/>
                <a:cs typeface="+mn-ea"/>
                <a:sym typeface="+mn-lt"/>
              </a:rPr>
              <a:t/>
            </a:r>
            <a:br>
              <a:rPr lang="zh-CN" altLang="zh-CN" smtClean="0">
                <a:latin typeface="+mn-lt"/>
                <a:cs typeface="+mn-ea"/>
                <a:sym typeface="+mn-lt"/>
              </a:rPr>
            </a:b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Assignment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服务提供有关角色（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Role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）和角色分配（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Role Assignment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）的数据。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Role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规定最终用户可以获得的授权级别。角色可以在域或项目级别授予。可以在单个用户或组级别分配角色。角色名称在拥有该角色的域中是唯一的。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Role Assignment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是一个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3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元组，有一个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Role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Resource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Identity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99861"/>
              </p:ext>
            </p:extLst>
          </p:nvPr>
        </p:nvGraphicFramePr>
        <p:xfrm>
          <a:off x="2616364" y="1808820"/>
          <a:ext cx="6959273" cy="219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1488519679"/>
              </p:ext>
            </p:extLst>
          </p:nvPr>
        </p:nvGraphicFramePr>
        <p:xfrm>
          <a:off x="7263140" y="1700808"/>
          <a:ext cx="2299804" cy="153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30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Token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/>
            </a:r>
            <a:br>
              <a:rPr lang="zh-CN" altLang="en-US" smtClean="0">
                <a:latin typeface="+mn-lt"/>
                <a:cs typeface="+mn-ea"/>
                <a:sym typeface="+mn-lt"/>
              </a:rPr>
            </a:br>
            <a:r>
              <a:rPr lang="zh-CN" altLang="zh-CN" smtClean="0">
                <a:latin typeface="+mn-lt"/>
                <a:cs typeface="+mn-ea"/>
                <a:sym typeface="+mn-lt"/>
              </a:rPr>
              <a:t/>
            </a:r>
            <a:br>
              <a:rPr lang="zh-CN" altLang="zh-CN" smtClean="0">
                <a:latin typeface="+mn-lt"/>
                <a:cs typeface="+mn-ea"/>
                <a:sym typeface="+mn-lt"/>
              </a:rPr>
            </a:b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Token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服务提供用户访问服务的凭证，代表着用户的账户信息。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Token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一般包含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User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信息、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Scope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信息（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Project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Domain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或者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Trust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Role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信息。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926540"/>
              </p:ext>
            </p:extLst>
          </p:nvPr>
        </p:nvGraphicFramePr>
        <p:xfrm>
          <a:off x="1565132" y="2924944"/>
          <a:ext cx="8340916" cy="291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81335040"/>
              </p:ext>
            </p:extLst>
          </p:nvPr>
        </p:nvGraphicFramePr>
        <p:xfrm>
          <a:off x="6806409" y="3339698"/>
          <a:ext cx="2517353" cy="1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624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Catalog</a:t>
            </a:r>
            <a:r>
              <a:rPr lang="zh-CN" altLang="en-US" smtClean="0">
                <a:latin typeface="+mn-lt"/>
                <a:cs typeface="+mn-ea"/>
                <a:sym typeface="+mn-lt"/>
              </a:rPr>
              <a:t/>
            </a:r>
            <a:br>
              <a:rPr lang="zh-CN" altLang="en-US" smtClean="0">
                <a:latin typeface="+mn-lt"/>
                <a:cs typeface="+mn-ea"/>
                <a:sym typeface="+mn-lt"/>
              </a:rPr>
            </a:br>
            <a:r>
              <a:rPr lang="zh-CN" altLang="zh-CN" smtClean="0">
                <a:latin typeface="+mn-lt"/>
                <a:cs typeface="+mn-ea"/>
                <a:sym typeface="+mn-lt"/>
              </a:rPr>
              <a:t/>
            </a:r>
            <a:br>
              <a:rPr lang="zh-CN" altLang="zh-CN" smtClean="0">
                <a:latin typeface="+mn-lt"/>
                <a:cs typeface="+mn-ea"/>
                <a:sym typeface="+mn-lt"/>
              </a:rPr>
            </a:b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Catalog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服务提供用于查询端点（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Endpoint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）的端点注册表，以便外部访问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284953"/>
            <a:ext cx="5740772" cy="33402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58" y="2464973"/>
            <a:ext cx="1536170" cy="540060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642" y="3545093"/>
            <a:ext cx="1275350" cy="311956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 bwMode="auto">
          <a:xfrm>
            <a:off x="6744072" y="2132856"/>
            <a:ext cx="4728791" cy="260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413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latin typeface="+mn-lt"/>
                <a:ea typeface="+mn-ea"/>
              </a:defRPr>
            </a:lvl2pPr>
            <a:lvl3pPr marL="1003300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SzPct val="50000"/>
              <a:buFont typeface="Wingdings" pitchFamily="2" charset="2"/>
              <a:buChar char="n"/>
              <a:defRPr>
                <a:latin typeface="FrutigerNext LT Light" pitchFamily="34" charset="0"/>
                <a:ea typeface="+mn-ea"/>
              </a:defRPr>
            </a:lvl3pPr>
            <a:lvl4pPr marL="1400175" indent="-198438" defTabSz="801688" eaLnBrk="1" fontAlgn="base" hangingPunct="1">
              <a:lnSpc>
                <a:spcPct val="140000"/>
              </a:lnSpc>
              <a:spcBef>
                <a:spcPct val="30000"/>
              </a:spcBef>
              <a:buChar char="–"/>
              <a:defRPr sz="1600">
                <a:latin typeface="+mj-lt"/>
                <a:ea typeface="+mn-ea"/>
              </a:defRPr>
            </a:lvl4pPr>
            <a:lvl5pPr marL="1801813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5pPr>
            <a:lvl6pPr marL="22590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6pPr>
            <a:lvl7pPr marL="27162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7pPr>
            <a:lvl8pPr marL="31734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8pPr>
            <a:lvl9pPr marL="36306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9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Endpoint</a:t>
            </a:r>
            <a:r>
              <a:rPr lang="zh-CN" altLang="en-US" dirty="0">
                <a:latin typeface="+mn-lt"/>
                <a:cs typeface="+mn-ea"/>
                <a:sym typeface="+mn-lt"/>
              </a:rPr>
              <a:t>本质上是一个</a:t>
            </a:r>
            <a:r>
              <a:rPr lang="en-US" altLang="zh-CN" dirty="0">
                <a:latin typeface="+mn-lt"/>
                <a:cs typeface="+mn-ea"/>
                <a:sym typeface="+mn-lt"/>
              </a:rPr>
              <a:t>URL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，提供服务的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入口，有如下几种：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Public</a:t>
            </a:r>
            <a:r>
              <a:rPr lang="zh-CN" altLang="en-US" dirty="0">
                <a:cs typeface="+mn-ea"/>
                <a:sym typeface="+mn-lt"/>
              </a:rPr>
              <a:t>：最终用户或其他服务用户使用，通常在公共网络接口上</a:t>
            </a:r>
            <a:r>
              <a:rPr lang="zh-CN" altLang="en-US" dirty="0" smtClean="0">
                <a:cs typeface="+mn-ea"/>
                <a:sym typeface="+mn-lt"/>
              </a:rPr>
              <a:t>使用。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Internal</a:t>
            </a:r>
            <a:r>
              <a:rPr lang="zh-CN" altLang="en-US" dirty="0">
                <a:cs typeface="+mn-ea"/>
                <a:sym typeface="+mn-lt"/>
              </a:rPr>
              <a:t>：供最终用户使用，通常在未计量的内部网络接口</a:t>
            </a:r>
            <a:r>
              <a:rPr lang="zh-CN" altLang="en-US" dirty="0" smtClean="0">
                <a:cs typeface="+mn-ea"/>
                <a:sym typeface="+mn-lt"/>
              </a:rPr>
              <a:t>上。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Admin</a:t>
            </a:r>
            <a:r>
              <a:rPr lang="zh-CN" altLang="en-US" dirty="0" smtClean="0">
                <a:cs typeface="+mn-ea"/>
                <a:sym typeface="+mn-lt"/>
              </a:rPr>
              <a:t>：供管理服务的用户使用</a:t>
            </a:r>
            <a:r>
              <a:rPr lang="zh-CN" altLang="en-US" dirty="0">
                <a:cs typeface="+mn-ea"/>
                <a:sym typeface="+mn-lt"/>
              </a:rPr>
              <a:t>，通常是在安全的网络接口</a:t>
            </a:r>
            <a:r>
              <a:rPr lang="zh-CN" altLang="en-US" dirty="0" smtClean="0">
                <a:cs typeface="+mn-ea"/>
                <a:sym typeface="+mn-lt"/>
              </a:rPr>
              <a:t>上。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45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Policy</a:t>
            </a:r>
            <a:r>
              <a:rPr lang="zh-CN" altLang="en-US" smtClean="0">
                <a:latin typeface="+mn-lt"/>
                <a:cs typeface="+mn-ea"/>
                <a:sym typeface="+mn-lt"/>
              </a:rPr>
              <a:t/>
            </a:r>
            <a:br>
              <a:rPr lang="zh-CN" altLang="en-US" smtClean="0">
                <a:latin typeface="+mn-lt"/>
                <a:cs typeface="+mn-ea"/>
                <a:sym typeface="+mn-lt"/>
              </a:rPr>
            </a:br>
            <a:r>
              <a:rPr lang="zh-CN" altLang="zh-CN" smtClean="0">
                <a:latin typeface="+mn-lt"/>
                <a:cs typeface="+mn-ea"/>
                <a:sym typeface="+mn-lt"/>
              </a:rPr>
              <a:t/>
            </a:r>
            <a:br>
              <a:rPr lang="zh-CN" altLang="zh-CN" smtClean="0">
                <a:latin typeface="+mn-lt"/>
                <a:cs typeface="+mn-ea"/>
                <a:sym typeface="+mn-lt"/>
              </a:rPr>
            </a:b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每个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服务都在相关的策略文件中定义其资源的访问策略（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Policy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） 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访问策略类似于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中的权限管理，不同角色的用户或用户组将会拥有不同的操作权限。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访问策略规则以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JSON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格式指定，文件名为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policy.json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策略文件的路径是</a:t>
            </a:r>
            <a:r>
              <a:rPr lang="en-US" altLang="zh-CN" dirty="0" smtClean="0">
                <a:cs typeface="+mn-ea"/>
                <a:sym typeface="+mn-lt"/>
              </a:rPr>
              <a:t>/</a:t>
            </a:r>
            <a:r>
              <a:rPr lang="en-US" altLang="zh-CN" dirty="0" err="1" smtClean="0">
                <a:cs typeface="+mn-ea"/>
                <a:sym typeface="+mn-lt"/>
              </a:rPr>
              <a:t>etc</a:t>
            </a:r>
            <a:r>
              <a:rPr lang="en-US" altLang="zh-CN" dirty="0" smtClean="0">
                <a:cs typeface="+mn-ea"/>
                <a:sym typeface="+mn-lt"/>
              </a:rPr>
              <a:t>/SERVICE_NAME/</a:t>
            </a:r>
            <a:r>
              <a:rPr lang="en-US" altLang="zh-CN" dirty="0" err="1" smtClean="0">
                <a:cs typeface="+mn-ea"/>
                <a:sym typeface="+mn-lt"/>
              </a:rPr>
              <a:t>policy.json</a:t>
            </a:r>
            <a:r>
              <a:rPr lang="zh-CN" altLang="en-US" dirty="0" smtClean="0">
                <a:cs typeface="+mn-ea"/>
                <a:sym typeface="+mn-lt"/>
              </a:rPr>
              <a:t>，例如</a:t>
            </a:r>
            <a:r>
              <a:rPr lang="en-US" altLang="zh-CN" dirty="0" smtClean="0">
                <a:cs typeface="+mn-ea"/>
                <a:sym typeface="+mn-lt"/>
              </a:rPr>
              <a:t>/</a:t>
            </a:r>
            <a:r>
              <a:rPr lang="en-US" altLang="zh-CN" dirty="0" err="1" smtClean="0">
                <a:cs typeface="+mn-ea"/>
                <a:sym typeface="+mn-lt"/>
              </a:rPr>
              <a:t>etc</a:t>
            </a:r>
            <a:r>
              <a:rPr lang="en-US" altLang="zh-CN" dirty="0" smtClean="0">
                <a:cs typeface="+mn-ea"/>
                <a:sym typeface="+mn-lt"/>
              </a:rPr>
              <a:t>/keystone/</a:t>
            </a:r>
            <a:r>
              <a:rPr lang="en-US" altLang="zh-CN" dirty="0" err="1" smtClean="0">
                <a:cs typeface="+mn-ea"/>
                <a:sym typeface="+mn-lt"/>
              </a:rPr>
              <a:t>policy.json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25" y="2782213"/>
            <a:ext cx="6374551" cy="24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提供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共用的认证与鉴权机制，在整个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中占有举足轻重的地位。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本章节分为两个部分：理论和实验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理论部分主要讲解</a:t>
            </a:r>
            <a:r>
              <a:rPr lang="en-US" altLang="zh-CN" dirty="0" smtClean="0">
                <a:cs typeface="+mn-ea"/>
                <a:sym typeface="+mn-lt"/>
              </a:rPr>
              <a:t>Keystone</a:t>
            </a:r>
            <a:r>
              <a:rPr lang="zh-CN" altLang="en-US" dirty="0" smtClean="0">
                <a:cs typeface="+mn-ea"/>
                <a:sym typeface="+mn-lt"/>
              </a:rPr>
              <a:t>作用，架构，原理和流程。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实验部分重点锻炼学员</a:t>
            </a:r>
            <a:r>
              <a:rPr lang="en-US" altLang="zh-CN" dirty="0" smtClean="0">
                <a:cs typeface="+mn-ea"/>
                <a:sym typeface="+mn-lt"/>
              </a:rPr>
              <a:t>Keystone</a:t>
            </a:r>
            <a:r>
              <a:rPr lang="zh-CN" altLang="en-US" dirty="0" smtClean="0">
                <a:cs typeface="+mn-ea"/>
                <a:sym typeface="+mn-lt"/>
              </a:rPr>
              <a:t>日常运维操作，帮助学员理论联系实际，真正掌握</a:t>
            </a:r>
            <a:r>
              <a:rPr lang="en-US" altLang="zh-CN" dirty="0" smtClean="0">
                <a:cs typeface="+mn-ea"/>
                <a:sym typeface="+mn-lt"/>
              </a:rPr>
              <a:t>Keystone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7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对象模型分配关系示例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53632" y="1412776"/>
            <a:ext cx="10298952" cy="4536504"/>
            <a:chOff x="1150244" y="1812372"/>
            <a:chExt cx="10298952" cy="453650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150244" y="1812372"/>
              <a:ext cx="10298952" cy="45365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51484" y="1882738"/>
              <a:ext cx="9649072" cy="4390790"/>
              <a:chOff x="1451484" y="1882738"/>
              <a:chExt cx="9649072" cy="439079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4932169" y="5985496"/>
                <a:ext cx="2520280" cy="288032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Keystone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 bwMode="auto">
              <a:xfrm>
                <a:off x="4224696" y="1882738"/>
                <a:ext cx="4104456" cy="574154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18000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Services</a:t>
                </a: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err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lang="en-US" altLang="zh-CN" sz="16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dmin_url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en-US" altLang="zh-CN" sz="16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internal_url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en-US" altLang="zh-CN" sz="16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public_url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1451484" y="2888940"/>
                <a:ext cx="2555859" cy="2124236"/>
              </a:xfrm>
              <a:prstGeom prst="rect">
                <a:avLst/>
              </a:prstGeom>
              <a:solidFill>
                <a:srgbClr val="EF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8472264" y="2888940"/>
                <a:ext cx="2628292" cy="2124236"/>
              </a:xfrm>
              <a:prstGeom prst="rect">
                <a:avLst/>
              </a:prstGeom>
              <a:solidFill>
                <a:srgbClr val="EFEFE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5094594" y="5139349"/>
                <a:ext cx="827322" cy="431942"/>
              </a:xfrm>
              <a:prstGeom prst="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Token</a:t>
                </a: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6517318" y="5085290"/>
                <a:ext cx="827322" cy="431942"/>
              </a:xfrm>
              <a:prstGeom prst="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Token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647041" y="5499161"/>
                <a:ext cx="1805188" cy="576064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uthentication</a:t>
                </a: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用户名、密码</a:t>
                </a: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703298" y="3270534"/>
                <a:ext cx="2088446" cy="1620180"/>
              </a:xfrm>
              <a:prstGeom prst="rect">
                <a:avLst/>
              </a:prstGeom>
              <a:solidFill>
                <a:srgbClr val="D5E4F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 bwMode="auto">
              <a:xfrm>
                <a:off x="2261361" y="2909406"/>
                <a:ext cx="1122747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600" dirty="0" smtClean="0">
                    <a:latin typeface="+mn-lt"/>
                    <a:ea typeface="+mn-ea"/>
                    <a:cs typeface="+mn-ea"/>
                    <a:sym typeface="+mn-lt"/>
                  </a:rPr>
                  <a:t>domain1</a:t>
                </a:r>
                <a:endParaRPr lang="zh-CN" altLang="en-US" sz="16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8772940" y="3278495"/>
                <a:ext cx="2063384" cy="1604258"/>
              </a:xfrm>
              <a:prstGeom prst="rect">
                <a:avLst/>
              </a:prstGeom>
              <a:solidFill>
                <a:srgbClr val="D5E4F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 bwMode="auto">
              <a:xfrm>
                <a:off x="9354361" y="2910646"/>
                <a:ext cx="1242140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600" dirty="0" err="1" smtClean="0">
                    <a:latin typeface="+mn-lt"/>
                    <a:ea typeface="+mn-ea"/>
                    <a:cs typeface="+mn-ea"/>
                    <a:sym typeface="+mn-lt"/>
                  </a:rPr>
                  <a:t>domainN</a:t>
                </a:r>
                <a:endParaRPr lang="zh-CN" altLang="en-US" sz="16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>
                <a:spLocks/>
              </p:cNvSpPr>
              <p:nvPr/>
            </p:nvSpPr>
            <p:spPr bwMode="auto">
              <a:xfrm>
                <a:off x="1955540" y="3624943"/>
                <a:ext cx="1656183" cy="1090055"/>
              </a:xfrm>
              <a:prstGeom prst="rect">
                <a:avLst/>
              </a:prstGeom>
              <a:solidFill>
                <a:srgbClr val="F7A65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>
                <a:spLocks/>
              </p:cNvSpPr>
              <p:nvPr/>
            </p:nvSpPr>
            <p:spPr bwMode="auto">
              <a:xfrm>
                <a:off x="9012324" y="3641098"/>
                <a:ext cx="1656183" cy="1090055"/>
              </a:xfrm>
              <a:prstGeom prst="rect">
                <a:avLst/>
              </a:prstGeom>
              <a:solidFill>
                <a:srgbClr val="F7A65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>
                <a:spLocks/>
              </p:cNvSpPr>
              <p:nvPr/>
            </p:nvSpPr>
            <p:spPr bwMode="auto">
              <a:xfrm>
                <a:off x="1991544" y="4113076"/>
                <a:ext cx="738606" cy="468052"/>
              </a:xfrm>
              <a:prstGeom prst="rect">
                <a:avLst/>
              </a:prstGeom>
              <a:solidFill>
                <a:srgbClr val="F7A65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>
                <a:spLocks/>
              </p:cNvSpPr>
              <p:nvPr/>
            </p:nvSpPr>
            <p:spPr bwMode="auto">
              <a:xfrm>
                <a:off x="2801110" y="4113076"/>
                <a:ext cx="738606" cy="468052"/>
              </a:xfrm>
              <a:prstGeom prst="rect">
                <a:avLst/>
              </a:prstGeom>
              <a:solidFill>
                <a:srgbClr val="F7A65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 bwMode="auto">
              <a:xfrm>
                <a:off x="2369586" y="3280298"/>
                <a:ext cx="1014522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600" dirty="0" smtClean="0">
                    <a:latin typeface="+mn-lt"/>
                    <a:ea typeface="+mn-ea"/>
                    <a:cs typeface="+mn-ea"/>
                    <a:sym typeface="+mn-lt"/>
                  </a:rPr>
                  <a:t>project1</a:t>
                </a:r>
                <a:endParaRPr lang="zh-CN" altLang="en-US" sz="16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 bwMode="auto">
              <a:xfrm>
                <a:off x="2350088" y="3607040"/>
                <a:ext cx="945292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group1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 bwMode="auto">
              <a:xfrm>
                <a:off x="2054893" y="4177893"/>
                <a:ext cx="548612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sz="16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 bwMode="auto">
              <a:xfrm>
                <a:off x="2017738" y="4179662"/>
                <a:ext cx="717586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user1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 bwMode="auto">
              <a:xfrm>
                <a:off x="2811367" y="4179662"/>
                <a:ext cx="728350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user2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 bwMode="auto">
              <a:xfrm>
                <a:off x="9467742" y="3287594"/>
                <a:ext cx="1089786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600" dirty="0" err="1" smtClean="0">
                    <a:latin typeface="+mn-lt"/>
                    <a:ea typeface="+mn-ea"/>
                    <a:cs typeface="+mn-ea"/>
                    <a:sym typeface="+mn-lt"/>
                  </a:rPr>
                  <a:t>projectN</a:t>
                </a:r>
                <a:endParaRPr lang="zh-CN" altLang="en-US" sz="16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9425936" y="3658966"/>
                <a:ext cx="1020251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16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groupN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矩形 40"/>
              <p:cNvSpPr>
                <a:spLocks/>
              </p:cNvSpPr>
              <p:nvPr/>
            </p:nvSpPr>
            <p:spPr bwMode="auto">
              <a:xfrm>
                <a:off x="9056633" y="4175149"/>
                <a:ext cx="738606" cy="468052"/>
              </a:xfrm>
              <a:prstGeom prst="rect">
                <a:avLst/>
              </a:prstGeom>
              <a:solidFill>
                <a:srgbClr val="F7A65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>
                <a:spLocks/>
              </p:cNvSpPr>
              <p:nvPr/>
            </p:nvSpPr>
            <p:spPr bwMode="auto">
              <a:xfrm>
                <a:off x="9866199" y="4175149"/>
                <a:ext cx="738606" cy="468052"/>
              </a:xfrm>
              <a:prstGeom prst="rect">
                <a:avLst/>
              </a:prstGeom>
              <a:solidFill>
                <a:srgbClr val="F7A65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 bwMode="auto">
              <a:xfrm>
                <a:off x="9072028" y="4241735"/>
                <a:ext cx="717586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user1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9876456" y="4241735"/>
                <a:ext cx="728350" cy="33488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user2</a:t>
                </a:r>
                <a:endParaRPr lang="zh-CN" altLang="en-US" sz="1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8948746" y="5499161"/>
                <a:ext cx="1805188" cy="576064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uthentication</a:t>
                </a: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用户名、密码</a:t>
                </a:r>
                <a:endPara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6" name="直接箭头连接符 5"/>
            <p:cNvCxnSpPr>
              <a:endCxn id="20" idx="2"/>
            </p:cNvCxnSpPr>
            <p:nvPr/>
          </p:nvCxnSpPr>
          <p:spPr bwMode="auto">
            <a:xfrm flipV="1">
              <a:off x="4007343" y="2456892"/>
              <a:ext cx="2269581" cy="4499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>
              <a:endCxn id="20" idx="2"/>
            </p:cNvCxnSpPr>
            <p:nvPr/>
          </p:nvCxnSpPr>
          <p:spPr bwMode="auto">
            <a:xfrm flipH="1" flipV="1">
              <a:off x="6276924" y="2456892"/>
              <a:ext cx="2195340" cy="4499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4007343" y="5031079"/>
              <a:ext cx="1087251" cy="3362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24" idx="3"/>
            </p:cNvCxnSpPr>
            <p:nvPr/>
          </p:nvCxnSpPr>
          <p:spPr bwMode="auto">
            <a:xfrm flipV="1">
              <a:off x="7344640" y="4959117"/>
              <a:ext cx="1127624" cy="3421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endCxn id="19" idx="1"/>
            </p:cNvCxnSpPr>
            <p:nvPr/>
          </p:nvCxnSpPr>
          <p:spPr bwMode="auto">
            <a:xfrm>
              <a:off x="2725045" y="5031079"/>
              <a:ext cx="2207124" cy="10984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7463373" y="5031079"/>
              <a:ext cx="2377043" cy="11208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文本框 11"/>
            <p:cNvSpPr txBox="1"/>
            <p:nvPr/>
          </p:nvSpPr>
          <p:spPr bwMode="auto">
            <a:xfrm>
              <a:off x="5105751" y="2683771"/>
              <a:ext cx="762632" cy="3348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 smtClean="0">
                  <a:latin typeface="+mn-lt"/>
                  <a:ea typeface="+mn-ea"/>
                  <a:cs typeface="+mn-ea"/>
                  <a:sym typeface="+mn-lt"/>
                </a:rPr>
                <a:t>token</a:t>
              </a:r>
              <a:endParaRPr lang="zh-CN" altLang="en-US" sz="16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6864442" y="2704616"/>
              <a:ext cx="743726" cy="3348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 smtClean="0">
                  <a:latin typeface="+mn-lt"/>
                  <a:ea typeface="+mn-ea"/>
                  <a:cs typeface="+mn-ea"/>
                  <a:sym typeface="+mn-lt"/>
                </a:rPr>
                <a:t>token</a:t>
              </a:r>
              <a:endParaRPr lang="zh-CN" altLang="en-US" sz="16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4" name="直接箭头连接符 13"/>
            <p:cNvCxnSpPr>
              <a:endCxn id="24" idx="2"/>
            </p:cNvCxnSpPr>
            <p:nvPr/>
          </p:nvCxnSpPr>
          <p:spPr bwMode="auto">
            <a:xfrm flipV="1">
              <a:off x="6204012" y="5517232"/>
              <a:ext cx="726967" cy="4765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19" idx="0"/>
            </p:cNvCxnSpPr>
            <p:nvPr/>
          </p:nvCxnSpPr>
          <p:spPr bwMode="auto">
            <a:xfrm flipH="1" flipV="1">
              <a:off x="5531100" y="5571291"/>
              <a:ext cx="661209" cy="414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文本框 15"/>
            <p:cNvSpPr txBox="1"/>
            <p:nvPr/>
          </p:nvSpPr>
          <p:spPr bwMode="auto">
            <a:xfrm>
              <a:off x="1529808" y="1988033"/>
              <a:ext cx="1145811" cy="3348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 smtClean="0">
                  <a:latin typeface="+mn-lt"/>
                  <a:ea typeface="+mn-ea"/>
                  <a:cs typeface="+mn-ea"/>
                  <a:sym typeface="+mn-lt"/>
                </a:rPr>
                <a:t>region1</a:t>
              </a:r>
              <a:endParaRPr lang="zh-CN" altLang="en-US" sz="16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auto">
            <a:xfrm rot="1633084">
              <a:off x="3313755" y="5161027"/>
              <a:ext cx="1026926" cy="3348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r</a:t>
              </a:r>
              <a:r>
                <a:rPr lang="en-US" altLang="zh-CN" sz="1600" dirty="0" smtClean="0">
                  <a:latin typeface="+mn-lt"/>
                  <a:ea typeface="+mn-ea"/>
                  <a:cs typeface="+mn-ea"/>
                  <a:sym typeface="+mn-lt"/>
                </a:rPr>
                <a:t>est</a:t>
              </a:r>
              <a:r>
                <a:rPr lang="zh-CN" altLang="en-US" sz="1600" dirty="0" smtClean="0">
                  <a:latin typeface="+mn-lt"/>
                  <a:ea typeface="+mn-ea"/>
                  <a:cs typeface="+mn-ea"/>
                  <a:sym typeface="+mn-lt"/>
                </a:rPr>
                <a:t>请求</a:t>
              </a:r>
            </a:p>
          </p:txBody>
        </p:sp>
        <p:sp>
          <p:nvSpPr>
            <p:cNvPr id="18" name="文本框 17"/>
            <p:cNvSpPr txBox="1"/>
            <p:nvPr/>
          </p:nvSpPr>
          <p:spPr bwMode="auto">
            <a:xfrm rot="20033323">
              <a:off x="8369801" y="5161027"/>
              <a:ext cx="958887" cy="3348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r</a:t>
              </a:r>
              <a:r>
                <a:rPr lang="en-US" altLang="zh-CN" sz="1600" dirty="0" smtClean="0">
                  <a:latin typeface="+mn-lt"/>
                  <a:ea typeface="+mn-ea"/>
                  <a:cs typeface="+mn-ea"/>
                  <a:sym typeface="+mn-lt"/>
                </a:rPr>
                <a:t>est</a:t>
              </a:r>
              <a:r>
                <a:rPr lang="zh-CN" altLang="en-US" sz="1600" dirty="0" smtClean="0">
                  <a:latin typeface="+mn-lt"/>
                  <a:ea typeface="+mn-ea"/>
                  <a:cs typeface="+mn-ea"/>
                  <a:sym typeface="+mn-lt"/>
                </a:rPr>
                <a:t>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对象模型分配关系示例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Region, Service, Endpoint: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199456" y="1916726"/>
            <a:ext cx="9937104" cy="4179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17643" y="2145195"/>
            <a:ext cx="9721080" cy="3420380"/>
          </a:xfrm>
          <a:prstGeom prst="rect">
            <a:avLst/>
          </a:prstGeom>
          <a:solidFill>
            <a:srgbClr val="F0F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63652" y="2240868"/>
            <a:ext cx="1152128" cy="1506525"/>
          </a:xfrm>
          <a:prstGeom prst="rect">
            <a:avLst/>
          </a:prstGeom>
          <a:solidFill>
            <a:srgbClr val="C9DA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51784" y="2240868"/>
            <a:ext cx="6804756" cy="1506525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39916" y="2276872"/>
            <a:ext cx="5484577" cy="432048"/>
          </a:xfrm>
          <a:prstGeom prst="rect">
            <a:avLst/>
          </a:prstGeom>
          <a:solidFill>
            <a:srgbClr val="FFDF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39916" y="2744924"/>
            <a:ext cx="5484577" cy="468052"/>
          </a:xfrm>
          <a:prstGeom prst="rect">
            <a:avLst/>
          </a:prstGeom>
          <a:solidFill>
            <a:srgbClr val="FFDF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39916" y="3248980"/>
            <a:ext cx="5484577" cy="468052"/>
          </a:xfrm>
          <a:prstGeom prst="rect">
            <a:avLst/>
          </a:prstGeom>
          <a:solidFill>
            <a:srgbClr val="FFDF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63652" y="3861048"/>
            <a:ext cx="7956884" cy="756084"/>
          </a:xfrm>
          <a:prstGeom prst="rect">
            <a:avLst/>
          </a:prstGeom>
          <a:solidFill>
            <a:srgbClr val="C9DA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63652" y="4730787"/>
            <a:ext cx="7956884" cy="720080"/>
          </a:xfrm>
          <a:prstGeom prst="rect">
            <a:avLst/>
          </a:prstGeom>
          <a:solidFill>
            <a:srgbClr val="C9DA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1217170" y="5734267"/>
            <a:ext cx="1008112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Catalog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1397478" y="3573488"/>
            <a:ext cx="1476164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err="1" smtClean="0">
                <a:latin typeface="+mn-lt"/>
                <a:ea typeface="+mn-ea"/>
                <a:cs typeface="+mn-ea"/>
                <a:sym typeface="+mn-lt"/>
              </a:rPr>
              <a:t>RegionA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3071664" y="2842078"/>
            <a:ext cx="104411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ServiceA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3064429" y="4087038"/>
            <a:ext cx="104105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ServiceB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053662" y="4927989"/>
            <a:ext cx="972108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ServiceC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223792" y="2842077"/>
            <a:ext cx="104411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Endpoint</a:t>
            </a:r>
            <a:endParaRPr lang="zh-CN" altLang="en-US" sz="1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5387888" y="2338035"/>
            <a:ext cx="5184576" cy="334881"/>
          </a:xfrm>
          <a:prstGeom prst="rect">
            <a:avLst/>
          </a:prstGeom>
          <a:solidFill>
            <a:srgbClr val="FFDF4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 smtClean="0">
                <a:latin typeface="+mn-lt"/>
                <a:ea typeface="+mn-ea"/>
                <a:cs typeface="+mn-ea"/>
                <a:sym typeface="+mn-lt"/>
              </a:rPr>
              <a:t>InternalURL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   https://localdomain.com:$port/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5375920" y="2803041"/>
            <a:ext cx="5364596" cy="304103"/>
          </a:xfrm>
          <a:prstGeom prst="rect">
            <a:avLst/>
          </a:prstGeom>
          <a:solidFill>
            <a:srgbClr val="FFDF4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PublicURL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https://$service.$region.$domainname.com:443/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5387888" y="3356992"/>
            <a:ext cx="5436605" cy="304103"/>
          </a:xfrm>
          <a:prstGeom prst="rect">
            <a:avLst/>
          </a:prstGeom>
          <a:solidFill>
            <a:srgbClr val="FFDF4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smtClean="0">
                <a:latin typeface="+mn-lt"/>
                <a:ea typeface="+mn-ea"/>
                <a:cs typeface="+mn-ea"/>
                <a:sym typeface="+mn-lt"/>
              </a:rPr>
              <a:t>AdminURL   https://$service.$region.$domainname.com:443/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4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对象模型使用示例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User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获取</a:t>
            </a:r>
            <a:r>
              <a:rPr lang="en-US" altLang="zh-CN" dirty="0" smtClean="0">
                <a:cs typeface="+mn-ea"/>
                <a:sym typeface="+mn-lt"/>
              </a:rPr>
              <a:t>Token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获取</a:t>
            </a:r>
            <a:r>
              <a:rPr lang="en-US" altLang="zh-CN" dirty="0" smtClean="0">
                <a:cs typeface="+mn-ea"/>
                <a:sym typeface="+mn-lt"/>
              </a:rPr>
              <a:t>Service Catalog</a:t>
            </a: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Admin User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管理</a:t>
            </a:r>
            <a:r>
              <a:rPr lang="en-US" altLang="zh-CN" dirty="0" smtClean="0">
                <a:cs typeface="+mn-ea"/>
                <a:sym typeface="+mn-lt"/>
              </a:rPr>
              <a:t>Users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smtClean="0">
                <a:cs typeface="+mn-ea"/>
                <a:sym typeface="+mn-lt"/>
              </a:rPr>
              <a:t>Projects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smtClean="0">
                <a:cs typeface="+mn-ea"/>
                <a:sym typeface="+mn-lt"/>
              </a:rPr>
              <a:t>Roles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管理特定</a:t>
            </a:r>
            <a:r>
              <a:rPr lang="en-US" altLang="zh-CN" dirty="0" smtClean="0">
                <a:cs typeface="+mn-ea"/>
                <a:sym typeface="+mn-lt"/>
              </a:rPr>
              <a:t>Project</a:t>
            </a:r>
            <a:r>
              <a:rPr lang="zh-CN" altLang="en-US" dirty="0" smtClean="0">
                <a:cs typeface="+mn-ea"/>
                <a:sym typeface="+mn-lt"/>
              </a:rPr>
              <a:t>中</a:t>
            </a:r>
            <a:r>
              <a:rPr lang="en-US" altLang="zh-CN" dirty="0" smtClean="0">
                <a:cs typeface="+mn-ea"/>
                <a:sym typeface="+mn-lt"/>
              </a:rPr>
              <a:t>Users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Roles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管理</a:t>
            </a:r>
            <a:r>
              <a:rPr lang="en-US" altLang="zh-CN" dirty="0" smtClean="0">
                <a:cs typeface="+mn-ea"/>
                <a:sym typeface="+mn-lt"/>
              </a:rPr>
              <a:t>Services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smtClean="0">
                <a:cs typeface="+mn-ea"/>
                <a:sym typeface="+mn-lt"/>
              </a:rPr>
              <a:t>Services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Endpoints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6096000" y="1233488"/>
            <a:ext cx="0" cy="4175732"/>
          </a:xfrm>
          <a:prstGeom prst="line">
            <a:avLst/>
          </a:prstGeom>
          <a:ln w="19050">
            <a:solidFill>
              <a:srgbClr val="15B0E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占位符 2"/>
          <p:cNvSpPr txBox="1">
            <a:spLocks/>
          </p:cNvSpPr>
          <p:nvPr/>
        </p:nvSpPr>
        <p:spPr bwMode="auto">
          <a:xfrm>
            <a:off x="6816080" y="1233488"/>
            <a:ext cx="3492388" cy="21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kern="0" dirty="0" smtClean="0">
                <a:latin typeface="+mn-lt"/>
                <a:cs typeface="+mn-ea"/>
                <a:sym typeface="+mn-lt"/>
              </a:rPr>
              <a:t>Service:</a:t>
            </a: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验证</a:t>
            </a:r>
            <a:r>
              <a:rPr lang="en-US" altLang="zh-CN" kern="0" dirty="0" smtClean="0">
                <a:cs typeface="+mn-ea"/>
                <a:sym typeface="+mn-lt"/>
              </a:rPr>
              <a:t>Token</a:t>
            </a: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定位其他</a:t>
            </a:r>
            <a:r>
              <a:rPr lang="en-US" altLang="zh-CN" kern="0" dirty="0" smtClean="0">
                <a:cs typeface="+mn-ea"/>
                <a:sym typeface="+mn-lt"/>
              </a:rPr>
              <a:t>Service</a:t>
            </a:r>
            <a:r>
              <a:rPr lang="zh-CN" altLang="en-US" kern="0" dirty="0" smtClean="0">
                <a:cs typeface="+mn-ea"/>
                <a:sym typeface="+mn-lt"/>
              </a:rPr>
              <a:t>的位置</a:t>
            </a:r>
            <a:endParaRPr lang="en-US" altLang="zh-CN" kern="0" dirty="0" smtClean="0">
              <a:cs typeface="+mn-ea"/>
              <a:sym typeface="+mn-lt"/>
            </a:endParaRP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调用其他</a:t>
            </a:r>
            <a:r>
              <a:rPr lang="en-US" altLang="zh-CN" kern="0" dirty="0" smtClean="0">
                <a:cs typeface="+mn-ea"/>
                <a:sym typeface="+mn-lt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566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对象模型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Keystone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认证工作原理和流程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4211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认证方式概览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最重要的工作是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认证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K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支持多种认证方式。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55787622"/>
              </p:ext>
            </p:extLst>
          </p:nvPr>
        </p:nvGraphicFramePr>
        <p:xfrm>
          <a:off x="1929615" y="1844824"/>
          <a:ext cx="8332771" cy="450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6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Keystone</a:t>
            </a:r>
            <a:r>
              <a:rPr lang="zh-CN" altLang="en-US" smtClean="0">
                <a:sym typeface="+mn-lt"/>
              </a:rPr>
              <a:t>三种认证方式对比</a:t>
            </a:r>
            <a:endParaRPr lang="zh-CN" altLang="en-US" dirty="0" smtClean="0"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91923957"/>
              </p:ext>
            </p:extLst>
          </p:nvPr>
        </p:nvGraphicFramePr>
        <p:xfrm>
          <a:off x="1055440" y="1233488"/>
          <a:ext cx="10333148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1003300" y="5887333"/>
            <a:ext cx="8179510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生产环境中常用的是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基于令牌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的认证方式，需要重点学习。</a:t>
            </a:r>
          </a:p>
        </p:txBody>
      </p:sp>
    </p:spTree>
    <p:extLst>
      <p:ext uri="{BB962C8B-B14F-4D97-AF65-F5344CB8AC3E}">
        <p14:creationId xmlns:p14="http://schemas.microsoft.com/office/powerpoint/2010/main" val="313412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基于令牌的认证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UUID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138938" y="1964037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09268" y="4941168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User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079598" y="1964037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OpenStack API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>
            <a:stCxn id="3" idx="7"/>
          </p:cNvCxnSpPr>
          <p:nvPr/>
        </p:nvCxnSpPr>
        <p:spPr bwMode="auto">
          <a:xfrm>
            <a:off x="4316198" y="2069490"/>
            <a:ext cx="356636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>
            <a:endCxn id="3" idx="5"/>
          </p:cNvCxnSpPr>
          <p:nvPr/>
        </p:nvCxnSpPr>
        <p:spPr bwMode="auto">
          <a:xfrm flipH="1">
            <a:off x="4316198" y="2578664"/>
            <a:ext cx="356636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7005401" y="2946645"/>
            <a:ext cx="1812034" cy="1885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01627" y="2922159"/>
            <a:ext cx="1783805" cy="1910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H="1" flipV="1">
            <a:off x="3027825" y="2946645"/>
            <a:ext cx="1902944" cy="203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/>
          <p:cNvSpPr txBox="1"/>
          <p:nvPr/>
        </p:nvSpPr>
        <p:spPr bwMode="auto">
          <a:xfrm>
            <a:off x="2463381" y="4146046"/>
            <a:ext cx="1619187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1. Get token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user &amp; password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4659164" y="3456617"/>
            <a:ext cx="1494154" cy="304103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. Return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toekn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7826733" y="4140925"/>
            <a:ext cx="2265711" cy="734990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3. Access with token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HTTP Header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X-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Auth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-Token: $token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 bwMode="auto">
          <a:xfrm>
            <a:off x="5268144" y="2651087"/>
            <a:ext cx="1662469" cy="304103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4. Validate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toekn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5087710" y="1281373"/>
            <a:ext cx="2023337" cy="734990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. Validate and return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user info: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user, project, role…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0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基于令牌的认证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PKI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138938" y="1892029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private key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09268" y="4869160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User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079598" y="1892029"/>
            <a:ext cx="2552906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OpenStack API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public key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7005401" y="2874637"/>
            <a:ext cx="1812034" cy="1885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3701627" y="2850151"/>
            <a:ext cx="1783805" cy="1910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3027825" y="2874637"/>
            <a:ext cx="1902944" cy="203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 bwMode="auto">
          <a:xfrm>
            <a:off x="2463381" y="4074038"/>
            <a:ext cx="1619187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1. Get token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user &amp; password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655840" y="3176972"/>
            <a:ext cx="2118683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. Return token signed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With secret key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7826733" y="4068917"/>
            <a:ext cx="2265711" cy="734990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3. Access with token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HTTP Header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X-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Auth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-Token: $token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8436260" y="1302863"/>
            <a:ext cx="2016223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4. Local validate token with public key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91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基于令牌的认证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PKIZ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138938" y="1892029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private key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09268" y="4869160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User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079598" y="1892029"/>
            <a:ext cx="2552906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OpenStack API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public key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7005401" y="2874637"/>
            <a:ext cx="1812034" cy="1885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3701627" y="2850151"/>
            <a:ext cx="1783805" cy="1910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3027825" y="2874637"/>
            <a:ext cx="1902944" cy="203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 bwMode="auto">
          <a:xfrm>
            <a:off x="2463381" y="4074038"/>
            <a:ext cx="1619187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1. Get token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user &amp; password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108895" y="3176972"/>
            <a:ext cx="3212573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. Return compressed token signed</a:t>
            </a:r>
          </a:p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w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ith secret key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7826733" y="4068917"/>
            <a:ext cx="2265711" cy="734990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3. Access with token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HTTP Header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X-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Auth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-Token: $token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8436260" y="1302863"/>
            <a:ext cx="2736304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4.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Uncompress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token and local validate with public key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5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基于令牌的认证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Fernet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138938" y="1928033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secret key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09268" y="4905164"/>
            <a:ext cx="1980220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User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079598" y="1928033"/>
            <a:ext cx="2552906" cy="720080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OpenStack API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7005401" y="2910641"/>
            <a:ext cx="1812034" cy="18856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3701627" y="2886155"/>
            <a:ext cx="1783805" cy="1910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3027825" y="2910641"/>
            <a:ext cx="1902944" cy="2037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 bwMode="auto">
          <a:xfrm>
            <a:off x="2463381" y="4110042"/>
            <a:ext cx="1619187" cy="519547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1. Get token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user &amp; password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4467405" y="3320698"/>
            <a:ext cx="2852731" cy="304103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. Return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nonpersistence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7826733" y="4104921"/>
            <a:ext cx="2265711" cy="734990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3. Access with token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HTTP Header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X-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Auth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-Token: $token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316198" y="2033486"/>
            <a:ext cx="356636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4316198" y="2542660"/>
            <a:ext cx="356636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 bwMode="auto">
          <a:xfrm>
            <a:off x="5268144" y="2615083"/>
            <a:ext cx="1662469" cy="304103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4. Validate </a:t>
            </a:r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toekn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087710" y="1289854"/>
            <a:ext cx="2023337" cy="734990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. Validate and return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user info:</a:t>
            </a:r>
          </a:p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    user, project, role…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14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作用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工作原理和流程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具备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日常运维能力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9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如何选择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基于令牌的认证方式？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1059"/>
              </p:ext>
            </p:extLst>
          </p:nvPr>
        </p:nvGraphicFramePr>
        <p:xfrm>
          <a:off x="1764633" y="1699736"/>
          <a:ext cx="8662734" cy="29260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872107"/>
                <a:gridCol w="1099884"/>
                <a:gridCol w="1959864"/>
                <a:gridCol w="1959864"/>
                <a:gridCol w="177101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Token </a:t>
                      </a:r>
                      <a:r>
                        <a:rPr lang="zh-CN" altLang="en-US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</a:p>
                  </a:txBody>
                  <a:tcPr marL="12700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UUID</a:t>
                      </a:r>
                    </a:p>
                  </a:txBody>
                  <a:tcPr marL="12700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PKI</a:t>
                      </a:r>
                    </a:p>
                  </a:txBody>
                  <a:tcPr marL="12700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PKIZ</a:t>
                      </a:r>
                    </a:p>
                  </a:txBody>
                  <a:tcPr marL="12700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Fernet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7000" anchor="ctr">
                    <a:solidFill>
                      <a:srgbClr val="15B0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大小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32 Byte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KB </a:t>
                      </a:r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级别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KB </a:t>
                      </a:r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级别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约 </a:t>
                      </a:r>
                      <a:r>
                        <a:rPr lang="en-US" altLang="zh-CN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255 </a:t>
                      </a:r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Byte</a:t>
                      </a:r>
                    </a:p>
                  </a:txBody>
                  <a:tcPr marL="1270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支持本地认证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不支持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不支持</a:t>
                      </a:r>
                    </a:p>
                  </a:txBody>
                  <a:tcPr marL="1270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Keystone </a:t>
                      </a:r>
                      <a:r>
                        <a:rPr lang="zh-CN" alt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负载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小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小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</a:t>
                      </a:r>
                    </a:p>
                  </a:txBody>
                  <a:tcPr marL="1270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存储于数据库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1270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携带信息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user, catalog </a:t>
                      </a:r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等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user, catalog </a:t>
                      </a:r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等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user </a:t>
                      </a:r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等</a:t>
                      </a:r>
                    </a:p>
                  </a:txBody>
                  <a:tcPr marL="1270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涉及加密方式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非对称加密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非对称加密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对称加密</a:t>
                      </a:r>
                      <a:r>
                        <a:rPr lang="en-US" altLang="zh-CN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AES)</a:t>
                      </a:r>
                    </a:p>
                  </a:txBody>
                  <a:tcPr marL="127000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是否压缩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12700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9950" y="137704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597486" y="5373216"/>
            <a:ext cx="7006111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目前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新发布版本默认采用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Fernet</a:t>
            </a:r>
            <a:r>
              <a:rPr lang="zh-CN" altLang="en-US" sz="24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令牌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0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以创建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为例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03612" y="1304764"/>
            <a:ext cx="8833247" cy="43204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055440" y="1520703"/>
            <a:ext cx="852940" cy="369332"/>
          </a:xfrm>
          <a:prstGeom prst="rect">
            <a:avLst/>
          </a:prstGeom>
          <a:solidFill>
            <a:srgbClr val="F66F6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User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9768408" y="1380496"/>
            <a:ext cx="1404156" cy="36933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219613" y="1628715"/>
            <a:ext cx="1364703" cy="369332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854910" y="3368416"/>
            <a:ext cx="1364703" cy="369332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Nova-</a:t>
            </a:r>
            <a:r>
              <a:rPr lang="en-US" altLang="zh-CN" sz="18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1908380" y="1705369"/>
            <a:ext cx="4311233" cy="0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/>
        </p:nvSpPr>
        <p:spPr>
          <a:xfrm>
            <a:off x="3397692" y="1477716"/>
            <a:ext cx="1332609" cy="30777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、申请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" name="直接箭头连接符 11"/>
          <p:cNvCxnSpPr>
            <a:stCxn id="6" idx="3"/>
            <a:endCxn id="9" idx="0"/>
          </p:cNvCxnSpPr>
          <p:nvPr/>
        </p:nvCxnSpPr>
        <p:spPr bwMode="auto">
          <a:xfrm>
            <a:off x="1908380" y="1705369"/>
            <a:ext cx="3628882" cy="1663047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7"/>
          <p:cNvSpPr txBox="1"/>
          <p:nvPr/>
        </p:nvSpPr>
        <p:spPr>
          <a:xfrm>
            <a:off x="2929730" y="2230759"/>
            <a:ext cx="3046219" cy="30777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、创建虚拟机，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Head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中携带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Token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5878437" y="5183904"/>
            <a:ext cx="1945755" cy="369332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Nova-compute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5" name="直接箭头连接符 14"/>
          <p:cNvCxnSpPr>
            <a:stCxn id="9" idx="0"/>
            <a:endCxn id="8" idx="2"/>
          </p:cNvCxnSpPr>
          <p:nvPr/>
        </p:nvCxnSpPr>
        <p:spPr bwMode="auto">
          <a:xfrm flipV="1">
            <a:off x="5537263" y="1998047"/>
            <a:ext cx="1364703" cy="1370369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22"/>
          <p:cNvSpPr txBox="1"/>
          <p:nvPr/>
        </p:nvSpPr>
        <p:spPr>
          <a:xfrm>
            <a:off x="5160792" y="2724705"/>
            <a:ext cx="2050754" cy="30777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、校验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Token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是否有效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5451967" y="4102957"/>
            <a:ext cx="559769" cy="369332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" name="直接箭头连接符 17"/>
          <p:cNvCxnSpPr>
            <a:stCxn id="9" idx="2"/>
            <a:endCxn id="17" idx="0"/>
          </p:cNvCxnSpPr>
          <p:nvPr/>
        </p:nvCxnSpPr>
        <p:spPr bwMode="auto">
          <a:xfrm>
            <a:off x="5537263" y="3737748"/>
            <a:ext cx="194590" cy="365209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  <a:endCxn id="14" idx="0"/>
          </p:cNvCxnSpPr>
          <p:nvPr/>
        </p:nvCxnSpPr>
        <p:spPr bwMode="auto">
          <a:xfrm>
            <a:off x="5731852" y="4472289"/>
            <a:ext cx="1119463" cy="711615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30"/>
          <p:cNvSpPr txBox="1"/>
          <p:nvPr/>
        </p:nvSpPr>
        <p:spPr>
          <a:xfrm>
            <a:off x="4056383" y="4682075"/>
            <a:ext cx="2050754" cy="30777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Token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通过接口透传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8607844" y="3368416"/>
            <a:ext cx="1916648" cy="369332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Neutron-server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" name="直接箭头连接符 21"/>
          <p:cNvCxnSpPr>
            <a:stCxn id="14" idx="0"/>
            <a:endCxn id="21" idx="1"/>
          </p:cNvCxnSpPr>
          <p:nvPr/>
        </p:nvCxnSpPr>
        <p:spPr bwMode="auto">
          <a:xfrm flipV="1">
            <a:off x="6851315" y="3553082"/>
            <a:ext cx="1756529" cy="1630823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35"/>
          <p:cNvSpPr txBox="1"/>
          <p:nvPr/>
        </p:nvSpPr>
        <p:spPr>
          <a:xfrm>
            <a:off x="6702374" y="4285126"/>
            <a:ext cx="3584828" cy="30777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、进行网口相关操作，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Head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中携带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Token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24" name="直接箭头连接符 23"/>
          <p:cNvCxnSpPr>
            <a:stCxn id="21" idx="0"/>
            <a:endCxn id="8" idx="2"/>
          </p:cNvCxnSpPr>
          <p:nvPr/>
        </p:nvCxnSpPr>
        <p:spPr bwMode="auto">
          <a:xfrm flipH="1" flipV="1">
            <a:off x="6901965" y="1998047"/>
            <a:ext cx="2664203" cy="1370369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9"/>
          <p:cNvSpPr txBox="1"/>
          <p:nvPr/>
        </p:nvSpPr>
        <p:spPr>
          <a:xfrm>
            <a:off x="8010786" y="2724705"/>
            <a:ext cx="2050754" cy="30777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、校验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是否有效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891171" y="5661248"/>
            <a:ext cx="10409659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只检验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是否有效，那每个服务的操作权限控制是怎么实现的？</a:t>
            </a:r>
          </a:p>
        </p:txBody>
      </p:sp>
    </p:spTree>
    <p:extLst>
      <p:ext uri="{BB962C8B-B14F-4D97-AF65-F5344CB8AC3E}">
        <p14:creationId xmlns:p14="http://schemas.microsoft.com/office/powerpoint/2010/main" val="17761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20" grpId="0" animBg="1"/>
      <p:bldP spid="23" grpId="0" animBg="1"/>
      <p:bldP spid="25" grpId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RBAC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，基于角色的访问控制如何实现？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创建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时，不同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服务需要交互，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会发放和校验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Token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有效性，但每个服务如何检验用户的操作权限呢？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例如用户是否有创建</a:t>
            </a:r>
            <a:r>
              <a:rPr lang="en-US" altLang="zh-CN" dirty="0" smtClean="0">
                <a:cs typeface="+mn-ea"/>
                <a:sym typeface="+mn-lt"/>
              </a:rPr>
              <a:t>VM</a:t>
            </a:r>
            <a:r>
              <a:rPr lang="zh-CN" altLang="en-US" dirty="0" smtClean="0">
                <a:cs typeface="+mn-ea"/>
                <a:sym typeface="+mn-lt"/>
              </a:rPr>
              <a:t>权限，是否有更改</a:t>
            </a:r>
            <a:r>
              <a:rPr lang="en-US" altLang="zh-CN" dirty="0" smtClean="0">
                <a:cs typeface="+mn-ea"/>
                <a:sym typeface="+mn-lt"/>
              </a:rPr>
              <a:t>VM</a:t>
            </a:r>
            <a:r>
              <a:rPr lang="zh-CN" altLang="en-US" dirty="0" smtClean="0">
                <a:cs typeface="+mn-ea"/>
                <a:sym typeface="+mn-lt"/>
              </a:rPr>
              <a:t>规格权限？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请大家花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5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分钟，思考或讨论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中基于角色的访问控制如何实现？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日常生活中有哪些基于角色的访问控制？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本章节哪个地方有提到</a:t>
            </a:r>
            <a:r>
              <a:rPr lang="en-US" altLang="zh-CN" dirty="0" smtClean="0">
                <a:cs typeface="+mn-ea"/>
                <a:sym typeface="+mn-lt"/>
              </a:rPr>
              <a:t>Keystone</a:t>
            </a:r>
            <a:r>
              <a:rPr lang="zh-CN" altLang="en-US" dirty="0" smtClean="0">
                <a:cs typeface="+mn-ea"/>
                <a:sym typeface="+mn-lt"/>
              </a:rPr>
              <a:t>访问控制相关知识？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n-lt"/>
                <a:cs typeface="+mn-ea"/>
                <a:sym typeface="+mn-lt"/>
              </a:rPr>
              <a:t>RBAC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：基于角色的访问控制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- </a:t>
            </a:r>
            <a:r>
              <a:rPr lang="zh-CN" altLang="en-US" dirty="0">
                <a:latin typeface="+mn-lt"/>
                <a:cs typeface="+mn-ea"/>
                <a:sym typeface="+mn-lt"/>
              </a:rPr>
              <a:t>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7506" y="1419125"/>
            <a:ext cx="1592389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400" kern="0" dirty="0">
                <a:latin typeface="+mn-lt"/>
                <a:ea typeface="+mn-ea"/>
                <a:cs typeface="+mn-ea"/>
                <a:sym typeface="+mn-lt"/>
              </a:rPr>
              <a:t>提供统一的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Policy</a:t>
            </a:r>
            <a:r>
              <a:rPr lang="zh-CN" altLang="en-US" sz="1400" kern="0" dirty="0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0137" y="4727337"/>
            <a:ext cx="2400572" cy="95410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kern="0">
                <a:latin typeface="+mn-ea"/>
                <a:ea typeface="+mn-ea"/>
              </a:defRPr>
            </a:lvl1pPr>
          </a:lstStyle>
          <a:p>
            <a:r>
              <a:rPr lang="en-US" altLang="zh-CN" dirty="0" err="1">
                <a:latin typeface="+mn-lt"/>
                <a:cs typeface="+mn-ea"/>
                <a:sym typeface="+mn-lt"/>
              </a:rPr>
              <a:t>p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olicy.json</a:t>
            </a:r>
            <a:r>
              <a:rPr lang="zh-CN" altLang="en-US" dirty="0">
                <a:latin typeface="+mn-lt"/>
                <a:cs typeface="+mn-ea"/>
                <a:sym typeface="+mn-lt"/>
              </a:rPr>
              <a:t>一般存在于组件的配置文件目录下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p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olicy.json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文件修改后实时</a:t>
            </a:r>
            <a:r>
              <a:rPr lang="zh-CN" altLang="en-US" dirty="0">
                <a:latin typeface="+mn-lt"/>
                <a:cs typeface="+mn-ea"/>
                <a:sym typeface="+mn-lt"/>
              </a:rPr>
              <a:t>生效，不需要重启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9749" y="3257757"/>
            <a:ext cx="2147927" cy="73866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1400" kern="0" dirty="0">
                <a:latin typeface="+mn-lt"/>
                <a:ea typeface="+mn-ea"/>
                <a:cs typeface="+mn-ea"/>
                <a:sym typeface="+mn-lt"/>
              </a:rPr>
              <a:t>认证只认证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1400" kern="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400" kern="0" dirty="0" smtClean="0">
                <a:latin typeface="+mn-lt"/>
                <a:ea typeface="+mn-ea"/>
                <a:cs typeface="+mn-ea"/>
                <a:sym typeface="+mn-lt"/>
              </a:rPr>
              <a:t>有效性，权限控制在各个服务组件内部实现。</a:t>
            </a:r>
            <a:endParaRPr lang="en-US" altLang="zh-CN" sz="14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117435" y="2069520"/>
            <a:ext cx="1548172" cy="1031163"/>
          </a:xfrm>
          <a:prstGeom prst="rect">
            <a:avLst/>
          </a:prstGeom>
          <a:solidFill>
            <a:srgbClr val="15B0E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Token verification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 bwMode="auto">
          <a:xfrm>
            <a:off x="5072093" y="2069520"/>
            <a:ext cx="1548172" cy="1031163"/>
          </a:xfrm>
          <a:prstGeom prst="rect">
            <a:avLst/>
          </a:prstGeom>
          <a:solidFill>
            <a:srgbClr val="15B0E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Policy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nforcement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 bwMode="auto">
          <a:xfrm>
            <a:off x="9840416" y="2069520"/>
            <a:ext cx="1548172" cy="1031163"/>
          </a:xfrm>
          <a:prstGeom prst="rect">
            <a:avLst/>
          </a:prstGeom>
          <a:solidFill>
            <a:srgbClr val="15B0E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Next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602547" y="3617692"/>
            <a:ext cx="1548172" cy="1031163"/>
          </a:xfrm>
          <a:prstGeom prst="rect">
            <a:avLst/>
          </a:prstGeom>
          <a:solidFill>
            <a:srgbClr val="15B0E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Return 403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Forbidden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平行四边形 14"/>
          <p:cNvSpPr/>
          <p:nvPr/>
        </p:nvSpPr>
        <p:spPr bwMode="auto">
          <a:xfrm>
            <a:off x="4835860" y="3617692"/>
            <a:ext cx="1789126" cy="1031163"/>
          </a:xfrm>
          <a:prstGeom prst="parallelogram">
            <a:avLst/>
          </a:prstGeom>
          <a:solidFill>
            <a:srgbClr val="84D0A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olicy</a:t>
            </a:r>
            <a:r>
              <a:rPr lang="en-US" altLang="zh-CN" sz="16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.json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 bwMode="auto">
          <a:xfrm>
            <a:off x="7428148" y="2069520"/>
            <a:ext cx="1896971" cy="1031163"/>
          </a:xfrm>
          <a:prstGeom prst="diamond">
            <a:avLst/>
          </a:prstGeom>
          <a:solidFill>
            <a:srgbClr val="F66F6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Verified?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接箭头连接符 18"/>
          <p:cNvCxnSpPr>
            <a:endCxn id="2" idx="1"/>
          </p:cNvCxnSpPr>
          <p:nvPr/>
        </p:nvCxnSpPr>
        <p:spPr bwMode="auto">
          <a:xfrm>
            <a:off x="1008063" y="2585101"/>
            <a:ext cx="110937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3"/>
            <a:endCxn id="11" idx="1"/>
          </p:cNvCxnSpPr>
          <p:nvPr/>
        </p:nvCxnSpPr>
        <p:spPr bwMode="auto">
          <a:xfrm>
            <a:off x="3665607" y="2585102"/>
            <a:ext cx="14064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7" idx="1"/>
          </p:cNvCxnSpPr>
          <p:nvPr/>
        </p:nvCxnSpPr>
        <p:spPr bwMode="auto">
          <a:xfrm>
            <a:off x="6620265" y="2585102"/>
            <a:ext cx="8078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3"/>
            <a:endCxn id="12" idx="1"/>
          </p:cNvCxnSpPr>
          <p:nvPr/>
        </p:nvCxnSpPr>
        <p:spPr bwMode="auto">
          <a:xfrm>
            <a:off x="9325119" y="2585102"/>
            <a:ext cx="5152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1"/>
            <a:endCxn id="11" idx="2"/>
          </p:cNvCxnSpPr>
          <p:nvPr/>
        </p:nvCxnSpPr>
        <p:spPr bwMode="auto">
          <a:xfrm flipH="1" flipV="1">
            <a:off x="5846179" y="3100683"/>
            <a:ext cx="13139" cy="5170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2"/>
            <a:endCxn id="13" idx="0"/>
          </p:cNvCxnSpPr>
          <p:nvPr/>
        </p:nvCxnSpPr>
        <p:spPr bwMode="auto">
          <a:xfrm flipH="1">
            <a:off x="8376633" y="3100683"/>
            <a:ext cx="1" cy="5170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auto">
          <a:xfrm>
            <a:off x="1099032" y="2281919"/>
            <a:ext cx="1036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Request </a:t>
            </a:r>
            <a:endParaRPr lang="zh-CN" altLang="en-US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3647728" y="2260033"/>
            <a:ext cx="15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 err="1" smtClean="0">
                <a:sym typeface="+mn-lt"/>
              </a:rPr>
              <a:t>Auth</a:t>
            </a:r>
            <a:r>
              <a:rPr lang="en-US" altLang="zh-CN" dirty="0" smtClean="0">
                <a:sym typeface="+mn-lt"/>
              </a:rPr>
              <a:t> context </a:t>
            </a:r>
            <a:endParaRPr lang="zh-CN" altLang="en-US" dirty="0"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 bwMode="auto">
          <a:xfrm>
            <a:off x="9308752" y="2281919"/>
            <a:ext cx="531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Yes</a:t>
            </a:r>
            <a:endParaRPr lang="zh-CN" altLang="en-US" dirty="0"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 bwMode="auto">
          <a:xfrm>
            <a:off x="8425741" y="3149457"/>
            <a:ext cx="4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 smtClean="0">
                <a:sym typeface="+mn-lt"/>
              </a:rPr>
              <a:t>No</a:t>
            </a:r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8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6879407" y="4365648"/>
            <a:ext cx="3700326" cy="165564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</a:pP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RBAC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：基于角色的访问控制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 - 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原理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3827" y="1120011"/>
            <a:ext cx="5379036" cy="173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40000"/>
              </a:lnSpc>
              <a:buClr>
                <a:srgbClr val="777777"/>
              </a:buClr>
              <a:buSzPct val="60000"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Policy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模块在检测时需要三方面的数据：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777777"/>
              </a:buClr>
              <a:buSzPct val="60000"/>
            </a:pP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	1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policy.json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策略配置文件；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777777"/>
              </a:buClr>
              <a:buSzPct val="60000"/>
            </a:pP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	2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auth_token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添加到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头部的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数据；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777777"/>
              </a:buClr>
              <a:buSzPct val="60000"/>
            </a:pP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	3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、用户的请求数据。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 eaLnBrk="0" fontAlgn="base" hangingPunct="0">
              <a:lnSpc>
                <a:spcPct val="140000"/>
              </a:lnSpc>
              <a:buClr>
                <a:srgbClr val="777777"/>
              </a:buClr>
              <a:buSzPct val="60000"/>
              <a:defRPr/>
            </a:pPr>
            <a:endParaRPr lang="zh-CN" altLang="en-US" sz="1800" kern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6881" y="2931230"/>
            <a:ext cx="905378" cy="369332"/>
          </a:xfrm>
          <a:prstGeom prst="rect">
            <a:avLst/>
          </a:prstGeom>
          <a:solidFill>
            <a:srgbClr val="F66F6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USER</a:t>
            </a:r>
            <a:endParaRPr lang="zh-CN" altLang="en-US" dirty="0">
              <a:sym typeface="+mn-lt"/>
            </a:endParaRPr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8724292" y="3325634"/>
            <a:ext cx="1676825" cy="1040014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>
            <a:off x="6114238" y="3633906"/>
            <a:ext cx="2610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、申请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Token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，用户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USER_A</a:t>
            </a:r>
            <a:endParaRPr lang="zh-CN" altLang="en-US" dirty="0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12" name="直接箭头连接符 11"/>
          <p:cNvCxnSpPr>
            <a:cxnSpLocks/>
          </p:cNvCxnSpPr>
          <p:nvPr/>
        </p:nvCxnSpPr>
        <p:spPr bwMode="auto">
          <a:xfrm flipH="1">
            <a:off x="7047467" y="3325634"/>
            <a:ext cx="1676825" cy="1040014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/>
          </p:cNvSpPr>
          <p:nvPr/>
        </p:nvSpPr>
        <p:spPr>
          <a:xfrm>
            <a:off x="8724292" y="3526184"/>
            <a:ext cx="2610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  <a:sym typeface="+mn-lt"/>
              </a:rPr>
              <a:t>创建项目，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Head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中携带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Token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URL</a:t>
            </a:r>
            <a:r>
              <a:rPr lang="zh-CN" altLang="en-US" dirty="0">
                <a:solidFill>
                  <a:schemeClr val="tx1"/>
                </a:solidFill>
                <a:sym typeface="+mn-lt"/>
              </a:rPr>
              <a:t>中携带操作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2124" y="4850576"/>
            <a:ext cx="3199078" cy="738664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、从</a:t>
            </a:r>
            <a:r>
              <a:rPr lang="en-US" altLang="zh-CN" dirty="0">
                <a:sym typeface="+mn-lt"/>
              </a:rPr>
              <a:t>Token</a:t>
            </a:r>
            <a:r>
              <a:rPr lang="zh-CN" altLang="en-US" dirty="0">
                <a:sym typeface="+mn-lt"/>
              </a:rPr>
              <a:t>中解析出用户的权限信息，</a:t>
            </a:r>
            <a:r>
              <a:rPr lang="zh-CN" altLang="en-US" dirty="0" smtClean="0">
                <a:sym typeface="+mn-lt"/>
              </a:rPr>
              <a:t>根据</a:t>
            </a:r>
            <a:r>
              <a:rPr lang="en-US" altLang="zh-CN" dirty="0" err="1">
                <a:sym typeface="+mn-lt"/>
              </a:rPr>
              <a:t>p</a:t>
            </a:r>
            <a:r>
              <a:rPr lang="en-US" altLang="zh-CN" dirty="0" err="1" smtClean="0">
                <a:sym typeface="+mn-lt"/>
              </a:rPr>
              <a:t>olicy.json</a:t>
            </a:r>
            <a:r>
              <a:rPr lang="zh-CN" altLang="en-US" dirty="0">
                <a:sym typeface="+mn-lt"/>
              </a:rPr>
              <a:t>的规则，判断权限是否满足操作的</a:t>
            </a:r>
            <a:r>
              <a:rPr lang="zh-CN" altLang="en-US" dirty="0" smtClean="0">
                <a:sym typeface="+mn-lt"/>
              </a:rPr>
              <a:t>要求</a:t>
            </a:r>
            <a:r>
              <a:rPr lang="zh-CN" altLang="en-US" dirty="0">
                <a:sym typeface="+mn-lt"/>
              </a:rPr>
              <a:t>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4372" y="4386590"/>
            <a:ext cx="1080937" cy="338554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Keystone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箭头连接符 33"/>
          <p:cNvCxnSpPr>
            <a:stCxn id="25" idx="1"/>
            <a:endCxn id="3" idx="3"/>
          </p:cNvCxnSpPr>
          <p:nvPr/>
        </p:nvCxnSpPr>
        <p:spPr bwMode="auto">
          <a:xfrm flipH="1" flipV="1">
            <a:off x="4187788" y="3815452"/>
            <a:ext cx="2691619" cy="1378016"/>
          </a:xfrm>
          <a:prstGeom prst="straightConnector1">
            <a:avLst/>
          </a:prstGeom>
          <a:ln>
            <a:prstDash val="dash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055440" y="1285580"/>
            <a:ext cx="3132348" cy="5059744"/>
            <a:chOff x="1003300" y="1231900"/>
            <a:chExt cx="3187869" cy="51494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300" y="1231900"/>
              <a:ext cx="3187869" cy="5149428"/>
            </a:xfrm>
            <a:prstGeom prst="rect">
              <a:avLst/>
            </a:prstGeom>
          </p:spPr>
        </p:pic>
        <p:sp>
          <p:nvSpPr>
            <p:cNvPr id="50" name="TextBox 10"/>
            <p:cNvSpPr txBox="1">
              <a:spLocks/>
            </p:cNvSpPr>
            <p:nvPr/>
          </p:nvSpPr>
          <p:spPr>
            <a:xfrm>
              <a:off x="1091444" y="1304764"/>
              <a:ext cx="26100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+mn-lt"/>
                  <a:ea typeface="+mn-ea"/>
                  <a:cs typeface="+mn-ea"/>
                </a:defRPr>
              </a:lvl1pPr>
            </a:lstStyle>
            <a:p>
              <a:r>
                <a:rPr lang="en-US" altLang="zh-CN" sz="1800" dirty="0" smtClean="0">
                  <a:sym typeface="+mn-lt"/>
                </a:rPr>
                <a:t>…</a:t>
              </a:r>
              <a:endParaRPr lang="zh-CN" altLang="en-US" sz="1800" dirty="0">
                <a:sym typeface="+mn-lt"/>
              </a:endParaRPr>
            </a:p>
          </p:txBody>
        </p:sp>
        <p:sp>
          <p:nvSpPr>
            <p:cNvPr id="51" name="TextBox 10"/>
            <p:cNvSpPr txBox="1">
              <a:spLocks/>
            </p:cNvSpPr>
            <p:nvPr/>
          </p:nvSpPr>
          <p:spPr>
            <a:xfrm>
              <a:off x="1091444" y="3330116"/>
              <a:ext cx="26100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+mn-lt"/>
                  <a:ea typeface="+mn-ea"/>
                  <a:cs typeface="+mn-ea"/>
                </a:defRPr>
              </a:lvl1pPr>
            </a:lstStyle>
            <a:p>
              <a:r>
                <a:rPr lang="en-US" altLang="zh-CN" sz="1800" dirty="0" smtClean="0">
                  <a:sym typeface="+mn-lt"/>
                </a:rPr>
                <a:t>…</a:t>
              </a:r>
              <a:endParaRPr lang="zh-CN" altLang="en-US" sz="1800" dirty="0">
                <a:sym typeface="+mn-lt"/>
              </a:endParaRPr>
            </a:p>
          </p:txBody>
        </p:sp>
        <p:sp>
          <p:nvSpPr>
            <p:cNvPr id="52" name="TextBox 10"/>
            <p:cNvSpPr txBox="1">
              <a:spLocks/>
            </p:cNvSpPr>
            <p:nvPr/>
          </p:nvSpPr>
          <p:spPr>
            <a:xfrm>
              <a:off x="1091444" y="5733256"/>
              <a:ext cx="26100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+mn-lt"/>
                  <a:ea typeface="+mn-ea"/>
                  <a:cs typeface="+mn-ea"/>
                </a:defRPr>
              </a:lvl1pPr>
            </a:lstStyle>
            <a:p>
              <a:r>
                <a:rPr lang="en-US" altLang="zh-CN" sz="1800" dirty="0" smtClean="0">
                  <a:sym typeface="+mn-lt"/>
                </a:rPr>
                <a:t>…</a:t>
              </a:r>
              <a:endParaRPr lang="zh-CN" altLang="en-US" sz="1800" dirty="0"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1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提问：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如何实现认证和权限控制？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1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、用户在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操作界面上创建一个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如何认证该用户，如何验证该用户具有创建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的权限？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2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zh-CN" altLang="en-US" dirty="0">
                <a:latin typeface="+mn-lt"/>
                <a:cs typeface="+mn-ea"/>
                <a:sym typeface="+mn-lt"/>
              </a:rPr>
              <a:t>用户在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CLI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上</a:t>
            </a:r>
            <a:r>
              <a:rPr lang="zh-CN" altLang="en-US" dirty="0">
                <a:latin typeface="+mn-lt"/>
                <a:cs typeface="+mn-ea"/>
                <a:sym typeface="+mn-lt"/>
              </a:rPr>
              <a:t>创建一个</a:t>
            </a:r>
            <a:r>
              <a:rPr lang="en-US" altLang="zh-CN" dirty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如何认证该用户，如何验证该用户具有创建</a:t>
            </a:r>
            <a:r>
              <a:rPr lang="en-US" altLang="zh-CN" dirty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的权限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3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、两种方式对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有区别吗？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总结：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如何实现认证和权限控制？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39304" y="1376772"/>
            <a:ext cx="1204268" cy="432048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User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18433" y="1376772"/>
            <a:ext cx="1204268" cy="432048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Keystone 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33566" y="1376772"/>
            <a:ext cx="1204268" cy="432048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Nova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948699" y="1376772"/>
            <a:ext cx="1204268" cy="432048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Glance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236460" y="1376772"/>
            <a:ext cx="1204268" cy="432048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Neutron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 bwMode="auto">
          <a:xfrm>
            <a:off x="1641438" y="1808820"/>
            <a:ext cx="26070" cy="45729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" idx="2"/>
          </p:cNvCxnSpPr>
          <p:nvPr/>
        </p:nvCxnSpPr>
        <p:spPr bwMode="auto">
          <a:xfrm>
            <a:off x="3920567" y="1808820"/>
            <a:ext cx="11946" cy="45729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8" idx="2"/>
          </p:cNvCxnSpPr>
          <p:nvPr/>
        </p:nvCxnSpPr>
        <p:spPr bwMode="auto">
          <a:xfrm>
            <a:off x="6235700" y="1808820"/>
            <a:ext cx="26133" cy="45729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9" idx="2"/>
          </p:cNvCxnSpPr>
          <p:nvPr/>
        </p:nvCxnSpPr>
        <p:spPr bwMode="auto">
          <a:xfrm>
            <a:off x="8550833" y="1808820"/>
            <a:ext cx="0" cy="45729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0" idx="2"/>
          </p:cNvCxnSpPr>
          <p:nvPr/>
        </p:nvCxnSpPr>
        <p:spPr bwMode="auto">
          <a:xfrm>
            <a:off x="10838594" y="1808820"/>
            <a:ext cx="21935" cy="45729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1631504" y="2204864"/>
            <a:ext cx="22695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1631504" y="2648450"/>
            <a:ext cx="2289063" cy="244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 bwMode="auto">
          <a:xfrm>
            <a:off x="2195601" y="1854790"/>
            <a:ext cx="1141365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Credentials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2435608" y="2296805"/>
            <a:ext cx="680855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3975076" y="3535622"/>
            <a:ext cx="22322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文本框 32"/>
          <p:cNvSpPr txBox="1"/>
          <p:nvPr/>
        </p:nvSpPr>
        <p:spPr bwMode="auto">
          <a:xfrm>
            <a:off x="4479577" y="3176972"/>
            <a:ext cx="1223246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Verify Token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1594800" y="3092036"/>
            <a:ext cx="46125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 bwMode="auto">
          <a:xfrm>
            <a:off x="2770675" y="2728853"/>
            <a:ext cx="2260774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Token + Request for VM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271070" y="3979208"/>
            <a:ext cx="22322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 bwMode="auto">
          <a:xfrm>
            <a:off x="6452162" y="3392996"/>
            <a:ext cx="1870064" cy="519547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Token + Request for image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flipH="1" flipV="1">
            <a:off x="6290209" y="5774537"/>
            <a:ext cx="4597692" cy="19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文本框 39"/>
          <p:cNvSpPr txBox="1"/>
          <p:nvPr/>
        </p:nvSpPr>
        <p:spPr bwMode="auto">
          <a:xfrm>
            <a:off x="7616019" y="5429153"/>
            <a:ext cx="1946073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Successful response 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290209" y="4422794"/>
            <a:ext cx="46125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文本框 41"/>
          <p:cNvSpPr txBox="1"/>
          <p:nvPr/>
        </p:nvSpPr>
        <p:spPr bwMode="auto">
          <a:xfrm>
            <a:off x="6844773" y="4061001"/>
            <a:ext cx="3503397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Token + Request to plug VIF into net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3960889" y="4866380"/>
            <a:ext cx="69418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4" name="文本框 43"/>
          <p:cNvSpPr txBox="1"/>
          <p:nvPr/>
        </p:nvSpPr>
        <p:spPr bwMode="auto">
          <a:xfrm>
            <a:off x="6821682" y="4495145"/>
            <a:ext cx="1220258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Verify Token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6276020" y="5309966"/>
            <a:ext cx="4578553" cy="209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7" name="文本框 46"/>
          <p:cNvSpPr txBox="1"/>
          <p:nvPr/>
        </p:nvSpPr>
        <p:spPr bwMode="auto">
          <a:xfrm>
            <a:off x="6783535" y="4961101"/>
            <a:ext cx="3563522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Token +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Verify user access 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to 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VIF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H="1" flipV="1">
            <a:off x="1645628" y="6201308"/>
            <a:ext cx="4597692" cy="19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文本框 51"/>
          <p:cNvSpPr txBox="1"/>
          <p:nvPr/>
        </p:nvSpPr>
        <p:spPr bwMode="auto">
          <a:xfrm>
            <a:off x="2971438" y="5841268"/>
            <a:ext cx="1946073" cy="304103"/>
          </a:xfrm>
          <a:prstGeom prst="rect">
            <a:avLst/>
          </a:prstGeom>
          <a:solidFill>
            <a:srgbClr val="EFEFEF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Successful response 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0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对象模型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认证工作原理和流程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Keystone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4326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latin typeface="+mn-lt"/>
                <a:cs typeface="+mn-ea"/>
                <a:sym typeface="+mn-lt"/>
              </a:rPr>
              <a:t>命令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help</a:t>
            </a:r>
            <a:endParaRPr lang="zh-CN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角色管理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用户与用户组管理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域如何与项目，角色，用户和组一起使用</a:t>
            </a:r>
          </a:p>
          <a:p>
            <a:r>
              <a:rPr lang="zh-CN" altLang="en-US" dirty="0" smtClean="0">
                <a:cs typeface="+mn-ea"/>
                <a:sym typeface="+mn-lt"/>
              </a:rPr>
              <a:t>项目管理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配额管理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服务管理</a:t>
            </a:r>
          </a:p>
        </p:txBody>
      </p:sp>
    </p:spTree>
    <p:extLst>
      <p:ext uri="{BB962C8B-B14F-4D97-AF65-F5344CB8AC3E}">
        <p14:creationId xmlns:p14="http://schemas.microsoft.com/office/powerpoint/2010/main" val="22101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对象模型有哪些？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请举例说明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认证流程。</a:t>
            </a:r>
          </a:p>
        </p:txBody>
      </p:sp>
    </p:spTree>
    <p:extLst>
      <p:ext uri="{BB962C8B-B14F-4D97-AF65-F5344CB8AC3E}">
        <p14:creationId xmlns:p14="http://schemas.microsoft.com/office/powerpoint/2010/main" val="10594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Keystone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简介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对象模型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认证工作原理和流程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33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对象模型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认证工作原理和流程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https://www.openstack.org/</a:t>
            </a:r>
            <a:endParaRPr lang="zh-CN" altLang="en-US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8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认证服务是什么？</a:t>
            </a:r>
          </a:p>
        </p:txBody>
      </p:sp>
      <p:pic>
        <p:nvPicPr>
          <p:cNvPr id="4" name="Picture 2" descr="https://www.openstack.org/software/images/mascots/keyst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29383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971764" y="1348544"/>
            <a:ext cx="47525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认证服务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Essex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”版本中。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7" y="4253026"/>
            <a:ext cx="980535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为其他项目提供认证。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外部请求调用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内部的服务时，需要先从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获取到相应的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类似的，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内部不同项目间的调用也需要先从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获取到认证后才能进行。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7508" y="2875509"/>
            <a:ext cx="8892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提供身份验证，服务发现和分布式多租户授权。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支持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LDAP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OAuth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OpenID Connect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SAML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7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中的位置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89637" y="1274075"/>
            <a:ext cx="7533407" cy="4855225"/>
            <a:chOff x="2189637" y="1274075"/>
            <a:chExt cx="7812727" cy="5035245"/>
          </a:xfrm>
        </p:grpSpPr>
        <p:sp>
          <p:nvSpPr>
            <p:cNvPr id="5" name="Freeform 35"/>
            <p:cNvSpPr>
              <a:spLocks/>
            </p:cNvSpPr>
            <p:nvPr/>
          </p:nvSpPr>
          <p:spPr bwMode="auto">
            <a:xfrm>
              <a:off x="2652864" y="5729344"/>
              <a:ext cx="6842962" cy="572444"/>
            </a:xfrm>
            <a:custGeom>
              <a:avLst/>
              <a:gdLst>
                <a:gd name="T0" fmla="*/ 11317 w 11367"/>
                <a:gd name="T1" fmla="*/ 951 h 951"/>
                <a:gd name="T2" fmla="*/ 50 w 11367"/>
                <a:gd name="T3" fmla="*/ 951 h 951"/>
                <a:gd name="T4" fmla="*/ 0 w 11367"/>
                <a:gd name="T5" fmla="*/ 901 h 951"/>
                <a:gd name="T6" fmla="*/ 0 w 11367"/>
                <a:gd name="T7" fmla="*/ 50 h 951"/>
                <a:gd name="T8" fmla="*/ 50 w 11367"/>
                <a:gd name="T9" fmla="*/ 0 h 951"/>
                <a:gd name="T10" fmla="*/ 11317 w 11367"/>
                <a:gd name="T11" fmla="*/ 0 h 951"/>
                <a:gd name="T12" fmla="*/ 11367 w 11367"/>
                <a:gd name="T13" fmla="*/ 50 h 951"/>
                <a:gd name="T14" fmla="*/ 11367 w 11367"/>
                <a:gd name="T15" fmla="*/ 901 h 951"/>
                <a:gd name="T16" fmla="*/ 11317 w 11367"/>
                <a:gd name="T17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67" h="951">
                  <a:moveTo>
                    <a:pt x="11317" y="951"/>
                  </a:moveTo>
                  <a:lnTo>
                    <a:pt x="50" y="951"/>
                  </a:lnTo>
                  <a:cubicBezTo>
                    <a:pt x="23" y="951"/>
                    <a:pt x="0" y="929"/>
                    <a:pt x="0" y="901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11317" y="0"/>
                  </a:lnTo>
                  <a:cubicBezTo>
                    <a:pt x="11344" y="0"/>
                    <a:pt x="11367" y="23"/>
                    <a:pt x="11367" y="50"/>
                  </a:cubicBezTo>
                  <a:lnTo>
                    <a:pt x="11367" y="901"/>
                  </a:lnTo>
                  <a:cubicBezTo>
                    <a:pt x="11367" y="929"/>
                    <a:pt x="11345" y="951"/>
                    <a:pt x="11317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Freeform 36"/>
            <p:cNvSpPr>
              <a:spLocks noEditPoints="1"/>
            </p:cNvSpPr>
            <p:nvPr/>
          </p:nvSpPr>
          <p:spPr bwMode="auto">
            <a:xfrm>
              <a:off x="2645332" y="5721812"/>
              <a:ext cx="6858026" cy="587508"/>
            </a:xfrm>
            <a:custGeom>
              <a:avLst/>
              <a:gdLst>
                <a:gd name="T0" fmla="*/ 11329 w 11391"/>
                <a:gd name="T1" fmla="*/ 976 h 976"/>
                <a:gd name="T2" fmla="*/ 62 w 11391"/>
                <a:gd name="T3" fmla="*/ 976 h 976"/>
                <a:gd name="T4" fmla="*/ 0 w 11391"/>
                <a:gd name="T5" fmla="*/ 913 h 976"/>
                <a:gd name="T6" fmla="*/ 0 w 11391"/>
                <a:gd name="T7" fmla="*/ 62 h 976"/>
                <a:gd name="T8" fmla="*/ 62 w 11391"/>
                <a:gd name="T9" fmla="*/ 0 h 976"/>
                <a:gd name="T10" fmla="*/ 11329 w 11391"/>
                <a:gd name="T11" fmla="*/ 0 h 976"/>
                <a:gd name="T12" fmla="*/ 11391 w 11391"/>
                <a:gd name="T13" fmla="*/ 62 h 976"/>
                <a:gd name="T14" fmla="*/ 11391 w 11391"/>
                <a:gd name="T15" fmla="*/ 913 h 976"/>
                <a:gd name="T16" fmla="*/ 11329 w 11391"/>
                <a:gd name="T17" fmla="*/ 976 h 976"/>
                <a:gd name="T18" fmla="*/ 62 w 11391"/>
                <a:gd name="T19" fmla="*/ 25 h 976"/>
                <a:gd name="T20" fmla="*/ 25 w 11391"/>
                <a:gd name="T21" fmla="*/ 62 h 976"/>
                <a:gd name="T22" fmla="*/ 25 w 11391"/>
                <a:gd name="T23" fmla="*/ 913 h 976"/>
                <a:gd name="T24" fmla="*/ 62 w 11391"/>
                <a:gd name="T25" fmla="*/ 951 h 976"/>
                <a:gd name="T26" fmla="*/ 11329 w 11391"/>
                <a:gd name="T27" fmla="*/ 951 h 976"/>
                <a:gd name="T28" fmla="*/ 11366 w 11391"/>
                <a:gd name="T29" fmla="*/ 913 h 976"/>
                <a:gd name="T30" fmla="*/ 11366 w 11391"/>
                <a:gd name="T31" fmla="*/ 62 h 976"/>
                <a:gd name="T32" fmla="*/ 11329 w 11391"/>
                <a:gd name="T33" fmla="*/ 25 h 976"/>
                <a:gd name="T34" fmla="*/ 62 w 11391"/>
                <a:gd name="T35" fmla="*/ 2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1" h="976">
                  <a:moveTo>
                    <a:pt x="11329" y="976"/>
                  </a:moveTo>
                  <a:lnTo>
                    <a:pt x="62" y="976"/>
                  </a:lnTo>
                  <a:cubicBezTo>
                    <a:pt x="27" y="976"/>
                    <a:pt x="0" y="948"/>
                    <a:pt x="0" y="913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11329" y="0"/>
                  </a:lnTo>
                  <a:cubicBezTo>
                    <a:pt x="11364" y="0"/>
                    <a:pt x="11391" y="27"/>
                    <a:pt x="11391" y="62"/>
                  </a:cubicBezTo>
                  <a:lnTo>
                    <a:pt x="11391" y="913"/>
                  </a:lnTo>
                  <a:cubicBezTo>
                    <a:pt x="11391" y="948"/>
                    <a:pt x="11364" y="976"/>
                    <a:pt x="11329" y="97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913"/>
                  </a:lnTo>
                  <a:cubicBezTo>
                    <a:pt x="25" y="935"/>
                    <a:pt x="41" y="951"/>
                    <a:pt x="62" y="951"/>
                  </a:cubicBezTo>
                  <a:lnTo>
                    <a:pt x="11329" y="951"/>
                  </a:lnTo>
                  <a:cubicBezTo>
                    <a:pt x="11350" y="951"/>
                    <a:pt x="11366" y="935"/>
                    <a:pt x="11366" y="913"/>
                  </a:cubicBezTo>
                  <a:lnTo>
                    <a:pt x="11366" y="62"/>
                  </a:lnTo>
                  <a:cubicBezTo>
                    <a:pt x="11366" y="41"/>
                    <a:pt x="11350" y="25"/>
                    <a:pt x="11329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 37"/>
            <p:cNvSpPr>
              <a:spLocks noEditPoints="1"/>
            </p:cNvSpPr>
            <p:nvPr/>
          </p:nvSpPr>
          <p:spPr bwMode="auto">
            <a:xfrm>
              <a:off x="6366216" y="5964723"/>
              <a:ext cx="80971" cy="116748"/>
            </a:xfrm>
            <a:custGeom>
              <a:avLst/>
              <a:gdLst>
                <a:gd name="T0" fmla="*/ 1 w 135"/>
                <a:gd name="T1" fmla="*/ 0 h 194"/>
                <a:gd name="T2" fmla="*/ 67 w 135"/>
                <a:gd name="T3" fmla="*/ 0 h 194"/>
                <a:gd name="T4" fmla="*/ 115 w 135"/>
                <a:gd name="T5" fmla="*/ 16 h 194"/>
                <a:gd name="T6" fmla="*/ 127 w 135"/>
                <a:gd name="T7" fmla="*/ 49 h 194"/>
                <a:gd name="T8" fmla="*/ 127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2 h 194"/>
                <a:gd name="T16" fmla="*/ 67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2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8 h 194"/>
                <a:gd name="T32" fmla="*/ 64 w 135"/>
                <a:gd name="T33" fmla="*/ 88 h 194"/>
                <a:gd name="T34" fmla="*/ 106 w 135"/>
                <a:gd name="T35" fmla="*/ 52 h 194"/>
                <a:gd name="T36" fmla="*/ 67 w 135"/>
                <a:gd name="T37" fmla="*/ 107 h 194"/>
                <a:gd name="T38" fmla="*/ 22 w 135"/>
                <a:gd name="T39" fmla="*/ 107 h 194"/>
                <a:gd name="T40" fmla="*/ 22 w 135"/>
                <a:gd name="T41" fmla="*/ 177 h 194"/>
                <a:gd name="T42" fmla="*/ 70 w 135"/>
                <a:gd name="T43" fmla="*/ 177 h 194"/>
                <a:gd name="T44" fmla="*/ 116 w 135"/>
                <a:gd name="T45" fmla="*/ 142 h 194"/>
                <a:gd name="T46" fmla="*/ 116 w 135"/>
                <a:gd name="T47" fmla="*/ 142 h 194"/>
                <a:gd name="T48" fmla="*/ 67 w 135"/>
                <a:gd name="T49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7" y="0"/>
                  </a:lnTo>
                  <a:cubicBezTo>
                    <a:pt x="87" y="0"/>
                    <a:pt x="105" y="7"/>
                    <a:pt x="115" y="16"/>
                  </a:cubicBezTo>
                  <a:cubicBezTo>
                    <a:pt x="122" y="24"/>
                    <a:pt x="127" y="35"/>
                    <a:pt x="127" y="49"/>
                  </a:cubicBezTo>
                  <a:lnTo>
                    <a:pt x="127" y="49"/>
                  </a:lnTo>
                  <a:cubicBezTo>
                    <a:pt x="127" y="75"/>
                    <a:pt x="111" y="88"/>
                    <a:pt x="95" y="94"/>
                  </a:cubicBezTo>
                  <a:cubicBezTo>
                    <a:pt x="117" y="100"/>
                    <a:pt x="135" y="114"/>
                    <a:pt x="135" y="140"/>
                  </a:cubicBezTo>
                  <a:lnTo>
                    <a:pt x="135" y="142"/>
                  </a:lnTo>
                  <a:cubicBezTo>
                    <a:pt x="135" y="174"/>
                    <a:pt x="107" y="194"/>
                    <a:pt x="67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2"/>
                  </a:moveTo>
                  <a:cubicBezTo>
                    <a:pt x="106" y="32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8"/>
                  </a:lnTo>
                  <a:lnTo>
                    <a:pt x="64" y="88"/>
                  </a:lnTo>
                  <a:cubicBezTo>
                    <a:pt x="90" y="88"/>
                    <a:pt x="106" y="75"/>
                    <a:pt x="106" y="52"/>
                  </a:cubicBezTo>
                  <a:close/>
                  <a:moveTo>
                    <a:pt x="67" y="107"/>
                  </a:moveTo>
                  <a:lnTo>
                    <a:pt x="22" y="107"/>
                  </a:lnTo>
                  <a:lnTo>
                    <a:pt x="22" y="177"/>
                  </a:lnTo>
                  <a:lnTo>
                    <a:pt x="70" y="177"/>
                  </a:lnTo>
                  <a:cubicBezTo>
                    <a:pt x="97" y="177"/>
                    <a:pt x="116" y="164"/>
                    <a:pt x="116" y="142"/>
                  </a:cubicBezTo>
                  <a:lnTo>
                    <a:pt x="116" y="142"/>
                  </a:lnTo>
                  <a:cubicBezTo>
                    <a:pt x="115" y="119"/>
                    <a:pt x="99" y="107"/>
                    <a:pt x="6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38"/>
            <p:cNvSpPr>
              <a:spLocks noEditPoints="1"/>
            </p:cNvSpPr>
            <p:nvPr/>
          </p:nvSpPr>
          <p:spPr bwMode="auto">
            <a:xfrm>
              <a:off x="6462251" y="5992970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6552636" y="5992970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40"/>
            <p:cNvSpPr>
              <a:spLocks noEditPoints="1"/>
            </p:cNvSpPr>
            <p:nvPr/>
          </p:nvSpPr>
          <p:spPr bwMode="auto">
            <a:xfrm>
              <a:off x="6611011" y="5960957"/>
              <a:ext cx="75322" cy="12239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4 w 124"/>
                <a:gd name="T23" fmla="*/ 129 h 204"/>
                <a:gd name="T24" fmla="*/ 104 w 124"/>
                <a:gd name="T25" fmla="*/ 127 h 204"/>
                <a:gd name="T26" fmla="*/ 63 w 124"/>
                <a:gd name="T27" fmla="*/ 70 h 204"/>
                <a:gd name="T28" fmla="*/ 19 w 124"/>
                <a:gd name="T29" fmla="*/ 127 h 204"/>
                <a:gd name="T30" fmla="*/ 19 w 124"/>
                <a:gd name="T31" fmla="*/ 129 h 204"/>
                <a:gd name="T32" fmla="*/ 63 w 124"/>
                <a:gd name="T33" fmla="*/ 184 h 204"/>
                <a:gd name="T34" fmla="*/ 104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4" y="203"/>
                    <a:pt x="30" y="189"/>
                    <a:pt x="20" y="173"/>
                  </a:cubicBezTo>
                  <a:close/>
                  <a:moveTo>
                    <a:pt x="104" y="129"/>
                  </a:moveTo>
                  <a:lnTo>
                    <a:pt x="104" y="127"/>
                  </a:lnTo>
                  <a:cubicBezTo>
                    <a:pt x="104" y="92"/>
                    <a:pt x="85" y="70"/>
                    <a:pt x="63" y="70"/>
                  </a:cubicBezTo>
                  <a:cubicBezTo>
                    <a:pt x="40" y="70"/>
                    <a:pt x="19" y="93"/>
                    <a:pt x="19" y="127"/>
                  </a:cubicBezTo>
                  <a:lnTo>
                    <a:pt x="19" y="129"/>
                  </a:lnTo>
                  <a:cubicBezTo>
                    <a:pt x="19" y="163"/>
                    <a:pt x="40" y="184"/>
                    <a:pt x="63" y="184"/>
                  </a:cubicBezTo>
                  <a:cubicBezTo>
                    <a:pt x="85" y="184"/>
                    <a:pt x="104" y="164"/>
                    <a:pt x="10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41"/>
            <p:cNvSpPr>
              <a:spLocks noEditPoints="1"/>
            </p:cNvSpPr>
            <p:nvPr/>
          </p:nvSpPr>
          <p:spPr bwMode="auto">
            <a:xfrm>
              <a:off x="6707046" y="5962841"/>
              <a:ext cx="13182" cy="118632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0 h 198"/>
                <a:gd name="T4" fmla="*/ 23 w 23"/>
                <a:gd name="T5" fmla="*/ 23 h 198"/>
                <a:gd name="T6" fmla="*/ 0 w 23"/>
                <a:gd name="T7" fmla="*/ 23 h 198"/>
                <a:gd name="T8" fmla="*/ 0 w 23"/>
                <a:gd name="T9" fmla="*/ 0 h 198"/>
                <a:gd name="T10" fmla="*/ 1 w 23"/>
                <a:gd name="T11" fmla="*/ 53 h 198"/>
                <a:gd name="T12" fmla="*/ 21 w 23"/>
                <a:gd name="T13" fmla="*/ 53 h 198"/>
                <a:gd name="T14" fmla="*/ 21 w 23"/>
                <a:gd name="T15" fmla="*/ 198 h 198"/>
                <a:gd name="T16" fmla="*/ 1 w 23"/>
                <a:gd name="T17" fmla="*/ 198 h 198"/>
                <a:gd name="T18" fmla="*/ 1 w 23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6740940" y="5992970"/>
              <a:ext cx="64023" cy="90386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3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3 w 109"/>
                <a:gd name="T17" fmla="*/ 132 h 151"/>
                <a:gd name="T18" fmla="*/ 96 w 109"/>
                <a:gd name="T19" fmla="*/ 116 h 151"/>
                <a:gd name="T20" fmla="*/ 108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8" y="26"/>
                    <a:pt x="78" y="18"/>
                    <a:pt x="63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3" y="132"/>
                  </a:cubicBezTo>
                  <a:cubicBezTo>
                    <a:pt x="76" y="132"/>
                    <a:pt x="88" y="125"/>
                    <a:pt x="96" y="116"/>
                  </a:cubicBezTo>
                  <a:lnTo>
                    <a:pt x="108" y="130"/>
                  </a:lnTo>
                  <a:cubicBezTo>
                    <a:pt x="96" y="142"/>
                    <a:pt x="83" y="151"/>
                    <a:pt x="61" y="151"/>
                  </a:cubicBezTo>
                  <a:cubicBezTo>
                    <a:pt x="28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43"/>
            <p:cNvSpPr>
              <a:spLocks noEditPoints="1"/>
            </p:cNvSpPr>
            <p:nvPr/>
          </p:nvSpPr>
          <p:spPr bwMode="auto">
            <a:xfrm>
              <a:off x="6820028" y="5992970"/>
              <a:ext cx="64023" cy="90386"/>
            </a:xfrm>
            <a:custGeom>
              <a:avLst/>
              <a:gdLst>
                <a:gd name="T0" fmla="*/ 0 w 108"/>
                <a:gd name="T1" fmla="*/ 104 h 149"/>
                <a:gd name="T2" fmla="*/ 0 w 108"/>
                <a:gd name="T3" fmla="*/ 104 h 149"/>
                <a:gd name="T4" fmla="*/ 53 w 108"/>
                <a:gd name="T5" fmla="*/ 56 h 149"/>
                <a:gd name="T6" fmla="*/ 91 w 108"/>
                <a:gd name="T7" fmla="*/ 63 h 149"/>
                <a:gd name="T8" fmla="*/ 91 w 108"/>
                <a:gd name="T9" fmla="*/ 54 h 149"/>
                <a:gd name="T10" fmla="*/ 53 w 108"/>
                <a:gd name="T11" fmla="*/ 18 h 149"/>
                <a:gd name="T12" fmla="*/ 16 w 108"/>
                <a:gd name="T13" fmla="*/ 28 h 149"/>
                <a:gd name="T14" fmla="*/ 10 w 108"/>
                <a:gd name="T15" fmla="*/ 11 h 149"/>
                <a:gd name="T16" fmla="*/ 54 w 108"/>
                <a:gd name="T17" fmla="*/ 0 h 149"/>
                <a:gd name="T18" fmla="*/ 94 w 108"/>
                <a:gd name="T19" fmla="*/ 15 h 149"/>
                <a:gd name="T20" fmla="*/ 108 w 108"/>
                <a:gd name="T21" fmla="*/ 54 h 149"/>
                <a:gd name="T22" fmla="*/ 108 w 108"/>
                <a:gd name="T23" fmla="*/ 146 h 149"/>
                <a:gd name="T24" fmla="*/ 88 w 108"/>
                <a:gd name="T25" fmla="*/ 146 h 149"/>
                <a:gd name="T26" fmla="*/ 88 w 108"/>
                <a:gd name="T27" fmla="*/ 125 h 149"/>
                <a:gd name="T28" fmla="*/ 44 w 108"/>
                <a:gd name="T29" fmla="*/ 149 h 149"/>
                <a:gd name="T30" fmla="*/ 0 w 108"/>
                <a:gd name="T31" fmla="*/ 104 h 149"/>
                <a:gd name="T32" fmla="*/ 90 w 108"/>
                <a:gd name="T33" fmla="*/ 95 h 149"/>
                <a:gd name="T34" fmla="*/ 90 w 108"/>
                <a:gd name="T35" fmla="*/ 78 h 149"/>
                <a:gd name="T36" fmla="*/ 55 w 108"/>
                <a:gd name="T37" fmla="*/ 71 h 149"/>
                <a:gd name="T38" fmla="*/ 18 w 108"/>
                <a:gd name="T39" fmla="*/ 101 h 149"/>
                <a:gd name="T40" fmla="*/ 18 w 108"/>
                <a:gd name="T41" fmla="*/ 103 h 149"/>
                <a:gd name="T42" fmla="*/ 50 w 108"/>
                <a:gd name="T43" fmla="*/ 133 h 149"/>
                <a:gd name="T44" fmla="*/ 90 w 108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3" y="56"/>
                  </a:cubicBezTo>
                  <a:cubicBezTo>
                    <a:pt x="68" y="56"/>
                    <a:pt x="79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7" y="18"/>
                    <a:pt x="53" y="18"/>
                  </a:cubicBezTo>
                  <a:cubicBezTo>
                    <a:pt x="38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4" y="15"/>
                  </a:cubicBezTo>
                  <a:cubicBezTo>
                    <a:pt x="103" y="24"/>
                    <a:pt x="108" y="38"/>
                    <a:pt x="108" y="54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9"/>
                    <a:pt x="66" y="149"/>
                    <a:pt x="44" y="149"/>
                  </a:cubicBezTo>
                  <a:cubicBezTo>
                    <a:pt x="21" y="149"/>
                    <a:pt x="0" y="133"/>
                    <a:pt x="0" y="104"/>
                  </a:cubicBezTo>
                  <a:close/>
                  <a:moveTo>
                    <a:pt x="90" y="95"/>
                  </a:moveTo>
                  <a:lnTo>
                    <a:pt x="90" y="78"/>
                  </a:lnTo>
                  <a:cubicBezTo>
                    <a:pt x="81" y="74"/>
                    <a:pt x="68" y="71"/>
                    <a:pt x="55" y="71"/>
                  </a:cubicBezTo>
                  <a:cubicBezTo>
                    <a:pt x="32" y="71"/>
                    <a:pt x="18" y="84"/>
                    <a:pt x="18" y="101"/>
                  </a:cubicBezTo>
                  <a:lnTo>
                    <a:pt x="18" y="103"/>
                  </a:lnTo>
                  <a:cubicBezTo>
                    <a:pt x="18" y="120"/>
                    <a:pt x="32" y="133"/>
                    <a:pt x="50" y="133"/>
                  </a:cubicBezTo>
                  <a:cubicBezTo>
                    <a:pt x="72" y="133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6908531" y="5992970"/>
              <a:ext cx="65907" cy="88503"/>
            </a:xfrm>
            <a:custGeom>
              <a:avLst/>
              <a:gdLst>
                <a:gd name="T0" fmla="*/ 0 w 110"/>
                <a:gd name="T1" fmla="*/ 2 h 147"/>
                <a:gd name="T2" fmla="*/ 20 w 110"/>
                <a:gd name="T3" fmla="*/ 2 h 147"/>
                <a:gd name="T4" fmla="*/ 20 w 110"/>
                <a:gd name="T5" fmla="*/ 26 h 147"/>
                <a:gd name="T6" fmla="*/ 63 w 110"/>
                <a:gd name="T7" fmla="*/ 0 h 147"/>
                <a:gd name="T8" fmla="*/ 110 w 110"/>
                <a:gd name="T9" fmla="*/ 52 h 147"/>
                <a:gd name="T10" fmla="*/ 110 w 110"/>
                <a:gd name="T11" fmla="*/ 147 h 147"/>
                <a:gd name="T12" fmla="*/ 90 w 110"/>
                <a:gd name="T13" fmla="*/ 147 h 147"/>
                <a:gd name="T14" fmla="*/ 90 w 110"/>
                <a:gd name="T15" fmla="*/ 59 h 147"/>
                <a:gd name="T16" fmla="*/ 57 w 110"/>
                <a:gd name="T17" fmla="*/ 18 h 147"/>
                <a:gd name="T18" fmla="*/ 20 w 110"/>
                <a:gd name="T19" fmla="*/ 60 h 147"/>
                <a:gd name="T20" fmla="*/ 20 w 110"/>
                <a:gd name="T21" fmla="*/ 147 h 147"/>
                <a:gd name="T22" fmla="*/ 0 w 110"/>
                <a:gd name="T23" fmla="*/ 147 h 147"/>
                <a:gd name="T24" fmla="*/ 0 w 110"/>
                <a:gd name="T2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7">
                  <a:moveTo>
                    <a:pt x="0" y="2"/>
                  </a:moveTo>
                  <a:lnTo>
                    <a:pt x="20" y="2"/>
                  </a:lnTo>
                  <a:lnTo>
                    <a:pt x="20" y="26"/>
                  </a:lnTo>
                  <a:cubicBezTo>
                    <a:pt x="28" y="11"/>
                    <a:pt x="42" y="0"/>
                    <a:pt x="63" y="0"/>
                  </a:cubicBezTo>
                  <a:cubicBezTo>
                    <a:pt x="93" y="0"/>
                    <a:pt x="110" y="20"/>
                    <a:pt x="110" y="52"/>
                  </a:cubicBezTo>
                  <a:lnTo>
                    <a:pt x="110" y="147"/>
                  </a:lnTo>
                  <a:lnTo>
                    <a:pt x="90" y="147"/>
                  </a:lnTo>
                  <a:lnTo>
                    <a:pt x="90" y="59"/>
                  </a:lnTo>
                  <a:cubicBezTo>
                    <a:pt x="90" y="32"/>
                    <a:pt x="78" y="18"/>
                    <a:pt x="57" y="18"/>
                  </a:cubicBezTo>
                  <a:cubicBezTo>
                    <a:pt x="35" y="18"/>
                    <a:pt x="20" y="35"/>
                    <a:pt x="20" y="60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7373641" y="5962841"/>
              <a:ext cx="77205" cy="120514"/>
            </a:xfrm>
            <a:custGeom>
              <a:avLst/>
              <a:gdLst>
                <a:gd name="T0" fmla="*/ 0 w 129"/>
                <a:gd name="T1" fmla="*/ 172 h 200"/>
                <a:gd name="T2" fmla="*/ 13 w 129"/>
                <a:gd name="T3" fmla="*/ 156 h 200"/>
                <a:gd name="T4" fmla="*/ 68 w 129"/>
                <a:gd name="T5" fmla="*/ 180 h 200"/>
                <a:gd name="T6" fmla="*/ 107 w 129"/>
                <a:gd name="T7" fmla="*/ 147 h 200"/>
                <a:gd name="T8" fmla="*/ 107 w 129"/>
                <a:gd name="T9" fmla="*/ 147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2 h 200"/>
                <a:gd name="T20" fmla="*/ 113 w 129"/>
                <a:gd name="T21" fmla="*/ 38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8 h 200"/>
                <a:gd name="T36" fmla="*/ 0 w 129"/>
                <a:gd name="T37" fmla="*/ 17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2"/>
                  </a:moveTo>
                  <a:lnTo>
                    <a:pt x="13" y="156"/>
                  </a:lnTo>
                  <a:cubicBezTo>
                    <a:pt x="29" y="171"/>
                    <a:pt x="45" y="180"/>
                    <a:pt x="68" y="180"/>
                  </a:cubicBezTo>
                  <a:cubicBezTo>
                    <a:pt x="92" y="180"/>
                    <a:pt x="107" y="166"/>
                    <a:pt x="107" y="147"/>
                  </a:cubicBezTo>
                  <a:lnTo>
                    <a:pt x="107" y="147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3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2"/>
                    <a:pt x="33" y="0"/>
                    <a:pt x="67" y="0"/>
                  </a:cubicBezTo>
                  <a:cubicBezTo>
                    <a:pt x="89" y="0"/>
                    <a:pt x="108" y="7"/>
                    <a:pt x="125" y="22"/>
                  </a:cubicBezTo>
                  <a:lnTo>
                    <a:pt x="113" y="38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3"/>
                    <a:pt x="30" y="50"/>
                  </a:cubicBezTo>
                  <a:lnTo>
                    <a:pt x="30" y="50"/>
                  </a:lnTo>
                  <a:cubicBezTo>
                    <a:pt x="30" y="67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7"/>
                    <a:pt x="104" y="198"/>
                    <a:pt x="69" y="198"/>
                  </a:cubicBezTo>
                  <a:cubicBezTo>
                    <a:pt x="43" y="200"/>
                    <a:pt x="21" y="191"/>
                    <a:pt x="0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46"/>
            <p:cNvSpPr>
              <a:spLocks noEditPoints="1"/>
            </p:cNvSpPr>
            <p:nvPr/>
          </p:nvSpPr>
          <p:spPr bwMode="auto">
            <a:xfrm>
              <a:off x="7465911" y="5992970"/>
              <a:ext cx="71555" cy="90386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4 h 151"/>
                <a:gd name="T10" fmla="*/ 20 w 118"/>
                <a:gd name="T11" fmla="*/ 84 h 151"/>
                <a:gd name="T12" fmla="*/ 65 w 118"/>
                <a:gd name="T13" fmla="*/ 134 h 151"/>
                <a:gd name="T14" fmla="*/ 103 w 118"/>
                <a:gd name="T15" fmla="*/ 117 h 151"/>
                <a:gd name="T16" fmla="*/ 114 w 118"/>
                <a:gd name="T17" fmla="*/ 130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7" y="0"/>
                    <a:pt x="118" y="31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6"/>
                    <a:pt x="43" y="134"/>
                    <a:pt x="65" y="134"/>
                  </a:cubicBezTo>
                  <a:cubicBezTo>
                    <a:pt x="81" y="134"/>
                    <a:pt x="93" y="127"/>
                    <a:pt x="103" y="117"/>
                  </a:cubicBezTo>
                  <a:lnTo>
                    <a:pt x="114" y="130"/>
                  </a:lnTo>
                  <a:cubicBezTo>
                    <a:pt x="102" y="144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47"/>
            <p:cNvSpPr>
              <a:spLocks noEditPoints="1"/>
            </p:cNvSpPr>
            <p:nvPr/>
          </p:nvSpPr>
          <p:spPr bwMode="auto">
            <a:xfrm>
              <a:off x="7550647" y="5992970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2 w 109"/>
                <a:gd name="T33" fmla="*/ 95 h 149"/>
                <a:gd name="T34" fmla="*/ 92 w 109"/>
                <a:gd name="T35" fmla="*/ 78 h 149"/>
                <a:gd name="T36" fmla="*/ 57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2 w 109"/>
                <a:gd name="T43" fmla="*/ 133 h 149"/>
                <a:gd name="T44" fmla="*/ 92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2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2" y="95"/>
                  </a:moveTo>
                  <a:lnTo>
                    <a:pt x="92" y="78"/>
                  </a:lnTo>
                  <a:cubicBezTo>
                    <a:pt x="83" y="74"/>
                    <a:pt x="70" y="71"/>
                    <a:pt x="57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2" y="133"/>
                  </a:cubicBezTo>
                  <a:cubicBezTo>
                    <a:pt x="74" y="133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7639150" y="5992970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7691875" y="5992970"/>
              <a:ext cx="64023" cy="90386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2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2 w 109"/>
                <a:gd name="T17" fmla="*/ 132 h 151"/>
                <a:gd name="T18" fmla="*/ 96 w 109"/>
                <a:gd name="T19" fmla="*/ 116 h 151"/>
                <a:gd name="T20" fmla="*/ 107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7" y="26"/>
                    <a:pt x="77" y="18"/>
                    <a:pt x="62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2" y="132"/>
                  </a:cubicBezTo>
                  <a:cubicBezTo>
                    <a:pt x="76" y="132"/>
                    <a:pt x="87" y="125"/>
                    <a:pt x="96" y="116"/>
                  </a:cubicBezTo>
                  <a:lnTo>
                    <a:pt x="107" y="130"/>
                  </a:lnTo>
                  <a:cubicBezTo>
                    <a:pt x="96" y="142"/>
                    <a:pt x="82" y="151"/>
                    <a:pt x="61" y="151"/>
                  </a:cubicBezTo>
                  <a:cubicBezTo>
                    <a:pt x="26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7774729" y="5960957"/>
              <a:ext cx="65907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7865115" y="596095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52"/>
            <p:cNvSpPr>
              <a:spLocks noEditPoints="1"/>
            </p:cNvSpPr>
            <p:nvPr/>
          </p:nvSpPr>
          <p:spPr bwMode="auto">
            <a:xfrm>
              <a:off x="7904658" y="5962841"/>
              <a:ext cx="13182" cy="118632"/>
            </a:xfrm>
            <a:custGeom>
              <a:avLst/>
              <a:gdLst>
                <a:gd name="T0" fmla="*/ 0 w 22"/>
                <a:gd name="T1" fmla="*/ 0 h 198"/>
                <a:gd name="T2" fmla="*/ 22 w 22"/>
                <a:gd name="T3" fmla="*/ 0 h 198"/>
                <a:gd name="T4" fmla="*/ 22 w 22"/>
                <a:gd name="T5" fmla="*/ 23 h 198"/>
                <a:gd name="T6" fmla="*/ 0 w 22"/>
                <a:gd name="T7" fmla="*/ 23 h 198"/>
                <a:gd name="T8" fmla="*/ 0 w 22"/>
                <a:gd name="T9" fmla="*/ 0 h 198"/>
                <a:gd name="T10" fmla="*/ 1 w 22"/>
                <a:gd name="T11" fmla="*/ 53 h 198"/>
                <a:gd name="T12" fmla="*/ 21 w 22"/>
                <a:gd name="T13" fmla="*/ 53 h 198"/>
                <a:gd name="T14" fmla="*/ 21 w 22"/>
                <a:gd name="T15" fmla="*/ 198 h 198"/>
                <a:gd name="T16" fmla="*/ 1 w 22"/>
                <a:gd name="T17" fmla="*/ 198 h 198"/>
                <a:gd name="T18" fmla="*/ 1 w 22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8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53"/>
            <p:cNvSpPr>
              <a:spLocks noEditPoints="1"/>
            </p:cNvSpPr>
            <p:nvPr/>
          </p:nvSpPr>
          <p:spPr bwMode="auto">
            <a:xfrm>
              <a:off x="7938553" y="5992970"/>
              <a:ext cx="75322" cy="112982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8 h 190"/>
                <a:gd name="T4" fmla="*/ 60 w 125"/>
                <a:gd name="T5" fmla="*/ 172 h 190"/>
                <a:gd name="T6" fmla="*/ 104 w 125"/>
                <a:gd name="T7" fmla="*/ 128 h 190"/>
                <a:gd name="T8" fmla="*/ 104 w 125"/>
                <a:gd name="T9" fmla="*/ 107 h 190"/>
                <a:gd name="T10" fmla="*/ 56 w 125"/>
                <a:gd name="T11" fmla="*/ 137 h 190"/>
                <a:gd name="T12" fmla="*/ 0 w 125"/>
                <a:gd name="T13" fmla="*/ 70 h 190"/>
                <a:gd name="T14" fmla="*/ 0 w 125"/>
                <a:gd name="T15" fmla="*/ 68 h 190"/>
                <a:gd name="T16" fmla="*/ 57 w 125"/>
                <a:gd name="T17" fmla="*/ 0 h 190"/>
                <a:gd name="T18" fmla="*/ 105 w 125"/>
                <a:gd name="T19" fmla="*/ 28 h 190"/>
                <a:gd name="T20" fmla="*/ 105 w 125"/>
                <a:gd name="T21" fmla="*/ 2 h 190"/>
                <a:gd name="T22" fmla="*/ 125 w 125"/>
                <a:gd name="T23" fmla="*/ 2 h 190"/>
                <a:gd name="T24" fmla="*/ 125 w 125"/>
                <a:gd name="T25" fmla="*/ 127 h 190"/>
                <a:gd name="T26" fmla="*/ 109 w 125"/>
                <a:gd name="T27" fmla="*/ 172 h 190"/>
                <a:gd name="T28" fmla="*/ 61 w 125"/>
                <a:gd name="T29" fmla="*/ 188 h 190"/>
                <a:gd name="T30" fmla="*/ 6 w 125"/>
                <a:gd name="T31" fmla="*/ 175 h 190"/>
                <a:gd name="T32" fmla="*/ 105 w 125"/>
                <a:gd name="T33" fmla="*/ 70 h 190"/>
                <a:gd name="T34" fmla="*/ 105 w 125"/>
                <a:gd name="T35" fmla="*/ 70 h 190"/>
                <a:gd name="T36" fmla="*/ 61 w 125"/>
                <a:gd name="T37" fmla="*/ 18 h 190"/>
                <a:gd name="T38" fmla="*/ 20 w 125"/>
                <a:gd name="T39" fmla="*/ 68 h 190"/>
                <a:gd name="T40" fmla="*/ 20 w 125"/>
                <a:gd name="T41" fmla="*/ 68 h 190"/>
                <a:gd name="T42" fmla="*/ 61 w 125"/>
                <a:gd name="T43" fmla="*/ 118 h 190"/>
                <a:gd name="T44" fmla="*/ 105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8"/>
                  </a:lnTo>
                  <a:cubicBezTo>
                    <a:pt x="27" y="167"/>
                    <a:pt x="44" y="172"/>
                    <a:pt x="60" y="172"/>
                  </a:cubicBezTo>
                  <a:cubicBezTo>
                    <a:pt x="87" y="172"/>
                    <a:pt x="104" y="157"/>
                    <a:pt x="104" y="128"/>
                  </a:cubicBezTo>
                  <a:lnTo>
                    <a:pt x="104" y="107"/>
                  </a:lnTo>
                  <a:cubicBezTo>
                    <a:pt x="94" y="123"/>
                    <a:pt x="79" y="137"/>
                    <a:pt x="56" y="137"/>
                  </a:cubicBezTo>
                  <a:cubicBezTo>
                    <a:pt x="26" y="137"/>
                    <a:pt x="0" y="112"/>
                    <a:pt x="0" y="70"/>
                  </a:cubicBezTo>
                  <a:lnTo>
                    <a:pt x="0" y="68"/>
                  </a:lnTo>
                  <a:cubicBezTo>
                    <a:pt x="0" y="25"/>
                    <a:pt x="28" y="0"/>
                    <a:pt x="57" y="0"/>
                  </a:cubicBezTo>
                  <a:cubicBezTo>
                    <a:pt x="80" y="0"/>
                    <a:pt x="95" y="13"/>
                    <a:pt x="105" y="28"/>
                  </a:cubicBezTo>
                  <a:lnTo>
                    <a:pt x="105" y="2"/>
                  </a:lnTo>
                  <a:lnTo>
                    <a:pt x="125" y="2"/>
                  </a:lnTo>
                  <a:lnTo>
                    <a:pt x="125" y="127"/>
                  </a:lnTo>
                  <a:cubicBezTo>
                    <a:pt x="125" y="147"/>
                    <a:pt x="120" y="162"/>
                    <a:pt x="109" y="172"/>
                  </a:cubicBezTo>
                  <a:cubicBezTo>
                    <a:pt x="97" y="183"/>
                    <a:pt x="81" y="188"/>
                    <a:pt x="61" y="188"/>
                  </a:cubicBezTo>
                  <a:cubicBezTo>
                    <a:pt x="41" y="190"/>
                    <a:pt x="23" y="185"/>
                    <a:pt x="6" y="175"/>
                  </a:cubicBezTo>
                  <a:close/>
                  <a:moveTo>
                    <a:pt x="105" y="70"/>
                  </a:moveTo>
                  <a:lnTo>
                    <a:pt x="105" y="70"/>
                  </a:lnTo>
                  <a:cubicBezTo>
                    <a:pt x="105" y="37"/>
                    <a:pt x="84" y="18"/>
                    <a:pt x="61" y="18"/>
                  </a:cubicBezTo>
                  <a:cubicBezTo>
                    <a:pt x="39" y="18"/>
                    <a:pt x="20" y="37"/>
                    <a:pt x="20" y="68"/>
                  </a:cubicBezTo>
                  <a:lnTo>
                    <a:pt x="20" y="68"/>
                  </a:lnTo>
                  <a:cubicBezTo>
                    <a:pt x="20" y="100"/>
                    <a:pt x="39" y="118"/>
                    <a:pt x="61" y="118"/>
                  </a:cubicBezTo>
                  <a:cubicBezTo>
                    <a:pt x="84" y="120"/>
                    <a:pt x="105" y="101"/>
                    <a:pt x="105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8036471" y="5960957"/>
              <a:ext cx="67789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8121208" y="5968489"/>
              <a:ext cx="45193" cy="114866"/>
            </a:xfrm>
            <a:custGeom>
              <a:avLst/>
              <a:gdLst>
                <a:gd name="T0" fmla="*/ 17 w 76"/>
                <a:gd name="T1" fmla="*/ 154 h 190"/>
                <a:gd name="T2" fmla="*/ 17 w 76"/>
                <a:gd name="T3" fmla="*/ 60 h 190"/>
                <a:gd name="T4" fmla="*/ 0 w 76"/>
                <a:gd name="T5" fmla="*/ 60 h 190"/>
                <a:gd name="T6" fmla="*/ 0 w 76"/>
                <a:gd name="T7" fmla="*/ 42 h 190"/>
                <a:gd name="T8" fmla="*/ 17 w 76"/>
                <a:gd name="T9" fmla="*/ 42 h 190"/>
                <a:gd name="T10" fmla="*/ 17 w 76"/>
                <a:gd name="T11" fmla="*/ 0 h 190"/>
                <a:gd name="T12" fmla="*/ 37 w 76"/>
                <a:gd name="T13" fmla="*/ 0 h 190"/>
                <a:gd name="T14" fmla="*/ 37 w 76"/>
                <a:gd name="T15" fmla="*/ 42 h 190"/>
                <a:gd name="T16" fmla="*/ 75 w 76"/>
                <a:gd name="T17" fmla="*/ 42 h 190"/>
                <a:gd name="T18" fmla="*/ 75 w 76"/>
                <a:gd name="T19" fmla="*/ 60 h 190"/>
                <a:gd name="T20" fmla="*/ 37 w 76"/>
                <a:gd name="T21" fmla="*/ 60 h 190"/>
                <a:gd name="T22" fmla="*/ 37 w 76"/>
                <a:gd name="T23" fmla="*/ 150 h 190"/>
                <a:gd name="T24" fmla="*/ 58 w 76"/>
                <a:gd name="T25" fmla="*/ 171 h 190"/>
                <a:gd name="T26" fmla="*/ 76 w 76"/>
                <a:gd name="T27" fmla="*/ 167 h 190"/>
                <a:gd name="T28" fmla="*/ 76 w 76"/>
                <a:gd name="T29" fmla="*/ 185 h 190"/>
                <a:gd name="T30" fmla="*/ 55 w 76"/>
                <a:gd name="T31" fmla="*/ 190 h 190"/>
                <a:gd name="T32" fmla="*/ 17 w 76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90">
                  <a:moveTo>
                    <a:pt x="17" y="154"/>
                  </a:moveTo>
                  <a:lnTo>
                    <a:pt x="17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7" y="42"/>
                  </a:lnTo>
                  <a:lnTo>
                    <a:pt x="17" y="0"/>
                  </a:lnTo>
                  <a:lnTo>
                    <a:pt x="37" y="0"/>
                  </a:lnTo>
                  <a:lnTo>
                    <a:pt x="37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7" y="60"/>
                  </a:lnTo>
                  <a:lnTo>
                    <a:pt x="37" y="150"/>
                  </a:lnTo>
                  <a:cubicBezTo>
                    <a:pt x="37" y="165"/>
                    <a:pt x="46" y="171"/>
                    <a:pt x="58" y="171"/>
                  </a:cubicBezTo>
                  <a:cubicBezTo>
                    <a:pt x="63" y="171"/>
                    <a:pt x="70" y="170"/>
                    <a:pt x="76" y="167"/>
                  </a:cubicBezTo>
                  <a:lnTo>
                    <a:pt x="76" y="185"/>
                  </a:lnTo>
                  <a:cubicBezTo>
                    <a:pt x="70" y="187"/>
                    <a:pt x="62" y="190"/>
                    <a:pt x="55" y="190"/>
                  </a:cubicBezTo>
                  <a:cubicBezTo>
                    <a:pt x="33" y="189"/>
                    <a:pt x="17" y="179"/>
                    <a:pt x="17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8639043" y="5964723"/>
              <a:ext cx="86620" cy="116748"/>
            </a:xfrm>
            <a:custGeom>
              <a:avLst/>
              <a:gdLst>
                <a:gd name="T0" fmla="*/ 0 w 144"/>
                <a:gd name="T1" fmla="*/ 0 h 195"/>
                <a:gd name="T2" fmla="*/ 21 w 144"/>
                <a:gd name="T3" fmla="*/ 0 h 195"/>
                <a:gd name="T4" fmla="*/ 21 w 144"/>
                <a:gd name="T5" fmla="*/ 113 h 195"/>
                <a:gd name="T6" fmla="*/ 114 w 144"/>
                <a:gd name="T7" fmla="*/ 0 h 195"/>
                <a:gd name="T8" fmla="*/ 140 w 144"/>
                <a:gd name="T9" fmla="*/ 0 h 195"/>
                <a:gd name="T10" fmla="*/ 69 w 144"/>
                <a:gd name="T11" fmla="*/ 85 h 195"/>
                <a:gd name="T12" fmla="*/ 144 w 144"/>
                <a:gd name="T13" fmla="*/ 195 h 195"/>
                <a:gd name="T14" fmla="*/ 119 w 144"/>
                <a:gd name="T15" fmla="*/ 195 h 195"/>
                <a:gd name="T16" fmla="*/ 55 w 144"/>
                <a:gd name="T17" fmla="*/ 103 h 195"/>
                <a:gd name="T18" fmla="*/ 22 w 144"/>
                <a:gd name="T19" fmla="*/ 140 h 195"/>
                <a:gd name="T20" fmla="*/ 22 w 144"/>
                <a:gd name="T21" fmla="*/ 195 h 195"/>
                <a:gd name="T22" fmla="*/ 1 w 144"/>
                <a:gd name="T23" fmla="*/ 195 h 195"/>
                <a:gd name="T24" fmla="*/ 1 w 144"/>
                <a:gd name="T25" fmla="*/ 0 h 195"/>
                <a:gd name="T26" fmla="*/ 0 w 144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95">
                  <a:moveTo>
                    <a:pt x="0" y="0"/>
                  </a:moveTo>
                  <a:lnTo>
                    <a:pt x="21" y="0"/>
                  </a:lnTo>
                  <a:lnTo>
                    <a:pt x="21" y="113"/>
                  </a:lnTo>
                  <a:lnTo>
                    <a:pt x="114" y="0"/>
                  </a:lnTo>
                  <a:lnTo>
                    <a:pt x="140" y="0"/>
                  </a:lnTo>
                  <a:lnTo>
                    <a:pt x="69" y="85"/>
                  </a:lnTo>
                  <a:lnTo>
                    <a:pt x="144" y="195"/>
                  </a:lnTo>
                  <a:lnTo>
                    <a:pt x="119" y="195"/>
                  </a:lnTo>
                  <a:lnTo>
                    <a:pt x="55" y="103"/>
                  </a:lnTo>
                  <a:lnTo>
                    <a:pt x="22" y="140"/>
                  </a:lnTo>
                  <a:lnTo>
                    <a:pt x="22" y="195"/>
                  </a:lnTo>
                  <a:lnTo>
                    <a:pt x="1" y="19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7"/>
            <p:cNvSpPr>
              <a:spLocks noEditPoints="1"/>
            </p:cNvSpPr>
            <p:nvPr/>
          </p:nvSpPr>
          <p:spPr bwMode="auto">
            <a:xfrm>
              <a:off x="8733195" y="5992970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8823581" y="5992970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59"/>
            <p:cNvSpPr>
              <a:spLocks noEditPoints="1"/>
            </p:cNvSpPr>
            <p:nvPr/>
          </p:nvSpPr>
          <p:spPr bwMode="auto">
            <a:xfrm>
              <a:off x="8880072" y="5960957"/>
              <a:ext cx="75322" cy="12239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5 w 124"/>
                <a:gd name="T23" fmla="*/ 129 h 204"/>
                <a:gd name="T24" fmla="*/ 105 w 124"/>
                <a:gd name="T25" fmla="*/ 127 h 204"/>
                <a:gd name="T26" fmla="*/ 64 w 124"/>
                <a:gd name="T27" fmla="*/ 70 h 204"/>
                <a:gd name="T28" fmla="*/ 20 w 124"/>
                <a:gd name="T29" fmla="*/ 127 h 204"/>
                <a:gd name="T30" fmla="*/ 20 w 124"/>
                <a:gd name="T31" fmla="*/ 129 h 204"/>
                <a:gd name="T32" fmla="*/ 64 w 124"/>
                <a:gd name="T33" fmla="*/ 184 h 204"/>
                <a:gd name="T34" fmla="*/ 105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5" y="203"/>
                    <a:pt x="30" y="189"/>
                    <a:pt x="20" y="173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2"/>
                    <a:pt x="87" y="70"/>
                    <a:pt x="64" y="70"/>
                  </a:cubicBezTo>
                  <a:cubicBezTo>
                    <a:pt x="42" y="70"/>
                    <a:pt x="20" y="93"/>
                    <a:pt x="20" y="127"/>
                  </a:cubicBezTo>
                  <a:lnTo>
                    <a:pt x="20" y="129"/>
                  </a:lnTo>
                  <a:cubicBezTo>
                    <a:pt x="20" y="163"/>
                    <a:pt x="42" y="184"/>
                    <a:pt x="64" y="184"/>
                  </a:cubicBezTo>
                  <a:cubicBezTo>
                    <a:pt x="87" y="184"/>
                    <a:pt x="105" y="164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60"/>
            <p:cNvSpPr>
              <a:spLocks noEditPoints="1"/>
            </p:cNvSpPr>
            <p:nvPr/>
          </p:nvSpPr>
          <p:spPr bwMode="auto">
            <a:xfrm>
              <a:off x="8972341" y="5992970"/>
              <a:ext cx="77205" cy="90386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3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3 w 127"/>
                <a:gd name="T11" fmla="*/ 150 h 150"/>
                <a:gd name="T12" fmla="*/ 0 w 127"/>
                <a:gd name="T13" fmla="*/ 77 h 150"/>
                <a:gd name="T14" fmla="*/ 107 w 127"/>
                <a:gd name="T15" fmla="*/ 77 h 150"/>
                <a:gd name="T16" fmla="*/ 107 w 127"/>
                <a:gd name="T17" fmla="*/ 75 h 150"/>
                <a:gd name="T18" fmla="*/ 63 w 127"/>
                <a:gd name="T19" fmla="*/ 18 h 150"/>
                <a:gd name="T20" fmla="*/ 20 w 127"/>
                <a:gd name="T21" fmla="*/ 75 h 150"/>
                <a:gd name="T22" fmla="*/ 20 w 127"/>
                <a:gd name="T23" fmla="*/ 76 h 150"/>
                <a:gd name="T24" fmla="*/ 63 w 127"/>
                <a:gd name="T25" fmla="*/ 132 h 150"/>
                <a:gd name="T26" fmla="*/ 107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3" y="0"/>
                  </a:cubicBezTo>
                  <a:cubicBezTo>
                    <a:pt x="99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99" y="150"/>
                    <a:pt x="63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7" y="77"/>
                  </a:moveTo>
                  <a:lnTo>
                    <a:pt x="107" y="75"/>
                  </a:lnTo>
                  <a:cubicBezTo>
                    <a:pt x="107" y="42"/>
                    <a:pt x="87" y="18"/>
                    <a:pt x="63" y="18"/>
                  </a:cubicBezTo>
                  <a:cubicBezTo>
                    <a:pt x="38" y="18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8"/>
                    <a:pt x="38" y="132"/>
                    <a:pt x="63" y="132"/>
                  </a:cubicBezTo>
                  <a:cubicBezTo>
                    <a:pt x="90" y="133"/>
                    <a:pt x="107" y="108"/>
                    <a:pt x="107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9068376" y="5992970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046419" y="5962841"/>
              <a:ext cx="90386" cy="116748"/>
            </a:xfrm>
            <a:custGeom>
              <a:avLst/>
              <a:gdLst>
                <a:gd name="T0" fmla="*/ 0 w 48"/>
                <a:gd name="T1" fmla="*/ 0 h 62"/>
                <a:gd name="T2" fmla="*/ 10 w 48"/>
                <a:gd name="T3" fmla="*/ 0 h 62"/>
                <a:gd name="T4" fmla="*/ 10 w 48"/>
                <a:gd name="T5" fmla="*/ 30 h 62"/>
                <a:gd name="T6" fmla="*/ 34 w 48"/>
                <a:gd name="T7" fmla="*/ 0 h 62"/>
                <a:gd name="T8" fmla="*/ 46 w 48"/>
                <a:gd name="T9" fmla="*/ 0 h 62"/>
                <a:gd name="T10" fmla="*/ 25 w 48"/>
                <a:gd name="T11" fmla="*/ 26 h 62"/>
                <a:gd name="T12" fmla="*/ 48 w 48"/>
                <a:gd name="T13" fmla="*/ 62 h 62"/>
                <a:gd name="T14" fmla="*/ 35 w 48"/>
                <a:gd name="T15" fmla="*/ 62 h 62"/>
                <a:gd name="T16" fmla="*/ 18 w 48"/>
                <a:gd name="T17" fmla="*/ 35 h 62"/>
                <a:gd name="T18" fmla="*/ 10 w 48"/>
                <a:gd name="T19" fmla="*/ 44 h 62"/>
                <a:gd name="T20" fmla="*/ 10 w 48"/>
                <a:gd name="T21" fmla="*/ 62 h 62"/>
                <a:gd name="T22" fmla="*/ 0 w 48"/>
                <a:gd name="T23" fmla="*/ 62 h 62"/>
                <a:gd name="T24" fmla="*/ 0 w 48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2">
                  <a:moveTo>
                    <a:pt x="0" y="0"/>
                  </a:moveTo>
                  <a:lnTo>
                    <a:pt x="10" y="0"/>
                  </a:lnTo>
                  <a:lnTo>
                    <a:pt x="10" y="3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25" y="26"/>
                  </a:lnTo>
                  <a:lnTo>
                    <a:pt x="48" y="62"/>
                  </a:lnTo>
                  <a:lnTo>
                    <a:pt x="35" y="62"/>
                  </a:lnTo>
                  <a:lnTo>
                    <a:pt x="18" y="35"/>
                  </a:lnTo>
                  <a:lnTo>
                    <a:pt x="10" y="44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63"/>
            <p:cNvSpPr>
              <a:spLocks noEditPoints="1"/>
            </p:cNvSpPr>
            <p:nvPr/>
          </p:nvSpPr>
          <p:spPr bwMode="auto">
            <a:xfrm>
              <a:off x="3140571" y="5987320"/>
              <a:ext cx="73439" cy="94152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2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7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2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2" y="28"/>
                    <a:pt x="64" y="28"/>
                  </a:cubicBezTo>
                  <a:cubicBezTo>
                    <a:pt x="47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64"/>
            <p:cNvSpPr>
              <a:spLocks/>
            </p:cNvSpPr>
            <p:nvPr/>
          </p:nvSpPr>
          <p:spPr bwMode="auto">
            <a:xfrm>
              <a:off x="3219658" y="5991086"/>
              <a:ext cx="80971" cy="112982"/>
            </a:xfrm>
            <a:custGeom>
              <a:avLst/>
              <a:gdLst>
                <a:gd name="T0" fmla="*/ 100 w 133"/>
                <a:gd name="T1" fmla="*/ 0 h 190"/>
                <a:gd name="T2" fmla="*/ 133 w 133"/>
                <a:gd name="T3" fmla="*/ 0 h 190"/>
                <a:gd name="T4" fmla="*/ 83 w 133"/>
                <a:gd name="T5" fmla="*/ 150 h 190"/>
                <a:gd name="T6" fmla="*/ 39 w 133"/>
                <a:gd name="T7" fmla="*/ 190 h 190"/>
                <a:gd name="T8" fmla="*/ 9 w 133"/>
                <a:gd name="T9" fmla="*/ 183 h 190"/>
                <a:gd name="T10" fmla="*/ 18 w 133"/>
                <a:gd name="T11" fmla="*/ 159 h 190"/>
                <a:gd name="T12" fmla="*/ 35 w 133"/>
                <a:gd name="T13" fmla="*/ 164 h 190"/>
                <a:gd name="T14" fmla="*/ 53 w 133"/>
                <a:gd name="T15" fmla="*/ 149 h 190"/>
                <a:gd name="T16" fmla="*/ 0 w 133"/>
                <a:gd name="T17" fmla="*/ 1 h 190"/>
                <a:gd name="T18" fmla="*/ 34 w 133"/>
                <a:gd name="T19" fmla="*/ 1 h 190"/>
                <a:gd name="T20" fmla="*/ 68 w 133"/>
                <a:gd name="T21" fmla="*/ 109 h 190"/>
                <a:gd name="T22" fmla="*/ 100 w 133"/>
                <a:gd name="T2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0">
                  <a:moveTo>
                    <a:pt x="100" y="0"/>
                  </a:moveTo>
                  <a:lnTo>
                    <a:pt x="133" y="0"/>
                  </a:lnTo>
                  <a:lnTo>
                    <a:pt x="83" y="150"/>
                  </a:lnTo>
                  <a:cubicBezTo>
                    <a:pt x="73" y="180"/>
                    <a:pt x="60" y="190"/>
                    <a:pt x="39" y="190"/>
                  </a:cubicBezTo>
                  <a:cubicBezTo>
                    <a:pt x="28" y="190"/>
                    <a:pt x="19" y="188"/>
                    <a:pt x="9" y="183"/>
                  </a:cubicBezTo>
                  <a:lnTo>
                    <a:pt x="18" y="159"/>
                  </a:lnTo>
                  <a:cubicBezTo>
                    <a:pt x="23" y="161"/>
                    <a:pt x="29" y="164"/>
                    <a:pt x="35" y="164"/>
                  </a:cubicBezTo>
                  <a:cubicBezTo>
                    <a:pt x="44" y="164"/>
                    <a:pt x="49" y="160"/>
                    <a:pt x="53" y="149"/>
                  </a:cubicBezTo>
                  <a:lnTo>
                    <a:pt x="0" y="1"/>
                  </a:lnTo>
                  <a:lnTo>
                    <a:pt x="34" y="1"/>
                  </a:lnTo>
                  <a:lnTo>
                    <a:pt x="68" y="10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65"/>
            <p:cNvSpPr>
              <a:spLocks/>
            </p:cNvSpPr>
            <p:nvPr/>
          </p:nvSpPr>
          <p:spPr bwMode="auto">
            <a:xfrm>
              <a:off x="3304396" y="5991086"/>
              <a:ext cx="64023" cy="92269"/>
            </a:xfrm>
            <a:custGeom>
              <a:avLst/>
              <a:gdLst>
                <a:gd name="T0" fmla="*/ 0 w 104"/>
                <a:gd name="T1" fmla="*/ 130 h 153"/>
                <a:gd name="T2" fmla="*/ 15 w 104"/>
                <a:gd name="T3" fmla="*/ 108 h 153"/>
                <a:gd name="T4" fmla="*/ 55 w 104"/>
                <a:gd name="T5" fmla="*/ 125 h 153"/>
                <a:gd name="T6" fmla="*/ 75 w 104"/>
                <a:gd name="T7" fmla="*/ 109 h 153"/>
                <a:gd name="T8" fmla="*/ 75 w 104"/>
                <a:gd name="T9" fmla="*/ 109 h 153"/>
                <a:gd name="T10" fmla="*/ 47 w 104"/>
                <a:gd name="T11" fmla="*/ 86 h 153"/>
                <a:gd name="T12" fmla="*/ 7 w 104"/>
                <a:gd name="T13" fmla="*/ 43 h 153"/>
                <a:gd name="T14" fmla="*/ 7 w 104"/>
                <a:gd name="T15" fmla="*/ 43 h 153"/>
                <a:gd name="T16" fmla="*/ 55 w 104"/>
                <a:gd name="T17" fmla="*/ 0 h 153"/>
                <a:gd name="T18" fmla="*/ 103 w 104"/>
                <a:gd name="T19" fmla="*/ 16 h 153"/>
                <a:gd name="T20" fmla="*/ 89 w 104"/>
                <a:gd name="T21" fmla="*/ 39 h 153"/>
                <a:gd name="T22" fmla="*/ 54 w 104"/>
                <a:gd name="T23" fmla="*/ 26 h 153"/>
                <a:gd name="T24" fmla="*/ 35 w 104"/>
                <a:gd name="T25" fmla="*/ 41 h 153"/>
                <a:gd name="T26" fmla="*/ 35 w 104"/>
                <a:gd name="T27" fmla="*/ 41 h 153"/>
                <a:gd name="T28" fmla="*/ 64 w 104"/>
                <a:gd name="T29" fmla="*/ 64 h 153"/>
                <a:gd name="T30" fmla="*/ 104 w 104"/>
                <a:gd name="T31" fmla="*/ 108 h 153"/>
                <a:gd name="T32" fmla="*/ 104 w 104"/>
                <a:gd name="T33" fmla="*/ 108 h 153"/>
                <a:gd name="T34" fmla="*/ 54 w 104"/>
                <a:gd name="T35" fmla="*/ 153 h 153"/>
                <a:gd name="T36" fmla="*/ 0 w 104"/>
                <a:gd name="T37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0" y="130"/>
                  </a:moveTo>
                  <a:lnTo>
                    <a:pt x="15" y="108"/>
                  </a:lnTo>
                  <a:cubicBezTo>
                    <a:pt x="29" y="119"/>
                    <a:pt x="43" y="125"/>
                    <a:pt x="55" y="125"/>
                  </a:cubicBezTo>
                  <a:cubicBezTo>
                    <a:pt x="68" y="125"/>
                    <a:pt x="75" y="118"/>
                    <a:pt x="75" y="109"/>
                  </a:cubicBezTo>
                  <a:lnTo>
                    <a:pt x="75" y="109"/>
                  </a:lnTo>
                  <a:cubicBezTo>
                    <a:pt x="75" y="99"/>
                    <a:pt x="64" y="94"/>
                    <a:pt x="47" y="86"/>
                  </a:cubicBezTo>
                  <a:cubicBezTo>
                    <a:pt x="24" y="76"/>
                    <a:pt x="7" y="66"/>
                    <a:pt x="7" y="43"/>
                  </a:cubicBezTo>
                  <a:lnTo>
                    <a:pt x="7" y="43"/>
                  </a:lnTo>
                  <a:cubicBezTo>
                    <a:pt x="7" y="16"/>
                    <a:pt x="28" y="0"/>
                    <a:pt x="55" y="0"/>
                  </a:cubicBezTo>
                  <a:cubicBezTo>
                    <a:pt x="72" y="0"/>
                    <a:pt x="89" y="6"/>
                    <a:pt x="103" y="16"/>
                  </a:cubicBezTo>
                  <a:lnTo>
                    <a:pt x="89" y="39"/>
                  </a:lnTo>
                  <a:cubicBezTo>
                    <a:pt x="78" y="31"/>
                    <a:pt x="65" y="26"/>
                    <a:pt x="54" y="26"/>
                  </a:cubicBezTo>
                  <a:cubicBezTo>
                    <a:pt x="43" y="26"/>
                    <a:pt x="35" y="33"/>
                    <a:pt x="35" y="41"/>
                  </a:cubicBezTo>
                  <a:lnTo>
                    <a:pt x="35" y="41"/>
                  </a:lnTo>
                  <a:cubicBezTo>
                    <a:pt x="35" y="51"/>
                    <a:pt x="47" y="56"/>
                    <a:pt x="64" y="64"/>
                  </a:cubicBezTo>
                  <a:cubicBezTo>
                    <a:pt x="87" y="74"/>
                    <a:pt x="104" y="85"/>
                    <a:pt x="104" y="108"/>
                  </a:cubicBezTo>
                  <a:lnTo>
                    <a:pt x="104" y="108"/>
                  </a:lnTo>
                  <a:cubicBezTo>
                    <a:pt x="104" y="136"/>
                    <a:pt x="82" y="153"/>
                    <a:pt x="54" y="153"/>
                  </a:cubicBezTo>
                  <a:cubicBezTo>
                    <a:pt x="38" y="150"/>
                    <a:pt x="17" y="144"/>
                    <a:pt x="0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66"/>
            <p:cNvSpPr>
              <a:spLocks/>
            </p:cNvSpPr>
            <p:nvPr/>
          </p:nvSpPr>
          <p:spPr bwMode="auto">
            <a:xfrm>
              <a:off x="3377834" y="5966607"/>
              <a:ext cx="48959" cy="114866"/>
            </a:xfrm>
            <a:custGeom>
              <a:avLst/>
              <a:gdLst>
                <a:gd name="T0" fmla="*/ 17 w 81"/>
                <a:gd name="T1" fmla="*/ 151 h 191"/>
                <a:gd name="T2" fmla="*/ 17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7 w 81"/>
                <a:gd name="T9" fmla="*/ 40 h 191"/>
                <a:gd name="T10" fmla="*/ 17 w 81"/>
                <a:gd name="T11" fmla="*/ 0 h 191"/>
                <a:gd name="T12" fmla="*/ 48 w 81"/>
                <a:gd name="T13" fmla="*/ 0 h 191"/>
                <a:gd name="T14" fmla="*/ 48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8 w 81"/>
                <a:gd name="T21" fmla="*/ 68 h 191"/>
                <a:gd name="T22" fmla="*/ 48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7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7" y="151"/>
                  </a:moveTo>
                  <a:lnTo>
                    <a:pt x="17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7" y="40"/>
                  </a:lnTo>
                  <a:lnTo>
                    <a:pt x="17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8" y="68"/>
                  </a:lnTo>
                  <a:lnTo>
                    <a:pt x="48" y="146"/>
                  </a:lnTo>
                  <a:cubicBezTo>
                    <a:pt x="48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3" y="190"/>
                    <a:pt x="17" y="180"/>
                    <a:pt x="17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67"/>
            <p:cNvSpPr>
              <a:spLocks noEditPoints="1"/>
            </p:cNvSpPr>
            <p:nvPr/>
          </p:nvSpPr>
          <p:spPr bwMode="auto">
            <a:xfrm>
              <a:off x="3438091" y="5989203"/>
              <a:ext cx="80971" cy="92269"/>
            </a:xfrm>
            <a:custGeom>
              <a:avLst/>
              <a:gdLst>
                <a:gd name="T0" fmla="*/ 0 w 135"/>
                <a:gd name="T1" fmla="*/ 78 h 153"/>
                <a:gd name="T2" fmla="*/ 0 w 135"/>
                <a:gd name="T3" fmla="*/ 75 h 153"/>
                <a:gd name="T4" fmla="*/ 68 w 135"/>
                <a:gd name="T5" fmla="*/ 0 h 153"/>
                <a:gd name="T6" fmla="*/ 135 w 135"/>
                <a:gd name="T7" fmla="*/ 75 h 153"/>
                <a:gd name="T8" fmla="*/ 135 w 135"/>
                <a:gd name="T9" fmla="*/ 78 h 153"/>
                <a:gd name="T10" fmla="*/ 68 w 135"/>
                <a:gd name="T11" fmla="*/ 153 h 153"/>
                <a:gd name="T12" fmla="*/ 0 w 135"/>
                <a:gd name="T13" fmla="*/ 78 h 153"/>
                <a:gd name="T14" fmla="*/ 104 w 135"/>
                <a:gd name="T15" fmla="*/ 78 h 153"/>
                <a:gd name="T16" fmla="*/ 104 w 135"/>
                <a:gd name="T17" fmla="*/ 77 h 153"/>
                <a:gd name="T18" fmla="*/ 68 w 135"/>
                <a:gd name="T19" fmla="*/ 29 h 153"/>
                <a:gd name="T20" fmla="*/ 31 w 135"/>
                <a:gd name="T21" fmla="*/ 77 h 153"/>
                <a:gd name="T22" fmla="*/ 31 w 135"/>
                <a:gd name="T23" fmla="*/ 78 h 153"/>
                <a:gd name="T24" fmla="*/ 68 w 135"/>
                <a:gd name="T25" fmla="*/ 127 h 153"/>
                <a:gd name="T26" fmla="*/ 104 w 135"/>
                <a:gd name="T27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106" y="0"/>
                    <a:pt x="135" y="32"/>
                    <a:pt x="135" y="75"/>
                  </a:cubicBezTo>
                  <a:lnTo>
                    <a:pt x="135" y="78"/>
                  </a:lnTo>
                  <a:cubicBezTo>
                    <a:pt x="135" y="122"/>
                    <a:pt x="106" y="153"/>
                    <a:pt x="68" y="153"/>
                  </a:cubicBezTo>
                  <a:cubicBezTo>
                    <a:pt x="29" y="153"/>
                    <a:pt x="0" y="122"/>
                    <a:pt x="0" y="78"/>
                  </a:cubicBezTo>
                  <a:close/>
                  <a:moveTo>
                    <a:pt x="104" y="78"/>
                  </a:moveTo>
                  <a:lnTo>
                    <a:pt x="104" y="77"/>
                  </a:lnTo>
                  <a:cubicBezTo>
                    <a:pt x="104" y="49"/>
                    <a:pt x="89" y="29"/>
                    <a:pt x="68" y="29"/>
                  </a:cubicBezTo>
                  <a:cubicBezTo>
                    <a:pt x="45" y="29"/>
                    <a:pt x="31" y="49"/>
                    <a:pt x="31" y="77"/>
                  </a:cubicBezTo>
                  <a:lnTo>
                    <a:pt x="31" y="78"/>
                  </a:lnTo>
                  <a:cubicBezTo>
                    <a:pt x="31" y="106"/>
                    <a:pt x="46" y="127"/>
                    <a:pt x="68" y="127"/>
                  </a:cubicBezTo>
                  <a:cubicBezTo>
                    <a:pt x="90" y="126"/>
                    <a:pt x="104" y="106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3536009" y="5987320"/>
              <a:ext cx="69673" cy="90386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2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69"/>
            <p:cNvSpPr>
              <a:spLocks noEditPoints="1"/>
            </p:cNvSpPr>
            <p:nvPr/>
          </p:nvSpPr>
          <p:spPr bwMode="auto">
            <a:xfrm>
              <a:off x="3622629" y="5987320"/>
              <a:ext cx="75322" cy="94152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4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5328661" y="5960957"/>
              <a:ext cx="94152" cy="120514"/>
            </a:xfrm>
            <a:custGeom>
              <a:avLst/>
              <a:gdLst>
                <a:gd name="T0" fmla="*/ 0 w 155"/>
                <a:gd name="T1" fmla="*/ 101 h 200"/>
                <a:gd name="T2" fmla="*/ 0 w 155"/>
                <a:gd name="T3" fmla="*/ 99 h 200"/>
                <a:gd name="T4" fmla="*/ 88 w 155"/>
                <a:gd name="T5" fmla="*/ 0 h 200"/>
                <a:gd name="T6" fmla="*/ 150 w 155"/>
                <a:gd name="T7" fmla="*/ 22 h 200"/>
                <a:gd name="T8" fmla="*/ 131 w 155"/>
                <a:gd name="T9" fmla="*/ 47 h 200"/>
                <a:gd name="T10" fmla="*/ 88 w 155"/>
                <a:gd name="T11" fmla="*/ 30 h 200"/>
                <a:gd name="T12" fmla="*/ 33 w 155"/>
                <a:gd name="T13" fmla="*/ 99 h 200"/>
                <a:gd name="T14" fmla="*/ 33 w 155"/>
                <a:gd name="T15" fmla="*/ 100 h 200"/>
                <a:gd name="T16" fmla="*/ 90 w 155"/>
                <a:gd name="T17" fmla="*/ 170 h 200"/>
                <a:gd name="T18" fmla="*/ 125 w 155"/>
                <a:gd name="T19" fmla="*/ 160 h 200"/>
                <a:gd name="T20" fmla="*/ 125 w 155"/>
                <a:gd name="T21" fmla="*/ 118 h 200"/>
                <a:gd name="T22" fmla="*/ 83 w 155"/>
                <a:gd name="T23" fmla="*/ 118 h 200"/>
                <a:gd name="T24" fmla="*/ 83 w 155"/>
                <a:gd name="T25" fmla="*/ 89 h 200"/>
                <a:gd name="T26" fmla="*/ 155 w 155"/>
                <a:gd name="T27" fmla="*/ 89 h 200"/>
                <a:gd name="T28" fmla="*/ 155 w 155"/>
                <a:gd name="T29" fmla="*/ 176 h 200"/>
                <a:gd name="T30" fmla="*/ 88 w 155"/>
                <a:gd name="T31" fmla="*/ 200 h 200"/>
                <a:gd name="T32" fmla="*/ 0 w 155"/>
                <a:gd name="T33" fmla="*/ 10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200">
                  <a:moveTo>
                    <a:pt x="0" y="101"/>
                  </a:moveTo>
                  <a:lnTo>
                    <a:pt x="0" y="99"/>
                  </a:lnTo>
                  <a:cubicBezTo>
                    <a:pt x="0" y="41"/>
                    <a:pt x="37" y="0"/>
                    <a:pt x="88" y="0"/>
                  </a:cubicBezTo>
                  <a:cubicBezTo>
                    <a:pt x="115" y="0"/>
                    <a:pt x="132" y="8"/>
                    <a:pt x="150" y="22"/>
                  </a:cubicBezTo>
                  <a:lnTo>
                    <a:pt x="131" y="47"/>
                  </a:lnTo>
                  <a:cubicBezTo>
                    <a:pt x="120" y="38"/>
                    <a:pt x="107" y="30"/>
                    <a:pt x="88" y="30"/>
                  </a:cubicBezTo>
                  <a:cubicBezTo>
                    <a:pt x="57" y="30"/>
                    <a:pt x="33" y="59"/>
                    <a:pt x="33" y="99"/>
                  </a:cubicBezTo>
                  <a:lnTo>
                    <a:pt x="33" y="100"/>
                  </a:lnTo>
                  <a:cubicBezTo>
                    <a:pt x="33" y="144"/>
                    <a:pt x="57" y="170"/>
                    <a:pt x="90" y="170"/>
                  </a:cubicBezTo>
                  <a:cubicBezTo>
                    <a:pt x="103" y="170"/>
                    <a:pt x="116" y="166"/>
                    <a:pt x="125" y="160"/>
                  </a:cubicBezTo>
                  <a:lnTo>
                    <a:pt x="125" y="118"/>
                  </a:lnTo>
                  <a:lnTo>
                    <a:pt x="83" y="118"/>
                  </a:lnTo>
                  <a:lnTo>
                    <a:pt x="83" y="89"/>
                  </a:lnTo>
                  <a:lnTo>
                    <a:pt x="155" y="89"/>
                  </a:lnTo>
                  <a:lnTo>
                    <a:pt x="155" y="176"/>
                  </a:lnTo>
                  <a:cubicBezTo>
                    <a:pt x="138" y="189"/>
                    <a:pt x="116" y="200"/>
                    <a:pt x="88" y="200"/>
                  </a:cubicBezTo>
                  <a:cubicBezTo>
                    <a:pt x="36" y="200"/>
                    <a:pt x="0" y="161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5445410" y="5957191"/>
              <a:ext cx="16948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72"/>
            <p:cNvSpPr>
              <a:spLocks noEditPoints="1"/>
            </p:cNvSpPr>
            <p:nvPr/>
          </p:nvSpPr>
          <p:spPr bwMode="auto">
            <a:xfrm>
              <a:off x="5481188" y="5989203"/>
              <a:ext cx="71555" cy="92269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5 h 152"/>
                <a:gd name="T4" fmla="*/ 52 w 119"/>
                <a:gd name="T5" fmla="*/ 57 h 152"/>
                <a:gd name="T6" fmla="*/ 86 w 119"/>
                <a:gd name="T7" fmla="*/ 64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9 h 152"/>
                <a:gd name="T24" fmla="*/ 86 w 119"/>
                <a:gd name="T25" fmla="*/ 149 h 152"/>
                <a:gd name="T26" fmla="*/ 86 w 119"/>
                <a:gd name="T27" fmla="*/ 131 h 152"/>
                <a:gd name="T28" fmla="*/ 45 w 119"/>
                <a:gd name="T29" fmla="*/ 152 h 152"/>
                <a:gd name="T30" fmla="*/ 0 w 119"/>
                <a:gd name="T31" fmla="*/ 106 h 152"/>
                <a:gd name="T32" fmla="*/ 86 w 119"/>
                <a:gd name="T33" fmla="*/ 99 h 152"/>
                <a:gd name="T34" fmla="*/ 86 w 119"/>
                <a:gd name="T35" fmla="*/ 84 h 152"/>
                <a:gd name="T36" fmla="*/ 59 w 119"/>
                <a:gd name="T37" fmla="*/ 79 h 152"/>
                <a:gd name="T38" fmla="*/ 30 w 119"/>
                <a:gd name="T39" fmla="*/ 104 h 152"/>
                <a:gd name="T40" fmla="*/ 30 w 119"/>
                <a:gd name="T41" fmla="*/ 104 h 152"/>
                <a:gd name="T42" fmla="*/ 54 w 119"/>
                <a:gd name="T43" fmla="*/ 127 h 152"/>
                <a:gd name="T44" fmla="*/ 86 w 119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49"/>
                  </a:lnTo>
                  <a:lnTo>
                    <a:pt x="86" y="149"/>
                  </a:lnTo>
                  <a:lnTo>
                    <a:pt x="86" y="131"/>
                  </a:lnTo>
                  <a:cubicBezTo>
                    <a:pt x="77" y="144"/>
                    <a:pt x="65" y="152"/>
                    <a:pt x="45" y="152"/>
                  </a:cubicBezTo>
                  <a:cubicBezTo>
                    <a:pt x="21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9" y="81"/>
                    <a:pt x="70" y="79"/>
                    <a:pt x="59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73"/>
            <p:cNvSpPr>
              <a:spLocks/>
            </p:cNvSpPr>
            <p:nvPr/>
          </p:nvSpPr>
          <p:spPr bwMode="auto">
            <a:xfrm>
              <a:off x="5571574" y="5987320"/>
              <a:ext cx="69673" cy="90386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3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74"/>
            <p:cNvSpPr>
              <a:spLocks/>
            </p:cNvSpPr>
            <p:nvPr/>
          </p:nvSpPr>
          <p:spPr bwMode="auto">
            <a:xfrm>
              <a:off x="5658194" y="5989203"/>
              <a:ext cx="69673" cy="92269"/>
            </a:xfrm>
            <a:custGeom>
              <a:avLst/>
              <a:gdLst>
                <a:gd name="T0" fmla="*/ 0 w 116"/>
                <a:gd name="T1" fmla="*/ 78 h 153"/>
                <a:gd name="T2" fmla="*/ 0 w 116"/>
                <a:gd name="T3" fmla="*/ 75 h 153"/>
                <a:gd name="T4" fmla="*/ 67 w 116"/>
                <a:gd name="T5" fmla="*/ 0 h 153"/>
                <a:gd name="T6" fmla="*/ 115 w 116"/>
                <a:gd name="T7" fmla="*/ 21 h 153"/>
                <a:gd name="T8" fmla="*/ 97 w 116"/>
                <a:gd name="T9" fmla="*/ 43 h 153"/>
                <a:gd name="T10" fmla="*/ 67 w 116"/>
                <a:gd name="T11" fmla="*/ 28 h 153"/>
                <a:gd name="T12" fmla="*/ 32 w 116"/>
                <a:gd name="T13" fmla="*/ 75 h 153"/>
                <a:gd name="T14" fmla="*/ 32 w 116"/>
                <a:gd name="T15" fmla="*/ 77 h 153"/>
                <a:gd name="T16" fmla="*/ 69 w 116"/>
                <a:gd name="T17" fmla="*/ 124 h 153"/>
                <a:gd name="T18" fmla="*/ 99 w 116"/>
                <a:gd name="T19" fmla="*/ 109 h 153"/>
                <a:gd name="T20" fmla="*/ 116 w 116"/>
                <a:gd name="T21" fmla="*/ 130 h 153"/>
                <a:gd name="T22" fmla="*/ 67 w 116"/>
                <a:gd name="T23" fmla="*/ 153 h 153"/>
                <a:gd name="T24" fmla="*/ 0 w 116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7" y="0"/>
                  </a:cubicBezTo>
                  <a:cubicBezTo>
                    <a:pt x="89" y="0"/>
                    <a:pt x="102" y="8"/>
                    <a:pt x="115" y="21"/>
                  </a:cubicBezTo>
                  <a:lnTo>
                    <a:pt x="97" y="43"/>
                  </a:lnTo>
                  <a:cubicBezTo>
                    <a:pt x="90" y="35"/>
                    <a:pt x="81" y="28"/>
                    <a:pt x="67" y="28"/>
                  </a:cubicBezTo>
                  <a:cubicBezTo>
                    <a:pt x="47" y="28"/>
                    <a:pt x="32" y="48"/>
                    <a:pt x="32" y="75"/>
                  </a:cubicBezTo>
                  <a:lnTo>
                    <a:pt x="32" y="77"/>
                  </a:lnTo>
                  <a:cubicBezTo>
                    <a:pt x="32" y="105"/>
                    <a:pt x="47" y="124"/>
                    <a:pt x="69" y="124"/>
                  </a:cubicBezTo>
                  <a:cubicBezTo>
                    <a:pt x="81" y="124"/>
                    <a:pt x="90" y="118"/>
                    <a:pt x="99" y="109"/>
                  </a:cubicBezTo>
                  <a:lnTo>
                    <a:pt x="116" y="130"/>
                  </a:lnTo>
                  <a:cubicBezTo>
                    <a:pt x="105" y="143"/>
                    <a:pt x="90" y="153"/>
                    <a:pt x="67" y="153"/>
                  </a:cubicBezTo>
                  <a:cubicBezTo>
                    <a:pt x="27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75"/>
            <p:cNvSpPr>
              <a:spLocks noEditPoints="1"/>
            </p:cNvSpPr>
            <p:nvPr/>
          </p:nvSpPr>
          <p:spPr bwMode="auto">
            <a:xfrm>
              <a:off x="5737281" y="5987320"/>
              <a:ext cx="73439" cy="94152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2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2 w 124"/>
                <a:gd name="T15" fmla="*/ 111 h 154"/>
                <a:gd name="T16" fmla="*/ 119 w 124"/>
                <a:gd name="T17" fmla="*/ 131 h 154"/>
                <a:gd name="T18" fmla="*/ 67 w 124"/>
                <a:gd name="T19" fmla="*/ 154 h 154"/>
                <a:gd name="T20" fmla="*/ 0 w 124"/>
                <a:gd name="T21" fmla="*/ 79 h 154"/>
                <a:gd name="T22" fmla="*/ 92 w 124"/>
                <a:gd name="T23" fmla="*/ 68 h 154"/>
                <a:gd name="T24" fmla="*/ 62 w 124"/>
                <a:gd name="T25" fmla="*/ 28 h 154"/>
                <a:gd name="T26" fmla="*/ 31 w 124"/>
                <a:gd name="T27" fmla="*/ 68 h 154"/>
                <a:gd name="T28" fmla="*/ 92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 76"/>
            <p:cNvSpPr>
              <a:spLocks noEditPoints="1"/>
            </p:cNvSpPr>
            <p:nvPr/>
          </p:nvSpPr>
          <p:spPr bwMode="auto">
            <a:xfrm>
              <a:off x="4099038" y="5962841"/>
              <a:ext cx="79088" cy="114866"/>
            </a:xfrm>
            <a:custGeom>
              <a:avLst/>
              <a:gdLst>
                <a:gd name="T0" fmla="*/ 0 w 132"/>
                <a:gd name="T1" fmla="*/ 0 h 193"/>
                <a:gd name="T2" fmla="*/ 62 w 132"/>
                <a:gd name="T3" fmla="*/ 0 h 193"/>
                <a:gd name="T4" fmla="*/ 132 w 132"/>
                <a:gd name="T5" fmla="*/ 65 h 193"/>
                <a:gd name="T6" fmla="*/ 132 w 132"/>
                <a:gd name="T7" fmla="*/ 65 h 193"/>
                <a:gd name="T8" fmla="*/ 61 w 132"/>
                <a:gd name="T9" fmla="*/ 131 h 193"/>
                <a:gd name="T10" fmla="*/ 33 w 132"/>
                <a:gd name="T11" fmla="*/ 131 h 193"/>
                <a:gd name="T12" fmla="*/ 33 w 132"/>
                <a:gd name="T13" fmla="*/ 193 h 193"/>
                <a:gd name="T14" fmla="*/ 1 w 132"/>
                <a:gd name="T15" fmla="*/ 193 h 193"/>
                <a:gd name="T16" fmla="*/ 1 w 132"/>
                <a:gd name="T17" fmla="*/ 0 h 193"/>
                <a:gd name="T18" fmla="*/ 0 w 132"/>
                <a:gd name="T19" fmla="*/ 0 h 193"/>
                <a:gd name="T20" fmla="*/ 60 w 132"/>
                <a:gd name="T21" fmla="*/ 102 h 193"/>
                <a:gd name="T22" fmla="*/ 98 w 132"/>
                <a:gd name="T23" fmla="*/ 66 h 193"/>
                <a:gd name="T24" fmla="*/ 98 w 132"/>
                <a:gd name="T25" fmla="*/ 66 h 193"/>
                <a:gd name="T26" fmla="*/ 60 w 132"/>
                <a:gd name="T27" fmla="*/ 30 h 193"/>
                <a:gd name="T28" fmla="*/ 32 w 132"/>
                <a:gd name="T29" fmla="*/ 30 h 193"/>
                <a:gd name="T30" fmla="*/ 32 w 132"/>
                <a:gd name="T31" fmla="*/ 102 h 193"/>
                <a:gd name="T32" fmla="*/ 60 w 132"/>
                <a:gd name="T33" fmla="*/ 10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93">
                  <a:moveTo>
                    <a:pt x="0" y="0"/>
                  </a:moveTo>
                  <a:lnTo>
                    <a:pt x="62" y="0"/>
                  </a:lnTo>
                  <a:cubicBezTo>
                    <a:pt x="105" y="0"/>
                    <a:pt x="132" y="25"/>
                    <a:pt x="132" y="65"/>
                  </a:cubicBezTo>
                  <a:lnTo>
                    <a:pt x="132" y="65"/>
                  </a:lnTo>
                  <a:cubicBezTo>
                    <a:pt x="132" y="107"/>
                    <a:pt x="101" y="130"/>
                    <a:pt x="61" y="131"/>
                  </a:cubicBezTo>
                  <a:lnTo>
                    <a:pt x="33" y="131"/>
                  </a:lnTo>
                  <a:lnTo>
                    <a:pt x="33" y="193"/>
                  </a:lnTo>
                  <a:lnTo>
                    <a:pt x="1" y="193"/>
                  </a:lnTo>
                  <a:lnTo>
                    <a:pt x="1" y="0"/>
                  </a:lnTo>
                  <a:lnTo>
                    <a:pt x="0" y="0"/>
                  </a:lnTo>
                  <a:close/>
                  <a:moveTo>
                    <a:pt x="60" y="102"/>
                  </a:moveTo>
                  <a:cubicBezTo>
                    <a:pt x="85" y="102"/>
                    <a:pt x="98" y="87"/>
                    <a:pt x="98" y="66"/>
                  </a:cubicBezTo>
                  <a:lnTo>
                    <a:pt x="98" y="66"/>
                  </a:lnTo>
                  <a:cubicBezTo>
                    <a:pt x="98" y="42"/>
                    <a:pt x="83" y="30"/>
                    <a:pt x="60" y="30"/>
                  </a:cubicBezTo>
                  <a:lnTo>
                    <a:pt x="32" y="30"/>
                  </a:lnTo>
                  <a:lnTo>
                    <a:pt x="32" y="102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Rectangle 77"/>
            <p:cNvSpPr>
              <a:spLocks noChangeArrowheads="1"/>
            </p:cNvSpPr>
            <p:nvPr/>
          </p:nvSpPr>
          <p:spPr bwMode="auto">
            <a:xfrm>
              <a:off x="4193190" y="5957191"/>
              <a:ext cx="18830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78"/>
            <p:cNvSpPr>
              <a:spLocks noEditPoints="1"/>
            </p:cNvSpPr>
            <p:nvPr/>
          </p:nvSpPr>
          <p:spPr bwMode="auto">
            <a:xfrm>
              <a:off x="4230851" y="5989203"/>
              <a:ext cx="71555" cy="92269"/>
            </a:xfrm>
            <a:custGeom>
              <a:avLst/>
              <a:gdLst>
                <a:gd name="T0" fmla="*/ 0 w 118"/>
                <a:gd name="T1" fmla="*/ 106 h 152"/>
                <a:gd name="T2" fmla="*/ 0 w 118"/>
                <a:gd name="T3" fmla="*/ 105 h 152"/>
                <a:gd name="T4" fmla="*/ 52 w 118"/>
                <a:gd name="T5" fmla="*/ 57 h 152"/>
                <a:gd name="T6" fmla="*/ 86 w 118"/>
                <a:gd name="T7" fmla="*/ 64 h 152"/>
                <a:gd name="T8" fmla="*/ 86 w 118"/>
                <a:gd name="T9" fmla="*/ 57 h 152"/>
                <a:gd name="T10" fmla="*/ 55 w 118"/>
                <a:gd name="T11" fmla="*/ 27 h 152"/>
                <a:gd name="T12" fmla="*/ 20 w 118"/>
                <a:gd name="T13" fmla="*/ 36 h 152"/>
                <a:gd name="T14" fmla="*/ 11 w 118"/>
                <a:gd name="T15" fmla="*/ 11 h 152"/>
                <a:gd name="T16" fmla="*/ 60 w 118"/>
                <a:gd name="T17" fmla="*/ 0 h 152"/>
                <a:gd name="T18" fmla="*/ 103 w 118"/>
                <a:gd name="T19" fmla="*/ 15 h 152"/>
                <a:gd name="T20" fmla="*/ 118 w 118"/>
                <a:gd name="T21" fmla="*/ 57 h 152"/>
                <a:gd name="T22" fmla="*/ 118 w 118"/>
                <a:gd name="T23" fmla="*/ 149 h 152"/>
                <a:gd name="T24" fmla="*/ 87 w 118"/>
                <a:gd name="T25" fmla="*/ 149 h 152"/>
                <a:gd name="T26" fmla="*/ 87 w 118"/>
                <a:gd name="T27" fmla="*/ 131 h 152"/>
                <a:gd name="T28" fmla="*/ 46 w 118"/>
                <a:gd name="T29" fmla="*/ 152 h 152"/>
                <a:gd name="T30" fmla="*/ 0 w 118"/>
                <a:gd name="T31" fmla="*/ 106 h 152"/>
                <a:gd name="T32" fmla="*/ 86 w 118"/>
                <a:gd name="T33" fmla="*/ 99 h 152"/>
                <a:gd name="T34" fmla="*/ 86 w 118"/>
                <a:gd name="T35" fmla="*/ 84 h 152"/>
                <a:gd name="T36" fmla="*/ 58 w 118"/>
                <a:gd name="T37" fmla="*/ 79 h 152"/>
                <a:gd name="T38" fmla="*/ 30 w 118"/>
                <a:gd name="T39" fmla="*/ 104 h 152"/>
                <a:gd name="T40" fmla="*/ 30 w 118"/>
                <a:gd name="T41" fmla="*/ 104 h 152"/>
                <a:gd name="T42" fmla="*/ 53 w 118"/>
                <a:gd name="T43" fmla="*/ 127 h 152"/>
                <a:gd name="T44" fmla="*/ 86 w 118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8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9"/>
                    <a:pt x="118" y="57"/>
                  </a:cubicBezTo>
                  <a:lnTo>
                    <a:pt x="118" y="149"/>
                  </a:lnTo>
                  <a:lnTo>
                    <a:pt x="87" y="149"/>
                  </a:lnTo>
                  <a:lnTo>
                    <a:pt x="87" y="131"/>
                  </a:lnTo>
                  <a:cubicBezTo>
                    <a:pt x="78" y="144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8" y="81"/>
                    <a:pt x="70" y="79"/>
                    <a:pt x="58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3" y="127"/>
                  </a:cubicBezTo>
                  <a:cubicBezTo>
                    <a:pt x="71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79"/>
            <p:cNvSpPr>
              <a:spLocks/>
            </p:cNvSpPr>
            <p:nvPr/>
          </p:nvSpPr>
          <p:spPr bwMode="auto">
            <a:xfrm>
              <a:off x="4317470" y="5989203"/>
              <a:ext cx="69673" cy="92269"/>
            </a:xfrm>
            <a:custGeom>
              <a:avLst/>
              <a:gdLst>
                <a:gd name="T0" fmla="*/ 0 w 117"/>
                <a:gd name="T1" fmla="*/ 78 h 153"/>
                <a:gd name="T2" fmla="*/ 0 w 117"/>
                <a:gd name="T3" fmla="*/ 75 h 153"/>
                <a:gd name="T4" fmla="*/ 68 w 117"/>
                <a:gd name="T5" fmla="*/ 0 h 153"/>
                <a:gd name="T6" fmla="*/ 115 w 117"/>
                <a:gd name="T7" fmla="*/ 21 h 153"/>
                <a:gd name="T8" fmla="*/ 98 w 117"/>
                <a:gd name="T9" fmla="*/ 43 h 153"/>
                <a:gd name="T10" fmla="*/ 68 w 117"/>
                <a:gd name="T11" fmla="*/ 28 h 153"/>
                <a:gd name="T12" fmla="*/ 33 w 117"/>
                <a:gd name="T13" fmla="*/ 75 h 153"/>
                <a:gd name="T14" fmla="*/ 33 w 117"/>
                <a:gd name="T15" fmla="*/ 77 h 153"/>
                <a:gd name="T16" fmla="*/ 69 w 117"/>
                <a:gd name="T17" fmla="*/ 124 h 153"/>
                <a:gd name="T18" fmla="*/ 99 w 117"/>
                <a:gd name="T19" fmla="*/ 109 h 153"/>
                <a:gd name="T20" fmla="*/ 117 w 117"/>
                <a:gd name="T21" fmla="*/ 130 h 153"/>
                <a:gd name="T22" fmla="*/ 68 w 117"/>
                <a:gd name="T23" fmla="*/ 153 h 153"/>
                <a:gd name="T24" fmla="*/ 0 w 117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89" y="0"/>
                    <a:pt x="103" y="8"/>
                    <a:pt x="115" y="21"/>
                  </a:cubicBezTo>
                  <a:lnTo>
                    <a:pt x="98" y="43"/>
                  </a:lnTo>
                  <a:cubicBezTo>
                    <a:pt x="90" y="35"/>
                    <a:pt x="82" y="28"/>
                    <a:pt x="68" y="28"/>
                  </a:cubicBezTo>
                  <a:cubicBezTo>
                    <a:pt x="48" y="28"/>
                    <a:pt x="33" y="48"/>
                    <a:pt x="33" y="75"/>
                  </a:cubicBezTo>
                  <a:lnTo>
                    <a:pt x="33" y="77"/>
                  </a:lnTo>
                  <a:cubicBezTo>
                    <a:pt x="33" y="105"/>
                    <a:pt x="48" y="124"/>
                    <a:pt x="69" y="124"/>
                  </a:cubicBezTo>
                  <a:cubicBezTo>
                    <a:pt x="82" y="124"/>
                    <a:pt x="90" y="118"/>
                    <a:pt x="99" y="109"/>
                  </a:cubicBezTo>
                  <a:lnTo>
                    <a:pt x="117" y="130"/>
                  </a:lnTo>
                  <a:cubicBezTo>
                    <a:pt x="105" y="143"/>
                    <a:pt x="90" y="153"/>
                    <a:pt x="68" y="153"/>
                  </a:cubicBezTo>
                  <a:cubicBezTo>
                    <a:pt x="28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80"/>
            <p:cNvSpPr>
              <a:spLocks noEditPoints="1"/>
            </p:cNvSpPr>
            <p:nvPr/>
          </p:nvSpPr>
          <p:spPr bwMode="auto">
            <a:xfrm>
              <a:off x="4394674" y="5987320"/>
              <a:ext cx="75322" cy="94152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4486944" y="5989203"/>
              <a:ext cx="116748" cy="90386"/>
            </a:xfrm>
            <a:custGeom>
              <a:avLst/>
              <a:gdLst>
                <a:gd name="T0" fmla="*/ 0 w 196"/>
                <a:gd name="T1" fmla="*/ 2 h 150"/>
                <a:gd name="T2" fmla="*/ 31 w 196"/>
                <a:gd name="T3" fmla="*/ 2 h 150"/>
                <a:gd name="T4" fmla="*/ 31 w 196"/>
                <a:gd name="T5" fmla="*/ 23 h 150"/>
                <a:gd name="T6" fmla="*/ 71 w 196"/>
                <a:gd name="T7" fmla="*/ 0 h 150"/>
                <a:gd name="T8" fmla="*/ 108 w 196"/>
                <a:gd name="T9" fmla="*/ 23 h 150"/>
                <a:gd name="T10" fmla="*/ 151 w 196"/>
                <a:gd name="T11" fmla="*/ 0 h 150"/>
                <a:gd name="T12" fmla="*/ 196 w 196"/>
                <a:gd name="T13" fmla="*/ 51 h 150"/>
                <a:gd name="T14" fmla="*/ 196 w 196"/>
                <a:gd name="T15" fmla="*/ 150 h 150"/>
                <a:gd name="T16" fmla="*/ 165 w 196"/>
                <a:gd name="T17" fmla="*/ 150 h 150"/>
                <a:gd name="T18" fmla="*/ 165 w 196"/>
                <a:gd name="T19" fmla="*/ 60 h 150"/>
                <a:gd name="T20" fmla="*/ 140 w 196"/>
                <a:gd name="T21" fmla="*/ 27 h 150"/>
                <a:gd name="T22" fmla="*/ 113 w 196"/>
                <a:gd name="T23" fmla="*/ 60 h 150"/>
                <a:gd name="T24" fmla="*/ 113 w 196"/>
                <a:gd name="T25" fmla="*/ 148 h 150"/>
                <a:gd name="T26" fmla="*/ 82 w 196"/>
                <a:gd name="T27" fmla="*/ 148 h 150"/>
                <a:gd name="T28" fmla="*/ 82 w 196"/>
                <a:gd name="T29" fmla="*/ 58 h 150"/>
                <a:gd name="T30" fmla="*/ 57 w 196"/>
                <a:gd name="T31" fmla="*/ 26 h 150"/>
                <a:gd name="T32" fmla="*/ 31 w 196"/>
                <a:gd name="T33" fmla="*/ 58 h 150"/>
                <a:gd name="T34" fmla="*/ 31 w 196"/>
                <a:gd name="T35" fmla="*/ 147 h 150"/>
                <a:gd name="T36" fmla="*/ 0 w 196"/>
                <a:gd name="T37" fmla="*/ 147 h 150"/>
                <a:gd name="T38" fmla="*/ 0 w 196"/>
                <a:gd name="T39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50">
                  <a:moveTo>
                    <a:pt x="0" y="2"/>
                  </a:moveTo>
                  <a:lnTo>
                    <a:pt x="31" y="2"/>
                  </a:lnTo>
                  <a:lnTo>
                    <a:pt x="31" y="23"/>
                  </a:lnTo>
                  <a:cubicBezTo>
                    <a:pt x="40" y="11"/>
                    <a:pt x="51" y="0"/>
                    <a:pt x="71" y="0"/>
                  </a:cubicBezTo>
                  <a:cubicBezTo>
                    <a:pt x="88" y="0"/>
                    <a:pt x="102" y="8"/>
                    <a:pt x="108" y="23"/>
                  </a:cubicBezTo>
                  <a:cubicBezTo>
                    <a:pt x="118" y="10"/>
                    <a:pt x="132" y="0"/>
                    <a:pt x="151" y="0"/>
                  </a:cubicBezTo>
                  <a:cubicBezTo>
                    <a:pt x="178" y="0"/>
                    <a:pt x="196" y="17"/>
                    <a:pt x="196" y="51"/>
                  </a:cubicBezTo>
                  <a:lnTo>
                    <a:pt x="196" y="150"/>
                  </a:lnTo>
                  <a:lnTo>
                    <a:pt x="165" y="150"/>
                  </a:lnTo>
                  <a:lnTo>
                    <a:pt x="165" y="60"/>
                  </a:lnTo>
                  <a:cubicBezTo>
                    <a:pt x="165" y="38"/>
                    <a:pt x="156" y="27"/>
                    <a:pt x="140" y="27"/>
                  </a:cubicBezTo>
                  <a:cubicBezTo>
                    <a:pt x="125" y="27"/>
                    <a:pt x="113" y="38"/>
                    <a:pt x="113" y="60"/>
                  </a:cubicBezTo>
                  <a:lnTo>
                    <a:pt x="113" y="148"/>
                  </a:lnTo>
                  <a:lnTo>
                    <a:pt x="82" y="148"/>
                  </a:lnTo>
                  <a:lnTo>
                    <a:pt x="82" y="58"/>
                  </a:lnTo>
                  <a:cubicBezTo>
                    <a:pt x="82" y="37"/>
                    <a:pt x="73" y="26"/>
                    <a:pt x="57" y="26"/>
                  </a:cubicBezTo>
                  <a:cubicBezTo>
                    <a:pt x="41" y="26"/>
                    <a:pt x="31" y="38"/>
                    <a:pt x="31" y="58"/>
                  </a:cubicBezTo>
                  <a:lnTo>
                    <a:pt x="31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2"/>
            <p:cNvSpPr>
              <a:spLocks noEditPoints="1"/>
            </p:cNvSpPr>
            <p:nvPr/>
          </p:nvSpPr>
          <p:spPr bwMode="auto">
            <a:xfrm>
              <a:off x="4622523" y="5987320"/>
              <a:ext cx="73439" cy="94152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3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8" y="154"/>
                    <a:pt x="67" y="154"/>
                  </a:cubicBezTo>
                  <a:cubicBezTo>
                    <a:pt x="28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4712908" y="5987320"/>
              <a:ext cx="69673" cy="90386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6 w 116"/>
                <a:gd name="T13" fmla="*/ 150 h 150"/>
                <a:gd name="T14" fmla="*/ 86 w 116"/>
                <a:gd name="T15" fmla="*/ 60 h 150"/>
                <a:gd name="T16" fmla="*/ 60 w 116"/>
                <a:gd name="T17" fmla="*/ 28 h 150"/>
                <a:gd name="T18" fmla="*/ 32 w 116"/>
                <a:gd name="T19" fmla="*/ 60 h 150"/>
                <a:gd name="T20" fmla="*/ 32 w 116"/>
                <a:gd name="T21" fmla="*/ 149 h 150"/>
                <a:gd name="T22" fmla="*/ 1 w 116"/>
                <a:gd name="T23" fmla="*/ 149 h 150"/>
                <a:gd name="T24" fmla="*/ 1 w 116"/>
                <a:gd name="T25" fmla="*/ 4 h 150"/>
                <a:gd name="T26" fmla="*/ 0 w 116"/>
                <a:gd name="T27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6" y="150"/>
                  </a:lnTo>
                  <a:lnTo>
                    <a:pt x="86" y="60"/>
                  </a:lnTo>
                  <a:cubicBezTo>
                    <a:pt x="86" y="40"/>
                    <a:pt x="76" y="28"/>
                    <a:pt x="60" y="28"/>
                  </a:cubicBezTo>
                  <a:cubicBezTo>
                    <a:pt x="44" y="28"/>
                    <a:pt x="32" y="40"/>
                    <a:pt x="32" y="60"/>
                  </a:cubicBezTo>
                  <a:lnTo>
                    <a:pt x="32" y="149"/>
                  </a:lnTo>
                  <a:lnTo>
                    <a:pt x="1" y="149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84"/>
            <p:cNvSpPr>
              <a:spLocks/>
            </p:cNvSpPr>
            <p:nvPr/>
          </p:nvSpPr>
          <p:spPr bwMode="auto">
            <a:xfrm>
              <a:off x="4797645" y="5966607"/>
              <a:ext cx="48959" cy="114866"/>
            </a:xfrm>
            <a:custGeom>
              <a:avLst/>
              <a:gdLst>
                <a:gd name="T0" fmla="*/ 16 w 81"/>
                <a:gd name="T1" fmla="*/ 151 h 191"/>
                <a:gd name="T2" fmla="*/ 16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6 w 81"/>
                <a:gd name="T9" fmla="*/ 40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7 w 81"/>
                <a:gd name="T21" fmla="*/ 68 h 191"/>
                <a:gd name="T22" fmla="*/ 47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1"/>
                  </a:moveTo>
                  <a:lnTo>
                    <a:pt x="16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7" y="68"/>
                  </a:lnTo>
                  <a:lnTo>
                    <a:pt x="47" y="146"/>
                  </a:lnTo>
                  <a:cubicBezTo>
                    <a:pt x="47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4" y="190"/>
                    <a:pt x="16" y="180"/>
                    <a:pt x="16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Rectangle 85"/>
            <p:cNvSpPr>
              <a:spLocks noChangeArrowheads="1"/>
            </p:cNvSpPr>
            <p:nvPr/>
          </p:nvSpPr>
          <p:spPr bwMode="auto">
            <a:xfrm>
              <a:off x="5332428" y="5623894"/>
              <a:ext cx="1483834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86"/>
            <p:cNvSpPr>
              <a:spLocks/>
            </p:cNvSpPr>
            <p:nvPr/>
          </p:nvSpPr>
          <p:spPr bwMode="auto">
            <a:xfrm>
              <a:off x="5712801" y="5686034"/>
              <a:ext cx="60257" cy="8850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87"/>
            <p:cNvSpPr>
              <a:spLocks/>
            </p:cNvSpPr>
            <p:nvPr/>
          </p:nvSpPr>
          <p:spPr bwMode="auto">
            <a:xfrm>
              <a:off x="5786240" y="5686034"/>
              <a:ext cx="65907" cy="8850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88"/>
            <p:cNvSpPr>
              <a:spLocks noEditPoints="1"/>
            </p:cNvSpPr>
            <p:nvPr/>
          </p:nvSpPr>
          <p:spPr bwMode="auto">
            <a:xfrm>
              <a:off x="5863444" y="5686034"/>
              <a:ext cx="79088" cy="8850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89"/>
            <p:cNvSpPr>
              <a:spLocks noEditPoints="1"/>
            </p:cNvSpPr>
            <p:nvPr/>
          </p:nvSpPr>
          <p:spPr bwMode="auto">
            <a:xfrm>
              <a:off x="5953830" y="5686034"/>
              <a:ext cx="65907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031035" y="5686034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91"/>
            <p:cNvSpPr>
              <a:spLocks noEditPoints="1"/>
            </p:cNvSpPr>
            <p:nvPr/>
          </p:nvSpPr>
          <p:spPr bwMode="auto">
            <a:xfrm>
              <a:off x="6102591" y="5686034"/>
              <a:ext cx="67789" cy="86620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6208041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93"/>
            <p:cNvSpPr>
              <a:spLocks/>
            </p:cNvSpPr>
            <p:nvPr/>
          </p:nvSpPr>
          <p:spPr bwMode="auto">
            <a:xfrm>
              <a:off x="6283363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94"/>
            <p:cNvSpPr>
              <a:spLocks noEditPoints="1"/>
            </p:cNvSpPr>
            <p:nvPr/>
          </p:nvSpPr>
          <p:spPr bwMode="auto">
            <a:xfrm>
              <a:off x="6353034" y="5686034"/>
              <a:ext cx="67789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6422707" y="5686034"/>
              <a:ext cx="77205" cy="8850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6511210" y="5686034"/>
              <a:ext cx="16948" cy="8850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97"/>
            <p:cNvSpPr>
              <a:spLocks/>
            </p:cNvSpPr>
            <p:nvPr/>
          </p:nvSpPr>
          <p:spPr bwMode="auto">
            <a:xfrm>
              <a:off x="6543222" y="5686034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98"/>
            <p:cNvSpPr>
              <a:spLocks/>
            </p:cNvSpPr>
            <p:nvPr/>
          </p:nvSpPr>
          <p:spPr bwMode="auto">
            <a:xfrm>
              <a:off x="6624192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99"/>
            <p:cNvSpPr>
              <a:spLocks/>
            </p:cNvSpPr>
            <p:nvPr/>
          </p:nvSpPr>
          <p:spPr bwMode="auto">
            <a:xfrm>
              <a:off x="6688215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100"/>
            <p:cNvSpPr>
              <a:spLocks/>
            </p:cNvSpPr>
            <p:nvPr/>
          </p:nvSpPr>
          <p:spPr bwMode="auto">
            <a:xfrm>
              <a:off x="5712801" y="5686034"/>
              <a:ext cx="60257" cy="8850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101"/>
            <p:cNvSpPr>
              <a:spLocks/>
            </p:cNvSpPr>
            <p:nvPr/>
          </p:nvSpPr>
          <p:spPr bwMode="auto">
            <a:xfrm>
              <a:off x="5786240" y="5686034"/>
              <a:ext cx="65907" cy="8850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102"/>
            <p:cNvSpPr>
              <a:spLocks noEditPoints="1"/>
            </p:cNvSpPr>
            <p:nvPr/>
          </p:nvSpPr>
          <p:spPr bwMode="auto">
            <a:xfrm>
              <a:off x="5863444" y="5686034"/>
              <a:ext cx="79088" cy="8850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103"/>
            <p:cNvSpPr>
              <a:spLocks noEditPoints="1"/>
            </p:cNvSpPr>
            <p:nvPr/>
          </p:nvSpPr>
          <p:spPr bwMode="auto">
            <a:xfrm>
              <a:off x="5953830" y="5686034"/>
              <a:ext cx="65907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104"/>
            <p:cNvSpPr>
              <a:spLocks/>
            </p:cNvSpPr>
            <p:nvPr/>
          </p:nvSpPr>
          <p:spPr bwMode="auto">
            <a:xfrm>
              <a:off x="6031035" y="5686034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105"/>
            <p:cNvSpPr>
              <a:spLocks noEditPoints="1"/>
            </p:cNvSpPr>
            <p:nvPr/>
          </p:nvSpPr>
          <p:spPr bwMode="auto">
            <a:xfrm>
              <a:off x="6102591" y="5686034"/>
              <a:ext cx="67789" cy="86620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 106"/>
            <p:cNvSpPr>
              <a:spLocks/>
            </p:cNvSpPr>
            <p:nvPr/>
          </p:nvSpPr>
          <p:spPr bwMode="auto">
            <a:xfrm>
              <a:off x="6208041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 107"/>
            <p:cNvSpPr>
              <a:spLocks/>
            </p:cNvSpPr>
            <p:nvPr/>
          </p:nvSpPr>
          <p:spPr bwMode="auto">
            <a:xfrm>
              <a:off x="6283363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 108"/>
            <p:cNvSpPr>
              <a:spLocks noEditPoints="1"/>
            </p:cNvSpPr>
            <p:nvPr/>
          </p:nvSpPr>
          <p:spPr bwMode="auto">
            <a:xfrm>
              <a:off x="6353034" y="5686034"/>
              <a:ext cx="67789" cy="8850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 109"/>
            <p:cNvSpPr>
              <a:spLocks/>
            </p:cNvSpPr>
            <p:nvPr/>
          </p:nvSpPr>
          <p:spPr bwMode="auto">
            <a:xfrm>
              <a:off x="6422707" y="5686034"/>
              <a:ext cx="77205" cy="8850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Rectangle 110"/>
            <p:cNvSpPr>
              <a:spLocks noChangeArrowheads="1"/>
            </p:cNvSpPr>
            <p:nvPr/>
          </p:nvSpPr>
          <p:spPr bwMode="auto">
            <a:xfrm>
              <a:off x="6511210" y="5686034"/>
              <a:ext cx="16948" cy="8850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 111"/>
            <p:cNvSpPr>
              <a:spLocks/>
            </p:cNvSpPr>
            <p:nvPr/>
          </p:nvSpPr>
          <p:spPr bwMode="auto">
            <a:xfrm>
              <a:off x="6543222" y="5686034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 112"/>
            <p:cNvSpPr>
              <a:spLocks/>
            </p:cNvSpPr>
            <p:nvPr/>
          </p:nvSpPr>
          <p:spPr bwMode="auto">
            <a:xfrm>
              <a:off x="6624192" y="5686034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 113"/>
            <p:cNvSpPr>
              <a:spLocks/>
            </p:cNvSpPr>
            <p:nvPr/>
          </p:nvSpPr>
          <p:spPr bwMode="auto">
            <a:xfrm>
              <a:off x="6688215" y="5686034"/>
              <a:ext cx="62141" cy="8850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Freeform 114"/>
            <p:cNvSpPr>
              <a:spLocks/>
            </p:cNvSpPr>
            <p:nvPr/>
          </p:nvSpPr>
          <p:spPr bwMode="auto">
            <a:xfrm>
              <a:off x="5420931" y="5638958"/>
              <a:ext cx="231614" cy="167591"/>
            </a:xfrm>
            <a:custGeom>
              <a:avLst/>
              <a:gdLst>
                <a:gd name="T0" fmla="*/ 365 w 382"/>
                <a:gd name="T1" fmla="*/ 155 h 279"/>
                <a:gd name="T2" fmla="*/ 323 w 382"/>
                <a:gd name="T3" fmla="*/ 129 h 279"/>
                <a:gd name="T4" fmla="*/ 330 w 382"/>
                <a:gd name="T5" fmla="*/ 101 h 279"/>
                <a:gd name="T6" fmla="*/ 315 w 382"/>
                <a:gd name="T7" fmla="*/ 65 h 279"/>
                <a:gd name="T8" fmla="*/ 279 w 382"/>
                <a:gd name="T9" fmla="*/ 50 h 279"/>
                <a:gd name="T10" fmla="*/ 247 w 382"/>
                <a:gd name="T11" fmla="*/ 62 h 279"/>
                <a:gd name="T12" fmla="*/ 209 w 382"/>
                <a:gd name="T13" fmla="*/ 17 h 279"/>
                <a:gd name="T14" fmla="*/ 153 w 382"/>
                <a:gd name="T15" fmla="*/ 0 h 279"/>
                <a:gd name="T16" fmla="*/ 82 w 382"/>
                <a:gd name="T17" fmla="*/ 30 h 279"/>
                <a:gd name="T18" fmla="*/ 52 w 382"/>
                <a:gd name="T19" fmla="*/ 101 h 279"/>
                <a:gd name="T20" fmla="*/ 52 w 382"/>
                <a:gd name="T21" fmla="*/ 110 h 279"/>
                <a:gd name="T22" fmla="*/ 14 w 382"/>
                <a:gd name="T23" fmla="*/ 143 h 279"/>
                <a:gd name="T24" fmla="*/ 0 w 382"/>
                <a:gd name="T25" fmla="*/ 190 h 279"/>
                <a:gd name="T26" fmla="*/ 27 w 382"/>
                <a:gd name="T27" fmla="*/ 253 h 279"/>
                <a:gd name="T28" fmla="*/ 89 w 382"/>
                <a:gd name="T29" fmla="*/ 279 h 279"/>
                <a:gd name="T30" fmla="*/ 304 w 382"/>
                <a:gd name="T31" fmla="*/ 279 h 279"/>
                <a:gd name="T32" fmla="*/ 358 w 382"/>
                <a:gd name="T33" fmla="*/ 256 h 279"/>
                <a:gd name="T34" fmla="*/ 380 w 382"/>
                <a:gd name="T35" fmla="*/ 203 h 279"/>
                <a:gd name="T36" fmla="*/ 365 w 382"/>
                <a:gd name="T37" fmla="*/ 15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279">
                  <a:moveTo>
                    <a:pt x="365" y="155"/>
                  </a:moveTo>
                  <a:cubicBezTo>
                    <a:pt x="354" y="141"/>
                    <a:pt x="340" y="133"/>
                    <a:pt x="323" y="129"/>
                  </a:cubicBezTo>
                  <a:cubicBezTo>
                    <a:pt x="328" y="120"/>
                    <a:pt x="330" y="111"/>
                    <a:pt x="330" y="101"/>
                  </a:cubicBezTo>
                  <a:cubicBezTo>
                    <a:pt x="330" y="87"/>
                    <a:pt x="325" y="75"/>
                    <a:pt x="315" y="65"/>
                  </a:cubicBezTo>
                  <a:cubicBezTo>
                    <a:pt x="305" y="55"/>
                    <a:pt x="294" y="50"/>
                    <a:pt x="279" y="50"/>
                  </a:cubicBezTo>
                  <a:cubicBezTo>
                    <a:pt x="267" y="50"/>
                    <a:pt x="255" y="54"/>
                    <a:pt x="247" y="62"/>
                  </a:cubicBezTo>
                  <a:cubicBezTo>
                    <a:pt x="239" y="44"/>
                    <a:pt x="227" y="29"/>
                    <a:pt x="209" y="17"/>
                  </a:cubicBezTo>
                  <a:cubicBezTo>
                    <a:pt x="192" y="6"/>
                    <a:pt x="173" y="0"/>
                    <a:pt x="153" y="0"/>
                  </a:cubicBezTo>
                  <a:cubicBezTo>
                    <a:pt x="125" y="0"/>
                    <a:pt x="102" y="10"/>
                    <a:pt x="82" y="30"/>
                  </a:cubicBezTo>
                  <a:cubicBezTo>
                    <a:pt x="62" y="50"/>
                    <a:pt x="52" y="74"/>
                    <a:pt x="52" y="101"/>
                  </a:cubicBezTo>
                  <a:lnTo>
                    <a:pt x="52" y="110"/>
                  </a:lnTo>
                  <a:cubicBezTo>
                    <a:pt x="37" y="118"/>
                    <a:pt x="24" y="128"/>
                    <a:pt x="14" y="143"/>
                  </a:cubicBezTo>
                  <a:cubicBezTo>
                    <a:pt x="5" y="158"/>
                    <a:pt x="0" y="173"/>
                    <a:pt x="0" y="190"/>
                  </a:cubicBezTo>
                  <a:cubicBezTo>
                    <a:pt x="0" y="214"/>
                    <a:pt x="9" y="235"/>
                    <a:pt x="27" y="253"/>
                  </a:cubicBezTo>
                  <a:cubicBezTo>
                    <a:pt x="44" y="270"/>
                    <a:pt x="64" y="279"/>
                    <a:pt x="89" y="279"/>
                  </a:cubicBezTo>
                  <a:lnTo>
                    <a:pt x="304" y="279"/>
                  </a:lnTo>
                  <a:cubicBezTo>
                    <a:pt x="325" y="279"/>
                    <a:pt x="343" y="271"/>
                    <a:pt x="358" y="256"/>
                  </a:cubicBezTo>
                  <a:cubicBezTo>
                    <a:pt x="373" y="241"/>
                    <a:pt x="380" y="224"/>
                    <a:pt x="380" y="203"/>
                  </a:cubicBezTo>
                  <a:cubicBezTo>
                    <a:pt x="382" y="185"/>
                    <a:pt x="377" y="169"/>
                    <a:pt x="365" y="15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Freeform 115"/>
            <p:cNvSpPr>
              <a:spLocks/>
            </p:cNvSpPr>
            <p:nvPr/>
          </p:nvSpPr>
          <p:spPr bwMode="auto">
            <a:xfrm>
              <a:off x="3554839" y="1375759"/>
              <a:ext cx="5039011" cy="606338"/>
            </a:xfrm>
            <a:custGeom>
              <a:avLst/>
              <a:gdLst>
                <a:gd name="T0" fmla="*/ 8321 w 8371"/>
                <a:gd name="T1" fmla="*/ 1006 h 1006"/>
                <a:gd name="T2" fmla="*/ 50 w 8371"/>
                <a:gd name="T3" fmla="*/ 1006 h 1006"/>
                <a:gd name="T4" fmla="*/ 0 w 8371"/>
                <a:gd name="T5" fmla="*/ 956 h 1006"/>
                <a:gd name="T6" fmla="*/ 0 w 8371"/>
                <a:gd name="T7" fmla="*/ 50 h 1006"/>
                <a:gd name="T8" fmla="*/ 50 w 8371"/>
                <a:gd name="T9" fmla="*/ 0 h 1006"/>
                <a:gd name="T10" fmla="*/ 8321 w 8371"/>
                <a:gd name="T11" fmla="*/ 0 h 1006"/>
                <a:gd name="T12" fmla="*/ 8371 w 8371"/>
                <a:gd name="T13" fmla="*/ 50 h 1006"/>
                <a:gd name="T14" fmla="*/ 8371 w 8371"/>
                <a:gd name="T15" fmla="*/ 956 h 1006"/>
                <a:gd name="T16" fmla="*/ 8321 w 8371"/>
                <a:gd name="T17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1" h="1006">
                  <a:moveTo>
                    <a:pt x="8321" y="1006"/>
                  </a:moveTo>
                  <a:lnTo>
                    <a:pt x="50" y="1006"/>
                  </a:lnTo>
                  <a:cubicBezTo>
                    <a:pt x="22" y="1006"/>
                    <a:pt x="0" y="984"/>
                    <a:pt x="0" y="956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8321" y="0"/>
                  </a:lnTo>
                  <a:cubicBezTo>
                    <a:pt x="8349" y="0"/>
                    <a:pt x="8371" y="23"/>
                    <a:pt x="8371" y="50"/>
                  </a:cubicBezTo>
                  <a:lnTo>
                    <a:pt x="8371" y="956"/>
                  </a:lnTo>
                  <a:cubicBezTo>
                    <a:pt x="8371" y="985"/>
                    <a:pt x="8350" y="1006"/>
                    <a:pt x="8321" y="1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 116"/>
            <p:cNvSpPr>
              <a:spLocks noEditPoints="1"/>
            </p:cNvSpPr>
            <p:nvPr/>
          </p:nvSpPr>
          <p:spPr bwMode="auto">
            <a:xfrm>
              <a:off x="3545425" y="1368227"/>
              <a:ext cx="5055959" cy="621403"/>
            </a:xfrm>
            <a:custGeom>
              <a:avLst/>
              <a:gdLst>
                <a:gd name="T0" fmla="*/ 8334 w 8397"/>
                <a:gd name="T1" fmla="*/ 1031 h 1031"/>
                <a:gd name="T2" fmla="*/ 63 w 8397"/>
                <a:gd name="T3" fmla="*/ 1031 h 1031"/>
                <a:gd name="T4" fmla="*/ 0 w 8397"/>
                <a:gd name="T5" fmla="*/ 968 h 1031"/>
                <a:gd name="T6" fmla="*/ 0 w 8397"/>
                <a:gd name="T7" fmla="*/ 62 h 1031"/>
                <a:gd name="T8" fmla="*/ 63 w 8397"/>
                <a:gd name="T9" fmla="*/ 0 h 1031"/>
                <a:gd name="T10" fmla="*/ 8334 w 8397"/>
                <a:gd name="T11" fmla="*/ 0 h 1031"/>
                <a:gd name="T12" fmla="*/ 8397 w 8397"/>
                <a:gd name="T13" fmla="*/ 62 h 1031"/>
                <a:gd name="T14" fmla="*/ 8397 w 8397"/>
                <a:gd name="T15" fmla="*/ 968 h 1031"/>
                <a:gd name="T16" fmla="*/ 8334 w 8397"/>
                <a:gd name="T17" fmla="*/ 1031 h 1031"/>
                <a:gd name="T18" fmla="*/ 63 w 8397"/>
                <a:gd name="T19" fmla="*/ 26 h 1031"/>
                <a:gd name="T20" fmla="*/ 25 w 8397"/>
                <a:gd name="T21" fmla="*/ 63 h 1031"/>
                <a:gd name="T22" fmla="*/ 25 w 8397"/>
                <a:gd name="T23" fmla="*/ 970 h 1031"/>
                <a:gd name="T24" fmla="*/ 63 w 8397"/>
                <a:gd name="T25" fmla="*/ 1007 h 1031"/>
                <a:gd name="T26" fmla="*/ 8334 w 8397"/>
                <a:gd name="T27" fmla="*/ 1007 h 1031"/>
                <a:gd name="T28" fmla="*/ 8372 w 8397"/>
                <a:gd name="T29" fmla="*/ 970 h 1031"/>
                <a:gd name="T30" fmla="*/ 8372 w 8397"/>
                <a:gd name="T31" fmla="*/ 63 h 1031"/>
                <a:gd name="T32" fmla="*/ 8334 w 8397"/>
                <a:gd name="T33" fmla="*/ 26 h 1031"/>
                <a:gd name="T34" fmla="*/ 63 w 8397"/>
                <a:gd name="T35" fmla="*/ 2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97" h="1031">
                  <a:moveTo>
                    <a:pt x="8334" y="1031"/>
                  </a:moveTo>
                  <a:lnTo>
                    <a:pt x="63" y="1031"/>
                  </a:lnTo>
                  <a:cubicBezTo>
                    <a:pt x="28" y="1031"/>
                    <a:pt x="0" y="1003"/>
                    <a:pt x="0" y="968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8334" y="0"/>
                  </a:lnTo>
                  <a:cubicBezTo>
                    <a:pt x="8369" y="0"/>
                    <a:pt x="8397" y="27"/>
                    <a:pt x="8397" y="62"/>
                  </a:cubicBezTo>
                  <a:lnTo>
                    <a:pt x="8397" y="968"/>
                  </a:lnTo>
                  <a:cubicBezTo>
                    <a:pt x="8397" y="1003"/>
                    <a:pt x="8369" y="1031"/>
                    <a:pt x="8334" y="1031"/>
                  </a:cubicBezTo>
                  <a:close/>
                  <a:moveTo>
                    <a:pt x="63" y="26"/>
                  </a:moveTo>
                  <a:cubicBezTo>
                    <a:pt x="42" y="26"/>
                    <a:pt x="25" y="42"/>
                    <a:pt x="25" y="63"/>
                  </a:cubicBezTo>
                  <a:lnTo>
                    <a:pt x="25" y="970"/>
                  </a:lnTo>
                  <a:cubicBezTo>
                    <a:pt x="25" y="991"/>
                    <a:pt x="42" y="1007"/>
                    <a:pt x="63" y="1007"/>
                  </a:cubicBezTo>
                  <a:lnTo>
                    <a:pt x="8334" y="1007"/>
                  </a:lnTo>
                  <a:cubicBezTo>
                    <a:pt x="8355" y="1007"/>
                    <a:pt x="8372" y="991"/>
                    <a:pt x="8372" y="970"/>
                  </a:cubicBezTo>
                  <a:lnTo>
                    <a:pt x="8372" y="63"/>
                  </a:lnTo>
                  <a:cubicBezTo>
                    <a:pt x="8372" y="42"/>
                    <a:pt x="8355" y="26"/>
                    <a:pt x="8334" y="26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Freeform 124"/>
            <p:cNvSpPr>
              <a:spLocks/>
            </p:cNvSpPr>
            <p:nvPr/>
          </p:nvSpPr>
          <p:spPr bwMode="auto">
            <a:xfrm>
              <a:off x="7132612" y="1620554"/>
              <a:ext cx="73439" cy="116748"/>
            </a:xfrm>
            <a:custGeom>
              <a:avLst/>
              <a:gdLst>
                <a:gd name="T0" fmla="*/ 0 w 39"/>
                <a:gd name="T1" fmla="*/ 0 h 62"/>
                <a:gd name="T2" fmla="*/ 38 w 39"/>
                <a:gd name="T3" fmla="*/ 0 h 62"/>
                <a:gd name="T4" fmla="*/ 38 w 39"/>
                <a:gd name="T5" fmla="*/ 6 h 62"/>
                <a:gd name="T6" fmla="*/ 7 w 39"/>
                <a:gd name="T7" fmla="*/ 6 h 62"/>
                <a:gd name="T8" fmla="*/ 7 w 39"/>
                <a:gd name="T9" fmla="*/ 28 h 62"/>
                <a:gd name="T10" fmla="*/ 35 w 39"/>
                <a:gd name="T11" fmla="*/ 28 h 62"/>
                <a:gd name="T12" fmla="*/ 35 w 39"/>
                <a:gd name="T13" fmla="*/ 34 h 62"/>
                <a:gd name="T14" fmla="*/ 7 w 39"/>
                <a:gd name="T15" fmla="*/ 34 h 62"/>
                <a:gd name="T16" fmla="*/ 7 w 39"/>
                <a:gd name="T17" fmla="*/ 56 h 62"/>
                <a:gd name="T18" fmla="*/ 39 w 39"/>
                <a:gd name="T19" fmla="*/ 56 h 62"/>
                <a:gd name="T20" fmla="*/ 39 w 39"/>
                <a:gd name="T21" fmla="*/ 62 h 62"/>
                <a:gd name="T22" fmla="*/ 0 w 39"/>
                <a:gd name="T23" fmla="*/ 62 h 62"/>
                <a:gd name="T24" fmla="*/ 0 w 39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2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7" y="6"/>
                  </a:lnTo>
                  <a:lnTo>
                    <a:pt x="7" y="28"/>
                  </a:lnTo>
                  <a:lnTo>
                    <a:pt x="35" y="28"/>
                  </a:lnTo>
                  <a:lnTo>
                    <a:pt x="35" y="34"/>
                  </a:lnTo>
                  <a:lnTo>
                    <a:pt x="7" y="34"/>
                  </a:lnTo>
                  <a:lnTo>
                    <a:pt x="7" y="56"/>
                  </a:lnTo>
                  <a:lnTo>
                    <a:pt x="39" y="56"/>
                  </a:lnTo>
                  <a:lnTo>
                    <a:pt x="3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7222998" y="1618670"/>
              <a:ext cx="86620" cy="122398"/>
            </a:xfrm>
            <a:custGeom>
              <a:avLst/>
              <a:gdLst>
                <a:gd name="T0" fmla="*/ 0 w 145"/>
                <a:gd name="T1" fmla="*/ 101 h 201"/>
                <a:gd name="T2" fmla="*/ 0 w 145"/>
                <a:gd name="T3" fmla="*/ 100 h 201"/>
                <a:gd name="T4" fmla="*/ 85 w 145"/>
                <a:gd name="T5" fmla="*/ 0 h 201"/>
                <a:gd name="T6" fmla="*/ 144 w 145"/>
                <a:gd name="T7" fmla="*/ 24 h 201"/>
                <a:gd name="T8" fmla="*/ 132 w 145"/>
                <a:gd name="T9" fmla="*/ 40 h 201"/>
                <a:gd name="T10" fmla="*/ 85 w 145"/>
                <a:gd name="T11" fmla="*/ 20 h 201"/>
                <a:gd name="T12" fmla="*/ 22 w 145"/>
                <a:gd name="T13" fmla="*/ 100 h 201"/>
                <a:gd name="T14" fmla="*/ 22 w 145"/>
                <a:gd name="T15" fmla="*/ 101 h 201"/>
                <a:gd name="T16" fmla="*/ 85 w 145"/>
                <a:gd name="T17" fmla="*/ 181 h 201"/>
                <a:gd name="T18" fmla="*/ 133 w 145"/>
                <a:gd name="T19" fmla="*/ 160 h 201"/>
                <a:gd name="T20" fmla="*/ 145 w 145"/>
                <a:gd name="T21" fmla="*/ 175 h 201"/>
                <a:gd name="T22" fmla="*/ 84 w 145"/>
                <a:gd name="T23" fmla="*/ 201 h 201"/>
                <a:gd name="T24" fmla="*/ 0 w 145"/>
                <a:gd name="T25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01">
                  <a:moveTo>
                    <a:pt x="0" y="101"/>
                  </a:moveTo>
                  <a:lnTo>
                    <a:pt x="0" y="100"/>
                  </a:lnTo>
                  <a:cubicBezTo>
                    <a:pt x="0" y="41"/>
                    <a:pt x="37" y="0"/>
                    <a:pt x="85" y="0"/>
                  </a:cubicBezTo>
                  <a:cubicBezTo>
                    <a:pt x="112" y="0"/>
                    <a:pt x="129" y="10"/>
                    <a:pt x="144" y="24"/>
                  </a:cubicBezTo>
                  <a:lnTo>
                    <a:pt x="132" y="40"/>
                  </a:lnTo>
                  <a:cubicBezTo>
                    <a:pt x="119" y="29"/>
                    <a:pt x="104" y="20"/>
                    <a:pt x="85" y="20"/>
                  </a:cubicBezTo>
                  <a:cubicBezTo>
                    <a:pt x="49" y="20"/>
                    <a:pt x="22" y="53"/>
                    <a:pt x="22" y="100"/>
                  </a:cubicBezTo>
                  <a:lnTo>
                    <a:pt x="22" y="101"/>
                  </a:lnTo>
                  <a:cubicBezTo>
                    <a:pt x="22" y="149"/>
                    <a:pt x="49" y="181"/>
                    <a:pt x="85" y="181"/>
                  </a:cubicBezTo>
                  <a:cubicBezTo>
                    <a:pt x="105" y="181"/>
                    <a:pt x="119" y="173"/>
                    <a:pt x="133" y="160"/>
                  </a:cubicBezTo>
                  <a:lnTo>
                    <a:pt x="145" y="175"/>
                  </a:lnTo>
                  <a:cubicBezTo>
                    <a:pt x="129" y="191"/>
                    <a:pt x="110" y="201"/>
                    <a:pt x="84" y="201"/>
                  </a:cubicBezTo>
                  <a:cubicBezTo>
                    <a:pt x="36" y="200"/>
                    <a:pt x="0" y="160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Freeform 126"/>
            <p:cNvSpPr>
              <a:spLocks/>
            </p:cNvSpPr>
            <p:nvPr/>
          </p:nvSpPr>
          <p:spPr bwMode="auto">
            <a:xfrm>
              <a:off x="7322800" y="1618670"/>
              <a:ext cx="71555" cy="118632"/>
            </a:xfrm>
            <a:custGeom>
              <a:avLst/>
              <a:gdLst>
                <a:gd name="T0" fmla="*/ 0 w 117"/>
                <a:gd name="T1" fmla="*/ 182 h 198"/>
                <a:gd name="T2" fmla="*/ 62 w 117"/>
                <a:gd name="T3" fmla="*/ 112 h 198"/>
                <a:gd name="T4" fmla="*/ 95 w 117"/>
                <a:gd name="T5" fmla="*/ 55 h 198"/>
                <a:gd name="T6" fmla="*/ 60 w 117"/>
                <a:gd name="T7" fmla="*/ 20 h 198"/>
                <a:gd name="T8" fmla="*/ 16 w 117"/>
                <a:gd name="T9" fmla="*/ 47 h 198"/>
                <a:gd name="T10" fmla="*/ 1 w 117"/>
                <a:gd name="T11" fmla="*/ 35 h 198"/>
                <a:gd name="T12" fmla="*/ 61 w 117"/>
                <a:gd name="T13" fmla="*/ 0 h 198"/>
                <a:gd name="T14" fmla="*/ 116 w 117"/>
                <a:gd name="T15" fmla="*/ 52 h 198"/>
                <a:gd name="T16" fmla="*/ 116 w 117"/>
                <a:gd name="T17" fmla="*/ 53 h 198"/>
                <a:gd name="T18" fmla="*/ 77 w 117"/>
                <a:gd name="T19" fmla="*/ 123 h 198"/>
                <a:gd name="T20" fmla="*/ 29 w 117"/>
                <a:gd name="T21" fmla="*/ 178 h 198"/>
                <a:gd name="T22" fmla="*/ 117 w 117"/>
                <a:gd name="T23" fmla="*/ 178 h 198"/>
                <a:gd name="T24" fmla="*/ 117 w 117"/>
                <a:gd name="T25" fmla="*/ 198 h 198"/>
                <a:gd name="T26" fmla="*/ 0 w 117"/>
                <a:gd name="T27" fmla="*/ 198 h 198"/>
                <a:gd name="T28" fmla="*/ 0 w 117"/>
                <a:gd name="T29" fmla="*/ 18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98">
                  <a:moveTo>
                    <a:pt x="0" y="182"/>
                  </a:moveTo>
                  <a:lnTo>
                    <a:pt x="62" y="112"/>
                  </a:lnTo>
                  <a:cubicBezTo>
                    <a:pt x="86" y="87"/>
                    <a:pt x="95" y="74"/>
                    <a:pt x="95" y="55"/>
                  </a:cubicBezTo>
                  <a:cubicBezTo>
                    <a:pt x="95" y="34"/>
                    <a:pt x="80" y="20"/>
                    <a:pt x="60" y="20"/>
                  </a:cubicBezTo>
                  <a:cubicBezTo>
                    <a:pt x="42" y="20"/>
                    <a:pt x="30" y="30"/>
                    <a:pt x="16" y="47"/>
                  </a:cubicBezTo>
                  <a:lnTo>
                    <a:pt x="1" y="35"/>
                  </a:lnTo>
                  <a:cubicBezTo>
                    <a:pt x="16" y="14"/>
                    <a:pt x="33" y="0"/>
                    <a:pt x="61" y="0"/>
                  </a:cubicBezTo>
                  <a:cubicBezTo>
                    <a:pt x="92" y="0"/>
                    <a:pt x="116" y="21"/>
                    <a:pt x="116" y="52"/>
                  </a:cubicBezTo>
                  <a:lnTo>
                    <a:pt x="116" y="53"/>
                  </a:lnTo>
                  <a:cubicBezTo>
                    <a:pt x="116" y="78"/>
                    <a:pt x="104" y="95"/>
                    <a:pt x="77" y="123"/>
                  </a:cubicBezTo>
                  <a:lnTo>
                    <a:pt x="29" y="178"/>
                  </a:lnTo>
                  <a:lnTo>
                    <a:pt x="117" y="178"/>
                  </a:lnTo>
                  <a:lnTo>
                    <a:pt x="117" y="198"/>
                  </a:lnTo>
                  <a:lnTo>
                    <a:pt x="0" y="19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Freeform 127"/>
            <p:cNvSpPr>
              <a:spLocks noEditPoints="1"/>
            </p:cNvSpPr>
            <p:nvPr/>
          </p:nvSpPr>
          <p:spPr bwMode="auto">
            <a:xfrm>
              <a:off x="7407536" y="1620554"/>
              <a:ext cx="101684" cy="116748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2 w 168"/>
                <a:gd name="T19" fmla="*/ 127 h 195"/>
                <a:gd name="T20" fmla="*/ 86 w 168"/>
                <a:gd name="T21" fmla="*/ 28 h 195"/>
                <a:gd name="T22" fmla="*/ 49 w 168"/>
                <a:gd name="T23" fmla="*/ 127 h 195"/>
                <a:gd name="T24" fmla="*/ 122 w 168"/>
                <a:gd name="T2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2" y="127"/>
                  </a:moveTo>
                  <a:lnTo>
                    <a:pt x="86" y="28"/>
                  </a:lnTo>
                  <a:lnTo>
                    <a:pt x="49" y="127"/>
                  </a:lnTo>
                  <a:lnTo>
                    <a:pt x="12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Freeform 128"/>
            <p:cNvSpPr>
              <a:spLocks noEditPoints="1"/>
            </p:cNvSpPr>
            <p:nvPr/>
          </p:nvSpPr>
          <p:spPr bwMode="auto">
            <a:xfrm>
              <a:off x="7529934" y="1620554"/>
              <a:ext cx="75322" cy="116748"/>
            </a:xfrm>
            <a:custGeom>
              <a:avLst/>
              <a:gdLst>
                <a:gd name="T0" fmla="*/ 0 w 128"/>
                <a:gd name="T1" fmla="*/ 0 h 193"/>
                <a:gd name="T2" fmla="*/ 59 w 128"/>
                <a:gd name="T3" fmla="*/ 0 h 193"/>
                <a:gd name="T4" fmla="*/ 128 w 128"/>
                <a:gd name="T5" fmla="*/ 61 h 193"/>
                <a:gd name="T6" fmla="*/ 128 w 128"/>
                <a:gd name="T7" fmla="*/ 61 h 193"/>
                <a:gd name="T8" fmla="*/ 57 w 128"/>
                <a:gd name="T9" fmla="*/ 125 h 193"/>
                <a:gd name="T10" fmla="*/ 22 w 128"/>
                <a:gd name="T11" fmla="*/ 125 h 193"/>
                <a:gd name="T12" fmla="*/ 22 w 128"/>
                <a:gd name="T13" fmla="*/ 193 h 193"/>
                <a:gd name="T14" fmla="*/ 0 w 128"/>
                <a:gd name="T15" fmla="*/ 193 h 193"/>
                <a:gd name="T16" fmla="*/ 0 w 128"/>
                <a:gd name="T17" fmla="*/ 0 h 193"/>
                <a:gd name="T18" fmla="*/ 57 w 128"/>
                <a:gd name="T19" fmla="*/ 107 h 193"/>
                <a:gd name="T20" fmla="*/ 105 w 128"/>
                <a:gd name="T21" fmla="*/ 63 h 193"/>
                <a:gd name="T22" fmla="*/ 105 w 128"/>
                <a:gd name="T23" fmla="*/ 63 h 193"/>
                <a:gd name="T24" fmla="*/ 57 w 128"/>
                <a:gd name="T25" fmla="*/ 20 h 193"/>
                <a:gd name="T26" fmla="*/ 20 w 128"/>
                <a:gd name="T27" fmla="*/ 20 h 193"/>
                <a:gd name="T28" fmla="*/ 20 w 128"/>
                <a:gd name="T29" fmla="*/ 107 h 193"/>
                <a:gd name="T30" fmla="*/ 57 w 128"/>
                <a:gd name="T31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93">
                  <a:moveTo>
                    <a:pt x="0" y="0"/>
                  </a:moveTo>
                  <a:lnTo>
                    <a:pt x="59" y="0"/>
                  </a:lnTo>
                  <a:cubicBezTo>
                    <a:pt x="100" y="0"/>
                    <a:pt x="128" y="23"/>
                    <a:pt x="128" y="61"/>
                  </a:cubicBezTo>
                  <a:lnTo>
                    <a:pt x="128" y="61"/>
                  </a:lnTo>
                  <a:cubicBezTo>
                    <a:pt x="128" y="102"/>
                    <a:pt x="97" y="125"/>
                    <a:pt x="57" y="125"/>
                  </a:cubicBezTo>
                  <a:lnTo>
                    <a:pt x="22" y="125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57" y="107"/>
                  </a:moveTo>
                  <a:cubicBezTo>
                    <a:pt x="87" y="107"/>
                    <a:pt x="105" y="90"/>
                    <a:pt x="105" y="63"/>
                  </a:cubicBezTo>
                  <a:lnTo>
                    <a:pt x="105" y="63"/>
                  </a:lnTo>
                  <a:cubicBezTo>
                    <a:pt x="105" y="35"/>
                    <a:pt x="87" y="20"/>
                    <a:pt x="57" y="20"/>
                  </a:cubicBezTo>
                  <a:lnTo>
                    <a:pt x="20" y="20"/>
                  </a:lnTo>
                  <a:lnTo>
                    <a:pt x="20" y="107"/>
                  </a:lnTo>
                  <a:lnTo>
                    <a:pt x="5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Rectangle 129"/>
            <p:cNvSpPr>
              <a:spLocks noChangeArrowheads="1"/>
            </p:cNvSpPr>
            <p:nvPr/>
          </p:nvSpPr>
          <p:spPr bwMode="auto">
            <a:xfrm>
              <a:off x="7627852" y="1620554"/>
              <a:ext cx="11298" cy="1186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Rectangle 130"/>
            <p:cNvSpPr>
              <a:spLocks noChangeArrowheads="1"/>
            </p:cNvSpPr>
            <p:nvPr/>
          </p:nvSpPr>
          <p:spPr bwMode="auto">
            <a:xfrm>
              <a:off x="4134815" y="1275957"/>
              <a:ext cx="1387800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 131"/>
            <p:cNvSpPr>
              <a:spLocks/>
            </p:cNvSpPr>
            <p:nvPr/>
          </p:nvSpPr>
          <p:spPr bwMode="auto">
            <a:xfrm>
              <a:off x="4505774" y="1339981"/>
              <a:ext cx="114866" cy="88503"/>
            </a:xfrm>
            <a:custGeom>
              <a:avLst/>
              <a:gdLst>
                <a:gd name="T0" fmla="*/ 0 w 190"/>
                <a:gd name="T1" fmla="*/ 1 h 148"/>
                <a:gd name="T2" fmla="*/ 31 w 190"/>
                <a:gd name="T3" fmla="*/ 1 h 148"/>
                <a:gd name="T4" fmla="*/ 56 w 190"/>
                <a:gd name="T5" fmla="*/ 96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6 h 148"/>
                <a:gd name="T12" fmla="*/ 159 w 190"/>
                <a:gd name="T13" fmla="*/ 1 h 148"/>
                <a:gd name="T14" fmla="*/ 190 w 190"/>
                <a:gd name="T15" fmla="*/ 1 h 148"/>
                <a:gd name="T16" fmla="*/ 149 w 190"/>
                <a:gd name="T17" fmla="*/ 148 h 148"/>
                <a:gd name="T18" fmla="*/ 121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1 w 190"/>
                <a:gd name="T25" fmla="*/ 148 h 148"/>
                <a:gd name="T26" fmla="*/ 0 w 190"/>
                <a:gd name="T2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8"/>
                  </a:lnTo>
                  <a:lnTo>
                    <a:pt x="121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1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 132"/>
            <p:cNvSpPr>
              <a:spLocks/>
            </p:cNvSpPr>
            <p:nvPr/>
          </p:nvSpPr>
          <p:spPr bwMode="auto">
            <a:xfrm>
              <a:off x="4631937" y="1339981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Freeform 133"/>
            <p:cNvSpPr>
              <a:spLocks noEditPoints="1"/>
            </p:cNvSpPr>
            <p:nvPr/>
          </p:nvSpPr>
          <p:spPr bwMode="auto">
            <a:xfrm>
              <a:off x="4703493" y="1339981"/>
              <a:ext cx="64023" cy="86620"/>
            </a:xfrm>
            <a:custGeom>
              <a:avLst/>
              <a:gdLst>
                <a:gd name="T0" fmla="*/ 1 w 108"/>
                <a:gd name="T1" fmla="*/ 0 h 145"/>
                <a:gd name="T2" fmla="*/ 54 w 108"/>
                <a:gd name="T3" fmla="*/ 0 h 145"/>
                <a:gd name="T4" fmla="*/ 92 w 108"/>
                <a:gd name="T5" fmla="*/ 13 h 145"/>
                <a:gd name="T6" fmla="*/ 102 w 108"/>
                <a:gd name="T7" fmla="*/ 38 h 145"/>
                <a:gd name="T8" fmla="*/ 102 w 108"/>
                <a:gd name="T9" fmla="*/ 38 h 145"/>
                <a:gd name="T10" fmla="*/ 82 w 108"/>
                <a:gd name="T11" fmla="*/ 69 h 145"/>
                <a:gd name="T12" fmla="*/ 108 w 108"/>
                <a:gd name="T13" fmla="*/ 104 h 145"/>
                <a:gd name="T14" fmla="*/ 108 w 108"/>
                <a:gd name="T15" fmla="*/ 105 h 145"/>
                <a:gd name="T16" fmla="*/ 55 w 108"/>
                <a:gd name="T17" fmla="*/ 145 h 145"/>
                <a:gd name="T18" fmla="*/ 0 w 108"/>
                <a:gd name="T19" fmla="*/ 145 h 145"/>
                <a:gd name="T20" fmla="*/ 0 w 108"/>
                <a:gd name="T21" fmla="*/ 0 h 145"/>
                <a:gd name="T22" fmla="*/ 1 w 108"/>
                <a:gd name="T23" fmla="*/ 0 h 145"/>
                <a:gd name="T24" fmla="*/ 72 w 108"/>
                <a:gd name="T25" fmla="*/ 43 h 145"/>
                <a:gd name="T26" fmla="*/ 52 w 108"/>
                <a:gd name="T27" fmla="*/ 27 h 145"/>
                <a:gd name="T28" fmla="*/ 29 w 108"/>
                <a:gd name="T29" fmla="*/ 27 h 145"/>
                <a:gd name="T30" fmla="*/ 29 w 108"/>
                <a:gd name="T31" fmla="*/ 59 h 145"/>
                <a:gd name="T32" fmla="*/ 51 w 108"/>
                <a:gd name="T33" fmla="*/ 59 h 145"/>
                <a:gd name="T34" fmla="*/ 72 w 108"/>
                <a:gd name="T35" fmla="*/ 43 h 145"/>
                <a:gd name="T36" fmla="*/ 56 w 108"/>
                <a:gd name="T37" fmla="*/ 85 h 145"/>
                <a:gd name="T38" fmla="*/ 29 w 108"/>
                <a:gd name="T39" fmla="*/ 85 h 145"/>
                <a:gd name="T40" fmla="*/ 29 w 108"/>
                <a:gd name="T41" fmla="*/ 119 h 145"/>
                <a:gd name="T42" fmla="*/ 57 w 108"/>
                <a:gd name="T43" fmla="*/ 119 h 145"/>
                <a:gd name="T44" fmla="*/ 79 w 108"/>
                <a:gd name="T45" fmla="*/ 101 h 145"/>
                <a:gd name="T46" fmla="*/ 79 w 108"/>
                <a:gd name="T47" fmla="*/ 101 h 145"/>
                <a:gd name="T48" fmla="*/ 56 w 108"/>
                <a:gd name="T49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45">
                  <a:moveTo>
                    <a:pt x="1" y="0"/>
                  </a:moveTo>
                  <a:lnTo>
                    <a:pt x="54" y="0"/>
                  </a:lnTo>
                  <a:cubicBezTo>
                    <a:pt x="70" y="0"/>
                    <a:pt x="84" y="4"/>
                    <a:pt x="92" y="13"/>
                  </a:cubicBezTo>
                  <a:cubicBezTo>
                    <a:pt x="98" y="19"/>
                    <a:pt x="102" y="28"/>
                    <a:pt x="102" y="38"/>
                  </a:cubicBezTo>
                  <a:lnTo>
                    <a:pt x="102" y="38"/>
                  </a:lnTo>
                  <a:cubicBezTo>
                    <a:pt x="102" y="55"/>
                    <a:pt x="93" y="64"/>
                    <a:pt x="82" y="69"/>
                  </a:cubicBezTo>
                  <a:cubicBezTo>
                    <a:pt x="97" y="75"/>
                    <a:pt x="108" y="84"/>
                    <a:pt x="108" y="104"/>
                  </a:cubicBezTo>
                  <a:lnTo>
                    <a:pt x="108" y="105"/>
                  </a:lnTo>
                  <a:cubicBezTo>
                    <a:pt x="108" y="132"/>
                    <a:pt x="87" y="145"/>
                    <a:pt x="55" y="145"/>
                  </a:cubicBez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72" y="43"/>
                  </a:moveTo>
                  <a:cubicBezTo>
                    <a:pt x="72" y="33"/>
                    <a:pt x="64" y="27"/>
                    <a:pt x="52" y="27"/>
                  </a:cubicBezTo>
                  <a:lnTo>
                    <a:pt x="29" y="27"/>
                  </a:lnTo>
                  <a:lnTo>
                    <a:pt x="29" y="59"/>
                  </a:lnTo>
                  <a:lnTo>
                    <a:pt x="51" y="59"/>
                  </a:lnTo>
                  <a:cubicBezTo>
                    <a:pt x="64" y="59"/>
                    <a:pt x="72" y="54"/>
                    <a:pt x="72" y="43"/>
                  </a:cubicBezTo>
                  <a:close/>
                  <a:moveTo>
                    <a:pt x="56" y="85"/>
                  </a:moveTo>
                  <a:lnTo>
                    <a:pt x="29" y="85"/>
                  </a:lnTo>
                  <a:lnTo>
                    <a:pt x="29" y="119"/>
                  </a:lnTo>
                  <a:lnTo>
                    <a:pt x="57" y="119"/>
                  </a:lnTo>
                  <a:cubicBezTo>
                    <a:pt x="71" y="119"/>
                    <a:pt x="79" y="113"/>
                    <a:pt x="79" y="101"/>
                  </a:cubicBezTo>
                  <a:lnTo>
                    <a:pt x="79" y="101"/>
                  </a:lnTo>
                  <a:cubicBezTo>
                    <a:pt x="78" y="91"/>
                    <a:pt x="71" y="85"/>
                    <a:pt x="56" y="8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 134"/>
            <p:cNvSpPr>
              <a:spLocks/>
            </p:cNvSpPr>
            <p:nvPr/>
          </p:nvSpPr>
          <p:spPr bwMode="auto">
            <a:xfrm>
              <a:off x="4808943" y="1339981"/>
              <a:ext cx="56491" cy="86620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Freeform 135"/>
            <p:cNvSpPr>
              <a:spLocks noEditPoints="1"/>
            </p:cNvSpPr>
            <p:nvPr/>
          </p:nvSpPr>
          <p:spPr bwMode="auto">
            <a:xfrm>
              <a:off x="4878616" y="1339981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2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2"/>
                  </a:moveTo>
                  <a:cubicBezTo>
                    <a:pt x="67" y="72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2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Freeform 136"/>
            <p:cNvSpPr>
              <a:spLocks noEditPoints="1"/>
            </p:cNvSpPr>
            <p:nvPr/>
          </p:nvSpPr>
          <p:spPr bwMode="auto">
            <a:xfrm>
              <a:off x="4953937" y="133809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Freeform 137"/>
            <p:cNvSpPr>
              <a:spLocks/>
            </p:cNvSpPr>
            <p:nvPr/>
          </p:nvSpPr>
          <p:spPr bwMode="auto">
            <a:xfrm>
              <a:off x="5046206" y="1339981"/>
              <a:ext cx="67789" cy="86620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Freeform 138"/>
            <p:cNvSpPr>
              <a:spLocks/>
            </p:cNvSpPr>
            <p:nvPr/>
          </p:nvSpPr>
          <p:spPr bwMode="auto">
            <a:xfrm>
              <a:off x="5125293" y="1339981"/>
              <a:ext cx="62141" cy="86620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Freeform 139"/>
            <p:cNvSpPr>
              <a:spLocks/>
            </p:cNvSpPr>
            <p:nvPr/>
          </p:nvSpPr>
          <p:spPr bwMode="auto">
            <a:xfrm>
              <a:off x="5200615" y="1339981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" name="Freeform 140"/>
            <p:cNvSpPr>
              <a:spLocks/>
            </p:cNvSpPr>
            <p:nvPr/>
          </p:nvSpPr>
          <p:spPr bwMode="auto">
            <a:xfrm>
              <a:off x="5270288" y="1339981"/>
              <a:ext cx="69673" cy="86620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Freeform 141"/>
            <p:cNvSpPr>
              <a:spLocks noEditPoints="1"/>
            </p:cNvSpPr>
            <p:nvPr/>
          </p:nvSpPr>
          <p:spPr bwMode="auto">
            <a:xfrm>
              <a:off x="5356908" y="1339981"/>
              <a:ext cx="69673" cy="86620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2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30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2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8"/>
                    <a:pt x="46" y="28"/>
                  </a:cubicBez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Freeform 142"/>
            <p:cNvSpPr>
              <a:spLocks noEditPoints="1"/>
            </p:cNvSpPr>
            <p:nvPr/>
          </p:nvSpPr>
          <p:spPr bwMode="auto">
            <a:xfrm>
              <a:off x="4244031" y="1291022"/>
              <a:ext cx="195836" cy="144995"/>
            </a:xfrm>
            <a:custGeom>
              <a:avLst/>
              <a:gdLst>
                <a:gd name="T0" fmla="*/ 37 w 325"/>
                <a:gd name="T1" fmla="*/ 238 h 238"/>
                <a:gd name="T2" fmla="*/ 287 w 325"/>
                <a:gd name="T3" fmla="*/ 238 h 238"/>
                <a:gd name="T4" fmla="*/ 314 w 325"/>
                <a:gd name="T5" fmla="*/ 227 h 238"/>
                <a:gd name="T6" fmla="*/ 325 w 325"/>
                <a:gd name="T7" fmla="*/ 200 h 238"/>
                <a:gd name="T8" fmla="*/ 325 w 325"/>
                <a:gd name="T9" fmla="*/ 38 h 238"/>
                <a:gd name="T10" fmla="*/ 314 w 325"/>
                <a:gd name="T11" fmla="*/ 12 h 238"/>
                <a:gd name="T12" fmla="*/ 287 w 325"/>
                <a:gd name="T13" fmla="*/ 0 h 238"/>
                <a:gd name="T14" fmla="*/ 37 w 325"/>
                <a:gd name="T15" fmla="*/ 0 h 238"/>
                <a:gd name="T16" fmla="*/ 11 w 325"/>
                <a:gd name="T17" fmla="*/ 12 h 238"/>
                <a:gd name="T18" fmla="*/ 0 w 325"/>
                <a:gd name="T19" fmla="*/ 38 h 238"/>
                <a:gd name="T20" fmla="*/ 0 w 325"/>
                <a:gd name="T21" fmla="*/ 200 h 238"/>
                <a:gd name="T22" fmla="*/ 11 w 325"/>
                <a:gd name="T23" fmla="*/ 227 h 238"/>
                <a:gd name="T24" fmla="*/ 37 w 325"/>
                <a:gd name="T25" fmla="*/ 238 h 238"/>
                <a:gd name="T26" fmla="*/ 30 w 325"/>
                <a:gd name="T27" fmla="*/ 39 h 238"/>
                <a:gd name="T28" fmla="*/ 32 w 325"/>
                <a:gd name="T29" fmla="*/ 34 h 238"/>
                <a:gd name="T30" fmla="*/ 37 w 325"/>
                <a:gd name="T31" fmla="*/ 32 h 238"/>
                <a:gd name="T32" fmla="*/ 287 w 325"/>
                <a:gd name="T33" fmla="*/ 32 h 238"/>
                <a:gd name="T34" fmla="*/ 292 w 325"/>
                <a:gd name="T35" fmla="*/ 34 h 238"/>
                <a:gd name="T36" fmla="*/ 295 w 325"/>
                <a:gd name="T37" fmla="*/ 39 h 238"/>
                <a:gd name="T38" fmla="*/ 295 w 325"/>
                <a:gd name="T39" fmla="*/ 202 h 238"/>
                <a:gd name="T40" fmla="*/ 292 w 325"/>
                <a:gd name="T41" fmla="*/ 207 h 238"/>
                <a:gd name="T42" fmla="*/ 287 w 325"/>
                <a:gd name="T43" fmla="*/ 209 h 238"/>
                <a:gd name="T44" fmla="*/ 37 w 325"/>
                <a:gd name="T45" fmla="*/ 209 h 238"/>
                <a:gd name="T46" fmla="*/ 32 w 325"/>
                <a:gd name="T47" fmla="*/ 207 h 238"/>
                <a:gd name="T48" fmla="*/ 30 w 325"/>
                <a:gd name="T49" fmla="*/ 202 h 238"/>
                <a:gd name="T50" fmla="*/ 30 w 325"/>
                <a:gd name="T51" fmla="*/ 39 h 238"/>
                <a:gd name="T52" fmla="*/ 30 w 325"/>
                <a:gd name="T53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238">
                  <a:moveTo>
                    <a:pt x="37" y="238"/>
                  </a:moveTo>
                  <a:lnTo>
                    <a:pt x="287" y="238"/>
                  </a:lnTo>
                  <a:cubicBezTo>
                    <a:pt x="297" y="238"/>
                    <a:pt x="306" y="234"/>
                    <a:pt x="314" y="227"/>
                  </a:cubicBezTo>
                  <a:cubicBezTo>
                    <a:pt x="321" y="219"/>
                    <a:pt x="325" y="210"/>
                    <a:pt x="325" y="200"/>
                  </a:cubicBezTo>
                  <a:lnTo>
                    <a:pt x="325" y="38"/>
                  </a:lnTo>
                  <a:cubicBezTo>
                    <a:pt x="325" y="28"/>
                    <a:pt x="321" y="19"/>
                    <a:pt x="314" y="12"/>
                  </a:cubicBezTo>
                  <a:cubicBezTo>
                    <a:pt x="306" y="4"/>
                    <a:pt x="297" y="0"/>
                    <a:pt x="287" y="0"/>
                  </a:cubicBezTo>
                  <a:lnTo>
                    <a:pt x="37" y="0"/>
                  </a:lnTo>
                  <a:cubicBezTo>
                    <a:pt x="27" y="0"/>
                    <a:pt x="19" y="4"/>
                    <a:pt x="11" y="12"/>
                  </a:cubicBezTo>
                  <a:cubicBezTo>
                    <a:pt x="4" y="19"/>
                    <a:pt x="0" y="28"/>
                    <a:pt x="0" y="38"/>
                  </a:cubicBezTo>
                  <a:lnTo>
                    <a:pt x="0" y="200"/>
                  </a:lnTo>
                  <a:cubicBezTo>
                    <a:pt x="0" y="210"/>
                    <a:pt x="4" y="219"/>
                    <a:pt x="11" y="227"/>
                  </a:cubicBezTo>
                  <a:cubicBezTo>
                    <a:pt x="19" y="234"/>
                    <a:pt x="27" y="238"/>
                    <a:pt x="37" y="238"/>
                  </a:cubicBezTo>
                  <a:close/>
                  <a:moveTo>
                    <a:pt x="30" y="39"/>
                  </a:moveTo>
                  <a:cubicBezTo>
                    <a:pt x="30" y="37"/>
                    <a:pt x="31" y="35"/>
                    <a:pt x="32" y="34"/>
                  </a:cubicBezTo>
                  <a:cubicBezTo>
                    <a:pt x="34" y="33"/>
                    <a:pt x="36" y="32"/>
                    <a:pt x="37" y="32"/>
                  </a:cubicBezTo>
                  <a:lnTo>
                    <a:pt x="287" y="32"/>
                  </a:lnTo>
                  <a:cubicBezTo>
                    <a:pt x="290" y="32"/>
                    <a:pt x="291" y="33"/>
                    <a:pt x="292" y="34"/>
                  </a:cubicBezTo>
                  <a:cubicBezTo>
                    <a:pt x="294" y="35"/>
                    <a:pt x="295" y="38"/>
                    <a:pt x="295" y="39"/>
                  </a:cubicBezTo>
                  <a:lnTo>
                    <a:pt x="295" y="202"/>
                  </a:lnTo>
                  <a:cubicBezTo>
                    <a:pt x="295" y="204"/>
                    <a:pt x="294" y="205"/>
                    <a:pt x="292" y="207"/>
                  </a:cubicBezTo>
                  <a:cubicBezTo>
                    <a:pt x="291" y="208"/>
                    <a:pt x="289" y="209"/>
                    <a:pt x="287" y="209"/>
                  </a:cubicBezTo>
                  <a:lnTo>
                    <a:pt x="37" y="209"/>
                  </a:lnTo>
                  <a:cubicBezTo>
                    <a:pt x="35" y="209"/>
                    <a:pt x="34" y="208"/>
                    <a:pt x="32" y="207"/>
                  </a:cubicBezTo>
                  <a:cubicBezTo>
                    <a:pt x="31" y="205"/>
                    <a:pt x="30" y="203"/>
                    <a:pt x="30" y="202"/>
                  </a:cubicBezTo>
                  <a:lnTo>
                    <a:pt x="30" y="39"/>
                  </a:lnTo>
                  <a:close/>
                  <a:moveTo>
                    <a:pt x="30" y="3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Freeform 143"/>
            <p:cNvSpPr>
              <a:spLocks noEditPoints="1"/>
            </p:cNvSpPr>
            <p:nvPr/>
          </p:nvSpPr>
          <p:spPr bwMode="auto">
            <a:xfrm>
              <a:off x="4208254" y="1443548"/>
              <a:ext cx="267391" cy="28246"/>
            </a:xfrm>
            <a:custGeom>
              <a:avLst/>
              <a:gdLst>
                <a:gd name="T0" fmla="*/ 406 w 444"/>
                <a:gd name="T1" fmla="*/ 0 h 45"/>
                <a:gd name="T2" fmla="*/ 0 w 444"/>
                <a:gd name="T3" fmla="*/ 0 h 45"/>
                <a:gd name="T4" fmla="*/ 0 w 444"/>
                <a:gd name="T5" fmla="*/ 22 h 45"/>
                <a:gd name="T6" fmla="*/ 11 w 444"/>
                <a:gd name="T7" fmla="*/ 39 h 45"/>
                <a:gd name="T8" fmla="*/ 38 w 444"/>
                <a:gd name="T9" fmla="*/ 45 h 45"/>
                <a:gd name="T10" fmla="*/ 406 w 444"/>
                <a:gd name="T11" fmla="*/ 45 h 45"/>
                <a:gd name="T12" fmla="*/ 433 w 444"/>
                <a:gd name="T13" fmla="*/ 39 h 45"/>
                <a:gd name="T14" fmla="*/ 444 w 444"/>
                <a:gd name="T15" fmla="*/ 22 h 45"/>
                <a:gd name="T16" fmla="*/ 444 w 444"/>
                <a:gd name="T17" fmla="*/ 0 h 45"/>
                <a:gd name="T18" fmla="*/ 406 w 444"/>
                <a:gd name="T19" fmla="*/ 0 h 45"/>
                <a:gd name="T20" fmla="*/ 240 w 444"/>
                <a:gd name="T21" fmla="*/ 21 h 45"/>
                <a:gd name="T22" fmla="*/ 204 w 444"/>
                <a:gd name="T23" fmla="*/ 21 h 45"/>
                <a:gd name="T24" fmla="*/ 200 w 444"/>
                <a:gd name="T25" fmla="*/ 17 h 45"/>
                <a:gd name="T26" fmla="*/ 204 w 444"/>
                <a:gd name="T27" fmla="*/ 14 h 45"/>
                <a:gd name="T28" fmla="*/ 240 w 444"/>
                <a:gd name="T29" fmla="*/ 14 h 45"/>
                <a:gd name="T30" fmla="*/ 244 w 444"/>
                <a:gd name="T31" fmla="*/ 17 h 45"/>
                <a:gd name="T32" fmla="*/ 240 w 444"/>
                <a:gd name="T33" fmla="*/ 21 h 45"/>
                <a:gd name="T34" fmla="*/ 240 w 444"/>
                <a:gd name="T35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5">
                  <a:moveTo>
                    <a:pt x="406" y="0"/>
                  </a:moveTo>
                  <a:lnTo>
                    <a:pt x="0" y="0"/>
                  </a:lnTo>
                  <a:lnTo>
                    <a:pt x="0" y="22"/>
                  </a:lnTo>
                  <a:cubicBezTo>
                    <a:pt x="0" y="29"/>
                    <a:pt x="4" y="34"/>
                    <a:pt x="11" y="39"/>
                  </a:cubicBezTo>
                  <a:cubicBezTo>
                    <a:pt x="19" y="42"/>
                    <a:pt x="28" y="45"/>
                    <a:pt x="38" y="45"/>
                  </a:cubicBezTo>
                  <a:lnTo>
                    <a:pt x="406" y="45"/>
                  </a:lnTo>
                  <a:cubicBezTo>
                    <a:pt x="416" y="45"/>
                    <a:pt x="425" y="42"/>
                    <a:pt x="433" y="39"/>
                  </a:cubicBezTo>
                  <a:cubicBezTo>
                    <a:pt x="440" y="35"/>
                    <a:pt x="444" y="29"/>
                    <a:pt x="444" y="22"/>
                  </a:cubicBezTo>
                  <a:lnTo>
                    <a:pt x="444" y="0"/>
                  </a:lnTo>
                  <a:lnTo>
                    <a:pt x="406" y="0"/>
                  </a:lnTo>
                  <a:close/>
                  <a:moveTo>
                    <a:pt x="240" y="21"/>
                  </a:moveTo>
                  <a:lnTo>
                    <a:pt x="204" y="21"/>
                  </a:lnTo>
                  <a:cubicBezTo>
                    <a:pt x="201" y="21"/>
                    <a:pt x="200" y="20"/>
                    <a:pt x="200" y="17"/>
                  </a:cubicBezTo>
                  <a:cubicBezTo>
                    <a:pt x="200" y="15"/>
                    <a:pt x="201" y="14"/>
                    <a:pt x="204" y="14"/>
                  </a:cubicBezTo>
                  <a:lnTo>
                    <a:pt x="240" y="14"/>
                  </a:lnTo>
                  <a:cubicBezTo>
                    <a:pt x="243" y="14"/>
                    <a:pt x="244" y="15"/>
                    <a:pt x="244" y="17"/>
                  </a:cubicBezTo>
                  <a:cubicBezTo>
                    <a:pt x="244" y="20"/>
                    <a:pt x="243" y="21"/>
                    <a:pt x="240" y="21"/>
                  </a:cubicBezTo>
                  <a:close/>
                  <a:moveTo>
                    <a:pt x="240" y="21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Rectangle 144"/>
            <p:cNvSpPr>
              <a:spLocks noChangeArrowheads="1"/>
            </p:cNvSpPr>
            <p:nvPr/>
          </p:nvSpPr>
          <p:spPr bwMode="auto">
            <a:xfrm>
              <a:off x="6754122" y="1283490"/>
              <a:ext cx="1263519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Freeform 145"/>
            <p:cNvSpPr>
              <a:spLocks noEditPoints="1"/>
            </p:cNvSpPr>
            <p:nvPr/>
          </p:nvSpPr>
          <p:spPr bwMode="auto">
            <a:xfrm>
              <a:off x="7189103" y="1334332"/>
              <a:ext cx="79088" cy="86620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0 w 133"/>
                <a:gd name="T19" fmla="*/ 88 h 146"/>
                <a:gd name="T20" fmla="*/ 64 w 133"/>
                <a:gd name="T21" fmla="*/ 40 h 146"/>
                <a:gd name="T22" fmla="*/ 48 w 133"/>
                <a:gd name="T23" fmla="*/ 88 h 146"/>
                <a:gd name="T24" fmla="*/ 80 w 133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0" y="88"/>
                  </a:moveTo>
                  <a:lnTo>
                    <a:pt x="64" y="40"/>
                  </a:lnTo>
                  <a:lnTo>
                    <a:pt x="48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Freeform 146"/>
            <p:cNvSpPr>
              <a:spLocks noEditPoints="1"/>
            </p:cNvSpPr>
            <p:nvPr/>
          </p:nvSpPr>
          <p:spPr bwMode="auto">
            <a:xfrm>
              <a:off x="7279489" y="1334332"/>
              <a:ext cx="60257" cy="86620"/>
            </a:xfrm>
            <a:custGeom>
              <a:avLst/>
              <a:gdLst>
                <a:gd name="T0" fmla="*/ 0 w 102"/>
                <a:gd name="T1" fmla="*/ 0 h 145"/>
                <a:gd name="T2" fmla="*/ 49 w 102"/>
                <a:gd name="T3" fmla="*/ 0 h 145"/>
                <a:gd name="T4" fmla="*/ 102 w 102"/>
                <a:gd name="T5" fmla="*/ 50 h 145"/>
                <a:gd name="T6" fmla="*/ 102 w 102"/>
                <a:gd name="T7" fmla="*/ 50 h 145"/>
                <a:gd name="T8" fmla="*/ 48 w 102"/>
                <a:gd name="T9" fmla="*/ 101 h 145"/>
                <a:gd name="T10" fmla="*/ 30 w 102"/>
                <a:gd name="T11" fmla="*/ 101 h 145"/>
                <a:gd name="T12" fmla="*/ 30 w 102"/>
                <a:gd name="T13" fmla="*/ 145 h 145"/>
                <a:gd name="T14" fmla="*/ 0 w 102"/>
                <a:gd name="T15" fmla="*/ 145 h 145"/>
                <a:gd name="T16" fmla="*/ 0 w 102"/>
                <a:gd name="T17" fmla="*/ 0 h 145"/>
                <a:gd name="T18" fmla="*/ 47 w 102"/>
                <a:gd name="T19" fmla="*/ 74 h 145"/>
                <a:gd name="T20" fmla="*/ 70 w 102"/>
                <a:gd name="T21" fmla="*/ 50 h 145"/>
                <a:gd name="T22" fmla="*/ 70 w 102"/>
                <a:gd name="T23" fmla="*/ 50 h 145"/>
                <a:gd name="T24" fmla="*/ 45 w 102"/>
                <a:gd name="T25" fmla="*/ 26 h 145"/>
                <a:gd name="T26" fmla="*/ 29 w 102"/>
                <a:gd name="T27" fmla="*/ 26 h 145"/>
                <a:gd name="T28" fmla="*/ 29 w 102"/>
                <a:gd name="T29" fmla="*/ 73 h 145"/>
                <a:gd name="T30" fmla="*/ 47 w 102"/>
                <a:gd name="T31" fmla="*/ 73 h 145"/>
                <a:gd name="T32" fmla="*/ 47 w 102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2" y="19"/>
                    <a:pt x="102" y="50"/>
                  </a:cubicBezTo>
                  <a:lnTo>
                    <a:pt x="102" y="50"/>
                  </a:lnTo>
                  <a:cubicBezTo>
                    <a:pt x="102" y="84"/>
                    <a:pt x="78" y="100"/>
                    <a:pt x="48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2" y="26"/>
                    <a:pt x="45" y="26"/>
                  </a:cubicBezTo>
                  <a:lnTo>
                    <a:pt x="29" y="26"/>
                  </a:lnTo>
                  <a:lnTo>
                    <a:pt x="29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Rectangle 147"/>
            <p:cNvSpPr>
              <a:spLocks noChangeArrowheads="1"/>
            </p:cNvSpPr>
            <p:nvPr/>
          </p:nvSpPr>
          <p:spPr bwMode="auto">
            <a:xfrm>
              <a:off x="7352928" y="1334332"/>
              <a:ext cx="16948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Freeform 148"/>
            <p:cNvSpPr>
              <a:spLocks noEditPoints="1"/>
            </p:cNvSpPr>
            <p:nvPr/>
          </p:nvSpPr>
          <p:spPr bwMode="auto">
            <a:xfrm>
              <a:off x="7416952" y="1334332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1 h 145"/>
                <a:gd name="T10" fmla="*/ 30 w 101"/>
                <a:gd name="T11" fmla="*/ 101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6 h 145"/>
                <a:gd name="T26" fmla="*/ 30 w 101"/>
                <a:gd name="T27" fmla="*/ 26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6"/>
                    <a:pt x="46" y="26"/>
                  </a:cubicBezTo>
                  <a:lnTo>
                    <a:pt x="30" y="26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Freeform 149"/>
            <p:cNvSpPr>
              <a:spLocks noEditPoints="1"/>
            </p:cNvSpPr>
            <p:nvPr/>
          </p:nvSpPr>
          <p:spPr bwMode="auto">
            <a:xfrm>
              <a:off x="7488507" y="1334332"/>
              <a:ext cx="67789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6 w 110"/>
                <a:gd name="T29" fmla="*/ 49 h 145"/>
                <a:gd name="T30" fmla="*/ 76 w 110"/>
                <a:gd name="T31" fmla="*/ 49 h 145"/>
                <a:gd name="T32" fmla="*/ 53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3 w 110"/>
                <a:gd name="T39" fmla="*/ 72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6" y="62"/>
                    <a:pt x="76" y="49"/>
                  </a:cubicBezTo>
                  <a:lnTo>
                    <a:pt x="76" y="49"/>
                  </a:lnTo>
                  <a:cubicBezTo>
                    <a:pt x="76" y="34"/>
                    <a:pt x="68" y="28"/>
                    <a:pt x="53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3" y="72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Freeform 150"/>
            <p:cNvSpPr>
              <a:spLocks noEditPoints="1"/>
            </p:cNvSpPr>
            <p:nvPr/>
          </p:nvSpPr>
          <p:spPr bwMode="auto">
            <a:xfrm>
              <a:off x="7563829" y="1332449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7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3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Freeform 151"/>
            <p:cNvSpPr>
              <a:spLocks/>
            </p:cNvSpPr>
            <p:nvPr/>
          </p:nvSpPr>
          <p:spPr bwMode="auto">
            <a:xfrm>
              <a:off x="7648565" y="1334332"/>
              <a:ext cx="71555" cy="86620"/>
            </a:xfrm>
            <a:custGeom>
              <a:avLst/>
              <a:gdLst>
                <a:gd name="T0" fmla="*/ 118 w 120"/>
                <a:gd name="T1" fmla="*/ 0 h 145"/>
                <a:gd name="T2" fmla="*/ 77 w 120"/>
                <a:gd name="T3" fmla="*/ 71 h 145"/>
                <a:gd name="T4" fmla="*/ 120 w 120"/>
                <a:gd name="T5" fmla="*/ 145 h 145"/>
                <a:gd name="T6" fmla="*/ 86 w 120"/>
                <a:gd name="T7" fmla="*/ 145 h 145"/>
                <a:gd name="T8" fmla="*/ 60 w 120"/>
                <a:gd name="T9" fmla="*/ 95 h 145"/>
                <a:gd name="T10" fmla="*/ 33 w 120"/>
                <a:gd name="T11" fmla="*/ 145 h 145"/>
                <a:gd name="T12" fmla="*/ 0 w 120"/>
                <a:gd name="T13" fmla="*/ 145 h 145"/>
                <a:gd name="T14" fmla="*/ 42 w 120"/>
                <a:gd name="T15" fmla="*/ 71 h 145"/>
                <a:gd name="T16" fmla="*/ 1 w 120"/>
                <a:gd name="T17" fmla="*/ 0 h 145"/>
                <a:gd name="T18" fmla="*/ 35 w 120"/>
                <a:gd name="T19" fmla="*/ 0 h 145"/>
                <a:gd name="T20" fmla="*/ 60 w 120"/>
                <a:gd name="T21" fmla="*/ 48 h 145"/>
                <a:gd name="T22" fmla="*/ 85 w 120"/>
                <a:gd name="T23" fmla="*/ 0 h 145"/>
                <a:gd name="T24" fmla="*/ 118 w 120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45">
                  <a:moveTo>
                    <a:pt x="118" y="0"/>
                  </a:moveTo>
                  <a:lnTo>
                    <a:pt x="77" y="71"/>
                  </a:lnTo>
                  <a:lnTo>
                    <a:pt x="120" y="145"/>
                  </a:lnTo>
                  <a:lnTo>
                    <a:pt x="86" y="145"/>
                  </a:lnTo>
                  <a:lnTo>
                    <a:pt x="60" y="95"/>
                  </a:lnTo>
                  <a:lnTo>
                    <a:pt x="33" y="145"/>
                  </a:lnTo>
                  <a:lnTo>
                    <a:pt x="0" y="145"/>
                  </a:lnTo>
                  <a:lnTo>
                    <a:pt x="42" y="71"/>
                  </a:lnTo>
                  <a:lnTo>
                    <a:pt x="1" y="0"/>
                  </a:lnTo>
                  <a:lnTo>
                    <a:pt x="35" y="0"/>
                  </a:lnTo>
                  <a:lnTo>
                    <a:pt x="60" y="48"/>
                  </a:lnTo>
                  <a:lnTo>
                    <a:pt x="85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Rectangle 152"/>
            <p:cNvSpPr>
              <a:spLocks noChangeArrowheads="1"/>
            </p:cNvSpPr>
            <p:nvPr/>
          </p:nvSpPr>
          <p:spPr bwMode="auto">
            <a:xfrm>
              <a:off x="7731418" y="13343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7767197" y="1334332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7833103" y="1332449"/>
              <a:ext cx="62141" cy="90386"/>
            </a:xfrm>
            <a:custGeom>
              <a:avLst/>
              <a:gdLst>
                <a:gd name="T0" fmla="*/ 0 w 103"/>
                <a:gd name="T1" fmla="*/ 127 h 149"/>
                <a:gd name="T2" fmla="*/ 18 w 103"/>
                <a:gd name="T3" fmla="*/ 105 h 149"/>
                <a:gd name="T4" fmla="*/ 54 w 103"/>
                <a:gd name="T5" fmla="*/ 121 h 149"/>
                <a:gd name="T6" fmla="*/ 73 w 103"/>
                <a:gd name="T7" fmla="*/ 107 h 149"/>
                <a:gd name="T8" fmla="*/ 73 w 103"/>
                <a:gd name="T9" fmla="*/ 107 h 149"/>
                <a:gd name="T10" fmla="*/ 48 w 103"/>
                <a:gd name="T11" fmla="*/ 87 h 149"/>
                <a:gd name="T12" fmla="*/ 6 w 103"/>
                <a:gd name="T13" fmla="*/ 42 h 149"/>
                <a:gd name="T14" fmla="*/ 6 w 103"/>
                <a:gd name="T15" fmla="*/ 42 h 149"/>
                <a:gd name="T16" fmla="*/ 54 w 103"/>
                <a:gd name="T17" fmla="*/ 0 h 149"/>
                <a:gd name="T18" fmla="*/ 100 w 103"/>
                <a:gd name="T19" fmla="*/ 17 h 149"/>
                <a:gd name="T20" fmla="*/ 84 w 103"/>
                <a:gd name="T21" fmla="*/ 40 h 149"/>
                <a:gd name="T22" fmla="*/ 53 w 103"/>
                <a:gd name="T23" fmla="*/ 26 h 149"/>
                <a:gd name="T24" fmla="*/ 36 w 103"/>
                <a:gd name="T25" fmla="*/ 39 h 149"/>
                <a:gd name="T26" fmla="*/ 36 w 103"/>
                <a:gd name="T27" fmla="*/ 39 h 149"/>
                <a:gd name="T28" fmla="*/ 64 w 103"/>
                <a:gd name="T29" fmla="*/ 60 h 149"/>
                <a:gd name="T30" fmla="*/ 103 w 103"/>
                <a:gd name="T31" fmla="*/ 104 h 149"/>
                <a:gd name="T32" fmla="*/ 103 w 103"/>
                <a:gd name="T33" fmla="*/ 104 h 149"/>
                <a:gd name="T34" fmla="*/ 54 w 103"/>
                <a:gd name="T35" fmla="*/ 147 h 149"/>
                <a:gd name="T36" fmla="*/ 0 w 103"/>
                <a:gd name="T37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9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4"/>
                  </a:cubicBezTo>
                  <a:lnTo>
                    <a:pt x="103" y="104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9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Freeform 155"/>
            <p:cNvSpPr>
              <a:spLocks noEditPoints="1"/>
            </p:cNvSpPr>
            <p:nvPr/>
          </p:nvSpPr>
          <p:spPr bwMode="auto">
            <a:xfrm>
              <a:off x="6874637" y="1274075"/>
              <a:ext cx="244795" cy="96036"/>
            </a:xfrm>
            <a:custGeom>
              <a:avLst/>
              <a:gdLst>
                <a:gd name="T0" fmla="*/ 7 w 406"/>
                <a:gd name="T1" fmla="*/ 109 h 160"/>
                <a:gd name="T2" fmla="*/ 319 w 406"/>
                <a:gd name="T3" fmla="*/ 109 h 160"/>
                <a:gd name="T4" fmla="*/ 319 w 406"/>
                <a:gd name="T5" fmla="*/ 153 h 160"/>
                <a:gd name="T6" fmla="*/ 321 w 406"/>
                <a:gd name="T7" fmla="*/ 158 h 160"/>
                <a:gd name="T8" fmla="*/ 326 w 406"/>
                <a:gd name="T9" fmla="*/ 160 h 160"/>
                <a:gd name="T10" fmla="*/ 331 w 406"/>
                <a:gd name="T11" fmla="*/ 158 h 160"/>
                <a:gd name="T12" fmla="*/ 404 w 406"/>
                <a:gd name="T13" fmla="*/ 85 h 160"/>
                <a:gd name="T14" fmla="*/ 406 w 406"/>
                <a:gd name="T15" fmla="*/ 80 h 160"/>
                <a:gd name="T16" fmla="*/ 404 w 406"/>
                <a:gd name="T17" fmla="*/ 75 h 160"/>
                <a:gd name="T18" fmla="*/ 331 w 406"/>
                <a:gd name="T19" fmla="*/ 3 h 160"/>
                <a:gd name="T20" fmla="*/ 326 w 406"/>
                <a:gd name="T21" fmla="*/ 0 h 160"/>
                <a:gd name="T22" fmla="*/ 321 w 406"/>
                <a:gd name="T23" fmla="*/ 3 h 160"/>
                <a:gd name="T24" fmla="*/ 319 w 406"/>
                <a:gd name="T25" fmla="*/ 8 h 160"/>
                <a:gd name="T26" fmla="*/ 319 w 406"/>
                <a:gd name="T27" fmla="*/ 51 h 160"/>
                <a:gd name="T28" fmla="*/ 7 w 406"/>
                <a:gd name="T29" fmla="*/ 51 h 160"/>
                <a:gd name="T30" fmla="*/ 2 w 406"/>
                <a:gd name="T31" fmla="*/ 54 h 160"/>
                <a:gd name="T32" fmla="*/ 0 w 406"/>
                <a:gd name="T33" fmla="*/ 59 h 160"/>
                <a:gd name="T34" fmla="*/ 0 w 406"/>
                <a:gd name="T35" fmla="*/ 103 h 160"/>
                <a:gd name="T36" fmla="*/ 2 w 406"/>
                <a:gd name="T37" fmla="*/ 108 h 160"/>
                <a:gd name="T38" fmla="*/ 7 w 406"/>
                <a:gd name="T39" fmla="*/ 109 h 160"/>
                <a:gd name="T40" fmla="*/ 7 w 406"/>
                <a:gd name="T41" fmla="*/ 10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7" y="109"/>
                  </a:moveTo>
                  <a:lnTo>
                    <a:pt x="319" y="109"/>
                  </a:lnTo>
                  <a:lnTo>
                    <a:pt x="319" y="153"/>
                  </a:lnTo>
                  <a:cubicBezTo>
                    <a:pt x="319" y="155"/>
                    <a:pt x="320" y="157"/>
                    <a:pt x="321" y="158"/>
                  </a:cubicBezTo>
                  <a:cubicBezTo>
                    <a:pt x="322" y="159"/>
                    <a:pt x="325" y="160"/>
                    <a:pt x="326" y="160"/>
                  </a:cubicBezTo>
                  <a:cubicBezTo>
                    <a:pt x="329" y="160"/>
                    <a:pt x="330" y="159"/>
                    <a:pt x="331" y="158"/>
                  </a:cubicBezTo>
                  <a:lnTo>
                    <a:pt x="404" y="85"/>
                  </a:lnTo>
                  <a:cubicBezTo>
                    <a:pt x="405" y="84"/>
                    <a:pt x="406" y="83"/>
                    <a:pt x="406" y="80"/>
                  </a:cubicBezTo>
                  <a:cubicBezTo>
                    <a:pt x="406" y="78"/>
                    <a:pt x="405" y="76"/>
                    <a:pt x="404" y="75"/>
                  </a:cubicBezTo>
                  <a:lnTo>
                    <a:pt x="331" y="3"/>
                  </a:lnTo>
                  <a:cubicBezTo>
                    <a:pt x="330" y="1"/>
                    <a:pt x="327" y="0"/>
                    <a:pt x="326" y="0"/>
                  </a:cubicBezTo>
                  <a:cubicBezTo>
                    <a:pt x="324" y="0"/>
                    <a:pt x="322" y="1"/>
                    <a:pt x="321" y="3"/>
                  </a:cubicBezTo>
                  <a:cubicBezTo>
                    <a:pt x="320" y="4"/>
                    <a:pt x="319" y="5"/>
                    <a:pt x="319" y="8"/>
                  </a:cubicBezTo>
                  <a:lnTo>
                    <a:pt x="319" y="51"/>
                  </a:lnTo>
                  <a:lnTo>
                    <a:pt x="7" y="51"/>
                  </a:lnTo>
                  <a:cubicBezTo>
                    <a:pt x="5" y="51"/>
                    <a:pt x="4" y="53"/>
                    <a:pt x="2" y="54"/>
                  </a:cubicBezTo>
                  <a:cubicBezTo>
                    <a:pt x="1" y="55"/>
                    <a:pt x="0" y="58"/>
                    <a:pt x="0" y="59"/>
                  </a:cubicBezTo>
                  <a:lnTo>
                    <a:pt x="0" y="103"/>
                  </a:lnTo>
                  <a:cubicBezTo>
                    <a:pt x="0" y="105"/>
                    <a:pt x="1" y="107"/>
                    <a:pt x="2" y="108"/>
                  </a:cubicBezTo>
                  <a:cubicBezTo>
                    <a:pt x="3" y="109"/>
                    <a:pt x="5" y="109"/>
                    <a:pt x="7" y="109"/>
                  </a:cubicBezTo>
                  <a:close/>
                  <a:moveTo>
                    <a:pt x="7" y="10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9" name="Freeform 156"/>
            <p:cNvSpPr>
              <a:spLocks noEditPoints="1"/>
            </p:cNvSpPr>
            <p:nvPr/>
          </p:nvSpPr>
          <p:spPr bwMode="auto">
            <a:xfrm>
              <a:off x="6874637" y="1360695"/>
              <a:ext cx="244795" cy="96036"/>
            </a:xfrm>
            <a:custGeom>
              <a:avLst/>
              <a:gdLst>
                <a:gd name="T0" fmla="*/ 399 w 406"/>
                <a:gd name="T1" fmla="*/ 52 h 160"/>
                <a:gd name="T2" fmla="*/ 87 w 406"/>
                <a:gd name="T3" fmla="*/ 52 h 160"/>
                <a:gd name="T4" fmla="*/ 87 w 406"/>
                <a:gd name="T5" fmla="*/ 8 h 160"/>
                <a:gd name="T6" fmla="*/ 85 w 406"/>
                <a:gd name="T7" fmla="*/ 3 h 160"/>
                <a:gd name="T8" fmla="*/ 80 w 406"/>
                <a:gd name="T9" fmla="*/ 0 h 160"/>
                <a:gd name="T10" fmla="*/ 75 w 406"/>
                <a:gd name="T11" fmla="*/ 3 h 160"/>
                <a:gd name="T12" fmla="*/ 2 w 406"/>
                <a:gd name="T13" fmla="*/ 75 h 160"/>
                <a:gd name="T14" fmla="*/ 0 w 406"/>
                <a:gd name="T15" fmla="*/ 80 h 160"/>
                <a:gd name="T16" fmla="*/ 2 w 406"/>
                <a:gd name="T17" fmla="*/ 85 h 160"/>
                <a:gd name="T18" fmla="*/ 75 w 406"/>
                <a:gd name="T19" fmla="*/ 158 h 160"/>
                <a:gd name="T20" fmla="*/ 80 w 406"/>
                <a:gd name="T21" fmla="*/ 160 h 160"/>
                <a:gd name="T22" fmla="*/ 85 w 406"/>
                <a:gd name="T23" fmla="*/ 158 h 160"/>
                <a:gd name="T24" fmla="*/ 87 w 406"/>
                <a:gd name="T25" fmla="*/ 153 h 160"/>
                <a:gd name="T26" fmla="*/ 87 w 406"/>
                <a:gd name="T27" fmla="*/ 109 h 160"/>
                <a:gd name="T28" fmla="*/ 399 w 406"/>
                <a:gd name="T29" fmla="*/ 109 h 160"/>
                <a:gd name="T30" fmla="*/ 404 w 406"/>
                <a:gd name="T31" fmla="*/ 107 h 160"/>
                <a:gd name="T32" fmla="*/ 406 w 406"/>
                <a:gd name="T33" fmla="*/ 102 h 160"/>
                <a:gd name="T34" fmla="*/ 406 w 406"/>
                <a:gd name="T35" fmla="*/ 58 h 160"/>
                <a:gd name="T36" fmla="*/ 404 w 406"/>
                <a:gd name="T37" fmla="*/ 53 h 160"/>
                <a:gd name="T38" fmla="*/ 399 w 406"/>
                <a:gd name="T39" fmla="*/ 52 h 160"/>
                <a:gd name="T40" fmla="*/ 399 w 406"/>
                <a:gd name="T41" fmla="*/ 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399" y="52"/>
                  </a:moveTo>
                  <a:lnTo>
                    <a:pt x="87" y="52"/>
                  </a:lnTo>
                  <a:lnTo>
                    <a:pt x="87" y="8"/>
                  </a:lnTo>
                  <a:cubicBezTo>
                    <a:pt x="87" y="5"/>
                    <a:pt x="86" y="4"/>
                    <a:pt x="85" y="3"/>
                  </a:cubicBezTo>
                  <a:cubicBezTo>
                    <a:pt x="84" y="2"/>
                    <a:pt x="81" y="0"/>
                    <a:pt x="80" y="0"/>
                  </a:cubicBezTo>
                  <a:cubicBezTo>
                    <a:pt x="77" y="0"/>
                    <a:pt x="76" y="2"/>
                    <a:pt x="75" y="3"/>
                  </a:cubicBezTo>
                  <a:lnTo>
                    <a:pt x="2" y="75"/>
                  </a:lnTo>
                  <a:cubicBezTo>
                    <a:pt x="1" y="77"/>
                    <a:pt x="0" y="78"/>
                    <a:pt x="0" y="80"/>
                  </a:cubicBezTo>
                  <a:cubicBezTo>
                    <a:pt x="0" y="83"/>
                    <a:pt x="1" y="84"/>
                    <a:pt x="2" y="85"/>
                  </a:cubicBezTo>
                  <a:lnTo>
                    <a:pt x="75" y="158"/>
                  </a:lnTo>
                  <a:cubicBezTo>
                    <a:pt x="76" y="159"/>
                    <a:pt x="78" y="160"/>
                    <a:pt x="80" y="160"/>
                  </a:cubicBezTo>
                  <a:cubicBezTo>
                    <a:pt x="82" y="160"/>
                    <a:pt x="83" y="159"/>
                    <a:pt x="85" y="158"/>
                  </a:cubicBezTo>
                  <a:cubicBezTo>
                    <a:pt x="86" y="157"/>
                    <a:pt x="87" y="154"/>
                    <a:pt x="87" y="153"/>
                  </a:cubicBezTo>
                  <a:lnTo>
                    <a:pt x="87" y="109"/>
                  </a:lnTo>
                  <a:lnTo>
                    <a:pt x="399" y="109"/>
                  </a:lnTo>
                  <a:cubicBezTo>
                    <a:pt x="401" y="109"/>
                    <a:pt x="402" y="108"/>
                    <a:pt x="404" y="107"/>
                  </a:cubicBezTo>
                  <a:cubicBezTo>
                    <a:pt x="405" y="105"/>
                    <a:pt x="406" y="103"/>
                    <a:pt x="406" y="102"/>
                  </a:cubicBezTo>
                  <a:lnTo>
                    <a:pt x="406" y="58"/>
                  </a:lnTo>
                  <a:cubicBezTo>
                    <a:pt x="406" y="55"/>
                    <a:pt x="405" y="54"/>
                    <a:pt x="404" y="53"/>
                  </a:cubicBezTo>
                  <a:cubicBezTo>
                    <a:pt x="402" y="53"/>
                    <a:pt x="400" y="52"/>
                    <a:pt x="399" y="52"/>
                  </a:cubicBezTo>
                  <a:close/>
                  <a:moveTo>
                    <a:pt x="399" y="5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Rectangle 157"/>
            <p:cNvSpPr>
              <a:spLocks noChangeArrowheads="1"/>
            </p:cNvSpPr>
            <p:nvPr/>
          </p:nvSpPr>
          <p:spPr bwMode="auto">
            <a:xfrm>
              <a:off x="6070579" y="1494390"/>
              <a:ext cx="7532" cy="357777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2626502" y="3413207"/>
              <a:ext cx="6895687" cy="836069"/>
            </a:xfrm>
            <a:custGeom>
              <a:avLst/>
              <a:gdLst>
                <a:gd name="T0" fmla="*/ 11400 w 11450"/>
                <a:gd name="T1" fmla="*/ 1390 h 1390"/>
                <a:gd name="T2" fmla="*/ 50 w 11450"/>
                <a:gd name="T3" fmla="*/ 1390 h 1390"/>
                <a:gd name="T4" fmla="*/ 0 w 11450"/>
                <a:gd name="T5" fmla="*/ 1340 h 1390"/>
                <a:gd name="T6" fmla="*/ 0 w 11450"/>
                <a:gd name="T7" fmla="*/ 50 h 1390"/>
                <a:gd name="T8" fmla="*/ 50 w 11450"/>
                <a:gd name="T9" fmla="*/ 0 h 1390"/>
                <a:gd name="T10" fmla="*/ 11400 w 11450"/>
                <a:gd name="T11" fmla="*/ 0 h 1390"/>
                <a:gd name="T12" fmla="*/ 11450 w 11450"/>
                <a:gd name="T13" fmla="*/ 50 h 1390"/>
                <a:gd name="T14" fmla="*/ 11450 w 11450"/>
                <a:gd name="T15" fmla="*/ 1341 h 1390"/>
                <a:gd name="T16" fmla="*/ 11400 w 11450"/>
                <a:gd name="T17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50" h="1390">
                  <a:moveTo>
                    <a:pt x="11400" y="1390"/>
                  </a:moveTo>
                  <a:lnTo>
                    <a:pt x="50" y="1390"/>
                  </a:lnTo>
                  <a:cubicBezTo>
                    <a:pt x="23" y="1390"/>
                    <a:pt x="0" y="1367"/>
                    <a:pt x="0" y="1340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11400" y="0"/>
                  </a:lnTo>
                  <a:cubicBezTo>
                    <a:pt x="11428" y="0"/>
                    <a:pt x="11450" y="22"/>
                    <a:pt x="11450" y="50"/>
                  </a:cubicBezTo>
                  <a:lnTo>
                    <a:pt x="11450" y="1341"/>
                  </a:lnTo>
                  <a:cubicBezTo>
                    <a:pt x="11450" y="1368"/>
                    <a:pt x="11428" y="1390"/>
                    <a:pt x="11400" y="1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Freeform 159"/>
            <p:cNvSpPr>
              <a:spLocks noEditPoints="1"/>
            </p:cNvSpPr>
            <p:nvPr/>
          </p:nvSpPr>
          <p:spPr bwMode="auto">
            <a:xfrm>
              <a:off x="2620852" y="3403791"/>
              <a:ext cx="6908869" cy="853017"/>
            </a:xfrm>
            <a:custGeom>
              <a:avLst/>
              <a:gdLst>
                <a:gd name="T0" fmla="*/ 11412 w 11475"/>
                <a:gd name="T1" fmla="*/ 1415 h 1415"/>
                <a:gd name="T2" fmla="*/ 62 w 11475"/>
                <a:gd name="T3" fmla="*/ 1415 h 1415"/>
                <a:gd name="T4" fmla="*/ 0 w 11475"/>
                <a:gd name="T5" fmla="*/ 1353 h 1415"/>
                <a:gd name="T6" fmla="*/ 0 w 11475"/>
                <a:gd name="T7" fmla="*/ 63 h 1415"/>
                <a:gd name="T8" fmla="*/ 62 w 11475"/>
                <a:gd name="T9" fmla="*/ 0 h 1415"/>
                <a:gd name="T10" fmla="*/ 11412 w 11475"/>
                <a:gd name="T11" fmla="*/ 0 h 1415"/>
                <a:gd name="T12" fmla="*/ 11475 w 11475"/>
                <a:gd name="T13" fmla="*/ 63 h 1415"/>
                <a:gd name="T14" fmla="*/ 11475 w 11475"/>
                <a:gd name="T15" fmla="*/ 1354 h 1415"/>
                <a:gd name="T16" fmla="*/ 11412 w 11475"/>
                <a:gd name="T17" fmla="*/ 1415 h 1415"/>
                <a:gd name="T18" fmla="*/ 62 w 11475"/>
                <a:gd name="T19" fmla="*/ 25 h 1415"/>
                <a:gd name="T20" fmla="*/ 25 w 11475"/>
                <a:gd name="T21" fmla="*/ 63 h 1415"/>
                <a:gd name="T22" fmla="*/ 25 w 11475"/>
                <a:gd name="T23" fmla="*/ 1354 h 1415"/>
                <a:gd name="T24" fmla="*/ 62 w 11475"/>
                <a:gd name="T25" fmla="*/ 1391 h 1415"/>
                <a:gd name="T26" fmla="*/ 11412 w 11475"/>
                <a:gd name="T27" fmla="*/ 1391 h 1415"/>
                <a:gd name="T28" fmla="*/ 11450 w 11475"/>
                <a:gd name="T29" fmla="*/ 1354 h 1415"/>
                <a:gd name="T30" fmla="*/ 11450 w 11475"/>
                <a:gd name="T31" fmla="*/ 63 h 1415"/>
                <a:gd name="T32" fmla="*/ 11412 w 11475"/>
                <a:gd name="T33" fmla="*/ 25 h 1415"/>
                <a:gd name="T34" fmla="*/ 62 w 11475"/>
                <a:gd name="T35" fmla="*/ 2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75" h="1415">
                  <a:moveTo>
                    <a:pt x="11412" y="1415"/>
                  </a:moveTo>
                  <a:lnTo>
                    <a:pt x="62" y="1415"/>
                  </a:lnTo>
                  <a:cubicBezTo>
                    <a:pt x="27" y="1415"/>
                    <a:pt x="0" y="1387"/>
                    <a:pt x="0" y="1353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11412" y="0"/>
                  </a:lnTo>
                  <a:cubicBezTo>
                    <a:pt x="11447" y="0"/>
                    <a:pt x="11475" y="28"/>
                    <a:pt x="11475" y="63"/>
                  </a:cubicBezTo>
                  <a:lnTo>
                    <a:pt x="11475" y="1354"/>
                  </a:lnTo>
                  <a:cubicBezTo>
                    <a:pt x="11475" y="1388"/>
                    <a:pt x="11446" y="1415"/>
                    <a:pt x="11412" y="1415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11412" y="1391"/>
                  </a:lnTo>
                  <a:cubicBezTo>
                    <a:pt x="11433" y="1391"/>
                    <a:pt x="11450" y="1375"/>
                    <a:pt x="11450" y="1354"/>
                  </a:cubicBezTo>
                  <a:lnTo>
                    <a:pt x="11450" y="63"/>
                  </a:lnTo>
                  <a:cubicBezTo>
                    <a:pt x="11450" y="41"/>
                    <a:pt x="11433" y="25"/>
                    <a:pt x="1141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Rectangle 160"/>
            <p:cNvSpPr>
              <a:spLocks noChangeArrowheads="1"/>
            </p:cNvSpPr>
            <p:nvPr/>
          </p:nvSpPr>
          <p:spPr bwMode="auto">
            <a:xfrm>
              <a:off x="5515083" y="3315289"/>
              <a:ext cx="1118525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5950064" y="3364248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3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3 h 149"/>
                <a:gd name="T14" fmla="*/ 31 w 112"/>
                <a:gd name="T15" fmla="*/ 73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3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4"/>
                    <a:pt x="77" y="27"/>
                    <a:pt x="65" y="27"/>
                  </a:cubicBezTo>
                  <a:cubicBezTo>
                    <a:pt x="45" y="27"/>
                    <a:pt x="31" y="45"/>
                    <a:pt x="31" y="73"/>
                  </a:cubicBezTo>
                  <a:lnTo>
                    <a:pt x="31" y="73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5" name="Freeform 162"/>
            <p:cNvSpPr>
              <a:spLocks noEditPoints="1"/>
            </p:cNvSpPr>
            <p:nvPr/>
          </p:nvSpPr>
          <p:spPr bwMode="auto">
            <a:xfrm>
              <a:off x="6023503" y="3364248"/>
              <a:ext cx="79088" cy="90386"/>
            </a:xfrm>
            <a:custGeom>
              <a:avLst/>
              <a:gdLst>
                <a:gd name="T0" fmla="*/ 0 w 132"/>
                <a:gd name="T1" fmla="*/ 76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6 h 150"/>
                <a:gd name="T10" fmla="*/ 65 w 132"/>
                <a:gd name="T11" fmla="*/ 150 h 150"/>
                <a:gd name="T12" fmla="*/ 0 w 132"/>
                <a:gd name="T13" fmla="*/ 76 h 150"/>
                <a:gd name="T14" fmla="*/ 100 w 132"/>
                <a:gd name="T15" fmla="*/ 75 h 150"/>
                <a:gd name="T16" fmla="*/ 100 w 132"/>
                <a:gd name="T17" fmla="*/ 73 h 150"/>
                <a:gd name="T18" fmla="*/ 65 w 132"/>
                <a:gd name="T19" fmla="*/ 27 h 150"/>
                <a:gd name="T20" fmla="*/ 30 w 132"/>
                <a:gd name="T21" fmla="*/ 73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6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0"/>
                    <a:pt x="0" y="119"/>
                    <a:pt x="0" y="76"/>
                  </a:cubicBezTo>
                  <a:close/>
                  <a:moveTo>
                    <a:pt x="100" y="75"/>
                  </a:moveTo>
                  <a:lnTo>
                    <a:pt x="100" y="73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3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Freeform 163"/>
            <p:cNvSpPr>
              <a:spLocks/>
            </p:cNvSpPr>
            <p:nvPr/>
          </p:nvSpPr>
          <p:spPr bwMode="auto">
            <a:xfrm>
              <a:off x="6117655" y="3366130"/>
              <a:ext cx="77205" cy="86620"/>
            </a:xfrm>
            <a:custGeom>
              <a:avLst/>
              <a:gdLst>
                <a:gd name="T0" fmla="*/ 0 w 128"/>
                <a:gd name="T1" fmla="*/ 0 h 145"/>
                <a:gd name="T2" fmla="*/ 32 w 128"/>
                <a:gd name="T3" fmla="*/ 0 h 145"/>
                <a:gd name="T4" fmla="*/ 64 w 128"/>
                <a:gd name="T5" fmla="*/ 59 h 145"/>
                <a:gd name="T6" fmla="*/ 97 w 128"/>
                <a:gd name="T7" fmla="*/ 0 h 145"/>
                <a:gd name="T8" fmla="*/ 128 w 128"/>
                <a:gd name="T9" fmla="*/ 0 h 145"/>
                <a:gd name="T10" fmla="*/ 128 w 128"/>
                <a:gd name="T11" fmla="*/ 145 h 145"/>
                <a:gd name="T12" fmla="*/ 98 w 128"/>
                <a:gd name="T13" fmla="*/ 145 h 145"/>
                <a:gd name="T14" fmla="*/ 98 w 128"/>
                <a:gd name="T15" fmla="*/ 53 h 145"/>
                <a:gd name="T16" fmla="*/ 64 w 128"/>
                <a:gd name="T17" fmla="*/ 113 h 145"/>
                <a:gd name="T18" fmla="*/ 64 w 128"/>
                <a:gd name="T19" fmla="*/ 113 h 145"/>
                <a:gd name="T20" fmla="*/ 30 w 128"/>
                <a:gd name="T21" fmla="*/ 53 h 145"/>
                <a:gd name="T22" fmla="*/ 30 w 128"/>
                <a:gd name="T23" fmla="*/ 145 h 145"/>
                <a:gd name="T24" fmla="*/ 2 w 128"/>
                <a:gd name="T25" fmla="*/ 145 h 145"/>
                <a:gd name="T26" fmla="*/ 2 w 128"/>
                <a:gd name="T27" fmla="*/ 0 h 145"/>
                <a:gd name="T28" fmla="*/ 0 w 128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45">
                  <a:moveTo>
                    <a:pt x="0" y="0"/>
                  </a:moveTo>
                  <a:lnTo>
                    <a:pt x="32" y="0"/>
                  </a:lnTo>
                  <a:lnTo>
                    <a:pt x="64" y="59"/>
                  </a:lnTo>
                  <a:lnTo>
                    <a:pt x="97" y="0"/>
                  </a:lnTo>
                  <a:lnTo>
                    <a:pt x="128" y="0"/>
                  </a:lnTo>
                  <a:lnTo>
                    <a:pt x="128" y="145"/>
                  </a:lnTo>
                  <a:lnTo>
                    <a:pt x="98" y="145"/>
                  </a:lnTo>
                  <a:lnTo>
                    <a:pt x="98" y="5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30" y="53"/>
                  </a:lnTo>
                  <a:lnTo>
                    <a:pt x="30" y="145"/>
                  </a:lnTo>
                  <a:lnTo>
                    <a:pt x="2" y="14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Freeform 164"/>
            <p:cNvSpPr>
              <a:spLocks noEditPoints="1"/>
            </p:cNvSpPr>
            <p:nvPr/>
          </p:nvSpPr>
          <p:spPr bwMode="auto">
            <a:xfrm>
              <a:off x="6211807" y="3366130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8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8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Freeform 165"/>
            <p:cNvSpPr>
              <a:spLocks/>
            </p:cNvSpPr>
            <p:nvPr/>
          </p:nvSpPr>
          <p:spPr bwMode="auto">
            <a:xfrm>
              <a:off x="6283363" y="3366130"/>
              <a:ext cx="65907" cy="88503"/>
            </a:xfrm>
            <a:custGeom>
              <a:avLst/>
              <a:gdLst>
                <a:gd name="T0" fmla="*/ 0 w 109"/>
                <a:gd name="T1" fmla="*/ 89 h 147"/>
                <a:gd name="T2" fmla="*/ 0 w 109"/>
                <a:gd name="T3" fmla="*/ 0 h 147"/>
                <a:gd name="T4" fmla="*/ 30 w 109"/>
                <a:gd name="T5" fmla="*/ 0 h 147"/>
                <a:gd name="T6" fmla="*/ 30 w 109"/>
                <a:gd name="T7" fmla="*/ 89 h 147"/>
                <a:gd name="T8" fmla="*/ 55 w 109"/>
                <a:gd name="T9" fmla="*/ 120 h 147"/>
                <a:gd name="T10" fmla="*/ 80 w 109"/>
                <a:gd name="T11" fmla="*/ 90 h 147"/>
                <a:gd name="T12" fmla="*/ 80 w 109"/>
                <a:gd name="T13" fmla="*/ 0 h 147"/>
                <a:gd name="T14" fmla="*/ 109 w 109"/>
                <a:gd name="T15" fmla="*/ 0 h 147"/>
                <a:gd name="T16" fmla="*/ 109 w 109"/>
                <a:gd name="T17" fmla="*/ 88 h 147"/>
                <a:gd name="T18" fmla="*/ 55 w 109"/>
                <a:gd name="T19" fmla="*/ 147 h 147"/>
                <a:gd name="T20" fmla="*/ 0 w 109"/>
                <a:gd name="T21" fmla="*/ 8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47">
                  <a:moveTo>
                    <a:pt x="0" y="89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89"/>
                  </a:lnTo>
                  <a:cubicBezTo>
                    <a:pt x="30" y="109"/>
                    <a:pt x="39" y="120"/>
                    <a:pt x="55" y="120"/>
                  </a:cubicBezTo>
                  <a:cubicBezTo>
                    <a:pt x="70" y="120"/>
                    <a:pt x="80" y="110"/>
                    <a:pt x="80" y="90"/>
                  </a:cubicBezTo>
                  <a:lnTo>
                    <a:pt x="80" y="0"/>
                  </a:lnTo>
                  <a:lnTo>
                    <a:pt x="109" y="0"/>
                  </a:lnTo>
                  <a:lnTo>
                    <a:pt x="109" y="88"/>
                  </a:lnTo>
                  <a:cubicBezTo>
                    <a:pt x="109" y="128"/>
                    <a:pt x="87" y="147"/>
                    <a:pt x="55" y="147"/>
                  </a:cubicBezTo>
                  <a:cubicBezTo>
                    <a:pt x="21" y="147"/>
                    <a:pt x="0" y="128"/>
                    <a:pt x="0" y="89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9" name="Freeform 166"/>
            <p:cNvSpPr>
              <a:spLocks/>
            </p:cNvSpPr>
            <p:nvPr/>
          </p:nvSpPr>
          <p:spPr bwMode="auto">
            <a:xfrm>
              <a:off x="6360567" y="3366130"/>
              <a:ext cx="62141" cy="86620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Freeform 167"/>
            <p:cNvSpPr>
              <a:spLocks/>
            </p:cNvSpPr>
            <p:nvPr/>
          </p:nvSpPr>
          <p:spPr bwMode="auto">
            <a:xfrm>
              <a:off x="6435888" y="3366130"/>
              <a:ext cx="56491" cy="88503"/>
            </a:xfrm>
            <a:custGeom>
              <a:avLst/>
              <a:gdLst>
                <a:gd name="T0" fmla="*/ 0 w 95"/>
                <a:gd name="T1" fmla="*/ 0 h 147"/>
                <a:gd name="T2" fmla="*/ 94 w 95"/>
                <a:gd name="T3" fmla="*/ 0 h 147"/>
                <a:gd name="T4" fmla="*/ 94 w 95"/>
                <a:gd name="T5" fmla="*/ 28 h 147"/>
                <a:gd name="T6" fmla="*/ 30 w 95"/>
                <a:gd name="T7" fmla="*/ 28 h 147"/>
                <a:gd name="T8" fmla="*/ 30 w 95"/>
                <a:gd name="T9" fmla="*/ 59 h 147"/>
                <a:gd name="T10" fmla="*/ 86 w 95"/>
                <a:gd name="T11" fmla="*/ 59 h 147"/>
                <a:gd name="T12" fmla="*/ 86 w 95"/>
                <a:gd name="T13" fmla="*/ 87 h 147"/>
                <a:gd name="T14" fmla="*/ 30 w 95"/>
                <a:gd name="T15" fmla="*/ 87 h 147"/>
                <a:gd name="T16" fmla="*/ 30 w 95"/>
                <a:gd name="T17" fmla="*/ 119 h 147"/>
                <a:gd name="T18" fmla="*/ 95 w 95"/>
                <a:gd name="T19" fmla="*/ 119 h 147"/>
                <a:gd name="T20" fmla="*/ 95 w 95"/>
                <a:gd name="T21" fmla="*/ 147 h 147"/>
                <a:gd name="T22" fmla="*/ 1 w 95"/>
                <a:gd name="T23" fmla="*/ 147 h 147"/>
                <a:gd name="T24" fmla="*/ 1 w 95"/>
                <a:gd name="T25" fmla="*/ 0 h 147"/>
                <a:gd name="T26" fmla="*/ 0 w 9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7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7"/>
                  </a:lnTo>
                  <a:lnTo>
                    <a:pt x="1" y="147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Freeform 168"/>
            <p:cNvSpPr>
              <a:spLocks noEditPoints="1"/>
            </p:cNvSpPr>
            <p:nvPr/>
          </p:nvSpPr>
          <p:spPr bwMode="auto">
            <a:xfrm>
              <a:off x="5652544" y="3452750"/>
              <a:ext cx="210900" cy="45193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3 h 75"/>
                <a:gd name="T8" fmla="*/ 0 w 353"/>
                <a:gd name="T9" fmla="*/ 63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3 h 75"/>
                <a:gd name="T20" fmla="*/ 353 w 353"/>
                <a:gd name="T21" fmla="*/ 13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201 w 353"/>
                <a:gd name="T29" fmla="*/ 51 h 75"/>
                <a:gd name="T30" fmla="*/ 201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lnTo>
                    <a:pt x="0" y="63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3"/>
                  </a:cubicBezTo>
                  <a:lnTo>
                    <a:pt x="353" y="13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201" y="51"/>
                  </a:lnTo>
                  <a:lnTo>
                    <a:pt x="201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2" name="Freeform 169"/>
            <p:cNvSpPr>
              <a:spLocks noEditPoints="1"/>
            </p:cNvSpPr>
            <p:nvPr/>
          </p:nvSpPr>
          <p:spPr bwMode="auto">
            <a:xfrm>
              <a:off x="5652544" y="3392493"/>
              <a:ext cx="210900" cy="45193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2 h 75"/>
                <a:gd name="T8" fmla="*/ 0 w 353"/>
                <a:gd name="T9" fmla="*/ 62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2 h 75"/>
                <a:gd name="T20" fmla="*/ 353 w 353"/>
                <a:gd name="T21" fmla="*/ 12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125 w 353"/>
                <a:gd name="T29" fmla="*/ 51 h 75"/>
                <a:gd name="T30" fmla="*/ 125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125" y="51"/>
                  </a:lnTo>
                  <a:lnTo>
                    <a:pt x="125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Freeform 170"/>
            <p:cNvSpPr>
              <a:spLocks noEditPoints="1"/>
            </p:cNvSpPr>
            <p:nvPr/>
          </p:nvSpPr>
          <p:spPr bwMode="auto">
            <a:xfrm>
              <a:off x="5652544" y="3332236"/>
              <a:ext cx="210900" cy="45193"/>
            </a:xfrm>
            <a:custGeom>
              <a:avLst/>
              <a:gdLst>
                <a:gd name="T0" fmla="*/ 350 w 353"/>
                <a:gd name="T1" fmla="*/ 4 h 75"/>
                <a:gd name="T2" fmla="*/ 341 w 353"/>
                <a:gd name="T3" fmla="*/ 0 h 75"/>
                <a:gd name="T4" fmla="*/ 12 w 353"/>
                <a:gd name="T5" fmla="*/ 0 h 75"/>
                <a:gd name="T6" fmla="*/ 3 w 353"/>
                <a:gd name="T7" fmla="*/ 4 h 75"/>
                <a:gd name="T8" fmla="*/ 0 w 353"/>
                <a:gd name="T9" fmla="*/ 12 h 75"/>
                <a:gd name="T10" fmla="*/ 0 w 353"/>
                <a:gd name="T11" fmla="*/ 62 h 75"/>
                <a:gd name="T12" fmla="*/ 3 w 353"/>
                <a:gd name="T13" fmla="*/ 71 h 75"/>
                <a:gd name="T14" fmla="*/ 12 w 353"/>
                <a:gd name="T15" fmla="*/ 75 h 75"/>
                <a:gd name="T16" fmla="*/ 341 w 353"/>
                <a:gd name="T17" fmla="*/ 75 h 75"/>
                <a:gd name="T18" fmla="*/ 350 w 353"/>
                <a:gd name="T19" fmla="*/ 71 h 75"/>
                <a:gd name="T20" fmla="*/ 353 w 353"/>
                <a:gd name="T21" fmla="*/ 62 h 75"/>
                <a:gd name="T22" fmla="*/ 353 w 353"/>
                <a:gd name="T23" fmla="*/ 12 h 75"/>
                <a:gd name="T24" fmla="*/ 350 w 353"/>
                <a:gd name="T25" fmla="*/ 4 h 75"/>
                <a:gd name="T26" fmla="*/ 327 w 353"/>
                <a:gd name="T27" fmla="*/ 50 h 75"/>
                <a:gd name="T28" fmla="*/ 252 w 353"/>
                <a:gd name="T29" fmla="*/ 50 h 75"/>
                <a:gd name="T30" fmla="*/ 252 w 353"/>
                <a:gd name="T31" fmla="*/ 25 h 75"/>
                <a:gd name="T32" fmla="*/ 328 w 353"/>
                <a:gd name="T33" fmla="*/ 25 h 75"/>
                <a:gd name="T34" fmla="*/ 328 w 353"/>
                <a:gd name="T35" fmla="*/ 50 h 75"/>
                <a:gd name="T36" fmla="*/ 327 w 353"/>
                <a:gd name="T37" fmla="*/ 50 h 75"/>
                <a:gd name="T38" fmla="*/ 327 w 353"/>
                <a:gd name="T39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3" h="75">
                  <a:moveTo>
                    <a:pt x="350" y="4"/>
                  </a:moveTo>
                  <a:cubicBezTo>
                    <a:pt x="347" y="1"/>
                    <a:pt x="345" y="0"/>
                    <a:pt x="341" y="0"/>
                  </a:cubicBez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4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lose/>
                  <a:moveTo>
                    <a:pt x="327" y="50"/>
                  </a:moveTo>
                  <a:lnTo>
                    <a:pt x="252" y="50"/>
                  </a:lnTo>
                  <a:lnTo>
                    <a:pt x="252" y="25"/>
                  </a:lnTo>
                  <a:lnTo>
                    <a:pt x="328" y="25"/>
                  </a:lnTo>
                  <a:lnTo>
                    <a:pt x="328" y="50"/>
                  </a:lnTo>
                  <a:lnTo>
                    <a:pt x="327" y="50"/>
                  </a:lnTo>
                  <a:close/>
                  <a:moveTo>
                    <a:pt x="327" y="50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Rectangle 171"/>
            <p:cNvSpPr>
              <a:spLocks noChangeArrowheads="1"/>
            </p:cNvSpPr>
            <p:nvPr/>
          </p:nvSpPr>
          <p:spPr bwMode="auto">
            <a:xfrm>
              <a:off x="5172370" y="3654236"/>
              <a:ext cx="7532" cy="482058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5" name="Freeform 172"/>
            <p:cNvSpPr>
              <a:spLocks/>
            </p:cNvSpPr>
            <p:nvPr/>
          </p:nvSpPr>
          <p:spPr bwMode="auto">
            <a:xfrm>
              <a:off x="4048195" y="3914095"/>
              <a:ext cx="96036" cy="126164"/>
            </a:xfrm>
            <a:custGeom>
              <a:avLst/>
              <a:gdLst>
                <a:gd name="T0" fmla="*/ 0 w 159"/>
                <a:gd name="T1" fmla="*/ 0 h 209"/>
                <a:gd name="T2" fmla="*/ 33 w 159"/>
                <a:gd name="T3" fmla="*/ 0 h 209"/>
                <a:gd name="T4" fmla="*/ 125 w 159"/>
                <a:gd name="T5" fmla="*/ 140 h 209"/>
                <a:gd name="T6" fmla="*/ 125 w 159"/>
                <a:gd name="T7" fmla="*/ 0 h 209"/>
                <a:gd name="T8" fmla="*/ 159 w 159"/>
                <a:gd name="T9" fmla="*/ 0 h 209"/>
                <a:gd name="T10" fmla="*/ 159 w 159"/>
                <a:gd name="T11" fmla="*/ 209 h 209"/>
                <a:gd name="T12" fmla="*/ 130 w 159"/>
                <a:gd name="T13" fmla="*/ 209 h 209"/>
                <a:gd name="T14" fmla="*/ 35 w 159"/>
                <a:gd name="T15" fmla="*/ 65 h 209"/>
                <a:gd name="T16" fmla="*/ 35 w 159"/>
                <a:gd name="T17" fmla="*/ 209 h 209"/>
                <a:gd name="T18" fmla="*/ 1 w 159"/>
                <a:gd name="T19" fmla="*/ 209 h 209"/>
                <a:gd name="T20" fmla="*/ 1 w 159"/>
                <a:gd name="T21" fmla="*/ 0 h 209"/>
                <a:gd name="T22" fmla="*/ 0 w 159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09">
                  <a:moveTo>
                    <a:pt x="0" y="0"/>
                  </a:moveTo>
                  <a:lnTo>
                    <a:pt x="33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9" y="0"/>
                  </a:lnTo>
                  <a:lnTo>
                    <a:pt x="159" y="209"/>
                  </a:lnTo>
                  <a:lnTo>
                    <a:pt x="130" y="209"/>
                  </a:lnTo>
                  <a:lnTo>
                    <a:pt x="35" y="65"/>
                  </a:lnTo>
                  <a:lnTo>
                    <a:pt x="35" y="209"/>
                  </a:lnTo>
                  <a:lnTo>
                    <a:pt x="1" y="20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6" name="Freeform 173"/>
            <p:cNvSpPr>
              <a:spLocks noEditPoints="1"/>
            </p:cNvSpPr>
            <p:nvPr/>
          </p:nvSpPr>
          <p:spPr bwMode="auto">
            <a:xfrm>
              <a:off x="4164944" y="3942340"/>
              <a:ext cx="86620" cy="99802"/>
            </a:xfrm>
            <a:custGeom>
              <a:avLst/>
              <a:gdLst>
                <a:gd name="T0" fmla="*/ 0 w 146"/>
                <a:gd name="T1" fmla="*/ 84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4 h 165"/>
                <a:gd name="T10" fmla="*/ 72 w 146"/>
                <a:gd name="T11" fmla="*/ 165 h 165"/>
                <a:gd name="T12" fmla="*/ 0 w 146"/>
                <a:gd name="T13" fmla="*/ 84 h 165"/>
                <a:gd name="T14" fmla="*/ 111 w 146"/>
                <a:gd name="T15" fmla="*/ 82 h 165"/>
                <a:gd name="T16" fmla="*/ 111 w 146"/>
                <a:gd name="T17" fmla="*/ 81 h 165"/>
                <a:gd name="T18" fmla="*/ 71 w 146"/>
                <a:gd name="T19" fmla="*/ 30 h 165"/>
                <a:gd name="T20" fmla="*/ 32 w 146"/>
                <a:gd name="T21" fmla="*/ 81 h 165"/>
                <a:gd name="T22" fmla="*/ 32 w 146"/>
                <a:gd name="T23" fmla="*/ 82 h 165"/>
                <a:gd name="T24" fmla="*/ 72 w 146"/>
                <a:gd name="T25" fmla="*/ 135 h 165"/>
                <a:gd name="T26" fmla="*/ 111 w 146"/>
                <a:gd name="T27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4"/>
                  </a:moveTo>
                  <a:lnTo>
                    <a:pt x="0" y="81"/>
                  </a:lnTo>
                  <a:cubicBezTo>
                    <a:pt x="0" y="35"/>
                    <a:pt x="31" y="0"/>
                    <a:pt x="73" y="0"/>
                  </a:cubicBezTo>
                  <a:cubicBezTo>
                    <a:pt x="115" y="0"/>
                    <a:pt x="146" y="34"/>
                    <a:pt x="146" y="81"/>
                  </a:cubicBezTo>
                  <a:lnTo>
                    <a:pt x="146" y="84"/>
                  </a:lnTo>
                  <a:cubicBezTo>
                    <a:pt x="146" y="130"/>
                    <a:pt x="115" y="165"/>
                    <a:pt x="72" y="165"/>
                  </a:cubicBezTo>
                  <a:cubicBezTo>
                    <a:pt x="30" y="165"/>
                    <a:pt x="0" y="131"/>
                    <a:pt x="0" y="84"/>
                  </a:cubicBezTo>
                  <a:close/>
                  <a:moveTo>
                    <a:pt x="111" y="82"/>
                  </a:moveTo>
                  <a:lnTo>
                    <a:pt x="111" y="81"/>
                  </a:lnTo>
                  <a:cubicBezTo>
                    <a:pt x="111" y="51"/>
                    <a:pt x="95" y="30"/>
                    <a:pt x="71" y="30"/>
                  </a:cubicBezTo>
                  <a:cubicBezTo>
                    <a:pt x="47" y="30"/>
                    <a:pt x="32" y="51"/>
                    <a:pt x="32" y="81"/>
                  </a:cubicBezTo>
                  <a:lnTo>
                    <a:pt x="32" y="82"/>
                  </a:lnTo>
                  <a:cubicBezTo>
                    <a:pt x="32" y="112"/>
                    <a:pt x="48" y="135"/>
                    <a:pt x="72" y="135"/>
                  </a:cubicBezTo>
                  <a:cubicBezTo>
                    <a:pt x="96" y="135"/>
                    <a:pt x="111" y="112"/>
                    <a:pt x="111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7" name="Freeform 174"/>
            <p:cNvSpPr>
              <a:spLocks/>
            </p:cNvSpPr>
            <p:nvPr/>
          </p:nvSpPr>
          <p:spPr bwMode="auto">
            <a:xfrm>
              <a:off x="4259096" y="3944224"/>
              <a:ext cx="84737" cy="96036"/>
            </a:xfrm>
            <a:custGeom>
              <a:avLst/>
              <a:gdLst>
                <a:gd name="T0" fmla="*/ 0 w 141"/>
                <a:gd name="T1" fmla="*/ 0 h 160"/>
                <a:gd name="T2" fmla="*/ 35 w 141"/>
                <a:gd name="T3" fmla="*/ 0 h 160"/>
                <a:gd name="T4" fmla="*/ 70 w 141"/>
                <a:gd name="T5" fmla="*/ 115 h 160"/>
                <a:gd name="T6" fmla="*/ 106 w 141"/>
                <a:gd name="T7" fmla="*/ 0 h 160"/>
                <a:gd name="T8" fmla="*/ 141 w 141"/>
                <a:gd name="T9" fmla="*/ 0 h 160"/>
                <a:gd name="T10" fmla="*/ 86 w 141"/>
                <a:gd name="T11" fmla="*/ 160 h 160"/>
                <a:gd name="T12" fmla="*/ 55 w 141"/>
                <a:gd name="T13" fmla="*/ 160 h 160"/>
                <a:gd name="T14" fmla="*/ 0 w 141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0">
                  <a:moveTo>
                    <a:pt x="0" y="0"/>
                  </a:moveTo>
                  <a:lnTo>
                    <a:pt x="35" y="0"/>
                  </a:lnTo>
                  <a:lnTo>
                    <a:pt x="70" y="115"/>
                  </a:lnTo>
                  <a:lnTo>
                    <a:pt x="106" y="0"/>
                  </a:lnTo>
                  <a:lnTo>
                    <a:pt x="141" y="0"/>
                  </a:lnTo>
                  <a:lnTo>
                    <a:pt x="86" y="160"/>
                  </a:lnTo>
                  <a:lnTo>
                    <a:pt x="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8" name="Freeform 175"/>
            <p:cNvSpPr>
              <a:spLocks noEditPoints="1"/>
            </p:cNvSpPr>
            <p:nvPr/>
          </p:nvSpPr>
          <p:spPr bwMode="auto">
            <a:xfrm>
              <a:off x="4349481" y="3944224"/>
              <a:ext cx="75322" cy="97918"/>
            </a:xfrm>
            <a:custGeom>
              <a:avLst/>
              <a:gdLst>
                <a:gd name="T0" fmla="*/ 0 w 125"/>
                <a:gd name="T1" fmla="*/ 115 h 163"/>
                <a:gd name="T2" fmla="*/ 0 w 125"/>
                <a:gd name="T3" fmla="*/ 114 h 163"/>
                <a:gd name="T4" fmla="*/ 57 w 125"/>
                <a:gd name="T5" fmla="*/ 62 h 163"/>
                <a:gd name="T6" fmla="*/ 93 w 125"/>
                <a:gd name="T7" fmla="*/ 69 h 163"/>
                <a:gd name="T8" fmla="*/ 93 w 125"/>
                <a:gd name="T9" fmla="*/ 62 h 163"/>
                <a:gd name="T10" fmla="*/ 59 w 125"/>
                <a:gd name="T11" fmla="*/ 30 h 163"/>
                <a:gd name="T12" fmla="*/ 20 w 125"/>
                <a:gd name="T13" fmla="*/ 40 h 163"/>
                <a:gd name="T14" fmla="*/ 10 w 125"/>
                <a:gd name="T15" fmla="*/ 12 h 163"/>
                <a:gd name="T16" fmla="*/ 63 w 125"/>
                <a:gd name="T17" fmla="*/ 0 h 163"/>
                <a:gd name="T18" fmla="*/ 109 w 125"/>
                <a:gd name="T19" fmla="*/ 16 h 163"/>
                <a:gd name="T20" fmla="*/ 125 w 125"/>
                <a:gd name="T21" fmla="*/ 62 h 163"/>
                <a:gd name="T22" fmla="*/ 125 w 125"/>
                <a:gd name="T23" fmla="*/ 161 h 163"/>
                <a:gd name="T24" fmla="*/ 92 w 125"/>
                <a:gd name="T25" fmla="*/ 161 h 163"/>
                <a:gd name="T26" fmla="*/ 92 w 125"/>
                <a:gd name="T27" fmla="*/ 140 h 163"/>
                <a:gd name="T28" fmla="*/ 48 w 125"/>
                <a:gd name="T29" fmla="*/ 163 h 163"/>
                <a:gd name="T30" fmla="*/ 0 w 125"/>
                <a:gd name="T31" fmla="*/ 115 h 163"/>
                <a:gd name="T32" fmla="*/ 93 w 125"/>
                <a:gd name="T33" fmla="*/ 106 h 163"/>
                <a:gd name="T34" fmla="*/ 93 w 125"/>
                <a:gd name="T35" fmla="*/ 90 h 163"/>
                <a:gd name="T36" fmla="*/ 64 w 125"/>
                <a:gd name="T37" fmla="*/ 84 h 163"/>
                <a:gd name="T38" fmla="*/ 33 w 125"/>
                <a:gd name="T39" fmla="*/ 110 h 163"/>
                <a:gd name="T40" fmla="*/ 33 w 125"/>
                <a:gd name="T41" fmla="*/ 110 h 163"/>
                <a:gd name="T42" fmla="*/ 59 w 125"/>
                <a:gd name="T43" fmla="*/ 135 h 163"/>
                <a:gd name="T44" fmla="*/ 93 w 125"/>
                <a:gd name="T45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63">
                  <a:moveTo>
                    <a:pt x="0" y="115"/>
                  </a:moveTo>
                  <a:lnTo>
                    <a:pt x="0" y="114"/>
                  </a:lnTo>
                  <a:cubicBezTo>
                    <a:pt x="0" y="80"/>
                    <a:pt x="23" y="62"/>
                    <a:pt x="57" y="62"/>
                  </a:cubicBezTo>
                  <a:cubicBezTo>
                    <a:pt x="72" y="62"/>
                    <a:pt x="83" y="65"/>
                    <a:pt x="93" y="69"/>
                  </a:cubicBezTo>
                  <a:lnTo>
                    <a:pt x="93" y="62"/>
                  </a:lnTo>
                  <a:cubicBezTo>
                    <a:pt x="93" y="41"/>
                    <a:pt x="80" y="30"/>
                    <a:pt x="59" y="30"/>
                  </a:cubicBezTo>
                  <a:cubicBezTo>
                    <a:pt x="44" y="30"/>
                    <a:pt x="31" y="35"/>
                    <a:pt x="20" y="40"/>
                  </a:cubicBezTo>
                  <a:lnTo>
                    <a:pt x="10" y="12"/>
                  </a:lnTo>
                  <a:cubicBezTo>
                    <a:pt x="25" y="5"/>
                    <a:pt x="42" y="0"/>
                    <a:pt x="63" y="0"/>
                  </a:cubicBezTo>
                  <a:cubicBezTo>
                    <a:pt x="83" y="0"/>
                    <a:pt x="99" y="6"/>
                    <a:pt x="109" y="16"/>
                  </a:cubicBezTo>
                  <a:cubicBezTo>
                    <a:pt x="119" y="26"/>
                    <a:pt x="125" y="43"/>
                    <a:pt x="125" y="62"/>
                  </a:cubicBezTo>
                  <a:lnTo>
                    <a:pt x="125" y="161"/>
                  </a:lnTo>
                  <a:lnTo>
                    <a:pt x="92" y="161"/>
                  </a:lnTo>
                  <a:lnTo>
                    <a:pt x="92" y="140"/>
                  </a:lnTo>
                  <a:cubicBezTo>
                    <a:pt x="83" y="154"/>
                    <a:pt x="68" y="163"/>
                    <a:pt x="48" y="163"/>
                  </a:cubicBezTo>
                  <a:cubicBezTo>
                    <a:pt x="22" y="163"/>
                    <a:pt x="0" y="145"/>
                    <a:pt x="0" y="115"/>
                  </a:cubicBezTo>
                  <a:close/>
                  <a:moveTo>
                    <a:pt x="93" y="106"/>
                  </a:moveTo>
                  <a:lnTo>
                    <a:pt x="93" y="90"/>
                  </a:lnTo>
                  <a:cubicBezTo>
                    <a:pt x="85" y="86"/>
                    <a:pt x="75" y="84"/>
                    <a:pt x="64" y="84"/>
                  </a:cubicBezTo>
                  <a:cubicBezTo>
                    <a:pt x="44" y="84"/>
                    <a:pt x="33" y="94"/>
                    <a:pt x="33" y="110"/>
                  </a:cubicBezTo>
                  <a:lnTo>
                    <a:pt x="33" y="110"/>
                  </a:lnTo>
                  <a:cubicBezTo>
                    <a:pt x="33" y="126"/>
                    <a:pt x="44" y="135"/>
                    <a:pt x="59" y="135"/>
                  </a:cubicBezTo>
                  <a:cubicBezTo>
                    <a:pt x="78" y="138"/>
                    <a:pt x="93" y="125"/>
                    <a:pt x="93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9" name="Rectangle 176"/>
            <p:cNvSpPr>
              <a:spLocks noChangeArrowheads="1"/>
            </p:cNvSpPr>
            <p:nvPr/>
          </p:nvSpPr>
          <p:spPr bwMode="auto">
            <a:xfrm>
              <a:off x="3714898" y="3618457"/>
              <a:ext cx="1014958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Freeform 177"/>
            <p:cNvSpPr>
              <a:spLocks/>
            </p:cNvSpPr>
            <p:nvPr/>
          </p:nvSpPr>
          <p:spPr bwMode="auto">
            <a:xfrm>
              <a:off x="3771389" y="3656118"/>
              <a:ext cx="60257" cy="71555"/>
            </a:xfrm>
            <a:custGeom>
              <a:avLst/>
              <a:gdLst>
                <a:gd name="T0" fmla="*/ 0 w 102"/>
                <a:gd name="T1" fmla="*/ 0 h 119"/>
                <a:gd name="T2" fmla="*/ 26 w 102"/>
                <a:gd name="T3" fmla="*/ 0 h 119"/>
                <a:gd name="T4" fmla="*/ 51 w 102"/>
                <a:gd name="T5" fmla="*/ 81 h 119"/>
                <a:gd name="T6" fmla="*/ 76 w 102"/>
                <a:gd name="T7" fmla="*/ 0 h 119"/>
                <a:gd name="T8" fmla="*/ 102 w 102"/>
                <a:gd name="T9" fmla="*/ 0 h 119"/>
                <a:gd name="T10" fmla="*/ 62 w 102"/>
                <a:gd name="T11" fmla="*/ 119 h 119"/>
                <a:gd name="T12" fmla="*/ 40 w 102"/>
                <a:gd name="T13" fmla="*/ 119 h 119"/>
                <a:gd name="T14" fmla="*/ 0 w 102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9">
                  <a:moveTo>
                    <a:pt x="0" y="0"/>
                  </a:moveTo>
                  <a:lnTo>
                    <a:pt x="26" y="0"/>
                  </a:lnTo>
                  <a:lnTo>
                    <a:pt x="51" y="81"/>
                  </a:lnTo>
                  <a:lnTo>
                    <a:pt x="76" y="0"/>
                  </a:lnTo>
                  <a:lnTo>
                    <a:pt x="102" y="0"/>
                  </a:lnTo>
                  <a:lnTo>
                    <a:pt x="62" y="119"/>
                  </a:lnTo>
                  <a:lnTo>
                    <a:pt x="4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Rectangle 178"/>
            <p:cNvSpPr>
              <a:spLocks noChangeArrowheads="1"/>
            </p:cNvSpPr>
            <p:nvPr/>
          </p:nvSpPr>
          <p:spPr bwMode="auto">
            <a:xfrm>
              <a:off x="3841061" y="3658002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Freeform 179"/>
            <p:cNvSpPr>
              <a:spLocks noEditPoints="1"/>
            </p:cNvSpPr>
            <p:nvPr/>
          </p:nvSpPr>
          <p:spPr bwMode="auto">
            <a:xfrm>
              <a:off x="3871190" y="3658002"/>
              <a:ext cx="54609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Freeform 180"/>
            <p:cNvSpPr>
              <a:spLocks/>
            </p:cNvSpPr>
            <p:nvPr/>
          </p:nvSpPr>
          <p:spPr bwMode="auto">
            <a:xfrm>
              <a:off x="3929565" y="3658002"/>
              <a:ext cx="50843" cy="7155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4" name="Freeform 181"/>
            <p:cNvSpPr>
              <a:spLocks/>
            </p:cNvSpPr>
            <p:nvPr/>
          </p:nvSpPr>
          <p:spPr bwMode="auto">
            <a:xfrm>
              <a:off x="3989822" y="3658002"/>
              <a:ext cx="54609" cy="71555"/>
            </a:xfrm>
            <a:custGeom>
              <a:avLst/>
              <a:gdLst>
                <a:gd name="T0" fmla="*/ 1 w 92"/>
                <a:gd name="T1" fmla="*/ 74 h 121"/>
                <a:gd name="T2" fmla="*/ 1 w 92"/>
                <a:gd name="T3" fmla="*/ 1 h 121"/>
                <a:gd name="T4" fmla="*/ 26 w 92"/>
                <a:gd name="T5" fmla="*/ 1 h 121"/>
                <a:gd name="T6" fmla="*/ 26 w 92"/>
                <a:gd name="T7" fmla="*/ 74 h 121"/>
                <a:gd name="T8" fmla="*/ 46 w 92"/>
                <a:gd name="T9" fmla="*/ 99 h 121"/>
                <a:gd name="T10" fmla="*/ 67 w 92"/>
                <a:gd name="T11" fmla="*/ 74 h 121"/>
                <a:gd name="T12" fmla="*/ 67 w 92"/>
                <a:gd name="T13" fmla="*/ 0 h 121"/>
                <a:gd name="T14" fmla="*/ 92 w 92"/>
                <a:gd name="T15" fmla="*/ 0 h 121"/>
                <a:gd name="T16" fmla="*/ 92 w 92"/>
                <a:gd name="T17" fmla="*/ 73 h 121"/>
                <a:gd name="T18" fmla="*/ 47 w 92"/>
                <a:gd name="T19" fmla="*/ 121 h 121"/>
                <a:gd name="T20" fmla="*/ 1 w 92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21">
                  <a:moveTo>
                    <a:pt x="1" y="74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74"/>
                  </a:lnTo>
                  <a:cubicBezTo>
                    <a:pt x="26" y="90"/>
                    <a:pt x="33" y="99"/>
                    <a:pt x="46" y="99"/>
                  </a:cubicBezTo>
                  <a:cubicBezTo>
                    <a:pt x="58" y="99"/>
                    <a:pt x="67" y="91"/>
                    <a:pt x="67" y="74"/>
                  </a:cubicBezTo>
                  <a:lnTo>
                    <a:pt x="67" y="0"/>
                  </a:lnTo>
                  <a:lnTo>
                    <a:pt x="92" y="0"/>
                  </a:lnTo>
                  <a:lnTo>
                    <a:pt x="92" y="73"/>
                  </a:lnTo>
                  <a:cubicBezTo>
                    <a:pt x="92" y="105"/>
                    <a:pt x="73" y="121"/>
                    <a:pt x="47" y="121"/>
                  </a:cubicBezTo>
                  <a:cubicBezTo>
                    <a:pt x="17" y="121"/>
                    <a:pt x="0" y="105"/>
                    <a:pt x="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5" name="Freeform 182"/>
            <p:cNvSpPr>
              <a:spLocks noEditPoints="1"/>
            </p:cNvSpPr>
            <p:nvPr/>
          </p:nvSpPr>
          <p:spPr bwMode="auto">
            <a:xfrm>
              <a:off x="4050079" y="3658002"/>
              <a:ext cx="65907" cy="7155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6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6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6" name="Freeform 183"/>
            <p:cNvSpPr>
              <a:spLocks/>
            </p:cNvSpPr>
            <p:nvPr/>
          </p:nvSpPr>
          <p:spPr bwMode="auto">
            <a:xfrm>
              <a:off x="4125400" y="3658002"/>
              <a:ext cx="43310" cy="7155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Freeform 184"/>
            <p:cNvSpPr>
              <a:spLocks/>
            </p:cNvSpPr>
            <p:nvPr/>
          </p:nvSpPr>
          <p:spPr bwMode="auto">
            <a:xfrm>
              <a:off x="4200722" y="3659884"/>
              <a:ext cx="64023" cy="7155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8 h 120"/>
                <a:gd name="T6" fmla="*/ 79 w 105"/>
                <a:gd name="T7" fmla="*/ 1 h 120"/>
                <a:gd name="T8" fmla="*/ 105 w 105"/>
                <a:gd name="T9" fmla="*/ 1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3 h 120"/>
                <a:gd name="T16" fmla="*/ 52 w 105"/>
                <a:gd name="T17" fmla="*/ 92 h 120"/>
                <a:gd name="T18" fmla="*/ 52 w 105"/>
                <a:gd name="T19" fmla="*/ 92 h 120"/>
                <a:gd name="T20" fmla="*/ 25 w 105"/>
                <a:gd name="T21" fmla="*/ 43 h 120"/>
                <a:gd name="T22" fmla="*/ 25 w 105"/>
                <a:gd name="T23" fmla="*/ 118 h 120"/>
                <a:gd name="T24" fmla="*/ 1 w 105"/>
                <a:gd name="T25" fmla="*/ 118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8"/>
                  </a:lnTo>
                  <a:lnTo>
                    <a:pt x="79" y="1"/>
                  </a:lnTo>
                  <a:lnTo>
                    <a:pt x="105" y="1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25" y="43"/>
                  </a:lnTo>
                  <a:lnTo>
                    <a:pt x="25" y="118"/>
                  </a:lnTo>
                  <a:lnTo>
                    <a:pt x="1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8" name="Freeform 185"/>
            <p:cNvSpPr>
              <a:spLocks noEditPoints="1"/>
            </p:cNvSpPr>
            <p:nvPr/>
          </p:nvSpPr>
          <p:spPr bwMode="auto">
            <a:xfrm>
              <a:off x="4272277" y="3659884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1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1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Freeform 186"/>
            <p:cNvSpPr>
              <a:spLocks/>
            </p:cNvSpPr>
            <p:nvPr/>
          </p:nvSpPr>
          <p:spPr bwMode="auto">
            <a:xfrm>
              <a:off x="4340067" y="3658002"/>
              <a:ext cx="56491" cy="73439"/>
            </a:xfrm>
            <a:custGeom>
              <a:avLst/>
              <a:gdLst>
                <a:gd name="T0" fmla="*/ 0 w 93"/>
                <a:gd name="T1" fmla="*/ 62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7 h 122"/>
                <a:gd name="T8" fmla="*/ 76 w 93"/>
                <a:gd name="T9" fmla="*/ 35 h 122"/>
                <a:gd name="T10" fmla="*/ 53 w 93"/>
                <a:gd name="T11" fmla="*/ 23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8 h 122"/>
                <a:gd name="T18" fmla="*/ 78 w 93"/>
                <a:gd name="T19" fmla="*/ 85 h 122"/>
                <a:gd name="T20" fmla="*/ 93 w 93"/>
                <a:gd name="T21" fmla="*/ 103 h 122"/>
                <a:gd name="T22" fmla="*/ 53 w 93"/>
                <a:gd name="T23" fmla="*/ 120 h 122"/>
                <a:gd name="T24" fmla="*/ 0 w 93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7"/>
                    <a:pt x="91" y="17"/>
                  </a:cubicBezTo>
                  <a:lnTo>
                    <a:pt x="76" y="35"/>
                  </a:lnTo>
                  <a:cubicBezTo>
                    <a:pt x="69" y="28"/>
                    <a:pt x="61" y="23"/>
                    <a:pt x="53" y="23"/>
                  </a:cubicBezTo>
                  <a:cubicBezTo>
                    <a:pt x="36" y="23"/>
                    <a:pt x="25" y="38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7" y="98"/>
                    <a:pt x="53" y="98"/>
                  </a:cubicBezTo>
                  <a:cubicBezTo>
                    <a:pt x="62" y="98"/>
                    <a:pt x="69" y="94"/>
                    <a:pt x="78" y="85"/>
                  </a:cubicBezTo>
                  <a:lnTo>
                    <a:pt x="93" y="103"/>
                  </a:lnTo>
                  <a:cubicBezTo>
                    <a:pt x="81" y="114"/>
                    <a:pt x="70" y="120"/>
                    <a:pt x="53" y="120"/>
                  </a:cubicBezTo>
                  <a:cubicBezTo>
                    <a:pt x="21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0" name="Freeform 187"/>
            <p:cNvSpPr>
              <a:spLocks/>
            </p:cNvSpPr>
            <p:nvPr/>
          </p:nvSpPr>
          <p:spPr bwMode="auto">
            <a:xfrm>
              <a:off x="4405973" y="3659884"/>
              <a:ext cx="54609" cy="71555"/>
            </a:xfrm>
            <a:custGeom>
              <a:avLst/>
              <a:gdLst>
                <a:gd name="T0" fmla="*/ 0 w 89"/>
                <a:gd name="T1" fmla="*/ 0 h 119"/>
                <a:gd name="T2" fmla="*/ 25 w 89"/>
                <a:gd name="T3" fmla="*/ 0 h 119"/>
                <a:gd name="T4" fmla="*/ 25 w 89"/>
                <a:gd name="T5" fmla="*/ 47 h 119"/>
                <a:gd name="T6" fmla="*/ 64 w 89"/>
                <a:gd name="T7" fmla="*/ 47 h 119"/>
                <a:gd name="T8" fmla="*/ 64 w 89"/>
                <a:gd name="T9" fmla="*/ 0 h 119"/>
                <a:gd name="T10" fmla="*/ 89 w 89"/>
                <a:gd name="T11" fmla="*/ 0 h 119"/>
                <a:gd name="T12" fmla="*/ 89 w 89"/>
                <a:gd name="T13" fmla="*/ 119 h 119"/>
                <a:gd name="T14" fmla="*/ 64 w 89"/>
                <a:gd name="T15" fmla="*/ 119 h 119"/>
                <a:gd name="T16" fmla="*/ 64 w 89"/>
                <a:gd name="T17" fmla="*/ 70 h 119"/>
                <a:gd name="T18" fmla="*/ 25 w 89"/>
                <a:gd name="T19" fmla="*/ 70 h 119"/>
                <a:gd name="T20" fmla="*/ 25 w 89"/>
                <a:gd name="T21" fmla="*/ 119 h 119"/>
                <a:gd name="T22" fmla="*/ 0 w 89"/>
                <a:gd name="T23" fmla="*/ 119 h 119"/>
                <a:gd name="T24" fmla="*/ 0 w 8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19">
                  <a:moveTo>
                    <a:pt x="0" y="0"/>
                  </a:moveTo>
                  <a:lnTo>
                    <a:pt x="25" y="0"/>
                  </a:lnTo>
                  <a:lnTo>
                    <a:pt x="25" y="47"/>
                  </a:lnTo>
                  <a:lnTo>
                    <a:pt x="64" y="47"/>
                  </a:lnTo>
                  <a:lnTo>
                    <a:pt x="64" y="0"/>
                  </a:lnTo>
                  <a:lnTo>
                    <a:pt x="89" y="0"/>
                  </a:lnTo>
                  <a:lnTo>
                    <a:pt x="89" y="119"/>
                  </a:lnTo>
                  <a:lnTo>
                    <a:pt x="64" y="119"/>
                  </a:lnTo>
                  <a:lnTo>
                    <a:pt x="64" y="70"/>
                  </a:lnTo>
                  <a:lnTo>
                    <a:pt x="25" y="70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Rectangle 188"/>
            <p:cNvSpPr>
              <a:spLocks noChangeArrowheads="1"/>
            </p:cNvSpPr>
            <p:nvPr/>
          </p:nvSpPr>
          <p:spPr bwMode="auto">
            <a:xfrm>
              <a:off x="4473762" y="3659884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189"/>
            <p:cNvSpPr>
              <a:spLocks/>
            </p:cNvSpPr>
            <p:nvPr/>
          </p:nvSpPr>
          <p:spPr bwMode="auto">
            <a:xfrm>
              <a:off x="4503891" y="3659884"/>
              <a:ext cx="54609" cy="71555"/>
            </a:xfrm>
            <a:custGeom>
              <a:avLst/>
              <a:gdLst>
                <a:gd name="T0" fmla="*/ 0 w 91"/>
                <a:gd name="T1" fmla="*/ 0 h 119"/>
                <a:gd name="T2" fmla="*/ 23 w 91"/>
                <a:gd name="T3" fmla="*/ 0 h 119"/>
                <a:gd name="T4" fmla="*/ 68 w 91"/>
                <a:gd name="T5" fmla="*/ 69 h 119"/>
                <a:gd name="T6" fmla="*/ 68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4 w 91"/>
                <a:gd name="T15" fmla="*/ 46 h 119"/>
                <a:gd name="T16" fmla="*/ 24 w 91"/>
                <a:gd name="T17" fmla="*/ 117 h 119"/>
                <a:gd name="T18" fmla="*/ 0 w 91"/>
                <a:gd name="T19" fmla="*/ 117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Freeform 190"/>
            <p:cNvSpPr>
              <a:spLocks/>
            </p:cNvSpPr>
            <p:nvPr/>
          </p:nvSpPr>
          <p:spPr bwMode="auto">
            <a:xfrm>
              <a:off x="4573564" y="3659884"/>
              <a:ext cx="45193" cy="71555"/>
            </a:xfrm>
            <a:custGeom>
              <a:avLst/>
              <a:gdLst>
                <a:gd name="T0" fmla="*/ 2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2 w 78"/>
                <a:gd name="T11" fmla="*/ 48 h 119"/>
                <a:gd name="T12" fmla="*/ 72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2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2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2" y="48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191"/>
            <p:cNvSpPr>
              <a:spLocks/>
            </p:cNvSpPr>
            <p:nvPr/>
          </p:nvSpPr>
          <p:spPr bwMode="auto">
            <a:xfrm>
              <a:off x="4626289" y="3659884"/>
              <a:ext cx="50843" cy="73439"/>
            </a:xfrm>
            <a:custGeom>
              <a:avLst/>
              <a:gdLst>
                <a:gd name="T0" fmla="*/ 0 w 85"/>
                <a:gd name="T1" fmla="*/ 103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8 h 120"/>
                <a:gd name="T8" fmla="*/ 60 w 85"/>
                <a:gd name="T9" fmla="*/ 88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3 h 120"/>
                <a:gd name="T24" fmla="*/ 31 w 85"/>
                <a:gd name="T25" fmla="*/ 33 h 120"/>
                <a:gd name="T26" fmla="*/ 31 w 85"/>
                <a:gd name="T27" fmla="*/ 33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3"/>
                  </a:moveTo>
                  <a:lnTo>
                    <a:pt x="15" y="85"/>
                  </a:lnTo>
                  <a:cubicBezTo>
                    <a:pt x="23" y="93"/>
                    <a:pt x="33" y="99"/>
                    <a:pt x="45" y="99"/>
                  </a:cubicBezTo>
                  <a:cubicBezTo>
                    <a:pt x="55" y="99"/>
                    <a:pt x="60" y="94"/>
                    <a:pt x="60" y="88"/>
                  </a:cubicBezTo>
                  <a:lnTo>
                    <a:pt x="60" y="88"/>
                  </a:lnTo>
                  <a:cubicBezTo>
                    <a:pt x="60" y="81"/>
                    <a:pt x="56" y="78"/>
                    <a:pt x="40" y="71"/>
                  </a:cubicBezTo>
                  <a:cubicBezTo>
                    <a:pt x="19" y="63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8"/>
                    <a:pt x="54" y="23"/>
                    <a:pt x="45" y="23"/>
                  </a:cubicBezTo>
                  <a:cubicBezTo>
                    <a:pt x="36" y="23"/>
                    <a:pt x="31" y="26"/>
                    <a:pt x="31" y="33"/>
                  </a:cubicBezTo>
                  <a:lnTo>
                    <a:pt x="31" y="33"/>
                  </a:lnTo>
                  <a:cubicBezTo>
                    <a:pt x="31" y="39"/>
                    <a:pt x="35" y="43"/>
                    <a:pt x="54" y="50"/>
                  </a:cubicBezTo>
                  <a:cubicBezTo>
                    <a:pt x="74" y="59"/>
                    <a:pt x="85" y="68"/>
                    <a:pt x="85" y="85"/>
                  </a:cubicBezTo>
                  <a:lnTo>
                    <a:pt x="85" y="85"/>
                  </a:lnTo>
                  <a:cubicBezTo>
                    <a:pt x="85" y="108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Freeform 192"/>
            <p:cNvSpPr>
              <a:spLocks/>
            </p:cNvSpPr>
            <p:nvPr/>
          </p:nvSpPr>
          <p:spPr bwMode="auto">
            <a:xfrm>
              <a:off x="5953830" y="3914095"/>
              <a:ext cx="86620" cy="126164"/>
            </a:xfrm>
            <a:custGeom>
              <a:avLst/>
              <a:gdLst>
                <a:gd name="T0" fmla="*/ 0 w 144"/>
                <a:gd name="T1" fmla="*/ 194 h 209"/>
                <a:gd name="T2" fmla="*/ 114 w 144"/>
                <a:gd name="T3" fmla="*/ 20 h 209"/>
                <a:gd name="T4" fmla="*/ 5 w 144"/>
                <a:gd name="T5" fmla="*/ 20 h 209"/>
                <a:gd name="T6" fmla="*/ 5 w 144"/>
                <a:gd name="T7" fmla="*/ 0 h 209"/>
                <a:gd name="T8" fmla="*/ 144 w 144"/>
                <a:gd name="T9" fmla="*/ 0 h 209"/>
                <a:gd name="T10" fmla="*/ 144 w 144"/>
                <a:gd name="T11" fmla="*/ 15 h 209"/>
                <a:gd name="T12" fmla="*/ 30 w 144"/>
                <a:gd name="T13" fmla="*/ 189 h 209"/>
                <a:gd name="T14" fmla="*/ 144 w 144"/>
                <a:gd name="T15" fmla="*/ 189 h 209"/>
                <a:gd name="T16" fmla="*/ 144 w 144"/>
                <a:gd name="T17" fmla="*/ 209 h 209"/>
                <a:gd name="T18" fmla="*/ 2 w 144"/>
                <a:gd name="T19" fmla="*/ 209 h 209"/>
                <a:gd name="T20" fmla="*/ 2 w 144"/>
                <a:gd name="T21" fmla="*/ 194 h 209"/>
                <a:gd name="T22" fmla="*/ 0 w 144"/>
                <a:gd name="T23" fmla="*/ 1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9">
                  <a:moveTo>
                    <a:pt x="0" y="194"/>
                  </a:moveTo>
                  <a:lnTo>
                    <a:pt x="114" y="20"/>
                  </a:lnTo>
                  <a:lnTo>
                    <a:pt x="5" y="20"/>
                  </a:lnTo>
                  <a:lnTo>
                    <a:pt x="5" y="0"/>
                  </a:lnTo>
                  <a:lnTo>
                    <a:pt x="144" y="0"/>
                  </a:lnTo>
                  <a:lnTo>
                    <a:pt x="144" y="15"/>
                  </a:lnTo>
                  <a:lnTo>
                    <a:pt x="30" y="189"/>
                  </a:lnTo>
                  <a:lnTo>
                    <a:pt x="144" y="189"/>
                  </a:lnTo>
                  <a:lnTo>
                    <a:pt x="144" y="209"/>
                  </a:lnTo>
                  <a:lnTo>
                    <a:pt x="2" y="209"/>
                  </a:lnTo>
                  <a:lnTo>
                    <a:pt x="2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Freeform 193"/>
            <p:cNvSpPr>
              <a:spLocks/>
            </p:cNvSpPr>
            <p:nvPr/>
          </p:nvSpPr>
          <p:spPr bwMode="auto">
            <a:xfrm>
              <a:off x="6061164" y="3946106"/>
              <a:ext cx="71555" cy="96036"/>
            </a:xfrm>
            <a:custGeom>
              <a:avLst/>
              <a:gdLst>
                <a:gd name="T0" fmla="*/ 0 w 119"/>
                <a:gd name="T1" fmla="*/ 102 h 161"/>
                <a:gd name="T2" fmla="*/ 0 w 119"/>
                <a:gd name="T3" fmla="*/ 0 h 161"/>
                <a:gd name="T4" fmla="*/ 21 w 119"/>
                <a:gd name="T5" fmla="*/ 0 h 161"/>
                <a:gd name="T6" fmla="*/ 21 w 119"/>
                <a:gd name="T7" fmla="*/ 96 h 161"/>
                <a:gd name="T8" fmla="*/ 57 w 119"/>
                <a:gd name="T9" fmla="*/ 140 h 161"/>
                <a:gd name="T10" fmla="*/ 97 w 119"/>
                <a:gd name="T11" fmla="*/ 96 h 161"/>
                <a:gd name="T12" fmla="*/ 97 w 119"/>
                <a:gd name="T13" fmla="*/ 1 h 161"/>
                <a:gd name="T14" fmla="*/ 119 w 119"/>
                <a:gd name="T15" fmla="*/ 1 h 161"/>
                <a:gd name="T16" fmla="*/ 119 w 119"/>
                <a:gd name="T17" fmla="*/ 157 h 161"/>
                <a:gd name="T18" fmla="*/ 96 w 119"/>
                <a:gd name="T19" fmla="*/ 157 h 161"/>
                <a:gd name="T20" fmla="*/ 96 w 119"/>
                <a:gd name="T21" fmla="*/ 132 h 161"/>
                <a:gd name="T22" fmla="*/ 50 w 119"/>
                <a:gd name="T23" fmla="*/ 161 h 161"/>
                <a:gd name="T24" fmla="*/ 0 w 119"/>
                <a:gd name="T25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1">
                  <a:moveTo>
                    <a:pt x="0" y="10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6"/>
                  </a:lnTo>
                  <a:cubicBezTo>
                    <a:pt x="21" y="124"/>
                    <a:pt x="35" y="140"/>
                    <a:pt x="57" y="140"/>
                  </a:cubicBezTo>
                  <a:cubicBezTo>
                    <a:pt x="80" y="140"/>
                    <a:pt x="97" y="122"/>
                    <a:pt x="97" y="96"/>
                  </a:cubicBezTo>
                  <a:lnTo>
                    <a:pt x="97" y="1"/>
                  </a:lnTo>
                  <a:lnTo>
                    <a:pt x="119" y="1"/>
                  </a:lnTo>
                  <a:lnTo>
                    <a:pt x="119" y="157"/>
                  </a:lnTo>
                  <a:lnTo>
                    <a:pt x="96" y="157"/>
                  </a:lnTo>
                  <a:lnTo>
                    <a:pt x="96" y="132"/>
                  </a:lnTo>
                  <a:cubicBezTo>
                    <a:pt x="87" y="147"/>
                    <a:pt x="74" y="161"/>
                    <a:pt x="50" y="161"/>
                  </a:cubicBezTo>
                  <a:cubicBezTo>
                    <a:pt x="19" y="159"/>
                    <a:pt x="0" y="137"/>
                    <a:pt x="0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Freeform 194"/>
            <p:cNvSpPr>
              <a:spLocks/>
            </p:cNvSpPr>
            <p:nvPr/>
          </p:nvSpPr>
          <p:spPr bwMode="auto">
            <a:xfrm>
              <a:off x="6159082" y="3944224"/>
              <a:ext cx="71555" cy="94152"/>
            </a:xfrm>
            <a:custGeom>
              <a:avLst/>
              <a:gdLst>
                <a:gd name="T0" fmla="*/ 1 w 120"/>
                <a:gd name="T1" fmla="*/ 4 h 159"/>
                <a:gd name="T2" fmla="*/ 23 w 120"/>
                <a:gd name="T3" fmla="*/ 4 h 159"/>
                <a:gd name="T4" fmla="*/ 23 w 120"/>
                <a:gd name="T5" fmla="*/ 29 h 159"/>
                <a:gd name="T6" fmla="*/ 69 w 120"/>
                <a:gd name="T7" fmla="*/ 0 h 159"/>
                <a:gd name="T8" fmla="*/ 120 w 120"/>
                <a:gd name="T9" fmla="*/ 56 h 159"/>
                <a:gd name="T10" fmla="*/ 120 w 120"/>
                <a:gd name="T11" fmla="*/ 159 h 159"/>
                <a:gd name="T12" fmla="*/ 98 w 120"/>
                <a:gd name="T13" fmla="*/ 159 h 159"/>
                <a:gd name="T14" fmla="*/ 98 w 120"/>
                <a:gd name="T15" fmla="*/ 63 h 159"/>
                <a:gd name="T16" fmla="*/ 61 w 120"/>
                <a:gd name="T17" fmla="*/ 19 h 159"/>
                <a:gd name="T18" fmla="*/ 21 w 120"/>
                <a:gd name="T19" fmla="*/ 64 h 159"/>
                <a:gd name="T20" fmla="*/ 21 w 120"/>
                <a:gd name="T21" fmla="*/ 159 h 159"/>
                <a:gd name="T22" fmla="*/ 0 w 120"/>
                <a:gd name="T23" fmla="*/ 159 h 159"/>
                <a:gd name="T24" fmla="*/ 0 w 120"/>
                <a:gd name="T25" fmla="*/ 4 h 159"/>
                <a:gd name="T26" fmla="*/ 1 w 120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59">
                  <a:moveTo>
                    <a:pt x="1" y="4"/>
                  </a:moveTo>
                  <a:lnTo>
                    <a:pt x="23" y="4"/>
                  </a:lnTo>
                  <a:lnTo>
                    <a:pt x="23" y="29"/>
                  </a:lnTo>
                  <a:cubicBezTo>
                    <a:pt x="31" y="14"/>
                    <a:pt x="45" y="0"/>
                    <a:pt x="69" y="0"/>
                  </a:cubicBezTo>
                  <a:cubicBezTo>
                    <a:pt x="100" y="0"/>
                    <a:pt x="120" y="21"/>
                    <a:pt x="120" y="56"/>
                  </a:cubicBezTo>
                  <a:lnTo>
                    <a:pt x="120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8" name="Rectangle 195"/>
            <p:cNvSpPr>
              <a:spLocks noChangeArrowheads="1"/>
            </p:cNvSpPr>
            <p:nvPr/>
          </p:nvSpPr>
          <p:spPr bwMode="auto">
            <a:xfrm>
              <a:off x="5705269" y="3618457"/>
              <a:ext cx="775812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Freeform 196"/>
            <p:cNvSpPr>
              <a:spLocks/>
            </p:cNvSpPr>
            <p:nvPr/>
          </p:nvSpPr>
          <p:spPr bwMode="auto">
            <a:xfrm>
              <a:off x="5797539" y="3656118"/>
              <a:ext cx="56491" cy="73439"/>
            </a:xfrm>
            <a:custGeom>
              <a:avLst/>
              <a:gdLst>
                <a:gd name="T0" fmla="*/ 0 w 93"/>
                <a:gd name="T1" fmla="*/ 61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6 h 122"/>
                <a:gd name="T8" fmla="*/ 76 w 93"/>
                <a:gd name="T9" fmla="*/ 35 h 122"/>
                <a:gd name="T10" fmla="*/ 53 w 93"/>
                <a:gd name="T11" fmla="*/ 22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7 h 122"/>
                <a:gd name="T18" fmla="*/ 78 w 93"/>
                <a:gd name="T19" fmla="*/ 85 h 122"/>
                <a:gd name="T20" fmla="*/ 93 w 93"/>
                <a:gd name="T21" fmla="*/ 102 h 122"/>
                <a:gd name="T22" fmla="*/ 53 w 93"/>
                <a:gd name="T23" fmla="*/ 120 h 122"/>
                <a:gd name="T24" fmla="*/ 0 w 93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8" y="97"/>
                    <a:pt x="53" y="97"/>
                  </a:cubicBezTo>
                  <a:cubicBezTo>
                    <a:pt x="63" y="97"/>
                    <a:pt x="69" y="94"/>
                    <a:pt x="78" y="85"/>
                  </a:cubicBezTo>
                  <a:lnTo>
                    <a:pt x="93" y="102"/>
                  </a:lnTo>
                  <a:cubicBezTo>
                    <a:pt x="82" y="113"/>
                    <a:pt x="70" y="120"/>
                    <a:pt x="53" y="120"/>
                  </a:cubicBezTo>
                  <a:cubicBezTo>
                    <a:pt x="20" y="122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0" name="Freeform 197"/>
            <p:cNvSpPr>
              <a:spLocks noEditPoints="1"/>
            </p:cNvSpPr>
            <p:nvPr/>
          </p:nvSpPr>
          <p:spPr bwMode="auto">
            <a:xfrm>
              <a:off x="5859678" y="3656118"/>
              <a:ext cx="64023" cy="73439"/>
            </a:xfrm>
            <a:custGeom>
              <a:avLst/>
              <a:gdLst>
                <a:gd name="T0" fmla="*/ 0 w 107"/>
                <a:gd name="T1" fmla="*/ 62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2 h 122"/>
                <a:gd name="T10" fmla="*/ 53 w 107"/>
                <a:gd name="T11" fmla="*/ 122 h 122"/>
                <a:gd name="T12" fmla="*/ 0 w 107"/>
                <a:gd name="T13" fmla="*/ 62 h 122"/>
                <a:gd name="T14" fmla="*/ 81 w 107"/>
                <a:gd name="T15" fmla="*/ 62 h 122"/>
                <a:gd name="T16" fmla="*/ 81 w 107"/>
                <a:gd name="T17" fmla="*/ 62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2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2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2"/>
                  </a:cubicBezTo>
                  <a:close/>
                  <a:moveTo>
                    <a:pt x="81" y="62"/>
                  </a:moveTo>
                  <a:lnTo>
                    <a:pt x="81" y="62"/>
                  </a:lnTo>
                  <a:cubicBezTo>
                    <a:pt x="81" y="37"/>
                    <a:pt x="70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5"/>
                    <a:pt x="8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1" name="Freeform 198"/>
            <p:cNvSpPr>
              <a:spLocks/>
            </p:cNvSpPr>
            <p:nvPr/>
          </p:nvSpPr>
          <p:spPr bwMode="auto">
            <a:xfrm>
              <a:off x="5935000" y="3658002"/>
              <a:ext cx="54609" cy="71555"/>
            </a:xfrm>
            <a:custGeom>
              <a:avLst/>
              <a:gdLst>
                <a:gd name="T0" fmla="*/ 0 w 91"/>
                <a:gd name="T1" fmla="*/ 0 h 119"/>
                <a:gd name="T2" fmla="*/ 22 w 91"/>
                <a:gd name="T3" fmla="*/ 0 h 119"/>
                <a:gd name="T4" fmla="*/ 67 w 91"/>
                <a:gd name="T5" fmla="*/ 69 h 119"/>
                <a:gd name="T6" fmla="*/ 67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3 w 91"/>
                <a:gd name="T15" fmla="*/ 47 h 119"/>
                <a:gd name="T16" fmla="*/ 23 w 91"/>
                <a:gd name="T17" fmla="*/ 118 h 119"/>
                <a:gd name="T18" fmla="*/ 0 w 91"/>
                <a:gd name="T19" fmla="*/ 118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2" y="0"/>
                  </a:lnTo>
                  <a:lnTo>
                    <a:pt x="67" y="69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3" y="47"/>
                  </a:lnTo>
                  <a:lnTo>
                    <a:pt x="23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2" name="Freeform 199"/>
            <p:cNvSpPr>
              <a:spLocks/>
            </p:cNvSpPr>
            <p:nvPr/>
          </p:nvSpPr>
          <p:spPr bwMode="auto">
            <a:xfrm>
              <a:off x="6000907" y="3659884"/>
              <a:ext cx="50843" cy="69673"/>
            </a:xfrm>
            <a:custGeom>
              <a:avLst/>
              <a:gdLst>
                <a:gd name="T0" fmla="*/ 30 w 83"/>
                <a:gd name="T1" fmla="*/ 22 h 118"/>
                <a:gd name="T2" fmla="*/ 0 w 83"/>
                <a:gd name="T3" fmla="*/ 22 h 118"/>
                <a:gd name="T4" fmla="*/ 0 w 83"/>
                <a:gd name="T5" fmla="*/ 0 h 118"/>
                <a:gd name="T6" fmla="*/ 83 w 83"/>
                <a:gd name="T7" fmla="*/ 0 h 118"/>
                <a:gd name="T8" fmla="*/ 83 w 83"/>
                <a:gd name="T9" fmla="*/ 22 h 118"/>
                <a:gd name="T10" fmla="*/ 53 w 83"/>
                <a:gd name="T11" fmla="*/ 22 h 118"/>
                <a:gd name="T12" fmla="*/ 53 w 83"/>
                <a:gd name="T13" fmla="*/ 118 h 118"/>
                <a:gd name="T14" fmla="*/ 28 w 83"/>
                <a:gd name="T15" fmla="*/ 118 h 118"/>
                <a:gd name="T16" fmla="*/ 30 w 83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2"/>
                  </a:lnTo>
                  <a:lnTo>
                    <a:pt x="53" y="22"/>
                  </a:lnTo>
                  <a:lnTo>
                    <a:pt x="53" y="118"/>
                  </a:lnTo>
                  <a:lnTo>
                    <a:pt x="28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Freeform 200"/>
            <p:cNvSpPr>
              <a:spLocks noEditPoints="1"/>
            </p:cNvSpPr>
            <p:nvPr/>
          </p:nvSpPr>
          <p:spPr bwMode="auto">
            <a:xfrm>
              <a:off x="6047982" y="3658002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1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1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Rectangle 201"/>
            <p:cNvSpPr>
              <a:spLocks noChangeArrowheads="1"/>
            </p:cNvSpPr>
            <p:nvPr/>
          </p:nvSpPr>
          <p:spPr bwMode="auto">
            <a:xfrm>
              <a:off x="6123304" y="3659884"/>
              <a:ext cx="15064" cy="69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Freeform 202"/>
            <p:cNvSpPr>
              <a:spLocks/>
            </p:cNvSpPr>
            <p:nvPr/>
          </p:nvSpPr>
          <p:spPr bwMode="auto">
            <a:xfrm>
              <a:off x="6153432" y="3659884"/>
              <a:ext cx="54609" cy="69673"/>
            </a:xfrm>
            <a:custGeom>
              <a:avLst/>
              <a:gdLst>
                <a:gd name="T0" fmla="*/ 0 w 91"/>
                <a:gd name="T1" fmla="*/ 0 h 118"/>
                <a:gd name="T2" fmla="*/ 23 w 91"/>
                <a:gd name="T3" fmla="*/ 0 h 118"/>
                <a:gd name="T4" fmla="*/ 68 w 91"/>
                <a:gd name="T5" fmla="*/ 68 h 118"/>
                <a:gd name="T6" fmla="*/ 68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4 w 91"/>
                <a:gd name="T15" fmla="*/ 46 h 118"/>
                <a:gd name="T16" fmla="*/ 24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 203"/>
            <p:cNvSpPr>
              <a:spLocks/>
            </p:cNvSpPr>
            <p:nvPr/>
          </p:nvSpPr>
          <p:spPr bwMode="auto">
            <a:xfrm>
              <a:off x="6221222" y="3659884"/>
              <a:ext cx="47077" cy="69673"/>
            </a:xfrm>
            <a:custGeom>
              <a:avLst/>
              <a:gdLst>
                <a:gd name="T0" fmla="*/ 1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1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1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Freeform 204"/>
            <p:cNvSpPr>
              <a:spLocks noEditPoints="1"/>
            </p:cNvSpPr>
            <p:nvPr/>
          </p:nvSpPr>
          <p:spPr bwMode="auto">
            <a:xfrm>
              <a:off x="6281479" y="3659884"/>
              <a:ext cx="52725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7 h 119"/>
                <a:gd name="T28" fmla="*/ 62 w 90"/>
                <a:gd name="T29" fmla="*/ 40 h 119"/>
                <a:gd name="T30" fmla="*/ 62 w 90"/>
                <a:gd name="T31" fmla="*/ 40 h 119"/>
                <a:gd name="T32" fmla="*/ 42 w 90"/>
                <a:gd name="T33" fmla="*/ 22 h 119"/>
                <a:gd name="T34" fmla="*/ 25 w 90"/>
                <a:gd name="T35" fmla="*/ 22 h 119"/>
                <a:gd name="T36" fmla="*/ 25 w 90"/>
                <a:gd name="T37" fmla="*/ 59 h 119"/>
                <a:gd name="T38" fmla="*/ 42 w 90"/>
                <a:gd name="T39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7"/>
                    <a:pt x="87" y="27"/>
                    <a:pt x="87" y="39"/>
                  </a:cubicBezTo>
                  <a:lnTo>
                    <a:pt x="87" y="40"/>
                  </a:lnTo>
                  <a:cubicBezTo>
                    <a:pt x="87" y="57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7"/>
                  </a:moveTo>
                  <a:cubicBezTo>
                    <a:pt x="55" y="57"/>
                    <a:pt x="61" y="50"/>
                    <a:pt x="62" y="40"/>
                  </a:cubicBezTo>
                  <a:lnTo>
                    <a:pt x="62" y="40"/>
                  </a:lnTo>
                  <a:cubicBezTo>
                    <a:pt x="62" y="27"/>
                    <a:pt x="55" y="22"/>
                    <a:pt x="42" y="22"/>
                  </a:cubicBezTo>
                  <a:lnTo>
                    <a:pt x="25" y="22"/>
                  </a:lnTo>
                  <a:lnTo>
                    <a:pt x="25" y="59"/>
                  </a:lnTo>
                  <a:lnTo>
                    <a:pt x="4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 206"/>
            <p:cNvSpPr>
              <a:spLocks/>
            </p:cNvSpPr>
            <p:nvPr/>
          </p:nvSpPr>
          <p:spPr bwMode="auto">
            <a:xfrm>
              <a:off x="6339854" y="3659884"/>
              <a:ext cx="50843" cy="7155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3" y="92"/>
                    <a:pt x="33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9" name="Rectangle 207"/>
            <p:cNvSpPr>
              <a:spLocks noChangeArrowheads="1"/>
            </p:cNvSpPr>
            <p:nvPr/>
          </p:nvSpPr>
          <p:spPr bwMode="auto">
            <a:xfrm>
              <a:off x="7044110" y="3654235"/>
              <a:ext cx="7532" cy="482058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0" name="Freeform 208"/>
            <p:cNvSpPr>
              <a:spLocks noEditPoints="1"/>
            </p:cNvSpPr>
            <p:nvPr/>
          </p:nvSpPr>
          <p:spPr bwMode="auto">
            <a:xfrm>
              <a:off x="7714472" y="3912211"/>
              <a:ext cx="109216" cy="131813"/>
            </a:xfrm>
            <a:custGeom>
              <a:avLst/>
              <a:gdLst>
                <a:gd name="T0" fmla="*/ 167 w 183"/>
                <a:gd name="T1" fmla="*/ 218 h 218"/>
                <a:gd name="T2" fmla="*/ 143 w 183"/>
                <a:gd name="T3" fmla="*/ 196 h 218"/>
                <a:gd name="T4" fmla="*/ 90 w 183"/>
                <a:gd name="T5" fmla="*/ 216 h 218"/>
                <a:gd name="T6" fmla="*/ 0 w 183"/>
                <a:gd name="T7" fmla="*/ 110 h 218"/>
                <a:gd name="T8" fmla="*/ 0 w 183"/>
                <a:gd name="T9" fmla="*/ 107 h 218"/>
                <a:gd name="T10" fmla="*/ 90 w 183"/>
                <a:gd name="T11" fmla="*/ 0 h 218"/>
                <a:gd name="T12" fmla="*/ 180 w 183"/>
                <a:gd name="T13" fmla="*/ 106 h 218"/>
                <a:gd name="T14" fmla="*/ 180 w 183"/>
                <a:gd name="T15" fmla="*/ 108 h 218"/>
                <a:gd name="T16" fmla="*/ 158 w 183"/>
                <a:gd name="T17" fmla="*/ 181 h 218"/>
                <a:gd name="T18" fmla="*/ 183 w 183"/>
                <a:gd name="T19" fmla="*/ 203 h 218"/>
                <a:gd name="T20" fmla="*/ 167 w 183"/>
                <a:gd name="T21" fmla="*/ 218 h 218"/>
                <a:gd name="T22" fmla="*/ 128 w 183"/>
                <a:gd name="T23" fmla="*/ 181 h 218"/>
                <a:gd name="T24" fmla="*/ 94 w 183"/>
                <a:gd name="T25" fmla="*/ 151 h 218"/>
                <a:gd name="T26" fmla="*/ 109 w 183"/>
                <a:gd name="T27" fmla="*/ 136 h 218"/>
                <a:gd name="T28" fmla="*/ 142 w 183"/>
                <a:gd name="T29" fmla="*/ 166 h 218"/>
                <a:gd name="T30" fmla="*/ 157 w 183"/>
                <a:gd name="T31" fmla="*/ 110 h 218"/>
                <a:gd name="T32" fmla="*/ 157 w 183"/>
                <a:gd name="T33" fmla="*/ 107 h 218"/>
                <a:gd name="T34" fmla="*/ 91 w 183"/>
                <a:gd name="T35" fmla="*/ 21 h 218"/>
                <a:gd name="T36" fmla="*/ 25 w 183"/>
                <a:gd name="T37" fmla="*/ 107 h 218"/>
                <a:gd name="T38" fmla="*/ 25 w 183"/>
                <a:gd name="T39" fmla="*/ 110 h 218"/>
                <a:gd name="T40" fmla="*/ 92 w 183"/>
                <a:gd name="T41" fmla="*/ 196 h 218"/>
                <a:gd name="T42" fmla="*/ 128 w 183"/>
                <a:gd name="T43" fmla="*/ 18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218">
                  <a:moveTo>
                    <a:pt x="167" y="218"/>
                  </a:moveTo>
                  <a:lnTo>
                    <a:pt x="143" y="196"/>
                  </a:lnTo>
                  <a:cubicBezTo>
                    <a:pt x="128" y="208"/>
                    <a:pt x="109" y="216"/>
                    <a:pt x="90" y="216"/>
                  </a:cubicBezTo>
                  <a:cubicBezTo>
                    <a:pt x="36" y="216"/>
                    <a:pt x="0" y="171"/>
                    <a:pt x="0" y="110"/>
                  </a:cubicBez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2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37"/>
                    <a:pt x="172" y="162"/>
                    <a:pt x="158" y="181"/>
                  </a:cubicBezTo>
                  <a:lnTo>
                    <a:pt x="183" y="203"/>
                  </a:lnTo>
                  <a:lnTo>
                    <a:pt x="167" y="218"/>
                  </a:lnTo>
                  <a:close/>
                  <a:moveTo>
                    <a:pt x="128" y="181"/>
                  </a:moveTo>
                  <a:lnTo>
                    <a:pt x="94" y="151"/>
                  </a:lnTo>
                  <a:lnTo>
                    <a:pt x="109" y="136"/>
                  </a:lnTo>
                  <a:lnTo>
                    <a:pt x="142" y="166"/>
                  </a:lnTo>
                  <a:cubicBezTo>
                    <a:pt x="151" y="151"/>
                    <a:pt x="157" y="132"/>
                    <a:pt x="157" y="110"/>
                  </a:cubicBezTo>
                  <a:lnTo>
                    <a:pt x="157" y="107"/>
                  </a:lnTo>
                  <a:cubicBezTo>
                    <a:pt x="157" y="57"/>
                    <a:pt x="128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1"/>
                    <a:pt x="53" y="196"/>
                    <a:pt x="92" y="196"/>
                  </a:cubicBezTo>
                  <a:cubicBezTo>
                    <a:pt x="105" y="195"/>
                    <a:pt x="117" y="190"/>
                    <a:pt x="128" y="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1" name="Freeform 209"/>
            <p:cNvSpPr>
              <a:spLocks noEditPoints="1"/>
            </p:cNvSpPr>
            <p:nvPr/>
          </p:nvSpPr>
          <p:spPr bwMode="auto">
            <a:xfrm>
              <a:off x="7844402" y="3910328"/>
              <a:ext cx="15064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 210"/>
            <p:cNvSpPr>
              <a:spLocks/>
            </p:cNvSpPr>
            <p:nvPr/>
          </p:nvSpPr>
          <p:spPr bwMode="auto">
            <a:xfrm>
              <a:off x="7885829" y="3944222"/>
              <a:ext cx="71555" cy="94152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8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8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3" name="Rectangle 211"/>
            <p:cNvSpPr>
              <a:spLocks noChangeArrowheads="1"/>
            </p:cNvSpPr>
            <p:nvPr/>
          </p:nvSpPr>
          <p:spPr bwMode="auto">
            <a:xfrm>
              <a:off x="7985629" y="3910328"/>
              <a:ext cx="11298" cy="1299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Freeform 212"/>
            <p:cNvSpPr>
              <a:spLocks noEditPoints="1"/>
            </p:cNvSpPr>
            <p:nvPr/>
          </p:nvSpPr>
          <p:spPr bwMode="auto">
            <a:xfrm>
              <a:off x="8025174" y="3910328"/>
              <a:ext cx="15064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5" name="Freeform 213"/>
            <p:cNvSpPr>
              <a:spLocks/>
            </p:cNvSpPr>
            <p:nvPr/>
          </p:nvSpPr>
          <p:spPr bwMode="auto">
            <a:xfrm>
              <a:off x="8066601" y="3944222"/>
              <a:ext cx="71555" cy="94152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7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8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6" name="Freeform 214"/>
            <p:cNvSpPr>
              <a:spLocks noEditPoints="1"/>
            </p:cNvSpPr>
            <p:nvPr/>
          </p:nvSpPr>
          <p:spPr bwMode="auto">
            <a:xfrm>
              <a:off x="8158869" y="3944222"/>
              <a:ext cx="79088" cy="122398"/>
            </a:xfrm>
            <a:custGeom>
              <a:avLst/>
              <a:gdLst>
                <a:gd name="T0" fmla="*/ 7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7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2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7 h 204"/>
                <a:gd name="T28" fmla="*/ 65 w 134"/>
                <a:gd name="T29" fmla="*/ 204 h 204"/>
                <a:gd name="T30" fmla="*/ 7 w 134"/>
                <a:gd name="T31" fmla="*/ 188 h 204"/>
                <a:gd name="T32" fmla="*/ 114 w 134"/>
                <a:gd name="T33" fmla="*/ 74 h 204"/>
                <a:gd name="T34" fmla="*/ 114 w 134"/>
                <a:gd name="T35" fmla="*/ 74 h 204"/>
                <a:gd name="T36" fmla="*/ 68 w 134"/>
                <a:gd name="T37" fmla="*/ 19 h 204"/>
                <a:gd name="T38" fmla="*/ 24 w 134"/>
                <a:gd name="T39" fmla="*/ 73 h 204"/>
                <a:gd name="T40" fmla="*/ 24 w 134"/>
                <a:gd name="T41" fmla="*/ 73 h 204"/>
                <a:gd name="T42" fmla="*/ 68 w 134"/>
                <a:gd name="T43" fmla="*/ 128 h 204"/>
                <a:gd name="T44" fmla="*/ 114 w 134"/>
                <a:gd name="T45" fmla="*/ 7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8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7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7"/>
                    <a:pt x="30" y="0"/>
                    <a:pt x="62" y="0"/>
                  </a:cubicBezTo>
                  <a:cubicBezTo>
                    <a:pt x="87" y="0"/>
                    <a:pt x="102" y="14"/>
                    <a:pt x="113" y="32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7"/>
                    <a:pt x="117" y="187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5" y="204"/>
                    <a:pt x="25" y="199"/>
                    <a:pt x="7" y="188"/>
                  </a:cubicBezTo>
                  <a:close/>
                  <a:moveTo>
                    <a:pt x="114" y="74"/>
                  </a:moveTo>
                  <a:lnTo>
                    <a:pt x="114" y="74"/>
                  </a:lnTo>
                  <a:cubicBezTo>
                    <a:pt x="114" y="40"/>
                    <a:pt x="92" y="19"/>
                    <a:pt x="68" y="19"/>
                  </a:cubicBezTo>
                  <a:cubicBezTo>
                    <a:pt x="43" y="19"/>
                    <a:pt x="24" y="39"/>
                    <a:pt x="24" y="73"/>
                  </a:cubicBezTo>
                  <a:lnTo>
                    <a:pt x="24" y="73"/>
                  </a:lnTo>
                  <a:cubicBezTo>
                    <a:pt x="24" y="107"/>
                    <a:pt x="44" y="128"/>
                    <a:pt x="68" y="128"/>
                  </a:cubicBezTo>
                  <a:cubicBezTo>
                    <a:pt x="90" y="129"/>
                    <a:pt x="114" y="108"/>
                    <a:pt x="11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Line 215"/>
            <p:cNvSpPr>
              <a:spLocks noChangeShapeType="1"/>
            </p:cNvSpPr>
            <p:nvPr/>
          </p:nvSpPr>
          <p:spPr bwMode="auto">
            <a:xfrm>
              <a:off x="7537466" y="3618457"/>
              <a:ext cx="8812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8" name="Rectangle 216"/>
            <p:cNvSpPr>
              <a:spLocks noChangeArrowheads="1"/>
            </p:cNvSpPr>
            <p:nvPr/>
          </p:nvSpPr>
          <p:spPr bwMode="auto">
            <a:xfrm>
              <a:off x="7577011" y="3618457"/>
              <a:ext cx="775812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Freeform 217"/>
            <p:cNvSpPr>
              <a:spLocks/>
            </p:cNvSpPr>
            <p:nvPr/>
          </p:nvSpPr>
          <p:spPr bwMode="auto">
            <a:xfrm>
              <a:off x="7701291" y="3658001"/>
              <a:ext cx="45193" cy="71555"/>
            </a:xfrm>
            <a:custGeom>
              <a:avLst/>
              <a:gdLst>
                <a:gd name="T0" fmla="*/ 0 w 76"/>
                <a:gd name="T1" fmla="*/ 0 h 119"/>
                <a:gd name="T2" fmla="*/ 76 w 76"/>
                <a:gd name="T3" fmla="*/ 0 h 119"/>
                <a:gd name="T4" fmla="*/ 76 w 76"/>
                <a:gd name="T5" fmla="*/ 23 h 119"/>
                <a:gd name="T6" fmla="*/ 25 w 76"/>
                <a:gd name="T7" fmla="*/ 23 h 119"/>
                <a:gd name="T8" fmla="*/ 25 w 76"/>
                <a:gd name="T9" fmla="*/ 49 h 119"/>
                <a:gd name="T10" fmla="*/ 70 w 76"/>
                <a:gd name="T11" fmla="*/ 49 h 119"/>
                <a:gd name="T12" fmla="*/ 70 w 76"/>
                <a:gd name="T13" fmla="*/ 71 h 119"/>
                <a:gd name="T14" fmla="*/ 25 w 76"/>
                <a:gd name="T15" fmla="*/ 71 h 119"/>
                <a:gd name="T16" fmla="*/ 25 w 76"/>
                <a:gd name="T17" fmla="*/ 119 h 119"/>
                <a:gd name="T18" fmla="*/ 0 w 76"/>
                <a:gd name="T19" fmla="*/ 119 h 119"/>
                <a:gd name="T20" fmla="*/ 0 w 76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9">
                  <a:moveTo>
                    <a:pt x="0" y="0"/>
                  </a:moveTo>
                  <a:lnTo>
                    <a:pt x="76" y="0"/>
                  </a:lnTo>
                  <a:lnTo>
                    <a:pt x="76" y="23"/>
                  </a:lnTo>
                  <a:lnTo>
                    <a:pt x="25" y="23"/>
                  </a:lnTo>
                  <a:lnTo>
                    <a:pt x="25" y="49"/>
                  </a:lnTo>
                  <a:lnTo>
                    <a:pt x="70" y="49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Freeform 218"/>
            <p:cNvSpPr>
              <a:spLocks/>
            </p:cNvSpPr>
            <p:nvPr/>
          </p:nvSpPr>
          <p:spPr bwMode="auto">
            <a:xfrm>
              <a:off x="7755899" y="3658001"/>
              <a:ext cx="54609" cy="71555"/>
            </a:xfrm>
            <a:custGeom>
              <a:avLst/>
              <a:gdLst>
                <a:gd name="T0" fmla="*/ 0 w 91"/>
                <a:gd name="T1" fmla="*/ 74 h 121"/>
                <a:gd name="T2" fmla="*/ 0 w 91"/>
                <a:gd name="T3" fmla="*/ 1 h 121"/>
                <a:gd name="T4" fmla="*/ 25 w 91"/>
                <a:gd name="T5" fmla="*/ 1 h 121"/>
                <a:gd name="T6" fmla="*/ 25 w 91"/>
                <a:gd name="T7" fmla="*/ 74 h 121"/>
                <a:gd name="T8" fmla="*/ 45 w 91"/>
                <a:gd name="T9" fmla="*/ 99 h 121"/>
                <a:gd name="T10" fmla="*/ 66 w 91"/>
                <a:gd name="T11" fmla="*/ 74 h 121"/>
                <a:gd name="T12" fmla="*/ 66 w 91"/>
                <a:gd name="T13" fmla="*/ 0 h 121"/>
                <a:gd name="T14" fmla="*/ 91 w 91"/>
                <a:gd name="T15" fmla="*/ 0 h 121"/>
                <a:gd name="T16" fmla="*/ 91 w 91"/>
                <a:gd name="T17" fmla="*/ 73 h 121"/>
                <a:gd name="T18" fmla="*/ 46 w 91"/>
                <a:gd name="T19" fmla="*/ 121 h 121"/>
                <a:gd name="T20" fmla="*/ 0 w 91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21">
                  <a:moveTo>
                    <a:pt x="0" y="74"/>
                  </a:moveTo>
                  <a:lnTo>
                    <a:pt x="0" y="1"/>
                  </a:lnTo>
                  <a:lnTo>
                    <a:pt x="25" y="1"/>
                  </a:lnTo>
                  <a:lnTo>
                    <a:pt x="25" y="74"/>
                  </a:lnTo>
                  <a:cubicBezTo>
                    <a:pt x="25" y="90"/>
                    <a:pt x="32" y="99"/>
                    <a:pt x="45" y="99"/>
                  </a:cubicBezTo>
                  <a:cubicBezTo>
                    <a:pt x="57" y="99"/>
                    <a:pt x="66" y="91"/>
                    <a:pt x="66" y="74"/>
                  </a:cubicBezTo>
                  <a:lnTo>
                    <a:pt x="66" y="0"/>
                  </a:lnTo>
                  <a:lnTo>
                    <a:pt x="91" y="0"/>
                  </a:lnTo>
                  <a:lnTo>
                    <a:pt x="91" y="73"/>
                  </a:lnTo>
                  <a:cubicBezTo>
                    <a:pt x="91" y="105"/>
                    <a:pt x="72" y="121"/>
                    <a:pt x="46" y="121"/>
                  </a:cubicBezTo>
                  <a:cubicBezTo>
                    <a:pt x="17" y="121"/>
                    <a:pt x="0" y="105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1" name="Freeform 219"/>
            <p:cNvSpPr>
              <a:spLocks/>
            </p:cNvSpPr>
            <p:nvPr/>
          </p:nvSpPr>
          <p:spPr bwMode="auto">
            <a:xfrm>
              <a:off x="7823688" y="3658001"/>
              <a:ext cx="56491" cy="71555"/>
            </a:xfrm>
            <a:custGeom>
              <a:avLst/>
              <a:gdLst>
                <a:gd name="T0" fmla="*/ 0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0 w 92"/>
                <a:gd name="T13" fmla="*/ 119 h 119"/>
                <a:gd name="T14" fmla="*/ 24 w 92"/>
                <a:gd name="T15" fmla="*/ 47 h 119"/>
                <a:gd name="T16" fmla="*/ 24 w 92"/>
                <a:gd name="T17" fmla="*/ 118 h 119"/>
                <a:gd name="T18" fmla="*/ 0 w 92"/>
                <a:gd name="T19" fmla="*/ 118 h 119"/>
                <a:gd name="T20" fmla="*/ 0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0" y="119"/>
                  </a:lnTo>
                  <a:lnTo>
                    <a:pt x="24" y="47"/>
                  </a:lnTo>
                  <a:lnTo>
                    <a:pt x="2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2" name="Freeform 220"/>
            <p:cNvSpPr>
              <a:spLocks/>
            </p:cNvSpPr>
            <p:nvPr/>
          </p:nvSpPr>
          <p:spPr bwMode="auto">
            <a:xfrm>
              <a:off x="7891477" y="3658001"/>
              <a:ext cx="54609" cy="73439"/>
            </a:xfrm>
            <a:custGeom>
              <a:avLst/>
              <a:gdLst>
                <a:gd name="T0" fmla="*/ 0 w 92"/>
                <a:gd name="T1" fmla="*/ 62 h 122"/>
                <a:gd name="T2" fmla="*/ 0 w 92"/>
                <a:gd name="T3" fmla="*/ 60 h 122"/>
                <a:gd name="T4" fmla="*/ 53 w 92"/>
                <a:gd name="T5" fmla="*/ 0 h 122"/>
                <a:gd name="T6" fmla="*/ 91 w 92"/>
                <a:gd name="T7" fmla="*/ 17 h 122"/>
                <a:gd name="T8" fmla="*/ 76 w 92"/>
                <a:gd name="T9" fmla="*/ 35 h 122"/>
                <a:gd name="T10" fmla="*/ 52 w 92"/>
                <a:gd name="T11" fmla="*/ 23 h 122"/>
                <a:gd name="T12" fmla="*/ 24 w 92"/>
                <a:gd name="T13" fmla="*/ 60 h 122"/>
                <a:gd name="T14" fmla="*/ 24 w 92"/>
                <a:gd name="T15" fmla="*/ 60 h 122"/>
                <a:gd name="T16" fmla="*/ 52 w 92"/>
                <a:gd name="T17" fmla="*/ 98 h 122"/>
                <a:gd name="T18" fmla="*/ 77 w 92"/>
                <a:gd name="T19" fmla="*/ 85 h 122"/>
                <a:gd name="T20" fmla="*/ 92 w 92"/>
                <a:gd name="T21" fmla="*/ 103 h 122"/>
                <a:gd name="T22" fmla="*/ 52 w 92"/>
                <a:gd name="T23" fmla="*/ 120 h 122"/>
                <a:gd name="T24" fmla="*/ 0 w 92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2" y="0"/>
                    <a:pt x="53" y="0"/>
                  </a:cubicBezTo>
                  <a:cubicBezTo>
                    <a:pt x="71" y="0"/>
                    <a:pt x="82" y="7"/>
                    <a:pt x="91" y="17"/>
                  </a:cubicBezTo>
                  <a:lnTo>
                    <a:pt x="76" y="35"/>
                  </a:lnTo>
                  <a:cubicBezTo>
                    <a:pt x="68" y="28"/>
                    <a:pt x="61" y="23"/>
                    <a:pt x="52" y="23"/>
                  </a:cubicBezTo>
                  <a:cubicBezTo>
                    <a:pt x="36" y="23"/>
                    <a:pt x="24" y="38"/>
                    <a:pt x="24" y="60"/>
                  </a:cubicBezTo>
                  <a:lnTo>
                    <a:pt x="24" y="60"/>
                  </a:lnTo>
                  <a:cubicBezTo>
                    <a:pt x="24" y="84"/>
                    <a:pt x="37" y="98"/>
                    <a:pt x="52" y="98"/>
                  </a:cubicBezTo>
                  <a:cubicBezTo>
                    <a:pt x="62" y="98"/>
                    <a:pt x="68" y="94"/>
                    <a:pt x="77" y="85"/>
                  </a:cubicBezTo>
                  <a:lnTo>
                    <a:pt x="92" y="103"/>
                  </a:lnTo>
                  <a:cubicBezTo>
                    <a:pt x="81" y="114"/>
                    <a:pt x="70" y="120"/>
                    <a:pt x="52" y="120"/>
                  </a:cubicBezTo>
                  <a:cubicBezTo>
                    <a:pt x="20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3" name="Freeform 221"/>
            <p:cNvSpPr>
              <a:spLocks/>
            </p:cNvSpPr>
            <p:nvPr/>
          </p:nvSpPr>
          <p:spPr bwMode="auto">
            <a:xfrm>
              <a:off x="7951735" y="3659884"/>
              <a:ext cx="50843" cy="69673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" name="Rectangle 222"/>
            <p:cNvSpPr>
              <a:spLocks noChangeArrowheads="1"/>
            </p:cNvSpPr>
            <p:nvPr/>
          </p:nvSpPr>
          <p:spPr bwMode="auto">
            <a:xfrm>
              <a:off x="8013875" y="3659884"/>
              <a:ext cx="15064" cy="69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" name="Freeform 223"/>
            <p:cNvSpPr>
              <a:spLocks noEditPoints="1"/>
            </p:cNvSpPr>
            <p:nvPr/>
          </p:nvSpPr>
          <p:spPr bwMode="auto">
            <a:xfrm>
              <a:off x="8040238" y="3658001"/>
              <a:ext cx="65907" cy="73439"/>
            </a:xfrm>
            <a:custGeom>
              <a:avLst/>
              <a:gdLst>
                <a:gd name="T0" fmla="*/ 0 w 108"/>
                <a:gd name="T1" fmla="*/ 63 h 123"/>
                <a:gd name="T2" fmla="*/ 0 w 108"/>
                <a:gd name="T3" fmla="*/ 60 h 123"/>
                <a:gd name="T4" fmla="*/ 54 w 108"/>
                <a:gd name="T5" fmla="*/ 0 h 123"/>
                <a:gd name="T6" fmla="*/ 108 w 108"/>
                <a:gd name="T7" fmla="*/ 60 h 123"/>
                <a:gd name="T8" fmla="*/ 108 w 108"/>
                <a:gd name="T9" fmla="*/ 63 h 123"/>
                <a:gd name="T10" fmla="*/ 54 w 108"/>
                <a:gd name="T11" fmla="*/ 123 h 123"/>
                <a:gd name="T12" fmla="*/ 0 w 108"/>
                <a:gd name="T13" fmla="*/ 63 h 123"/>
                <a:gd name="T14" fmla="*/ 83 w 108"/>
                <a:gd name="T15" fmla="*/ 62 h 123"/>
                <a:gd name="T16" fmla="*/ 83 w 108"/>
                <a:gd name="T17" fmla="*/ 62 h 123"/>
                <a:gd name="T18" fmla="*/ 55 w 108"/>
                <a:gd name="T19" fmla="*/ 22 h 123"/>
                <a:gd name="T20" fmla="*/ 26 w 108"/>
                <a:gd name="T21" fmla="*/ 59 h 123"/>
                <a:gd name="T22" fmla="*/ 26 w 108"/>
                <a:gd name="T23" fmla="*/ 60 h 123"/>
                <a:gd name="T24" fmla="*/ 55 w 108"/>
                <a:gd name="T25" fmla="*/ 99 h 123"/>
                <a:gd name="T26" fmla="*/ 83 w 108"/>
                <a:gd name="T27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3" y="0"/>
                    <a:pt x="54" y="0"/>
                  </a:cubicBezTo>
                  <a:cubicBezTo>
                    <a:pt x="85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5" y="123"/>
                    <a:pt x="54" y="123"/>
                  </a:cubicBezTo>
                  <a:cubicBezTo>
                    <a:pt x="23" y="123"/>
                    <a:pt x="0" y="98"/>
                    <a:pt x="0" y="63"/>
                  </a:cubicBezTo>
                  <a:close/>
                  <a:moveTo>
                    <a:pt x="83" y="62"/>
                  </a:moveTo>
                  <a:lnTo>
                    <a:pt x="83" y="62"/>
                  </a:lnTo>
                  <a:cubicBezTo>
                    <a:pt x="83" y="37"/>
                    <a:pt x="71" y="22"/>
                    <a:pt x="55" y="22"/>
                  </a:cubicBezTo>
                  <a:cubicBezTo>
                    <a:pt x="39" y="22"/>
                    <a:pt x="26" y="37"/>
                    <a:pt x="26" y="59"/>
                  </a:cubicBezTo>
                  <a:lnTo>
                    <a:pt x="26" y="60"/>
                  </a:lnTo>
                  <a:cubicBezTo>
                    <a:pt x="26" y="84"/>
                    <a:pt x="38" y="99"/>
                    <a:pt x="55" y="99"/>
                  </a:cubicBezTo>
                  <a:cubicBezTo>
                    <a:pt x="70" y="100"/>
                    <a:pt x="83" y="85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6" name="Freeform 224"/>
            <p:cNvSpPr>
              <a:spLocks/>
            </p:cNvSpPr>
            <p:nvPr/>
          </p:nvSpPr>
          <p:spPr bwMode="auto">
            <a:xfrm>
              <a:off x="8117442" y="3659884"/>
              <a:ext cx="54609" cy="71555"/>
            </a:xfrm>
            <a:custGeom>
              <a:avLst/>
              <a:gdLst>
                <a:gd name="T0" fmla="*/ 1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1 w 92"/>
                <a:gd name="T13" fmla="*/ 119 h 119"/>
                <a:gd name="T14" fmla="*/ 24 w 92"/>
                <a:gd name="T15" fmla="*/ 46 h 119"/>
                <a:gd name="T16" fmla="*/ 24 w 92"/>
                <a:gd name="T17" fmla="*/ 117 h 119"/>
                <a:gd name="T18" fmla="*/ 0 w 92"/>
                <a:gd name="T19" fmla="*/ 117 h 119"/>
                <a:gd name="T20" fmla="*/ 1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1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1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Freeform 225"/>
            <p:cNvSpPr>
              <a:spLocks/>
            </p:cNvSpPr>
            <p:nvPr/>
          </p:nvSpPr>
          <p:spPr bwMode="auto">
            <a:xfrm>
              <a:off x="8181465" y="3659884"/>
              <a:ext cx="50843" cy="7155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Freeform 226"/>
            <p:cNvSpPr>
              <a:spLocks/>
            </p:cNvSpPr>
            <p:nvPr/>
          </p:nvSpPr>
          <p:spPr bwMode="auto">
            <a:xfrm>
              <a:off x="7503571" y="4527964"/>
              <a:ext cx="2493143" cy="837953"/>
            </a:xfrm>
            <a:custGeom>
              <a:avLst/>
              <a:gdLst>
                <a:gd name="T0" fmla="*/ 4089 w 4139"/>
                <a:gd name="T1" fmla="*/ 1392 h 1392"/>
                <a:gd name="T2" fmla="*/ 50 w 4139"/>
                <a:gd name="T3" fmla="*/ 1392 h 1392"/>
                <a:gd name="T4" fmla="*/ 0 w 4139"/>
                <a:gd name="T5" fmla="*/ 1342 h 1392"/>
                <a:gd name="T6" fmla="*/ 0 w 4139"/>
                <a:gd name="T7" fmla="*/ 50 h 1392"/>
                <a:gd name="T8" fmla="*/ 50 w 4139"/>
                <a:gd name="T9" fmla="*/ 0 h 1392"/>
                <a:gd name="T10" fmla="*/ 4089 w 4139"/>
                <a:gd name="T11" fmla="*/ 0 h 1392"/>
                <a:gd name="T12" fmla="*/ 4139 w 4139"/>
                <a:gd name="T13" fmla="*/ 50 h 1392"/>
                <a:gd name="T14" fmla="*/ 4139 w 4139"/>
                <a:gd name="T15" fmla="*/ 1342 h 1392"/>
                <a:gd name="T16" fmla="*/ 4089 w 4139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1392">
                  <a:moveTo>
                    <a:pt x="4089" y="1392"/>
                  </a:moveTo>
                  <a:lnTo>
                    <a:pt x="50" y="1392"/>
                  </a:lnTo>
                  <a:cubicBezTo>
                    <a:pt x="22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4089" y="0"/>
                  </a:lnTo>
                  <a:cubicBezTo>
                    <a:pt x="4116" y="0"/>
                    <a:pt x="4139" y="23"/>
                    <a:pt x="4139" y="50"/>
                  </a:cubicBezTo>
                  <a:lnTo>
                    <a:pt x="4139" y="1342"/>
                  </a:lnTo>
                  <a:cubicBezTo>
                    <a:pt x="4139" y="1369"/>
                    <a:pt x="4116" y="1392"/>
                    <a:pt x="4089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227"/>
            <p:cNvSpPr>
              <a:spLocks noEditPoints="1"/>
            </p:cNvSpPr>
            <p:nvPr/>
          </p:nvSpPr>
          <p:spPr bwMode="auto">
            <a:xfrm>
              <a:off x="7496039" y="4520432"/>
              <a:ext cx="2506325" cy="853017"/>
            </a:xfrm>
            <a:custGeom>
              <a:avLst/>
              <a:gdLst>
                <a:gd name="T0" fmla="*/ 4102 w 4164"/>
                <a:gd name="T1" fmla="*/ 1416 h 1416"/>
                <a:gd name="T2" fmla="*/ 63 w 4164"/>
                <a:gd name="T3" fmla="*/ 1416 h 1416"/>
                <a:gd name="T4" fmla="*/ 0 w 4164"/>
                <a:gd name="T5" fmla="*/ 1354 h 1416"/>
                <a:gd name="T6" fmla="*/ 0 w 4164"/>
                <a:gd name="T7" fmla="*/ 62 h 1416"/>
                <a:gd name="T8" fmla="*/ 63 w 4164"/>
                <a:gd name="T9" fmla="*/ 0 h 1416"/>
                <a:gd name="T10" fmla="*/ 4102 w 4164"/>
                <a:gd name="T11" fmla="*/ 0 h 1416"/>
                <a:gd name="T12" fmla="*/ 4164 w 4164"/>
                <a:gd name="T13" fmla="*/ 62 h 1416"/>
                <a:gd name="T14" fmla="*/ 4164 w 4164"/>
                <a:gd name="T15" fmla="*/ 1354 h 1416"/>
                <a:gd name="T16" fmla="*/ 4102 w 4164"/>
                <a:gd name="T17" fmla="*/ 1416 h 1416"/>
                <a:gd name="T18" fmla="*/ 63 w 4164"/>
                <a:gd name="T19" fmla="*/ 25 h 1416"/>
                <a:gd name="T20" fmla="*/ 25 w 4164"/>
                <a:gd name="T21" fmla="*/ 62 h 1416"/>
                <a:gd name="T22" fmla="*/ 25 w 4164"/>
                <a:gd name="T23" fmla="*/ 1354 h 1416"/>
                <a:gd name="T24" fmla="*/ 63 w 4164"/>
                <a:gd name="T25" fmla="*/ 1391 h 1416"/>
                <a:gd name="T26" fmla="*/ 4102 w 4164"/>
                <a:gd name="T27" fmla="*/ 1391 h 1416"/>
                <a:gd name="T28" fmla="*/ 4139 w 4164"/>
                <a:gd name="T29" fmla="*/ 1354 h 1416"/>
                <a:gd name="T30" fmla="*/ 4139 w 4164"/>
                <a:gd name="T31" fmla="*/ 62 h 1416"/>
                <a:gd name="T32" fmla="*/ 4102 w 4164"/>
                <a:gd name="T33" fmla="*/ 25 h 1416"/>
                <a:gd name="T34" fmla="*/ 63 w 4164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64" h="1416">
                  <a:moveTo>
                    <a:pt x="4102" y="1416"/>
                  </a:moveTo>
                  <a:lnTo>
                    <a:pt x="63" y="1416"/>
                  </a:lnTo>
                  <a:cubicBezTo>
                    <a:pt x="28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4102" y="0"/>
                  </a:lnTo>
                  <a:cubicBezTo>
                    <a:pt x="4137" y="0"/>
                    <a:pt x="4164" y="27"/>
                    <a:pt x="4164" y="62"/>
                  </a:cubicBezTo>
                  <a:lnTo>
                    <a:pt x="4164" y="1354"/>
                  </a:lnTo>
                  <a:cubicBezTo>
                    <a:pt x="4164" y="1387"/>
                    <a:pt x="4137" y="1416"/>
                    <a:pt x="4102" y="1416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2" y="1391"/>
                    <a:pt x="63" y="1391"/>
                  </a:cubicBezTo>
                  <a:lnTo>
                    <a:pt x="4102" y="1391"/>
                  </a:lnTo>
                  <a:cubicBezTo>
                    <a:pt x="4123" y="1391"/>
                    <a:pt x="4139" y="1375"/>
                    <a:pt x="4139" y="1354"/>
                  </a:cubicBezTo>
                  <a:lnTo>
                    <a:pt x="4139" y="62"/>
                  </a:lnTo>
                  <a:cubicBezTo>
                    <a:pt x="4139" y="41"/>
                    <a:pt x="4123" y="25"/>
                    <a:pt x="4102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Rectangle 228"/>
            <p:cNvSpPr>
              <a:spLocks noChangeArrowheads="1"/>
            </p:cNvSpPr>
            <p:nvPr/>
          </p:nvSpPr>
          <p:spPr bwMode="auto">
            <a:xfrm>
              <a:off x="8228542" y="4431930"/>
              <a:ext cx="1043203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Freeform 229"/>
            <p:cNvSpPr>
              <a:spLocks/>
            </p:cNvSpPr>
            <p:nvPr/>
          </p:nvSpPr>
          <p:spPr bwMode="auto">
            <a:xfrm>
              <a:off x="8605149" y="4480889"/>
              <a:ext cx="62141" cy="88503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6 h 149"/>
                <a:gd name="T4" fmla="*/ 53 w 102"/>
                <a:gd name="T5" fmla="*/ 122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3 w 102"/>
                <a:gd name="T17" fmla="*/ 0 h 149"/>
                <a:gd name="T18" fmla="*/ 100 w 102"/>
                <a:gd name="T19" fmla="*/ 18 h 149"/>
                <a:gd name="T20" fmla="*/ 83 w 102"/>
                <a:gd name="T21" fmla="*/ 40 h 149"/>
                <a:gd name="T22" fmla="*/ 52 w 102"/>
                <a:gd name="T23" fmla="*/ 27 h 149"/>
                <a:gd name="T24" fmla="*/ 36 w 102"/>
                <a:gd name="T25" fmla="*/ 39 h 149"/>
                <a:gd name="T26" fmla="*/ 36 w 102"/>
                <a:gd name="T27" fmla="*/ 39 h 149"/>
                <a:gd name="T28" fmla="*/ 63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3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6"/>
                  </a:lnTo>
                  <a:cubicBezTo>
                    <a:pt x="27" y="114"/>
                    <a:pt x="38" y="122"/>
                    <a:pt x="53" y="122"/>
                  </a:cubicBezTo>
                  <a:cubicBezTo>
                    <a:pt x="65" y="122"/>
                    <a:pt x="72" y="116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8" y="97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3" y="0"/>
                  </a:cubicBezTo>
                  <a:cubicBezTo>
                    <a:pt x="71" y="0"/>
                    <a:pt x="87" y="7"/>
                    <a:pt x="100" y="18"/>
                  </a:cubicBezTo>
                  <a:lnTo>
                    <a:pt x="83" y="40"/>
                  </a:lnTo>
                  <a:cubicBezTo>
                    <a:pt x="75" y="33"/>
                    <a:pt x="63" y="27"/>
                    <a:pt x="52" y="27"/>
                  </a:cubicBezTo>
                  <a:cubicBezTo>
                    <a:pt x="42" y="27"/>
                    <a:pt x="36" y="32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2"/>
                    <a:pt x="63" y="60"/>
                  </a:cubicBezTo>
                  <a:cubicBezTo>
                    <a:pt x="88" y="70"/>
                    <a:pt x="102" y="82"/>
                    <a:pt x="102" y="104"/>
                  </a:cubicBezTo>
                  <a:lnTo>
                    <a:pt x="102" y="104"/>
                  </a:lnTo>
                  <a:cubicBezTo>
                    <a:pt x="102" y="132"/>
                    <a:pt x="82" y="148"/>
                    <a:pt x="53" y="148"/>
                  </a:cubicBezTo>
                  <a:cubicBezTo>
                    <a:pt x="35" y="149"/>
                    <a:pt x="15" y="143"/>
                    <a:pt x="0" y="128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 230"/>
            <p:cNvSpPr>
              <a:spLocks/>
            </p:cNvSpPr>
            <p:nvPr/>
          </p:nvSpPr>
          <p:spPr bwMode="auto">
            <a:xfrm>
              <a:off x="8672939" y="4482771"/>
              <a:ext cx="62141" cy="86620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231"/>
            <p:cNvSpPr>
              <a:spLocks noEditPoints="1"/>
            </p:cNvSpPr>
            <p:nvPr/>
          </p:nvSpPr>
          <p:spPr bwMode="auto">
            <a:xfrm>
              <a:off x="8740728" y="4480889"/>
              <a:ext cx="79088" cy="90386"/>
            </a:xfrm>
            <a:custGeom>
              <a:avLst/>
              <a:gdLst>
                <a:gd name="T0" fmla="*/ 0 w 131"/>
                <a:gd name="T1" fmla="*/ 77 h 151"/>
                <a:gd name="T2" fmla="*/ 0 w 131"/>
                <a:gd name="T3" fmla="*/ 74 h 151"/>
                <a:gd name="T4" fmla="*/ 66 w 131"/>
                <a:gd name="T5" fmla="*/ 0 h 151"/>
                <a:gd name="T6" fmla="*/ 131 w 131"/>
                <a:gd name="T7" fmla="*/ 74 h 151"/>
                <a:gd name="T8" fmla="*/ 131 w 131"/>
                <a:gd name="T9" fmla="*/ 77 h 151"/>
                <a:gd name="T10" fmla="*/ 65 w 131"/>
                <a:gd name="T11" fmla="*/ 150 h 151"/>
                <a:gd name="T12" fmla="*/ 0 w 131"/>
                <a:gd name="T13" fmla="*/ 77 h 151"/>
                <a:gd name="T14" fmla="*/ 100 w 131"/>
                <a:gd name="T15" fmla="*/ 76 h 151"/>
                <a:gd name="T16" fmla="*/ 100 w 131"/>
                <a:gd name="T17" fmla="*/ 74 h 151"/>
                <a:gd name="T18" fmla="*/ 65 w 131"/>
                <a:gd name="T19" fmla="*/ 28 h 151"/>
                <a:gd name="T20" fmla="*/ 30 w 131"/>
                <a:gd name="T21" fmla="*/ 74 h 151"/>
                <a:gd name="T22" fmla="*/ 30 w 131"/>
                <a:gd name="T23" fmla="*/ 76 h 151"/>
                <a:gd name="T24" fmla="*/ 65 w 131"/>
                <a:gd name="T25" fmla="*/ 122 h 151"/>
                <a:gd name="T26" fmla="*/ 100 w 131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232"/>
            <p:cNvSpPr>
              <a:spLocks noEditPoints="1"/>
            </p:cNvSpPr>
            <p:nvPr/>
          </p:nvSpPr>
          <p:spPr bwMode="auto">
            <a:xfrm>
              <a:off x="8832997" y="4482771"/>
              <a:ext cx="67789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0 h 145"/>
                <a:gd name="T28" fmla="*/ 75 w 110"/>
                <a:gd name="T29" fmla="*/ 49 h 145"/>
                <a:gd name="T30" fmla="*/ 75 w 110"/>
                <a:gd name="T31" fmla="*/ 49 h 145"/>
                <a:gd name="T32" fmla="*/ 51 w 110"/>
                <a:gd name="T33" fmla="*/ 27 h 145"/>
                <a:gd name="T34" fmla="*/ 30 w 110"/>
                <a:gd name="T35" fmla="*/ 27 h 145"/>
                <a:gd name="T36" fmla="*/ 30 w 110"/>
                <a:gd name="T37" fmla="*/ 71 h 145"/>
                <a:gd name="T38" fmla="*/ 51 w 110"/>
                <a:gd name="T39" fmla="*/ 71 h 145"/>
                <a:gd name="T40" fmla="*/ 51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4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0"/>
                  </a:moveTo>
                  <a:cubicBezTo>
                    <a:pt x="66" y="70"/>
                    <a:pt x="75" y="61"/>
                    <a:pt x="75" y="49"/>
                  </a:cubicBezTo>
                  <a:lnTo>
                    <a:pt x="75" y="49"/>
                  </a:lnTo>
                  <a:cubicBezTo>
                    <a:pt x="75" y="34"/>
                    <a:pt x="66" y="27"/>
                    <a:pt x="51" y="27"/>
                  </a:cubicBezTo>
                  <a:lnTo>
                    <a:pt x="30" y="27"/>
                  </a:lnTo>
                  <a:lnTo>
                    <a:pt x="30" y="71"/>
                  </a:lnTo>
                  <a:lnTo>
                    <a:pt x="51" y="71"/>
                  </a:lnTo>
                  <a:lnTo>
                    <a:pt x="51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 233"/>
            <p:cNvSpPr>
              <a:spLocks noEditPoints="1"/>
            </p:cNvSpPr>
            <p:nvPr/>
          </p:nvSpPr>
          <p:spPr bwMode="auto">
            <a:xfrm>
              <a:off x="8904552" y="4480889"/>
              <a:ext cx="80971" cy="8850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Freeform 234"/>
            <p:cNvSpPr>
              <a:spLocks/>
            </p:cNvSpPr>
            <p:nvPr/>
          </p:nvSpPr>
          <p:spPr bwMode="auto">
            <a:xfrm>
              <a:off x="8987406" y="4480889"/>
              <a:ext cx="71555" cy="90386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7 w 119"/>
                <a:gd name="T5" fmla="*/ 0 h 149"/>
                <a:gd name="T6" fmla="*/ 115 w 119"/>
                <a:gd name="T7" fmla="*/ 17 h 149"/>
                <a:gd name="T8" fmla="*/ 97 w 119"/>
                <a:gd name="T9" fmla="*/ 41 h 149"/>
                <a:gd name="T10" fmla="*/ 67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8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3 w 119"/>
                <a:gd name="T23" fmla="*/ 89 h 149"/>
                <a:gd name="T24" fmla="*/ 63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7" y="0"/>
                  </a:cubicBezTo>
                  <a:cubicBezTo>
                    <a:pt x="87" y="0"/>
                    <a:pt x="101" y="6"/>
                    <a:pt x="115" y="17"/>
                  </a:cubicBezTo>
                  <a:lnTo>
                    <a:pt x="97" y="41"/>
                  </a:lnTo>
                  <a:cubicBezTo>
                    <a:pt x="90" y="33"/>
                    <a:pt x="81" y="28"/>
                    <a:pt x="67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8" y="121"/>
                  </a:cubicBezTo>
                  <a:cubicBezTo>
                    <a:pt x="77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3" y="89"/>
                  </a:lnTo>
                  <a:lnTo>
                    <a:pt x="63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8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Freeform 235"/>
            <p:cNvSpPr>
              <a:spLocks/>
            </p:cNvSpPr>
            <p:nvPr/>
          </p:nvSpPr>
          <p:spPr bwMode="auto">
            <a:xfrm>
              <a:off x="9075909" y="4482771"/>
              <a:ext cx="56491" cy="86620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Freeform 236"/>
            <p:cNvSpPr>
              <a:spLocks noEditPoints="1"/>
            </p:cNvSpPr>
            <p:nvPr/>
          </p:nvSpPr>
          <p:spPr bwMode="auto">
            <a:xfrm>
              <a:off x="8362237" y="4433812"/>
              <a:ext cx="171357" cy="199602"/>
            </a:xfrm>
            <a:custGeom>
              <a:avLst/>
              <a:gdLst>
                <a:gd name="T0" fmla="*/ 285 w 285"/>
                <a:gd name="T1" fmla="*/ 47 h 331"/>
                <a:gd name="T2" fmla="*/ 285 w 285"/>
                <a:gd name="T3" fmla="*/ 71 h 331"/>
                <a:gd name="T4" fmla="*/ 142 w 285"/>
                <a:gd name="T5" fmla="*/ 119 h 331"/>
                <a:gd name="T6" fmla="*/ 0 w 285"/>
                <a:gd name="T7" fmla="*/ 71 h 331"/>
                <a:gd name="T8" fmla="*/ 0 w 285"/>
                <a:gd name="T9" fmla="*/ 47 h 331"/>
                <a:gd name="T10" fmla="*/ 142 w 285"/>
                <a:gd name="T11" fmla="*/ 0 h 331"/>
                <a:gd name="T12" fmla="*/ 285 w 285"/>
                <a:gd name="T13" fmla="*/ 47 h 331"/>
                <a:gd name="T14" fmla="*/ 285 w 285"/>
                <a:gd name="T15" fmla="*/ 111 h 331"/>
                <a:gd name="T16" fmla="*/ 285 w 285"/>
                <a:gd name="T17" fmla="*/ 142 h 331"/>
                <a:gd name="T18" fmla="*/ 142 w 285"/>
                <a:gd name="T19" fmla="*/ 190 h 331"/>
                <a:gd name="T20" fmla="*/ 0 w 285"/>
                <a:gd name="T21" fmla="*/ 142 h 331"/>
                <a:gd name="T22" fmla="*/ 0 w 285"/>
                <a:gd name="T23" fmla="*/ 111 h 331"/>
                <a:gd name="T24" fmla="*/ 142 w 285"/>
                <a:gd name="T25" fmla="*/ 142 h 331"/>
                <a:gd name="T26" fmla="*/ 285 w 285"/>
                <a:gd name="T27" fmla="*/ 111 h 331"/>
                <a:gd name="T28" fmla="*/ 285 w 285"/>
                <a:gd name="T29" fmla="*/ 182 h 331"/>
                <a:gd name="T30" fmla="*/ 285 w 285"/>
                <a:gd name="T31" fmla="*/ 214 h 331"/>
                <a:gd name="T32" fmla="*/ 142 w 285"/>
                <a:gd name="T33" fmla="*/ 261 h 331"/>
                <a:gd name="T34" fmla="*/ 0 w 285"/>
                <a:gd name="T35" fmla="*/ 214 h 331"/>
                <a:gd name="T36" fmla="*/ 0 w 285"/>
                <a:gd name="T37" fmla="*/ 182 h 331"/>
                <a:gd name="T38" fmla="*/ 142 w 285"/>
                <a:gd name="T39" fmla="*/ 214 h 331"/>
                <a:gd name="T40" fmla="*/ 285 w 285"/>
                <a:gd name="T41" fmla="*/ 182 h 331"/>
                <a:gd name="T42" fmla="*/ 285 w 285"/>
                <a:gd name="T43" fmla="*/ 252 h 331"/>
                <a:gd name="T44" fmla="*/ 285 w 285"/>
                <a:gd name="T45" fmla="*/ 284 h 331"/>
                <a:gd name="T46" fmla="*/ 142 w 285"/>
                <a:gd name="T47" fmla="*/ 331 h 331"/>
                <a:gd name="T48" fmla="*/ 0 w 285"/>
                <a:gd name="T49" fmla="*/ 284 h 331"/>
                <a:gd name="T50" fmla="*/ 0 w 285"/>
                <a:gd name="T51" fmla="*/ 252 h 331"/>
                <a:gd name="T52" fmla="*/ 142 w 285"/>
                <a:gd name="T53" fmla="*/ 284 h 331"/>
                <a:gd name="T54" fmla="*/ 285 w 285"/>
                <a:gd name="T55" fmla="*/ 25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331">
                  <a:moveTo>
                    <a:pt x="285" y="47"/>
                  </a:moveTo>
                  <a:lnTo>
                    <a:pt x="285" y="71"/>
                  </a:lnTo>
                  <a:cubicBezTo>
                    <a:pt x="285" y="97"/>
                    <a:pt x="221" y="119"/>
                    <a:pt x="142" y="119"/>
                  </a:cubicBezTo>
                  <a:cubicBezTo>
                    <a:pt x="63" y="119"/>
                    <a:pt x="0" y="97"/>
                    <a:pt x="0" y="71"/>
                  </a:cubicBezTo>
                  <a:lnTo>
                    <a:pt x="0" y="47"/>
                  </a:lnTo>
                  <a:cubicBezTo>
                    <a:pt x="0" y="21"/>
                    <a:pt x="63" y="0"/>
                    <a:pt x="142" y="0"/>
                  </a:cubicBezTo>
                  <a:cubicBezTo>
                    <a:pt x="221" y="0"/>
                    <a:pt x="285" y="21"/>
                    <a:pt x="285" y="47"/>
                  </a:cubicBezTo>
                  <a:close/>
                  <a:moveTo>
                    <a:pt x="285" y="111"/>
                  </a:moveTo>
                  <a:lnTo>
                    <a:pt x="285" y="142"/>
                  </a:lnTo>
                  <a:cubicBezTo>
                    <a:pt x="285" y="169"/>
                    <a:pt x="221" y="190"/>
                    <a:pt x="142" y="190"/>
                  </a:cubicBezTo>
                  <a:cubicBezTo>
                    <a:pt x="63" y="190"/>
                    <a:pt x="0" y="168"/>
                    <a:pt x="0" y="142"/>
                  </a:cubicBezTo>
                  <a:lnTo>
                    <a:pt x="0" y="111"/>
                  </a:lnTo>
                  <a:cubicBezTo>
                    <a:pt x="30" y="132"/>
                    <a:pt x="86" y="142"/>
                    <a:pt x="142" y="142"/>
                  </a:cubicBezTo>
                  <a:cubicBezTo>
                    <a:pt x="199" y="142"/>
                    <a:pt x="255" y="132"/>
                    <a:pt x="285" y="111"/>
                  </a:cubicBezTo>
                  <a:close/>
                  <a:moveTo>
                    <a:pt x="285" y="182"/>
                  </a:moveTo>
                  <a:lnTo>
                    <a:pt x="285" y="214"/>
                  </a:lnTo>
                  <a:cubicBezTo>
                    <a:pt x="285" y="240"/>
                    <a:pt x="221" y="261"/>
                    <a:pt x="142" y="261"/>
                  </a:cubicBezTo>
                  <a:cubicBezTo>
                    <a:pt x="63" y="261"/>
                    <a:pt x="0" y="240"/>
                    <a:pt x="0" y="214"/>
                  </a:cubicBezTo>
                  <a:lnTo>
                    <a:pt x="0" y="182"/>
                  </a:lnTo>
                  <a:cubicBezTo>
                    <a:pt x="30" y="204"/>
                    <a:pt x="86" y="214"/>
                    <a:pt x="142" y="214"/>
                  </a:cubicBezTo>
                  <a:cubicBezTo>
                    <a:pt x="199" y="214"/>
                    <a:pt x="255" y="204"/>
                    <a:pt x="285" y="182"/>
                  </a:cubicBezTo>
                  <a:close/>
                  <a:moveTo>
                    <a:pt x="285" y="252"/>
                  </a:moveTo>
                  <a:lnTo>
                    <a:pt x="285" y="284"/>
                  </a:lnTo>
                  <a:cubicBezTo>
                    <a:pt x="285" y="310"/>
                    <a:pt x="221" y="331"/>
                    <a:pt x="142" y="331"/>
                  </a:cubicBezTo>
                  <a:cubicBezTo>
                    <a:pt x="63" y="331"/>
                    <a:pt x="0" y="310"/>
                    <a:pt x="0" y="284"/>
                  </a:cubicBezTo>
                  <a:lnTo>
                    <a:pt x="0" y="252"/>
                  </a:lnTo>
                  <a:cubicBezTo>
                    <a:pt x="30" y="274"/>
                    <a:pt x="86" y="284"/>
                    <a:pt x="142" y="284"/>
                  </a:cubicBezTo>
                  <a:cubicBezTo>
                    <a:pt x="199" y="284"/>
                    <a:pt x="255" y="275"/>
                    <a:pt x="285" y="252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9" name="Rectangle 237"/>
            <p:cNvSpPr>
              <a:spLocks noChangeArrowheads="1"/>
            </p:cNvSpPr>
            <p:nvPr/>
          </p:nvSpPr>
          <p:spPr bwMode="auto">
            <a:xfrm>
              <a:off x="8345290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0" name="Rectangle 238"/>
            <p:cNvSpPr>
              <a:spLocks noChangeArrowheads="1"/>
            </p:cNvSpPr>
            <p:nvPr/>
          </p:nvSpPr>
          <p:spPr bwMode="auto">
            <a:xfrm>
              <a:off x="9149347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1" name="Freeform 239"/>
            <p:cNvSpPr>
              <a:spLocks/>
            </p:cNvSpPr>
            <p:nvPr/>
          </p:nvSpPr>
          <p:spPr bwMode="auto">
            <a:xfrm>
              <a:off x="7750250" y="5036385"/>
              <a:ext cx="88503" cy="128047"/>
            </a:xfrm>
            <a:custGeom>
              <a:avLst/>
              <a:gdLst>
                <a:gd name="T0" fmla="*/ 0 w 145"/>
                <a:gd name="T1" fmla="*/ 183 h 213"/>
                <a:gd name="T2" fmla="*/ 21 w 145"/>
                <a:gd name="T3" fmla="*/ 157 h 213"/>
                <a:gd name="T4" fmla="*/ 76 w 145"/>
                <a:gd name="T5" fmla="*/ 182 h 213"/>
                <a:gd name="T6" fmla="*/ 109 w 145"/>
                <a:gd name="T7" fmla="*/ 155 h 213"/>
                <a:gd name="T8" fmla="*/ 109 w 145"/>
                <a:gd name="T9" fmla="*/ 155 h 213"/>
                <a:gd name="T10" fmla="*/ 69 w 145"/>
                <a:gd name="T11" fmla="*/ 121 h 213"/>
                <a:gd name="T12" fmla="*/ 9 w 145"/>
                <a:gd name="T13" fmla="*/ 59 h 213"/>
                <a:gd name="T14" fmla="*/ 9 w 145"/>
                <a:gd name="T15" fmla="*/ 59 h 213"/>
                <a:gd name="T16" fmla="*/ 75 w 145"/>
                <a:gd name="T17" fmla="*/ 0 h 213"/>
                <a:gd name="T18" fmla="*/ 141 w 145"/>
                <a:gd name="T19" fmla="*/ 25 h 213"/>
                <a:gd name="T20" fmla="*/ 121 w 145"/>
                <a:gd name="T21" fmla="*/ 51 h 213"/>
                <a:gd name="T22" fmla="*/ 75 w 145"/>
                <a:gd name="T23" fmla="*/ 31 h 213"/>
                <a:gd name="T24" fmla="*/ 45 w 145"/>
                <a:gd name="T25" fmla="*/ 55 h 213"/>
                <a:gd name="T26" fmla="*/ 45 w 145"/>
                <a:gd name="T27" fmla="*/ 55 h 213"/>
                <a:gd name="T28" fmla="*/ 89 w 145"/>
                <a:gd name="T29" fmla="*/ 91 h 213"/>
                <a:gd name="T30" fmla="*/ 145 w 145"/>
                <a:gd name="T31" fmla="*/ 153 h 213"/>
                <a:gd name="T32" fmla="*/ 145 w 145"/>
                <a:gd name="T33" fmla="*/ 153 h 213"/>
                <a:gd name="T34" fmla="*/ 77 w 145"/>
                <a:gd name="T35" fmla="*/ 213 h 213"/>
                <a:gd name="T36" fmla="*/ 0 w 145"/>
                <a:gd name="T37" fmla="*/ 18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13">
                  <a:moveTo>
                    <a:pt x="0" y="183"/>
                  </a:moveTo>
                  <a:lnTo>
                    <a:pt x="21" y="157"/>
                  </a:lnTo>
                  <a:cubicBezTo>
                    <a:pt x="36" y="170"/>
                    <a:pt x="54" y="182"/>
                    <a:pt x="76" y="182"/>
                  </a:cubicBezTo>
                  <a:cubicBezTo>
                    <a:pt x="96" y="182"/>
                    <a:pt x="109" y="170"/>
                    <a:pt x="109" y="155"/>
                  </a:cubicBezTo>
                  <a:lnTo>
                    <a:pt x="109" y="155"/>
                  </a:lnTo>
                  <a:cubicBezTo>
                    <a:pt x="109" y="142"/>
                    <a:pt x="102" y="134"/>
                    <a:pt x="69" y="121"/>
                  </a:cubicBezTo>
                  <a:cubicBezTo>
                    <a:pt x="29" y="106"/>
                    <a:pt x="9" y="92"/>
                    <a:pt x="9" y="59"/>
                  </a:cubicBezTo>
                  <a:lnTo>
                    <a:pt x="9" y="59"/>
                  </a:lnTo>
                  <a:cubicBezTo>
                    <a:pt x="9" y="24"/>
                    <a:pt x="36" y="0"/>
                    <a:pt x="75" y="0"/>
                  </a:cubicBezTo>
                  <a:cubicBezTo>
                    <a:pt x="99" y="0"/>
                    <a:pt x="121" y="8"/>
                    <a:pt x="141" y="25"/>
                  </a:cubicBezTo>
                  <a:lnTo>
                    <a:pt x="121" y="51"/>
                  </a:lnTo>
                  <a:cubicBezTo>
                    <a:pt x="107" y="40"/>
                    <a:pt x="91" y="31"/>
                    <a:pt x="75" y="31"/>
                  </a:cubicBezTo>
                  <a:cubicBezTo>
                    <a:pt x="56" y="31"/>
                    <a:pt x="45" y="41"/>
                    <a:pt x="45" y="55"/>
                  </a:cubicBezTo>
                  <a:lnTo>
                    <a:pt x="45" y="55"/>
                  </a:lnTo>
                  <a:cubicBezTo>
                    <a:pt x="45" y="70"/>
                    <a:pt x="52" y="78"/>
                    <a:pt x="89" y="91"/>
                  </a:cubicBezTo>
                  <a:cubicBezTo>
                    <a:pt x="127" y="106"/>
                    <a:pt x="145" y="123"/>
                    <a:pt x="145" y="153"/>
                  </a:cubicBezTo>
                  <a:lnTo>
                    <a:pt x="145" y="153"/>
                  </a:lnTo>
                  <a:cubicBezTo>
                    <a:pt x="145" y="189"/>
                    <a:pt x="116" y="213"/>
                    <a:pt x="77" y="213"/>
                  </a:cubicBezTo>
                  <a:cubicBezTo>
                    <a:pt x="47" y="213"/>
                    <a:pt x="22" y="203"/>
                    <a:pt x="0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Freeform 240"/>
            <p:cNvSpPr>
              <a:spLocks/>
            </p:cNvSpPr>
            <p:nvPr/>
          </p:nvSpPr>
          <p:spPr bwMode="auto">
            <a:xfrm>
              <a:off x="7846284" y="5068397"/>
              <a:ext cx="126164" cy="96036"/>
            </a:xfrm>
            <a:custGeom>
              <a:avLst/>
              <a:gdLst>
                <a:gd name="T0" fmla="*/ 0 w 208"/>
                <a:gd name="T1" fmla="*/ 0 h 160"/>
                <a:gd name="T2" fmla="*/ 35 w 208"/>
                <a:gd name="T3" fmla="*/ 0 h 160"/>
                <a:gd name="T4" fmla="*/ 61 w 208"/>
                <a:gd name="T5" fmla="*/ 107 h 160"/>
                <a:gd name="T6" fmla="*/ 90 w 208"/>
                <a:gd name="T7" fmla="*/ 0 h 160"/>
                <a:gd name="T8" fmla="*/ 118 w 208"/>
                <a:gd name="T9" fmla="*/ 0 h 160"/>
                <a:gd name="T10" fmla="*/ 147 w 208"/>
                <a:gd name="T11" fmla="*/ 107 h 160"/>
                <a:gd name="T12" fmla="*/ 175 w 208"/>
                <a:gd name="T13" fmla="*/ 0 h 160"/>
                <a:gd name="T14" fmla="*/ 208 w 208"/>
                <a:gd name="T15" fmla="*/ 0 h 160"/>
                <a:gd name="T16" fmla="*/ 163 w 208"/>
                <a:gd name="T17" fmla="*/ 160 h 160"/>
                <a:gd name="T18" fmla="*/ 132 w 208"/>
                <a:gd name="T19" fmla="*/ 160 h 160"/>
                <a:gd name="T20" fmla="*/ 102 w 208"/>
                <a:gd name="T21" fmla="*/ 53 h 160"/>
                <a:gd name="T22" fmla="*/ 72 w 208"/>
                <a:gd name="T23" fmla="*/ 160 h 160"/>
                <a:gd name="T24" fmla="*/ 41 w 208"/>
                <a:gd name="T25" fmla="*/ 160 h 160"/>
                <a:gd name="T26" fmla="*/ 0 w 208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60">
                  <a:moveTo>
                    <a:pt x="0" y="0"/>
                  </a:moveTo>
                  <a:lnTo>
                    <a:pt x="35" y="0"/>
                  </a:lnTo>
                  <a:lnTo>
                    <a:pt x="61" y="107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47" y="107"/>
                  </a:lnTo>
                  <a:lnTo>
                    <a:pt x="175" y="0"/>
                  </a:lnTo>
                  <a:lnTo>
                    <a:pt x="208" y="0"/>
                  </a:lnTo>
                  <a:lnTo>
                    <a:pt x="163" y="160"/>
                  </a:lnTo>
                  <a:lnTo>
                    <a:pt x="132" y="160"/>
                  </a:lnTo>
                  <a:lnTo>
                    <a:pt x="102" y="53"/>
                  </a:lnTo>
                  <a:lnTo>
                    <a:pt x="72" y="160"/>
                  </a:lnTo>
                  <a:lnTo>
                    <a:pt x="4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3" name="Freeform 241"/>
            <p:cNvSpPr>
              <a:spLocks noEditPoints="1"/>
            </p:cNvSpPr>
            <p:nvPr/>
          </p:nvSpPr>
          <p:spPr bwMode="auto">
            <a:xfrm>
              <a:off x="7989395" y="5034502"/>
              <a:ext cx="22596" cy="128047"/>
            </a:xfrm>
            <a:custGeom>
              <a:avLst/>
              <a:gdLst>
                <a:gd name="T0" fmla="*/ 0 w 37"/>
                <a:gd name="T1" fmla="*/ 0 h 215"/>
                <a:gd name="T2" fmla="*/ 37 w 37"/>
                <a:gd name="T3" fmla="*/ 0 h 215"/>
                <a:gd name="T4" fmla="*/ 37 w 37"/>
                <a:gd name="T5" fmla="*/ 34 h 215"/>
                <a:gd name="T6" fmla="*/ 0 w 37"/>
                <a:gd name="T7" fmla="*/ 34 h 215"/>
                <a:gd name="T8" fmla="*/ 0 w 37"/>
                <a:gd name="T9" fmla="*/ 0 h 215"/>
                <a:gd name="T10" fmla="*/ 1 w 37"/>
                <a:gd name="T11" fmla="*/ 57 h 215"/>
                <a:gd name="T12" fmla="*/ 35 w 37"/>
                <a:gd name="T13" fmla="*/ 57 h 215"/>
                <a:gd name="T14" fmla="*/ 35 w 37"/>
                <a:gd name="T15" fmla="*/ 215 h 215"/>
                <a:gd name="T16" fmla="*/ 1 w 37"/>
                <a:gd name="T17" fmla="*/ 215 h 215"/>
                <a:gd name="T18" fmla="*/ 1 w 37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15">
                  <a:moveTo>
                    <a:pt x="0" y="0"/>
                  </a:moveTo>
                  <a:lnTo>
                    <a:pt x="37" y="0"/>
                  </a:lnTo>
                  <a:lnTo>
                    <a:pt x="3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 242"/>
            <p:cNvSpPr>
              <a:spLocks/>
            </p:cNvSpPr>
            <p:nvPr/>
          </p:nvSpPr>
          <p:spPr bwMode="auto">
            <a:xfrm>
              <a:off x="8028940" y="5032619"/>
              <a:ext cx="52725" cy="129930"/>
            </a:xfrm>
            <a:custGeom>
              <a:avLst/>
              <a:gdLst>
                <a:gd name="T0" fmla="*/ 18 w 87"/>
                <a:gd name="T1" fmla="*/ 87 h 217"/>
                <a:gd name="T2" fmla="*/ 0 w 87"/>
                <a:gd name="T3" fmla="*/ 87 h 217"/>
                <a:gd name="T4" fmla="*/ 0 w 87"/>
                <a:gd name="T5" fmla="*/ 60 h 217"/>
                <a:gd name="T6" fmla="*/ 18 w 87"/>
                <a:gd name="T7" fmla="*/ 60 h 217"/>
                <a:gd name="T8" fmla="*/ 18 w 87"/>
                <a:gd name="T9" fmla="*/ 47 h 217"/>
                <a:gd name="T10" fmla="*/ 29 w 87"/>
                <a:gd name="T11" fmla="*/ 11 h 217"/>
                <a:gd name="T12" fmla="*/ 63 w 87"/>
                <a:gd name="T13" fmla="*/ 0 h 217"/>
                <a:gd name="T14" fmla="*/ 87 w 87"/>
                <a:gd name="T15" fmla="*/ 3 h 217"/>
                <a:gd name="T16" fmla="*/ 87 w 87"/>
                <a:gd name="T17" fmla="*/ 32 h 217"/>
                <a:gd name="T18" fmla="*/ 70 w 87"/>
                <a:gd name="T19" fmla="*/ 30 h 217"/>
                <a:gd name="T20" fmla="*/ 52 w 87"/>
                <a:gd name="T21" fmla="*/ 51 h 217"/>
                <a:gd name="T22" fmla="*/ 52 w 87"/>
                <a:gd name="T23" fmla="*/ 60 h 217"/>
                <a:gd name="T24" fmla="*/ 87 w 87"/>
                <a:gd name="T25" fmla="*/ 60 h 217"/>
                <a:gd name="T26" fmla="*/ 87 w 87"/>
                <a:gd name="T27" fmla="*/ 87 h 217"/>
                <a:gd name="T28" fmla="*/ 52 w 87"/>
                <a:gd name="T29" fmla="*/ 87 h 217"/>
                <a:gd name="T30" fmla="*/ 52 w 87"/>
                <a:gd name="T31" fmla="*/ 217 h 217"/>
                <a:gd name="T32" fmla="*/ 18 w 87"/>
                <a:gd name="T33" fmla="*/ 217 h 217"/>
                <a:gd name="T34" fmla="*/ 18 w 87"/>
                <a:gd name="T3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217">
                  <a:moveTo>
                    <a:pt x="18" y="87"/>
                  </a:moveTo>
                  <a:lnTo>
                    <a:pt x="0" y="87"/>
                  </a:lnTo>
                  <a:lnTo>
                    <a:pt x="0" y="60"/>
                  </a:lnTo>
                  <a:lnTo>
                    <a:pt x="18" y="60"/>
                  </a:lnTo>
                  <a:lnTo>
                    <a:pt x="18" y="47"/>
                  </a:lnTo>
                  <a:cubicBezTo>
                    <a:pt x="18" y="31"/>
                    <a:pt x="21" y="19"/>
                    <a:pt x="29" y="11"/>
                  </a:cubicBezTo>
                  <a:cubicBezTo>
                    <a:pt x="36" y="3"/>
                    <a:pt x="48" y="0"/>
                    <a:pt x="63" y="0"/>
                  </a:cubicBezTo>
                  <a:cubicBezTo>
                    <a:pt x="73" y="0"/>
                    <a:pt x="80" y="1"/>
                    <a:pt x="87" y="3"/>
                  </a:cubicBezTo>
                  <a:lnTo>
                    <a:pt x="87" y="32"/>
                  </a:lnTo>
                  <a:cubicBezTo>
                    <a:pt x="82" y="31"/>
                    <a:pt x="77" y="30"/>
                    <a:pt x="70" y="30"/>
                  </a:cubicBezTo>
                  <a:cubicBezTo>
                    <a:pt x="58" y="30"/>
                    <a:pt x="52" y="36"/>
                    <a:pt x="52" y="51"/>
                  </a:cubicBezTo>
                  <a:lnTo>
                    <a:pt x="52" y="60"/>
                  </a:lnTo>
                  <a:lnTo>
                    <a:pt x="87" y="60"/>
                  </a:lnTo>
                  <a:lnTo>
                    <a:pt x="87" y="87"/>
                  </a:lnTo>
                  <a:lnTo>
                    <a:pt x="52" y="87"/>
                  </a:lnTo>
                  <a:lnTo>
                    <a:pt x="52" y="217"/>
                  </a:lnTo>
                  <a:lnTo>
                    <a:pt x="18" y="217"/>
                  </a:lnTo>
                  <a:lnTo>
                    <a:pt x="18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5" name="Freeform 243"/>
            <p:cNvSpPr>
              <a:spLocks/>
            </p:cNvSpPr>
            <p:nvPr/>
          </p:nvSpPr>
          <p:spPr bwMode="auto">
            <a:xfrm>
              <a:off x="8087313" y="5042034"/>
              <a:ext cx="52725" cy="122398"/>
            </a:xfrm>
            <a:custGeom>
              <a:avLst/>
              <a:gdLst>
                <a:gd name="T0" fmla="*/ 17 w 87"/>
                <a:gd name="T1" fmla="*/ 163 h 204"/>
                <a:gd name="T2" fmla="*/ 17 w 87"/>
                <a:gd name="T3" fmla="*/ 71 h 204"/>
                <a:gd name="T4" fmla="*/ 0 w 87"/>
                <a:gd name="T5" fmla="*/ 71 h 204"/>
                <a:gd name="T6" fmla="*/ 0 w 87"/>
                <a:gd name="T7" fmla="*/ 43 h 204"/>
                <a:gd name="T8" fmla="*/ 17 w 87"/>
                <a:gd name="T9" fmla="*/ 43 h 204"/>
                <a:gd name="T10" fmla="*/ 17 w 87"/>
                <a:gd name="T11" fmla="*/ 0 h 204"/>
                <a:gd name="T12" fmla="*/ 51 w 87"/>
                <a:gd name="T13" fmla="*/ 0 h 204"/>
                <a:gd name="T14" fmla="*/ 51 w 87"/>
                <a:gd name="T15" fmla="*/ 43 h 204"/>
                <a:gd name="T16" fmla="*/ 86 w 87"/>
                <a:gd name="T17" fmla="*/ 43 h 204"/>
                <a:gd name="T18" fmla="*/ 86 w 87"/>
                <a:gd name="T19" fmla="*/ 71 h 204"/>
                <a:gd name="T20" fmla="*/ 51 w 87"/>
                <a:gd name="T21" fmla="*/ 71 h 204"/>
                <a:gd name="T22" fmla="*/ 51 w 87"/>
                <a:gd name="T23" fmla="*/ 155 h 204"/>
                <a:gd name="T24" fmla="*/ 69 w 87"/>
                <a:gd name="T25" fmla="*/ 173 h 204"/>
                <a:gd name="T26" fmla="*/ 87 w 87"/>
                <a:gd name="T27" fmla="*/ 168 h 204"/>
                <a:gd name="T28" fmla="*/ 87 w 87"/>
                <a:gd name="T29" fmla="*/ 195 h 204"/>
                <a:gd name="T30" fmla="*/ 60 w 87"/>
                <a:gd name="T31" fmla="*/ 201 h 204"/>
                <a:gd name="T32" fmla="*/ 17 w 87"/>
                <a:gd name="T3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204">
                  <a:moveTo>
                    <a:pt x="17" y="163"/>
                  </a:moveTo>
                  <a:lnTo>
                    <a:pt x="17" y="71"/>
                  </a:lnTo>
                  <a:lnTo>
                    <a:pt x="0" y="71"/>
                  </a:lnTo>
                  <a:lnTo>
                    <a:pt x="0" y="43"/>
                  </a:lnTo>
                  <a:lnTo>
                    <a:pt x="17" y="43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6" y="43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8"/>
                    <a:pt x="57" y="173"/>
                    <a:pt x="69" y="173"/>
                  </a:cubicBezTo>
                  <a:cubicBezTo>
                    <a:pt x="75" y="173"/>
                    <a:pt x="81" y="171"/>
                    <a:pt x="87" y="168"/>
                  </a:cubicBezTo>
                  <a:lnTo>
                    <a:pt x="87" y="195"/>
                  </a:lnTo>
                  <a:cubicBezTo>
                    <a:pt x="80" y="199"/>
                    <a:pt x="71" y="201"/>
                    <a:pt x="60" y="201"/>
                  </a:cubicBezTo>
                  <a:cubicBezTo>
                    <a:pt x="35" y="204"/>
                    <a:pt x="17" y="194"/>
                    <a:pt x="17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6" name="Rectangle 244"/>
            <p:cNvSpPr>
              <a:spLocks noChangeArrowheads="1"/>
            </p:cNvSpPr>
            <p:nvPr/>
          </p:nvSpPr>
          <p:spPr bwMode="auto">
            <a:xfrm>
              <a:off x="7691875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7" name="Freeform 245"/>
            <p:cNvSpPr>
              <a:spLocks noEditPoints="1"/>
            </p:cNvSpPr>
            <p:nvPr/>
          </p:nvSpPr>
          <p:spPr bwMode="auto">
            <a:xfrm>
              <a:off x="7769080" y="4780292"/>
              <a:ext cx="64023" cy="73439"/>
            </a:xfrm>
            <a:custGeom>
              <a:avLst/>
              <a:gdLst>
                <a:gd name="T0" fmla="*/ 0 w 107"/>
                <a:gd name="T1" fmla="*/ 63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3 h 122"/>
                <a:gd name="T10" fmla="*/ 53 w 107"/>
                <a:gd name="T11" fmla="*/ 122 h 122"/>
                <a:gd name="T12" fmla="*/ 0 w 107"/>
                <a:gd name="T13" fmla="*/ 63 h 122"/>
                <a:gd name="T14" fmla="*/ 81 w 107"/>
                <a:gd name="T15" fmla="*/ 63 h 122"/>
                <a:gd name="T16" fmla="*/ 81 w 107"/>
                <a:gd name="T17" fmla="*/ 63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3"/>
                  </a:cubicBezTo>
                  <a:close/>
                  <a:moveTo>
                    <a:pt x="81" y="63"/>
                  </a:moveTo>
                  <a:lnTo>
                    <a:pt x="81" y="63"/>
                  </a:lnTo>
                  <a:cubicBezTo>
                    <a:pt x="81" y="38"/>
                    <a:pt x="70" y="22"/>
                    <a:pt x="53" y="22"/>
                  </a:cubicBezTo>
                  <a:cubicBezTo>
                    <a:pt x="37" y="22"/>
                    <a:pt x="25" y="38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6"/>
                    <a:pt x="81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8" name="Freeform 246"/>
            <p:cNvSpPr>
              <a:spLocks noEditPoints="1"/>
            </p:cNvSpPr>
            <p:nvPr/>
          </p:nvSpPr>
          <p:spPr bwMode="auto">
            <a:xfrm>
              <a:off x="7844402" y="4782175"/>
              <a:ext cx="52725" cy="71555"/>
            </a:xfrm>
            <a:custGeom>
              <a:avLst/>
              <a:gdLst>
                <a:gd name="T0" fmla="*/ 0 w 88"/>
                <a:gd name="T1" fmla="*/ 0 h 118"/>
                <a:gd name="T2" fmla="*/ 44 w 88"/>
                <a:gd name="T3" fmla="*/ 0 h 118"/>
                <a:gd name="T4" fmla="*/ 75 w 88"/>
                <a:gd name="T5" fmla="*/ 10 h 118"/>
                <a:gd name="T6" fmla="*/ 83 w 88"/>
                <a:gd name="T7" fmla="*/ 30 h 118"/>
                <a:gd name="T8" fmla="*/ 83 w 88"/>
                <a:gd name="T9" fmla="*/ 30 h 118"/>
                <a:gd name="T10" fmla="*/ 66 w 88"/>
                <a:gd name="T11" fmla="*/ 56 h 118"/>
                <a:gd name="T12" fmla="*/ 88 w 88"/>
                <a:gd name="T13" fmla="*/ 85 h 118"/>
                <a:gd name="T14" fmla="*/ 88 w 88"/>
                <a:gd name="T15" fmla="*/ 86 h 118"/>
                <a:gd name="T16" fmla="*/ 45 w 88"/>
                <a:gd name="T17" fmla="*/ 118 h 118"/>
                <a:gd name="T18" fmla="*/ 0 w 88"/>
                <a:gd name="T19" fmla="*/ 118 h 118"/>
                <a:gd name="T20" fmla="*/ 0 w 88"/>
                <a:gd name="T21" fmla="*/ 0 h 118"/>
                <a:gd name="T22" fmla="*/ 45 w 88"/>
                <a:gd name="T23" fmla="*/ 68 h 118"/>
                <a:gd name="T24" fmla="*/ 24 w 88"/>
                <a:gd name="T25" fmla="*/ 68 h 118"/>
                <a:gd name="T26" fmla="*/ 24 w 88"/>
                <a:gd name="T27" fmla="*/ 96 h 118"/>
                <a:gd name="T28" fmla="*/ 46 w 88"/>
                <a:gd name="T29" fmla="*/ 96 h 118"/>
                <a:gd name="T30" fmla="*/ 64 w 88"/>
                <a:gd name="T31" fmla="*/ 82 h 118"/>
                <a:gd name="T32" fmla="*/ 64 w 88"/>
                <a:gd name="T33" fmla="*/ 82 h 118"/>
                <a:gd name="T34" fmla="*/ 45 w 88"/>
                <a:gd name="T35" fmla="*/ 68 h 118"/>
                <a:gd name="T36" fmla="*/ 59 w 88"/>
                <a:gd name="T37" fmla="*/ 35 h 118"/>
                <a:gd name="T38" fmla="*/ 43 w 88"/>
                <a:gd name="T39" fmla="*/ 21 h 118"/>
                <a:gd name="T40" fmla="*/ 24 w 88"/>
                <a:gd name="T41" fmla="*/ 21 h 118"/>
                <a:gd name="T42" fmla="*/ 24 w 88"/>
                <a:gd name="T43" fmla="*/ 47 h 118"/>
                <a:gd name="T44" fmla="*/ 41 w 88"/>
                <a:gd name="T45" fmla="*/ 47 h 118"/>
                <a:gd name="T46" fmla="*/ 59 w 88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18">
                  <a:moveTo>
                    <a:pt x="0" y="0"/>
                  </a:moveTo>
                  <a:lnTo>
                    <a:pt x="44" y="0"/>
                  </a:lnTo>
                  <a:cubicBezTo>
                    <a:pt x="58" y="0"/>
                    <a:pt x="68" y="3"/>
                    <a:pt x="75" y="10"/>
                  </a:cubicBezTo>
                  <a:cubicBezTo>
                    <a:pt x="80" y="15"/>
                    <a:pt x="83" y="22"/>
                    <a:pt x="83" y="30"/>
                  </a:cubicBezTo>
                  <a:lnTo>
                    <a:pt x="83" y="30"/>
                  </a:lnTo>
                  <a:cubicBezTo>
                    <a:pt x="83" y="43"/>
                    <a:pt x="75" y="51"/>
                    <a:pt x="66" y="56"/>
                  </a:cubicBezTo>
                  <a:cubicBezTo>
                    <a:pt x="79" y="61"/>
                    <a:pt x="88" y="68"/>
                    <a:pt x="88" y="85"/>
                  </a:cubicBezTo>
                  <a:lnTo>
                    <a:pt x="88" y="86"/>
                  </a:lnTo>
                  <a:cubicBezTo>
                    <a:pt x="88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4" y="68"/>
                  </a:lnTo>
                  <a:lnTo>
                    <a:pt x="24" y="96"/>
                  </a:lnTo>
                  <a:lnTo>
                    <a:pt x="46" y="96"/>
                  </a:lnTo>
                  <a:cubicBezTo>
                    <a:pt x="58" y="96"/>
                    <a:pt x="64" y="91"/>
                    <a:pt x="64" y="82"/>
                  </a:cubicBezTo>
                  <a:lnTo>
                    <a:pt x="64" y="82"/>
                  </a:lnTo>
                  <a:cubicBezTo>
                    <a:pt x="64" y="75"/>
                    <a:pt x="58" y="69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3" y="21"/>
                    <a:pt x="43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3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9" name="Freeform 247"/>
            <p:cNvSpPr>
              <a:spLocks/>
            </p:cNvSpPr>
            <p:nvPr/>
          </p:nvSpPr>
          <p:spPr bwMode="auto">
            <a:xfrm>
              <a:off x="7900893" y="4782175"/>
              <a:ext cx="43310" cy="73439"/>
            </a:xfrm>
            <a:custGeom>
              <a:avLst/>
              <a:gdLst>
                <a:gd name="T0" fmla="*/ 0 w 70"/>
                <a:gd name="T1" fmla="*/ 105 h 121"/>
                <a:gd name="T2" fmla="*/ 15 w 70"/>
                <a:gd name="T3" fmla="*/ 87 h 121"/>
                <a:gd name="T4" fmla="*/ 31 w 70"/>
                <a:gd name="T5" fmla="*/ 97 h 121"/>
                <a:gd name="T6" fmla="*/ 45 w 70"/>
                <a:gd name="T7" fmla="*/ 80 h 121"/>
                <a:gd name="T8" fmla="*/ 45 w 70"/>
                <a:gd name="T9" fmla="*/ 0 h 121"/>
                <a:gd name="T10" fmla="*/ 70 w 70"/>
                <a:gd name="T11" fmla="*/ 0 h 121"/>
                <a:gd name="T12" fmla="*/ 70 w 70"/>
                <a:gd name="T13" fmla="*/ 81 h 121"/>
                <a:gd name="T14" fmla="*/ 60 w 70"/>
                <a:gd name="T15" fmla="*/ 111 h 121"/>
                <a:gd name="T16" fmla="*/ 32 w 70"/>
                <a:gd name="T17" fmla="*/ 121 h 121"/>
                <a:gd name="T18" fmla="*/ 0 w 70"/>
                <a:gd name="T19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1">
                  <a:moveTo>
                    <a:pt x="0" y="105"/>
                  </a:moveTo>
                  <a:lnTo>
                    <a:pt x="15" y="87"/>
                  </a:lnTo>
                  <a:cubicBezTo>
                    <a:pt x="20" y="92"/>
                    <a:pt x="25" y="96"/>
                    <a:pt x="31" y="97"/>
                  </a:cubicBezTo>
                  <a:cubicBezTo>
                    <a:pt x="40" y="97"/>
                    <a:pt x="45" y="92"/>
                    <a:pt x="45" y="80"/>
                  </a:cubicBezTo>
                  <a:lnTo>
                    <a:pt x="45" y="0"/>
                  </a:lnTo>
                  <a:lnTo>
                    <a:pt x="70" y="0"/>
                  </a:lnTo>
                  <a:lnTo>
                    <a:pt x="70" y="81"/>
                  </a:lnTo>
                  <a:cubicBezTo>
                    <a:pt x="70" y="95"/>
                    <a:pt x="66" y="103"/>
                    <a:pt x="60" y="111"/>
                  </a:cubicBezTo>
                  <a:cubicBezTo>
                    <a:pt x="54" y="117"/>
                    <a:pt x="44" y="121"/>
                    <a:pt x="32" y="121"/>
                  </a:cubicBezTo>
                  <a:cubicBezTo>
                    <a:pt x="19" y="121"/>
                    <a:pt x="8" y="113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0" name="Freeform 248"/>
            <p:cNvSpPr>
              <a:spLocks/>
            </p:cNvSpPr>
            <p:nvPr/>
          </p:nvSpPr>
          <p:spPr bwMode="auto">
            <a:xfrm>
              <a:off x="7957384" y="4782175"/>
              <a:ext cx="47077" cy="7155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2 w 78"/>
                <a:gd name="T11" fmla="*/ 47 h 118"/>
                <a:gd name="T12" fmla="*/ 72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2" y="47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1" name="Freeform 249"/>
            <p:cNvSpPr>
              <a:spLocks/>
            </p:cNvSpPr>
            <p:nvPr/>
          </p:nvSpPr>
          <p:spPr bwMode="auto">
            <a:xfrm>
              <a:off x="8013875" y="4782175"/>
              <a:ext cx="54609" cy="73439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2" name="Freeform 250"/>
            <p:cNvSpPr>
              <a:spLocks/>
            </p:cNvSpPr>
            <p:nvPr/>
          </p:nvSpPr>
          <p:spPr bwMode="auto">
            <a:xfrm>
              <a:off x="8074133" y="4784058"/>
              <a:ext cx="50843" cy="7155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3" name="Freeform 251"/>
            <p:cNvSpPr>
              <a:spLocks/>
            </p:cNvSpPr>
            <p:nvPr/>
          </p:nvSpPr>
          <p:spPr bwMode="auto">
            <a:xfrm>
              <a:off x="8499699" y="5036385"/>
              <a:ext cx="96036" cy="129930"/>
            </a:xfrm>
            <a:custGeom>
              <a:avLst/>
              <a:gdLst>
                <a:gd name="T0" fmla="*/ 0 w 160"/>
                <a:gd name="T1" fmla="*/ 109 h 217"/>
                <a:gd name="T2" fmla="*/ 0 w 160"/>
                <a:gd name="T3" fmla="*/ 106 h 217"/>
                <a:gd name="T4" fmla="*/ 94 w 160"/>
                <a:gd name="T5" fmla="*/ 0 h 217"/>
                <a:gd name="T6" fmla="*/ 160 w 160"/>
                <a:gd name="T7" fmla="*/ 26 h 217"/>
                <a:gd name="T8" fmla="*/ 138 w 160"/>
                <a:gd name="T9" fmla="*/ 52 h 217"/>
                <a:gd name="T10" fmla="*/ 94 w 160"/>
                <a:gd name="T11" fmla="*/ 32 h 217"/>
                <a:gd name="T12" fmla="*/ 36 w 160"/>
                <a:gd name="T13" fmla="*/ 107 h 217"/>
                <a:gd name="T14" fmla="*/ 36 w 160"/>
                <a:gd name="T15" fmla="*/ 109 h 217"/>
                <a:gd name="T16" fmla="*/ 94 w 160"/>
                <a:gd name="T17" fmla="*/ 184 h 217"/>
                <a:gd name="T18" fmla="*/ 140 w 160"/>
                <a:gd name="T19" fmla="*/ 162 h 217"/>
                <a:gd name="T20" fmla="*/ 160 w 160"/>
                <a:gd name="T21" fmla="*/ 187 h 217"/>
                <a:gd name="T22" fmla="*/ 91 w 160"/>
                <a:gd name="T23" fmla="*/ 217 h 217"/>
                <a:gd name="T24" fmla="*/ 0 w 160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17">
                  <a:moveTo>
                    <a:pt x="0" y="109"/>
                  </a:moveTo>
                  <a:lnTo>
                    <a:pt x="0" y="106"/>
                  </a:lnTo>
                  <a:cubicBezTo>
                    <a:pt x="0" y="42"/>
                    <a:pt x="40" y="0"/>
                    <a:pt x="94" y="0"/>
                  </a:cubicBezTo>
                  <a:cubicBezTo>
                    <a:pt x="122" y="0"/>
                    <a:pt x="142" y="10"/>
                    <a:pt x="160" y="26"/>
                  </a:cubicBezTo>
                  <a:lnTo>
                    <a:pt x="138" y="52"/>
                  </a:lnTo>
                  <a:cubicBezTo>
                    <a:pt x="126" y="41"/>
                    <a:pt x="112" y="32"/>
                    <a:pt x="94" y="32"/>
                  </a:cubicBezTo>
                  <a:cubicBezTo>
                    <a:pt x="61" y="32"/>
                    <a:pt x="36" y="62"/>
                    <a:pt x="36" y="107"/>
                  </a:cubicBezTo>
                  <a:lnTo>
                    <a:pt x="36" y="109"/>
                  </a:lnTo>
                  <a:cubicBezTo>
                    <a:pt x="36" y="154"/>
                    <a:pt x="61" y="184"/>
                    <a:pt x="94" y="184"/>
                  </a:cubicBezTo>
                  <a:cubicBezTo>
                    <a:pt x="113" y="184"/>
                    <a:pt x="127" y="175"/>
                    <a:pt x="140" y="162"/>
                  </a:cubicBezTo>
                  <a:lnTo>
                    <a:pt x="160" y="187"/>
                  </a:lnTo>
                  <a:cubicBezTo>
                    <a:pt x="141" y="206"/>
                    <a:pt x="120" y="217"/>
                    <a:pt x="91" y="217"/>
                  </a:cubicBezTo>
                  <a:cubicBezTo>
                    <a:pt x="37" y="215"/>
                    <a:pt x="0" y="172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4" name="Freeform 252"/>
            <p:cNvSpPr>
              <a:spLocks noEditPoints="1"/>
            </p:cNvSpPr>
            <p:nvPr/>
          </p:nvSpPr>
          <p:spPr bwMode="auto">
            <a:xfrm>
              <a:off x="8614564" y="5034502"/>
              <a:ext cx="20714" cy="128047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7 h 215"/>
                <a:gd name="T12" fmla="*/ 35 w 36"/>
                <a:gd name="T13" fmla="*/ 57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5" name="Freeform 253"/>
            <p:cNvSpPr>
              <a:spLocks/>
            </p:cNvSpPr>
            <p:nvPr/>
          </p:nvSpPr>
          <p:spPr bwMode="auto">
            <a:xfrm>
              <a:off x="8659757" y="5066513"/>
              <a:ext cx="75322" cy="96036"/>
            </a:xfrm>
            <a:custGeom>
              <a:avLst/>
              <a:gdLst>
                <a:gd name="T0" fmla="*/ 0 w 126"/>
                <a:gd name="T1" fmla="*/ 3 h 161"/>
                <a:gd name="T2" fmla="*/ 33 w 126"/>
                <a:gd name="T3" fmla="*/ 3 h 161"/>
                <a:gd name="T4" fmla="*/ 33 w 126"/>
                <a:gd name="T5" fmla="*/ 26 h 161"/>
                <a:gd name="T6" fmla="*/ 77 w 126"/>
                <a:gd name="T7" fmla="*/ 0 h 161"/>
                <a:gd name="T8" fmla="*/ 126 w 126"/>
                <a:gd name="T9" fmla="*/ 55 h 161"/>
                <a:gd name="T10" fmla="*/ 126 w 126"/>
                <a:gd name="T11" fmla="*/ 161 h 161"/>
                <a:gd name="T12" fmla="*/ 92 w 126"/>
                <a:gd name="T13" fmla="*/ 161 h 161"/>
                <a:gd name="T14" fmla="*/ 92 w 126"/>
                <a:gd name="T15" fmla="*/ 65 h 161"/>
                <a:gd name="T16" fmla="*/ 63 w 126"/>
                <a:gd name="T17" fmla="*/ 30 h 161"/>
                <a:gd name="T18" fmla="*/ 33 w 126"/>
                <a:gd name="T19" fmla="*/ 65 h 161"/>
                <a:gd name="T20" fmla="*/ 33 w 126"/>
                <a:gd name="T21" fmla="*/ 161 h 161"/>
                <a:gd name="T22" fmla="*/ 0 w 126"/>
                <a:gd name="T23" fmla="*/ 161 h 161"/>
                <a:gd name="T24" fmla="*/ 0 w 126"/>
                <a:gd name="T25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61">
                  <a:moveTo>
                    <a:pt x="0" y="3"/>
                  </a:moveTo>
                  <a:lnTo>
                    <a:pt x="33" y="3"/>
                  </a:lnTo>
                  <a:lnTo>
                    <a:pt x="33" y="26"/>
                  </a:lnTo>
                  <a:cubicBezTo>
                    <a:pt x="42" y="13"/>
                    <a:pt x="55" y="0"/>
                    <a:pt x="77" y="0"/>
                  </a:cubicBezTo>
                  <a:cubicBezTo>
                    <a:pt x="107" y="0"/>
                    <a:pt x="126" y="21"/>
                    <a:pt x="126" y="55"/>
                  </a:cubicBezTo>
                  <a:lnTo>
                    <a:pt x="126" y="161"/>
                  </a:lnTo>
                  <a:lnTo>
                    <a:pt x="92" y="161"/>
                  </a:lnTo>
                  <a:lnTo>
                    <a:pt x="92" y="65"/>
                  </a:lnTo>
                  <a:cubicBezTo>
                    <a:pt x="92" y="43"/>
                    <a:pt x="82" y="30"/>
                    <a:pt x="63" y="30"/>
                  </a:cubicBezTo>
                  <a:cubicBezTo>
                    <a:pt x="46" y="30"/>
                    <a:pt x="33" y="44"/>
                    <a:pt x="33" y="65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6" name="Freeform 254"/>
            <p:cNvSpPr>
              <a:spLocks noEditPoints="1"/>
            </p:cNvSpPr>
            <p:nvPr/>
          </p:nvSpPr>
          <p:spPr bwMode="auto">
            <a:xfrm>
              <a:off x="8753909" y="5034502"/>
              <a:ext cx="84737" cy="131813"/>
            </a:xfrm>
            <a:custGeom>
              <a:avLst/>
              <a:gdLst>
                <a:gd name="T0" fmla="*/ 0 w 141"/>
                <a:gd name="T1" fmla="*/ 138 h 220"/>
                <a:gd name="T2" fmla="*/ 0 w 141"/>
                <a:gd name="T3" fmla="*/ 134 h 220"/>
                <a:gd name="T4" fmla="*/ 61 w 141"/>
                <a:gd name="T5" fmla="*/ 54 h 220"/>
                <a:gd name="T6" fmla="*/ 107 w 141"/>
                <a:gd name="T7" fmla="*/ 82 h 220"/>
                <a:gd name="T8" fmla="*/ 107 w 141"/>
                <a:gd name="T9" fmla="*/ 0 h 220"/>
                <a:gd name="T10" fmla="*/ 141 w 141"/>
                <a:gd name="T11" fmla="*/ 0 h 220"/>
                <a:gd name="T12" fmla="*/ 141 w 141"/>
                <a:gd name="T13" fmla="*/ 217 h 220"/>
                <a:gd name="T14" fmla="*/ 107 w 141"/>
                <a:gd name="T15" fmla="*/ 217 h 220"/>
                <a:gd name="T16" fmla="*/ 107 w 141"/>
                <a:gd name="T17" fmla="*/ 192 h 220"/>
                <a:gd name="T18" fmla="*/ 61 w 141"/>
                <a:gd name="T19" fmla="*/ 220 h 220"/>
                <a:gd name="T20" fmla="*/ 0 w 141"/>
                <a:gd name="T21" fmla="*/ 138 h 220"/>
                <a:gd name="T22" fmla="*/ 107 w 141"/>
                <a:gd name="T23" fmla="*/ 137 h 220"/>
                <a:gd name="T24" fmla="*/ 107 w 141"/>
                <a:gd name="T25" fmla="*/ 134 h 220"/>
                <a:gd name="T26" fmla="*/ 70 w 141"/>
                <a:gd name="T27" fmla="*/ 83 h 220"/>
                <a:gd name="T28" fmla="*/ 34 w 141"/>
                <a:gd name="T29" fmla="*/ 134 h 220"/>
                <a:gd name="T30" fmla="*/ 34 w 141"/>
                <a:gd name="T31" fmla="*/ 137 h 220"/>
                <a:gd name="T32" fmla="*/ 70 w 141"/>
                <a:gd name="T33" fmla="*/ 188 h 220"/>
                <a:gd name="T34" fmla="*/ 107 w 141"/>
                <a:gd name="T35" fmla="*/ 1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20">
                  <a:moveTo>
                    <a:pt x="0" y="138"/>
                  </a:moveTo>
                  <a:lnTo>
                    <a:pt x="0" y="134"/>
                  </a:lnTo>
                  <a:cubicBezTo>
                    <a:pt x="0" y="80"/>
                    <a:pt x="30" y="54"/>
                    <a:pt x="61" y="54"/>
                  </a:cubicBezTo>
                  <a:cubicBezTo>
                    <a:pt x="84" y="54"/>
                    <a:pt x="97" y="68"/>
                    <a:pt x="107" y="82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217"/>
                  </a:lnTo>
                  <a:lnTo>
                    <a:pt x="107" y="217"/>
                  </a:lnTo>
                  <a:lnTo>
                    <a:pt x="107" y="192"/>
                  </a:lnTo>
                  <a:cubicBezTo>
                    <a:pt x="97" y="207"/>
                    <a:pt x="84" y="220"/>
                    <a:pt x="61" y="220"/>
                  </a:cubicBezTo>
                  <a:cubicBezTo>
                    <a:pt x="29" y="218"/>
                    <a:pt x="0" y="192"/>
                    <a:pt x="0" y="138"/>
                  </a:cubicBezTo>
                  <a:close/>
                  <a:moveTo>
                    <a:pt x="107" y="137"/>
                  </a:moveTo>
                  <a:lnTo>
                    <a:pt x="107" y="134"/>
                  </a:lnTo>
                  <a:cubicBezTo>
                    <a:pt x="107" y="103"/>
                    <a:pt x="90" y="83"/>
                    <a:pt x="70" y="83"/>
                  </a:cubicBezTo>
                  <a:cubicBezTo>
                    <a:pt x="50" y="83"/>
                    <a:pt x="34" y="101"/>
                    <a:pt x="34" y="134"/>
                  </a:cubicBezTo>
                  <a:lnTo>
                    <a:pt x="34" y="137"/>
                  </a:lnTo>
                  <a:cubicBezTo>
                    <a:pt x="34" y="168"/>
                    <a:pt x="50" y="188"/>
                    <a:pt x="70" y="188"/>
                  </a:cubicBezTo>
                  <a:cubicBezTo>
                    <a:pt x="90" y="188"/>
                    <a:pt x="107" y="168"/>
                    <a:pt x="107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7" name="Freeform 255"/>
            <p:cNvSpPr>
              <a:spLocks noEditPoints="1"/>
            </p:cNvSpPr>
            <p:nvPr/>
          </p:nvSpPr>
          <p:spPr bwMode="auto">
            <a:xfrm>
              <a:off x="8857477" y="5066513"/>
              <a:ext cx="79088" cy="99802"/>
            </a:xfrm>
            <a:custGeom>
              <a:avLst/>
              <a:gdLst>
                <a:gd name="T0" fmla="*/ 0 w 134"/>
                <a:gd name="T1" fmla="*/ 84 h 166"/>
                <a:gd name="T2" fmla="*/ 0 w 134"/>
                <a:gd name="T3" fmla="*/ 81 h 166"/>
                <a:gd name="T4" fmla="*/ 68 w 134"/>
                <a:gd name="T5" fmla="*/ 0 h 166"/>
                <a:gd name="T6" fmla="*/ 134 w 134"/>
                <a:gd name="T7" fmla="*/ 84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2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4 h 166"/>
                <a:gd name="T22" fmla="*/ 100 w 134"/>
                <a:gd name="T23" fmla="*/ 71 h 166"/>
                <a:gd name="T24" fmla="*/ 68 w 134"/>
                <a:gd name="T25" fmla="*/ 28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4"/>
                  </a:moveTo>
                  <a:lnTo>
                    <a:pt x="0" y="81"/>
                  </a:lnTo>
                  <a:cubicBezTo>
                    <a:pt x="0" y="34"/>
                    <a:pt x="29" y="0"/>
                    <a:pt x="68" y="0"/>
                  </a:cubicBezTo>
                  <a:cubicBezTo>
                    <a:pt x="110" y="0"/>
                    <a:pt x="134" y="36"/>
                    <a:pt x="134" y="84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2" y="130"/>
                    <a:pt x="112" y="120"/>
                  </a:cubicBezTo>
                  <a:lnTo>
                    <a:pt x="129" y="141"/>
                  </a:lnTo>
                  <a:cubicBezTo>
                    <a:pt x="115" y="156"/>
                    <a:pt x="97" y="166"/>
                    <a:pt x="74" y="166"/>
                  </a:cubicBezTo>
                  <a:cubicBezTo>
                    <a:pt x="32" y="164"/>
                    <a:pt x="0" y="133"/>
                    <a:pt x="0" y="84"/>
                  </a:cubicBezTo>
                  <a:close/>
                  <a:moveTo>
                    <a:pt x="100" y="71"/>
                  </a:moveTo>
                  <a:cubicBezTo>
                    <a:pt x="99" y="46"/>
                    <a:pt x="87" y="28"/>
                    <a:pt x="68" y="28"/>
                  </a:cubicBezTo>
                  <a:cubicBezTo>
                    <a:pt x="49" y="28"/>
                    <a:pt x="37" y="44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8" name="Freeform 256"/>
            <p:cNvSpPr>
              <a:spLocks/>
            </p:cNvSpPr>
            <p:nvPr/>
          </p:nvSpPr>
          <p:spPr bwMode="auto">
            <a:xfrm>
              <a:off x="8955395" y="5066513"/>
              <a:ext cx="48959" cy="96036"/>
            </a:xfrm>
            <a:custGeom>
              <a:avLst/>
              <a:gdLst>
                <a:gd name="T0" fmla="*/ 0 w 81"/>
                <a:gd name="T1" fmla="*/ 4 h 161"/>
                <a:gd name="T2" fmla="*/ 34 w 81"/>
                <a:gd name="T3" fmla="*/ 4 h 161"/>
                <a:gd name="T4" fmla="*/ 34 w 81"/>
                <a:gd name="T5" fmla="*/ 35 h 161"/>
                <a:gd name="T6" fmla="*/ 81 w 81"/>
                <a:gd name="T7" fmla="*/ 1 h 161"/>
                <a:gd name="T8" fmla="*/ 81 w 81"/>
                <a:gd name="T9" fmla="*/ 37 h 161"/>
                <a:gd name="T10" fmla="*/ 80 w 81"/>
                <a:gd name="T11" fmla="*/ 37 h 161"/>
                <a:gd name="T12" fmla="*/ 34 w 81"/>
                <a:gd name="T13" fmla="*/ 91 h 161"/>
                <a:gd name="T14" fmla="*/ 34 w 81"/>
                <a:gd name="T15" fmla="*/ 161 h 161"/>
                <a:gd name="T16" fmla="*/ 0 w 81"/>
                <a:gd name="T17" fmla="*/ 161 h 161"/>
                <a:gd name="T18" fmla="*/ 0 w 81"/>
                <a:gd name="T19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1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2" y="14"/>
                    <a:pt x="57" y="0"/>
                    <a:pt x="81" y="1"/>
                  </a:cubicBezTo>
                  <a:lnTo>
                    <a:pt x="81" y="37"/>
                  </a:lnTo>
                  <a:lnTo>
                    <a:pt x="80" y="37"/>
                  </a:lnTo>
                  <a:cubicBezTo>
                    <a:pt x="52" y="37"/>
                    <a:pt x="34" y="55"/>
                    <a:pt x="34" y="91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9" name="Rectangle 257"/>
            <p:cNvSpPr>
              <a:spLocks noChangeArrowheads="1"/>
            </p:cNvSpPr>
            <p:nvPr/>
          </p:nvSpPr>
          <p:spPr bwMode="auto">
            <a:xfrm>
              <a:off x="8495933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0" name="Freeform 258"/>
            <p:cNvSpPr>
              <a:spLocks noEditPoints="1"/>
            </p:cNvSpPr>
            <p:nvPr/>
          </p:nvSpPr>
          <p:spPr bwMode="auto">
            <a:xfrm>
              <a:off x="8599500" y="4782175"/>
              <a:ext cx="52725" cy="71555"/>
            </a:xfrm>
            <a:custGeom>
              <a:avLst/>
              <a:gdLst>
                <a:gd name="T0" fmla="*/ 0 w 87"/>
                <a:gd name="T1" fmla="*/ 0 h 118"/>
                <a:gd name="T2" fmla="*/ 44 w 87"/>
                <a:gd name="T3" fmla="*/ 0 h 118"/>
                <a:gd name="T4" fmla="*/ 75 w 87"/>
                <a:gd name="T5" fmla="*/ 10 h 118"/>
                <a:gd name="T6" fmla="*/ 82 w 87"/>
                <a:gd name="T7" fmla="*/ 30 h 118"/>
                <a:gd name="T8" fmla="*/ 82 w 87"/>
                <a:gd name="T9" fmla="*/ 30 h 118"/>
                <a:gd name="T10" fmla="*/ 66 w 87"/>
                <a:gd name="T11" fmla="*/ 56 h 118"/>
                <a:gd name="T12" fmla="*/ 87 w 87"/>
                <a:gd name="T13" fmla="*/ 85 h 118"/>
                <a:gd name="T14" fmla="*/ 87 w 87"/>
                <a:gd name="T15" fmla="*/ 86 h 118"/>
                <a:gd name="T16" fmla="*/ 45 w 87"/>
                <a:gd name="T17" fmla="*/ 118 h 118"/>
                <a:gd name="T18" fmla="*/ 0 w 87"/>
                <a:gd name="T19" fmla="*/ 118 h 118"/>
                <a:gd name="T20" fmla="*/ 0 w 87"/>
                <a:gd name="T21" fmla="*/ 0 h 118"/>
                <a:gd name="T22" fmla="*/ 45 w 87"/>
                <a:gd name="T23" fmla="*/ 68 h 118"/>
                <a:gd name="T24" fmla="*/ 23 w 87"/>
                <a:gd name="T25" fmla="*/ 68 h 118"/>
                <a:gd name="T26" fmla="*/ 23 w 87"/>
                <a:gd name="T27" fmla="*/ 96 h 118"/>
                <a:gd name="T28" fmla="*/ 46 w 87"/>
                <a:gd name="T29" fmla="*/ 96 h 118"/>
                <a:gd name="T30" fmla="*/ 63 w 87"/>
                <a:gd name="T31" fmla="*/ 82 h 118"/>
                <a:gd name="T32" fmla="*/ 63 w 87"/>
                <a:gd name="T33" fmla="*/ 82 h 118"/>
                <a:gd name="T34" fmla="*/ 45 w 87"/>
                <a:gd name="T35" fmla="*/ 68 h 118"/>
                <a:gd name="T36" fmla="*/ 59 w 87"/>
                <a:gd name="T37" fmla="*/ 35 h 118"/>
                <a:gd name="T38" fmla="*/ 42 w 87"/>
                <a:gd name="T39" fmla="*/ 21 h 118"/>
                <a:gd name="T40" fmla="*/ 24 w 87"/>
                <a:gd name="T41" fmla="*/ 21 h 118"/>
                <a:gd name="T42" fmla="*/ 24 w 87"/>
                <a:gd name="T43" fmla="*/ 47 h 118"/>
                <a:gd name="T44" fmla="*/ 41 w 87"/>
                <a:gd name="T45" fmla="*/ 47 h 118"/>
                <a:gd name="T46" fmla="*/ 59 w 87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8">
                  <a:moveTo>
                    <a:pt x="0" y="0"/>
                  </a:moveTo>
                  <a:lnTo>
                    <a:pt x="44" y="0"/>
                  </a:lnTo>
                  <a:cubicBezTo>
                    <a:pt x="57" y="0"/>
                    <a:pt x="67" y="3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3"/>
                    <a:pt x="75" y="51"/>
                    <a:pt x="66" y="56"/>
                  </a:cubicBezTo>
                  <a:cubicBezTo>
                    <a:pt x="79" y="61"/>
                    <a:pt x="87" y="68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3" y="68"/>
                  </a:lnTo>
                  <a:lnTo>
                    <a:pt x="23" y="96"/>
                  </a:lnTo>
                  <a:lnTo>
                    <a:pt x="46" y="96"/>
                  </a:lnTo>
                  <a:cubicBezTo>
                    <a:pt x="57" y="96"/>
                    <a:pt x="63" y="91"/>
                    <a:pt x="63" y="82"/>
                  </a:cubicBezTo>
                  <a:lnTo>
                    <a:pt x="63" y="82"/>
                  </a:lnTo>
                  <a:cubicBezTo>
                    <a:pt x="62" y="73"/>
                    <a:pt x="56" y="68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2" y="21"/>
                    <a:pt x="42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1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1" name="Freeform 259"/>
            <p:cNvSpPr>
              <a:spLocks/>
            </p:cNvSpPr>
            <p:nvPr/>
          </p:nvSpPr>
          <p:spPr bwMode="auto">
            <a:xfrm>
              <a:off x="8663523" y="4782175"/>
              <a:ext cx="43310" cy="7155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2" name="Freeform 260"/>
            <p:cNvSpPr>
              <a:spLocks noEditPoints="1"/>
            </p:cNvSpPr>
            <p:nvPr/>
          </p:nvSpPr>
          <p:spPr bwMode="auto">
            <a:xfrm>
              <a:off x="8710600" y="4780292"/>
              <a:ext cx="64023" cy="75322"/>
            </a:xfrm>
            <a:custGeom>
              <a:avLst/>
              <a:gdLst>
                <a:gd name="T0" fmla="*/ 0 w 107"/>
                <a:gd name="T1" fmla="*/ 63 h 123"/>
                <a:gd name="T2" fmla="*/ 0 w 107"/>
                <a:gd name="T3" fmla="*/ 60 h 123"/>
                <a:gd name="T4" fmla="*/ 53 w 107"/>
                <a:gd name="T5" fmla="*/ 0 h 123"/>
                <a:gd name="T6" fmla="*/ 107 w 107"/>
                <a:gd name="T7" fmla="*/ 60 h 123"/>
                <a:gd name="T8" fmla="*/ 107 w 107"/>
                <a:gd name="T9" fmla="*/ 63 h 123"/>
                <a:gd name="T10" fmla="*/ 53 w 107"/>
                <a:gd name="T11" fmla="*/ 123 h 123"/>
                <a:gd name="T12" fmla="*/ 0 w 107"/>
                <a:gd name="T13" fmla="*/ 63 h 123"/>
                <a:gd name="T14" fmla="*/ 82 w 107"/>
                <a:gd name="T15" fmla="*/ 63 h 123"/>
                <a:gd name="T16" fmla="*/ 82 w 107"/>
                <a:gd name="T17" fmla="*/ 63 h 123"/>
                <a:gd name="T18" fmla="*/ 55 w 107"/>
                <a:gd name="T19" fmla="*/ 23 h 123"/>
                <a:gd name="T20" fmla="*/ 26 w 107"/>
                <a:gd name="T21" fmla="*/ 60 h 123"/>
                <a:gd name="T22" fmla="*/ 26 w 107"/>
                <a:gd name="T23" fmla="*/ 62 h 123"/>
                <a:gd name="T24" fmla="*/ 55 w 107"/>
                <a:gd name="T25" fmla="*/ 100 h 123"/>
                <a:gd name="T26" fmla="*/ 82 w 107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8"/>
                    <a:pt x="85" y="123"/>
                    <a:pt x="53" y="123"/>
                  </a:cubicBezTo>
                  <a:cubicBezTo>
                    <a:pt x="21" y="123"/>
                    <a:pt x="0" y="98"/>
                    <a:pt x="0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8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0" y="100"/>
                    <a:pt x="81" y="85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3" name="Freeform 261"/>
            <p:cNvSpPr>
              <a:spLocks/>
            </p:cNvSpPr>
            <p:nvPr/>
          </p:nvSpPr>
          <p:spPr bwMode="auto">
            <a:xfrm>
              <a:off x="8784038" y="4782175"/>
              <a:ext cx="56491" cy="73439"/>
            </a:xfrm>
            <a:custGeom>
              <a:avLst/>
              <a:gdLst>
                <a:gd name="T0" fmla="*/ 0 w 93"/>
                <a:gd name="T1" fmla="*/ 61 h 121"/>
                <a:gd name="T2" fmla="*/ 0 w 93"/>
                <a:gd name="T3" fmla="*/ 60 h 121"/>
                <a:gd name="T4" fmla="*/ 54 w 93"/>
                <a:gd name="T5" fmla="*/ 0 h 121"/>
                <a:gd name="T6" fmla="*/ 91 w 93"/>
                <a:gd name="T7" fmla="*/ 16 h 121"/>
                <a:gd name="T8" fmla="*/ 76 w 93"/>
                <a:gd name="T9" fmla="*/ 35 h 121"/>
                <a:gd name="T10" fmla="*/ 52 w 93"/>
                <a:gd name="T11" fmla="*/ 22 h 121"/>
                <a:gd name="T12" fmla="*/ 25 w 93"/>
                <a:gd name="T13" fmla="*/ 60 h 121"/>
                <a:gd name="T14" fmla="*/ 25 w 93"/>
                <a:gd name="T15" fmla="*/ 60 h 121"/>
                <a:gd name="T16" fmla="*/ 52 w 93"/>
                <a:gd name="T17" fmla="*/ 97 h 121"/>
                <a:gd name="T18" fmla="*/ 77 w 93"/>
                <a:gd name="T19" fmla="*/ 85 h 121"/>
                <a:gd name="T20" fmla="*/ 93 w 93"/>
                <a:gd name="T21" fmla="*/ 102 h 121"/>
                <a:gd name="T22" fmla="*/ 52 w 93"/>
                <a:gd name="T23" fmla="*/ 119 h 121"/>
                <a:gd name="T24" fmla="*/ 0 w 93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3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4" name="Freeform 262"/>
            <p:cNvSpPr>
              <a:spLocks/>
            </p:cNvSpPr>
            <p:nvPr/>
          </p:nvSpPr>
          <p:spPr bwMode="auto">
            <a:xfrm>
              <a:off x="8849944" y="4782175"/>
              <a:ext cx="56491" cy="71555"/>
            </a:xfrm>
            <a:custGeom>
              <a:avLst/>
              <a:gdLst>
                <a:gd name="T0" fmla="*/ 1 w 95"/>
                <a:gd name="T1" fmla="*/ 0 h 118"/>
                <a:gd name="T2" fmla="*/ 26 w 95"/>
                <a:gd name="T3" fmla="*/ 0 h 118"/>
                <a:gd name="T4" fmla="*/ 26 w 95"/>
                <a:gd name="T5" fmla="*/ 51 h 118"/>
                <a:gd name="T6" fmla="*/ 65 w 95"/>
                <a:gd name="T7" fmla="*/ 0 h 118"/>
                <a:gd name="T8" fmla="*/ 93 w 95"/>
                <a:gd name="T9" fmla="*/ 0 h 118"/>
                <a:gd name="T10" fmla="*/ 53 w 95"/>
                <a:gd name="T11" fmla="*/ 50 h 118"/>
                <a:gd name="T12" fmla="*/ 95 w 95"/>
                <a:gd name="T13" fmla="*/ 118 h 118"/>
                <a:gd name="T14" fmla="*/ 66 w 95"/>
                <a:gd name="T15" fmla="*/ 118 h 118"/>
                <a:gd name="T16" fmla="*/ 36 w 95"/>
                <a:gd name="T17" fmla="*/ 70 h 118"/>
                <a:gd name="T18" fmla="*/ 25 w 95"/>
                <a:gd name="T19" fmla="*/ 84 h 118"/>
                <a:gd name="T20" fmla="*/ 25 w 95"/>
                <a:gd name="T21" fmla="*/ 118 h 118"/>
                <a:gd name="T22" fmla="*/ 0 w 95"/>
                <a:gd name="T23" fmla="*/ 118 h 118"/>
                <a:gd name="T24" fmla="*/ 1 w 95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18">
                  <a:moveTo>
                    <a:pt x="1" y="0"/>
                  </a:moveTo>
                  <a:lnTo>
                    <a:pt x="26" y="0"/>
                  </a:lnTo>
                  <a:lnTo>
                    <a:pt x="26" y="51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53" y="50"/>
                  </a:lnTo>
                  <a:lnTo>
                    <a:pt x="95" y="118"/>
                  </a:lnTo>
                  <a:lnTo>
                    <a:pt x="66" y="118"/>
                  </a:lnTo>
                  <a:lnTo>
                    <a:pt x="36" y="70"/>
                  </a:lnTo>
                  <a:lnTo>
                    <a:pt x="25" y="84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" name="Freeform 263"/>
            <p:cNvSpPr>
              <a:spLocks/>
            </p:cNvSpPr>
            <p:nvPr/>
          </p:nvSpPr>
          <p:spPr bwMode="auto">
            <a:xfrm>
              <a:off x="9320704" y="5036385"/>
              <a:ext cx="105450" cy="126164"/>
            </a:xfrm>
            <a:custGeom>
              <a:avLst/>
              <a:gdLst>
                <a:gd name="T0" fmla="*/ 0 w 175"/>
                <a:gd name="T1" fmla="*/ 0 h 209"/>
                <a:gd name="T2" fmla="*/ 24 w 175"/>
                <a:gd name="T3" fmla="*/ 0 h 209"/>
                <a:gd name="T4" fmla="*/ 88 w 175"/>
                <a:gd name="T5" fmla="*/ 113 h 209"/>
                <a:gd name="T6" fmla="*/ 152 w 175"/>
                <a:gd name="T7" fmla="*/ 0 h 209"/>
                <a:gd name="T8" fmla="*/ 175 w 175"/>
                <a:gd name="T9" fmla="*/ 0 h 209"/>
                <a:gd name="T10" fmla="*/ 175 w 175"/>
                <a:gd name="T11" fmla="*/ 209 h 209"/>
                <a:gd name="T12" fmla="*/ 153 w 175"/>
                <a:gd name="T13" fmla="*/ 209 h 209"/>
                <a:gd name="T14" fmla="*/ 153 w 175"/>
                <a:gd name="T15" fmla="*/ 40 h 209"/>
                <a:gd name="T16" fmla="*/ 88 w 175"/>
                <a:gd name="T17" fmla="*/ 152 h 209"/>
                <a:gd name="T18" fmla="*/ 87 w 175"/>
                <a:gd name="T19" fmla="*/ 152 h 209"/>
                <a:gd name="T20" fmla="*/ 22 w 175"/>
                <a:gd name="T21" fmla="*/ 40 h 209"/>
                <a:gd name="T22" fmla="*/ 22 w 175"/>
                <a:gd name="T23" fmla="*/ 209 h 209"/>
                <a:gd name="T24" fmla="*/ 0 w 175"/>
                <a:gd name="T25" fmla="*/ 209 h 209"/>
                <a:gd name="T26" fmla="*/ 0 w 175"/>
                <a:gd name="T2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209">
                  <a:moveTo>
                    <a:pt x="0" y="0"/>
                  </a:moveTo>
                  <a:lnTo>
                    <a:pt x="24" y="0"/>
                  </a:lnTo>
                  <a:lnTo>
                    <a:pt x="88" y="113"/>
                  </a:lnTo>
                  <a:lnTo>
                    <a:pt x="152" y="0"/>
                  </a:lnTo>
                  <a:lnTo>
                    <a:pt x="175" y="0"/>
                  </a:lnTo>
                  <a:lnTo>
                    <a:pt x="175" y="209"/>
                  </a:lnTo>
                  <a:lnTo>
                    <a:pt x="153" y="209"/>
                  </a:lnTo>
                  <a:lnTo>
                    <a:pt x="153" y="40"/>
                  </a:lnTo>
                  <a:lnTo>
                    <a:pt x="88" y="152"/>
                  </a:lnTo>
                  <a:lnTo>
                    <a:pt x="87" y="152"/>
                  </a:lnTo>
                  <a:lnTo>
                    <a:pt x="22" y="40"/>
                  </a:lnTo>
                  <a:lnTo>
                    <a:pt x="22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6" name="Freeform 264"/>
            <p:cNvSpPr>
              <a:spLocks noEditPoints="1"/>
            </p:cNvSpPr>
            <p:nvPr/>
          </p:nvSpPr>
          <p:spPr bwMode="auto">
            <a:xfrm>
              <a:off x="9448751" y="5068397"/>
              <a:ext cx="69673" cy="96036"/>
            </a:xfrm>
            <a:custGeom>
              <a:avLst/>
              <a:gdLst>
                <a:gd name="T0" fmla="*/ 0 w 118"/>
                <a:gd name="T1" fmla="*/ 112 h 160"/>
                <a:gd name="T2" fmla="*/ 0 w 118"/>
                <a:gd name="T3" fmla="*/ 112 h 160"/>
                <a:gd name="T4" fmla="*/ 57 w 118"/>
                <a:gd name="T5" fmla="*/ 61 h 160"/>
                <a:gd name="T6" fmla="*/ 97 w 118"/>
                <a:gd name="T7" fmla="*/ 67 h 160"/>
                <a:gd name="T8" fmla="*/ 97 w 118"/>
                <a:gd name="T9" fmla="*/ 58 h 160"/>
                <a:gd name="T10" fmla="*/ 57 w 118"/>
                <a:gd name="T11" fmla="*/ 20 h 160"/>
                <a:gd name="T12" fmla="*/ 17 w 118"/>
                <a:gd name="T13" fmla="*/ 30 h 160"/>
                <a:gd name="T14" fmla="*/ 11 w 118"/>
                <a:gd name="T15" fmla="*/ 12 h 160"/>
                <a:gd name="T16" fmla="*/ 60 w 118"/>
                <a:gd name="T17" fmla="*/ 0 h 160"/>
                <a:gd name="T18" fmla="*/ 103 w 118"/>
                <a:gd name="T19" fmla="*/ 15 h 160"/>
                <a:gd name="T20" fmla="*/ 118 w 118"/>
                <a:gd name="T21" fmla="*/ 57 h 160"/>
                <a:gd name="T22" fmla="*/ 118 w 118"/>
                <a:gd name="T23" fmla="*/ 157 h 160"/>
                <a:gd name="T24" fmla="*/ 97 w 118"/>
                <a:gd name="T25" fmla="*/ 157 h 160"/>
                <a:gd name="T26" fmla="*/ 97 w 118"/>
                <a:gd name="T27" fmla="*/ 134 h 160"/>
                <a:gd name="T28" fmla="*/ 50 w 118"/>
                <a:gd name="T29" fmla="*/ 160 h 160"/>
                <a:gd name="T30" fmla="*/ 0 w 118"/>
                <a:gd name="T31" fmla="*/ 112 h 160"/>
                <a:gd name="T32" fmla="*/ 97 w 118"/>
                <a:gd name="T33" fmla="*/ 102 h 160"/>
                <a:gd name="T34" fmla="*/ 97 w 118"/>
                <a:gd name="T35" fmla="*/ 84 h 160"/>
                <a:gd name="T36" fmla="*/ 60 w 118"/>
                <a:gd name="T37" fmla="*/ 77 h 160"/>
                <a:gd name="T38" fmla="*/ 21 w 118"/>
                <a:gd name="T39" fmla="*/ 110 h 160"/>
                <a:gd name="T40" fmla="*/ 21 w 118"/>
                <a:gd name="T41" fmla="*/ 111 h 160"/>
                <a:gd name="T42" fmla="*/ 55 w 118"/>
                <a:gd name="T43" fmla="*/ 142 h 160"/>
                <a:gd name="T44" fmla="*/ 97 w 118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2" y="61"/>
                    <a:pt x="57" y="61"/>
                  </a:cubicBezTo>
                  <a:cubicBezTo>
                    <a:pt x="73" y="61"/>
                    <a:pt x="86" y="64"/>
                    <a:pt x="97" y="67"/>
                  </a:cubicBezTo>
                  <a:lnTo>
                    <a:pt x="97" y="58"/>
                  </a:lnTo>
                  <a:cubicBezTo>
                    <a:pt x="97" y="33"/>
                    <a:pt x="82" y="20"/>
                    <a:pt x="57" y="20"/>
                  </a:cubicBezTo>
                  <a:cubicBezTo>
                    <a:pt x="42" y="20"/>
                    <a:pt x="28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8"/>
                    <a:pt x="118" y="57"/>
                  </a:cubicBezTo>
                  <a:lnTo>
                    <a:pt x="118" y="157"/>
                  </a:lnTo>
                  <a:lnTo>
                    <a:pt x="97" y="157"/>
                  </a:lnTo>
                  <a:lnTo>
                    <a:pt x="97" y="134"/>
                  </a:lnTo>
                  <a:cubicBezTo>
                    <a:pt x="88" y="149"/>
                    <a:pt x="72" y="160"/>
                    <a:pt x="50" y="160"/>
                  </a:cubicBezTo>
                  <a:cubicBezTo>
                    <a:pt x="23" y="160"/>
                    <a:pt x="0" y="142"/>
                    <a:pt x="0" y="112"/>
                  </a:cubicBezTo>
                  <a:close/>
                  <a:moveTo>
                    <a:pt x="97" y="102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2"/>
                    <a:pt x="55" y="142"/>
                  </a:cubicBezTo>
                  <a:cubicBezTo>
                    <a:pt x="78" y="142"/>
                    <a:pt x="97" y="126"/>
                    <a:pt x="97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7" name="Freeform 265"/>
            <p:cNvSpPr>
              <a:spLocks/>
            </p:cNvSpPr>
            <p:nvPr/>
          </p:nvSpPr>
          <p:spPr bwMode="auto">
            <a:xfrm>
              <a:off x="9542903" y="5066513"/>
              <a:ext cx="71555" cy="96036"/>
            </a:xfrm>
            <a:custGeom>
              <a:avLst/>
              <a:gdLst>
                <a:gd name="T0" fmla="*/ 1 w 119"/>
                <a:gd name="T1" fmla="*/ 4 h 159"/>
                <a:gd name="T2" fmla="*/ 22 w 119"/>
                <a:gd name="T3" fmla="*/ 4 h 159"/>
                <a:gd name="T4" fmla="*/ 22 w 119"/>
                <a:gd name="T5" fmla="*/ 29 h 159"/>
                <a:gd name="T6" fmla="*/ 68 w 119"/>
                <a:gd name="T7" fmla="*/ 0 h 159"/>
                <a:gd name="T8" fmla="*/ 119 w 119"/>
                <a:gd name="T9" fmla="*/ 57 h 159"/>
                <a:gd name="T10" fmla="*/ 119 w 119"/>
                <a:gd name="T11" fmla="*/ 159 h 159"/>
                <a:gd name="T12" fmla="*/ 98 w 119"/>
                <a:gd name="T13" fmla="*/ 159 h 159"/>
                <a:gd name="T14" fmla="*/ 98 w 119"/>
                <a:gd name="T15" fmla="*/ 63 h 159"/>
                <a:gd name="T16" fmla="*/ 62 w 119"/>
                <a:gd name="T17" fmla="*/ 19 h 159"/>
                <a:gd name="T18" fmla="*/ 22 w 119"/>
                <a:gd name="T19" fmla="*/ 64 h 159"/>
                <a:gd name="T20" fmla="*/ 22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  <a:gd name="T26" fmla="*/ 1 w 119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59">
                  <a:moveTo>
                    <a:pt x="1" y="4"/>
                  </a:moveTo>
                  <a:lnTo>
                    <a:pt x="22" y="4"/>
                  </a:lnTo>
                  <a:lnTo>
                    <a:pt x="22" y="29"/>
                  </a:lnTo>
                  <a:cubicBezTo>
                    <a:pt x="31" y="14"/>
                    <a:pt x="44" y="0"/>
                    <a:pt x="68" y="0"/>
                  </a:cubicBezTo>
                  <a:cubicBezTo>
                    <a:pt x="99" y="0"/>
                    <a:pt x="119" y="22"/>
                    <a:pt x="119" y="57"/>
                  </a:cubicBezTo>
                  <a:lnTo>
                    <a:pt x="119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2" y="19"/>
                  </a:cubicBezTo>
                  <a:cubicBezTo>
                    <a:pt x="39" y="19"/>
                    <a:pt x="22" y="37"/>
                    <a:pt x="22" y="64"/>
                  </a:cubicBezTo>
                  <a:lnTo>
                    <a:pt x="22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8" name="Freeform 266"/>
            <p:cNvSpPr>
              <a:spLocks noEditPoints="1"/>
            </p:cNvSpPr>
            <p:nvPr/>
          </p:nvSpPr>
          <p:spPr bwMode="auto">
            <a:xfrm>
              <a:off x="9640821" y="5034502"/>
              <a:ext cx="15064" cy="128047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2 w 24"/>
                <a:gd name="T13" fmla="*/ 58 h 214"/>
                <a:gd name="T14" fmla="*/ 22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2" y="58"/>
                  </a:lnTo>
                  <a:lnTo>
                    <a:pt x="22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Rectangle 267"/>
            <p:cNvSpPr>
              <a:spLocks noChangeArrowheads="1"/>
            </p:cNvSpPr>
            <p:nvPr/>
          </p:nvSpPr>
          <p:spPr bwMode="auto">
            <a:xfrm>
              <a:off x="9684130" y="5032619"/>
              <a:ext cx="11298" cy="1299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0" name="Freeform 268"/>
            <p:cNvSpPr>
              <a:spLocks noEditPoints="1"/>
            </p:cNvSpPr>
            <p:nvPr/>
          </p:nvSpPr>
          <p:spPr bwMode="auto">
            <a:xfrm>
              <a:off x="9718025" y="5068397"/>
              <a:ext cx="71555" cy="96036"/>
            </a:xfrm>
            <a:custGeom>
              <a:avLst/>
              <a:gdLst>
                <a:gd name="T0" fmla="*/ 0 w 119"/>
                <a:gd name="T1" fmla="*/ 112 h 160"/>
                <a:gd name="T2" fmla="*/ 0 w 119"/>
                <a:gd name="T3" fmla="*/ 112 h 160"/>
                <a:gd name="T4" fmla="*/ 58 w 119"/>
                <a:gd name="T5" fmla="*/ 61 h 160"/>
                <a:gd name="T6" fmla="*/ 98 w 119"/>
                <a:gd name="T7" fmla="*/ 67 h 160"/>
                <a:gd name="T8" fmla="*/ 98 w 119"/>
                <a:gd name="T9" fmla="*/ 58 h 160"/>
                <a:gd name="T10" fmla="*/ 58 w 119"/>
                <a:gd name="T11" fmla="*/ 20 h 160"/>
                <a:gd name="T12" fmla="*/ 18 w 119"/>
                <a:gd name="T13" fmla="*/ 30 h 160"/>
                <a:gd name="T14" fmla="*/ 11 w 119"/>
                <a:gd name="T15" fmla="*/ 12 h 160"/>
                <a:gd name="T16" fmla="*/ 60 w 119"/>
                <a:gd name="T17" fmla="*/ 0 h 160"/>
                <a:gd name="T18" fmla="*/ 104 w 119"/>
                <a:gd name="T19" fmla="*/ 15 h 160"/>
                <a:gd name="T20" fmla="*/ 119 w 119"/>
                <a:gd name="T21" fmla="*/ 57 h 160"/>
                <a:gd name="T22" fmla="*/ 119 w 119"/>
                <a:gd name="T23" fmla="*/ 157 h 160"/>
                <a:gd name="T24" fmla="*/ 98 w 119"/>
                <a:gd name="T25" fmla="*/ 157 h 160"/>
                <a:gd name="T26" fmla="*/ 98 w 119"/>
                <a:gd name="T27" fmla="*/ 134 h 160"/>
                <a:gd name="T28" fmla="*/ 50 w 119"/>
                <a:gd name="T29" fmla="*/ 160 h 160"/>
                <a:gd name="T30" fmla="*/ 0 w 119"/>
                <a:gd name="T31" fmla="*/ 112 h 160"/>
                <a:gd name="T32" fmla="*/ 98 w 119"/>
                <a:gd name="T33" fmla="*/ 102 h 160"/>
                <a:gd name="T34" fmla="*/ 98 w 119"/>
                <a:gd name="T35" fmla="*/ 84 h 160"/>
                <a:gd name="T36" fmla="*/ 60 w 119"/>
                <a:gd name="T37" fmla="*/ 77 h 160"/>
                <a:gd name="T38" fmla="*/ 22 w 119"/>
                <a:gd name="T39" fmla="*/ 110 h 160"/>
                <a:gd name="T40" fmla="*/ 22 w 119"/>
                <a:gd name="T41" fmla="*/ 111 h 160"/>
                <a:gd name="T42" fmla="*/ 55 w 119"/>
                <a:gd name="T43" fmla="*/ 142 h 160"/>
                <a:gd name="T44" fmla="*/ 98 w 119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3" y="61"/>
                    <a:pt x="58" y="61"/>
                  </a:cubicBezTo>
                  <a:cubicBezTo>
                    <a:pt x="74" y="61"/>
                    <a:pt x="86" y="64"/>
                    <a:pt x="98" y="67"/>
                  </a:cubicBezTo>
                  <a:lnTo>
                    <a:pt x="98" y="58"/>
                  </a:lnTo>
                  <a:cubicBezTo>
                    <a:pt x="98" y="33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2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57"/>
                  </a:lnTo>
                  <a:lnTo>
                    <a:pt x="98" y="157"/>
                  </a:lnTo>
                  <a:lnTo>
                    <a:pt x="98" y="134"/>
                  </a:lnTo>
                  <a:cubicBezTo>
                    <a:pt x="89" y="149"/>
                    <a:pt x="73" y="160"/>
                    <a:pt x="50" y="160"/>
                  </a:cubicBezTo>
                  <a:cubicBezTo>
                    <a:pt x="24" y="160"/>
                    <a:pt x="0" y="142"/>
                    <a:pt x="0" y="112"/>
                  </a:cubicBezTo>
                  <a:close/>
                  <a:moveTo>
                    <a:pt x="98" y="102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2" y="90"/>
                    <a:pt x="22" y="110"/>
                  </a:cubicBezTo>
                  <a:lnTo>
                    <a:pt x="22" y="111"/>
                  </a:lnTo>
                  <a:cubicBezTo>
                    <a:pt x="22" y="131"/>
                    <a:pt x="37" y="142"/>
                    <a:pt x="55" y="142"/>
                  </a:cubicBezTo>
                  <a:cubicBezTo>
                    <a:pt x="79" y="142"/>
                    <a:pt x="98" y="126"/>
                    <a:pt x="9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Rectangle 269"/>
            <p:cNvSpPr>
              <a:spLocks noChangeArrowheads="1"/>
            </p:cNvSpPr>
            <p:nvPr/>
          </p:nvSpPr>
          <p:spPr bwMode="auto">
            <a:xfrm>
              <a:off x="9299990" y="4742631"/>
              <a:ext cx="506538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2" name="Freeform 270"/>
            <p:cNvSpPr>
              <a:spLocks/>
            </p:cNvSpPr>
            <p:nvPr/>
          </p:nvSpPr>
          <p:spPr bwMode="auto">
            <a:xfrm>
              <a:off x="9461931" y="4782175"/>
              <a:ext cx="45193" cy="71555"/>
            </a:xfrm>
            <a:custGeom>
              <a:avLst/>
              <a:gdLst>
                <a:gd name="T0" fmla="*/ 0 w 76"/>
                <a:gd name="T1" fmla="*/ 0 h 118"/>
                <a:gd name="T2" fmla="*/ 76 w 76"/>
                <a:gd name="T3" fmla="*/ 0 h 118"/>
                <a:gd name="T4" fmla="*/ 76 w 76"/>
                <a:gd name="T5" fmla="*/ 22 h 118"/>
                <a:gd name="T6" fmla="*/ 25 w 76"/>
                <a:gd name="T7" fmla="*/ 22 h 118"/>
                <a:gd name="T8" fmla="*/ 25 w 76"/>
                <a:gd name="T9" fmla="*/ 48 h 118"/>
                <a:gd name="T10" fmla="*/ 70 w 76"/>
                <a:gd name="T11" fmla="*/ 48 h 118"/>
                <a:gd name="T12" fmla="*/ 70 w 76"/>
                <a:gd name="T13" fmla="*/ 71 h 118"/>
                <a:gd name="T14" fmla="*/ 25 w 76"/>
                <a:gd name="T15" fmla="*/ 71 h 118"/>
                <a:gd name="T16" fmla="*/ 25 w 76"/>
                <a:gd name="T17" fmla="*/ 118 h 118"/>
                <a:gd name="T18" fmla="*/ 0 w 76"/>
                <a:gd name="T19" fmla="*/ 118 h 118"/>
                <a:gd name="T20" fmla="*/ 0 w 76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8">
                  <a:moveTo>
                    <a:pt x="0" y="0"/>
                  </a:moveTo>
                  <a:lnTo>
                    <a:pt x="76" y="0"/>
                  </a:lnTo>
                  <a:lnTo>
                    <a:pt x="76" y="22"/>
                  </a:lnTo>
                  <a:lnTo>
                    <a:pt x="25" y="22"/>
                  </a:lnTo>
                  <a:lnTo>
                    <a:pt x="25" y="48"/>
                  </a:lnTo>
                  <a:lnTo>
                    <a:pt x="70" y="48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3" name="Rectangle 271"/>
            <p:cNvSpPr>
              <a:spLocks noChangeArrowheads="1"/>
            </p:cNvSpPr>
            <p:nvPr/>
          </p:nvSpPr>
          <p:spPr bwMode="auto">
            <a:xfrm>
              <a:off x="9518423" y="4782175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4" name="Freeform 272"/>
            <p:cNvSpPr>
              <a:spLocks/>
            </p:cNvSpPr>
            <p:nvPr/>
          </p:nvSpPr>
          <p:spPr bwMode="auto">
            <a:xfrm>
              <a:off x="9548551" y="4782175"/>
              <a:ext cx="43310" cy="7155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" name="Freeform 273"/>
            <p:cNvSpPr>
              <a:spLocks/>
            </p:cNvSpPr>
            <p:nvPr/>
          </p:nvSpPr>
          <p:spPr bwMode="auto">
            <a:xfrm>
              <a:off x="9599394" y="4782175"/>
              <a:ext cx="47077" cy="7155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6" name="Freeform 274"/>
            <p:cNvSpPr>
              <a:spLocks/>
            </p:cNvSpPr>
            <p:nvPr/>
          </p:nvSpPr>
          <p:spPr bwMode="auto">
            <a:xfrm>
              <a:off x="5411516" y="4520432"/>
              <a:ext cx="2005437" cy="837953"/>
            </a:xfrm>
            <a:custGeom>
              <a:avLst/>
              <a:gdLst>
                <a:gd name="T0" fmla="*/ 3279 w 3330"/>
                <a:gd name="T1" fmla="*/ 1391 h 1391"/>
                <a:gd name="T2" fmla="*/ 50 w 3330"/>
                <a:gd name="T3" fmla="*/ 1391 h 1391"/>
                <a:gd name="T4" fmla="*/ 0 w 3330"/>
                <a:gd name="T5" fmla="*/ 1341 h 1391"/>
                <a:gd name="T6" fmla="*/ 0 w 3330"/>
                <a:gd name="T7" fmla="*/ 50 h 1391"/>
                <a:gd name="T8" fmla="*/ 50 w 3330"/>
                <a:gd name="T9" fmla="*/ 0 h 1391"/>
                <a:gd name="T10" fmla="*/ 3280 w 3330"/>
                <a:gd name="T11" fmla="*/ 0 h 1391"/>
                <a:gd name="T12" fmla="*/ 3330 w 3330"/>
                <a:gd name="T13" fmla="*/ 50 h 1391"/>
                <a:gd name="T14" fmla="*/ 3330 w 3330"/>
                <a:gd name="T15" fmla="*/ 1341 h 1391"/>
                <a:gd name="T16" fmla="*/ 3279 w 333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0" h="1391">
                  <a:moveTo>
                    <a:pt x="3279" y="1391"/>
                  </a:moveTo>
                  <a:lnTo>
                    <a:pt x="50" y="1391"/>
                  </a:lnTo>
                  <a:cubicBezTo>
                    <a:pt x="23" y="1391"/>
                    <a:pt x="0" y="1369"/>
                    <a:pt x="0" y="1341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3280" y="0"/>
                  </a:lnTo>
                  <a:cubicBezTo>
                    <a:pt x="3308" y="0"/>
                    <a:pt x="3330" y="22"/>
                    <a:pt x="3330" y="50"/>
                  </a:cubicBezTo>
                  <a:lnTo>
                    <a:pt x="3330" y="1341"/>
                  </a:lnTo>
                  <a:cubicBezTo>
                    <a:pt x="3329" y="1369"/>
                    <a:pt x="3306" y="1391"/>
                    <a:pt x="3279" y="1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7" name="Freeform 275"/>
            <p:cNvSpPr>
              <a:spLocks noEditPoints="1"/>
            </p:cNvSpPr>
            <p:nvPr/>
          </p:nvSpPr>
          <p:spPr bwMode="auto">
            <a:xfrm>
              <a:off x="5403984" y="4512900"/>
              <a:ext cx="2020501" cy="853017"/>
            </a:xfrm>
            <a:custGeom>
              <a:avLst/>
              <a:gdLst>
                <a:gd name="T0" fmla="*/ 3291 w 3355"/>
                <a:gd name="T1" fmla="*/ 1417 h 1417"/>
                <a:gd name="T2" fmla="*/ 62 w 3355"/>
                <a:gd name="T3" fmla="*/ 1417 h 1417"/>
                <a:gd name="T4" fmla="*/ 0 w 3355"/>
                <a:gd name="T5" fmla="*/ 1354 h 1417"/>
                <a:gd name="T6" fmla="*/ 0 w 3355"/>
                <a:gd name="T7" fmla="*/ 63 h 1417"/>
                <a:gd name="T8" fmla="*/ 62 w 3355"/>
                <a:gd name="T9" fmla="*/ 0 h 1417"/>
                <a:gd name="T10" fmla="*/ 3292 w 3355"/>
                <a:gd name="T11" fmla="*/ 0 h 1417"/>
                <a:gd name="T12" fmla="*/ 3355 w 3355"/>
                <a:gd name="T13" fmla="*/ 63 h 1417"/>
                <a:gd name="T14" fmla="*/ 3355 w 3355"/>
                <a:gd name="T15" fmla="*/ 1354 h 1417"/>
                <a:gd name="T16" fmla="*/ 3291 w 3355"/>
                <a:gd name="T17" fmla="*/ 1417 h 1417"/>
                <a:gd name="T18" fmla="*/ 62 w 3355"/>
                <a:gd name="T19" fmla="*/ 25 h 1417"/>
                <a:gd name="T20" fmla="*/ 25 w 3355"/>
                <a:gd name="T21" fmla="*/ 63 h 1417"/>
                <a:gd name="T22" fmla="*/ 25 w 3355"/>
                <a:gd name="T23" fmla="*/ 1354 h 1417"/>
                <a:gd name="T24" fmla="*/ 62 w 3355"/>
                <a:gd name="T25" fmla="*/ 1392 h 1417"/>
                <a:gd name="T26" fmla="*/ 3292 w 3355"/>
                <a:gd name="T27" fmla="*/ 1392 h 1417"/>
                <a:gd name="T28" fmla="*/ 3330 w 3355"/>
                <a:gd name="T29" fmla="*/ 1354 h 1417"/>
                <a:gd name="T30" fmla="*/ 3330 w 3355"/>
                <a:gd name="T31" fmla="*/ 63 h 1417"/>
                <a:gd name="T32" fmla="*/ 3292 w 3355"/>
                <a:gd name="T33" fmla="*/ 25 h 1417"/>
                <a:gd name="T34" fmla="*/ 62 w 3355"/>
                <a:gd name="T35" fmla="*/ 25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55" h="1417">
                  <a:moveTo>
                    <a:pt x="3291" y="1417"/>
                  </a:moveTo>
                  <a:lnTo>
                    <a:pt x="62" y="1417"/>
                  </a:lnTo>
                  <a:cubicBezTo>
                    <a:pt x="27" y="1417"/>
                    <a:pt x="0" y="1389"/>
                    <a:pt x="0" y="1354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3292" y="0"/>
                  </a:lnTo>
                  <a:cubicBezTo>
                    <a:pt x="3327" y="0"/>
                    <a:pt x="3355" y="28"/>
                    <a:pt x="3355" y="63"/>
                  </a:cubicBezTo>
                  <a:lnTo>
                    <a:pt x="3355" y="1354"/>
                  </a:lnTo>
                  <a:cubicBezTo>
                    <a:pt x="3353" y="1389"/>
                    <a:pt x="3326" y="1417"/>
                    <a:pt x="3291" y="1417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2"/>
                    <a:pt x="62" y="1392"/>
                  </a:cubicBezTo>
                  <a:lnTo>
                    <a:pt x="3292" y="1392"/>
                  </a:lnTo>
                  <a:cubicBezTo>
                    <a:pt x="3313" y="1392"/>
                    <a:pt x="3330" y="1375"/>
                    <a:pt x="3330" y="1354"/>
                  </a:cubicBezTo>
                  <a:lnTo>
                    <a:pt x="3330" y="63"/>
                  </a:lnTo>
                  <a:cubicBezTo>
                    <a:pt x="3330" y="41"/>
                    <a:pt x="3313" y="25"/>
                    <a:pt x="329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Rectangle 276"/>
            <p:cNvSpPr>
              <a:spLocks noChangeArrowheads="1"/>
            </p:cNvSpPr>
            <p:nvPr/>
          </p:nvSpPr>
          <p:spPr bwMode="auto">
            <a:xfrm>
              <a:off x="5626183" y="4424398"/>
              <a:ext cx="1574220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Freeform 277"/>
            <p:cNvSpPr>
              <a:spLocks/>
            </p:cNvSpPr>
            <p:nvPr/>
          </p:nvSpPr>
          <p:spPr bwMode="auto">
            <a:xfrm>
              <a:off x="5867212" y="4475239"/>
              <a:ext cx="65907" cy="86620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0" name="Freeform 278"/>
            <p:cNvSpPr>
              <a:spLocks noEditPoints="1"/>
            </p:cNvSpPr>
            <p:nvPr/>
          </p:nvSpPr>
          <p:spPr bwMode="auto">
            <a:xfrm>
              <a:off x="5944416" y="4475239"/>
              <a:ext cx="79088" cy="8850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5 h 146"/>
                <a:gd name="T14" fmla="*/ 0 w 132"/>
                <a:gd name="T15" fmla="*/ 145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8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8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1" name="Freeform 279"/>
            <p:cNvSpPr>
              <a:spLocks noEditPoints="1"/>
            </p:cNvSpPr>
            <p:nvPr/>
          </p:nvSpPr>
          <p:spPr bwMode="auto">
            <a:xfrm>
              <a:off x="6034801" y="4475239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0 w 110"/>
                <a:gd name="T35" fmla="*/ 28 h 145"/>
                <a:gd name="T36" fmla="*/ 30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4"/>
                    <a:pt x="93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4"/>
                    <a:pt x="67" y="28"/>
                    <a:pt x="52" y="28"/>
                  </a:cubicBezTo>
                  <a:lnTo>
                    <a:pt x="30" y="28"/>
                  </a:lnTo>
                  <a:lnTo>
                    <a:pt x="30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2" name="Freeform 280"/>
            <p:cNvSpPr>
              <a:spLocks noEditPoints="1"/>
            </p:cNvSpPr>
            <p:nvPr/>
          </p:nvSpPr>
          <p:spPr bwMode="auto">
            <a:xfrm>
              <a:off x="6112007" y="4475239"/>
              <a:ext cx="69673" cy="86620"/>
            </a:xfrm>
            <a:custGeom>
              <a:avLst/>
              <a:gdLst>
                <a:gd name="T0" fmla="*/ 0 w 115"/>
                <a:gd name="T1" fmla="*/ 0 h 143"/>
                <a:gd name="T2" fmla="*/ 46 w 115"/>
                <a:gd name="T3" fmla="*/ 0 h 143"/>
                <a:gd name="T4" fmla="*/ 115 w 115"/>
                <a:gd name="T5" fmla="*/ 71 h 143"/>
                <a:gd name="T6" fmla="*/ 115 w 115"/>
                <a:gd name="T7" fmla="*/ 72 h 143"/>
                <a:gd name="T8" fmla="*/ 46 w 115"/>
                <a:gd name="T9" fmla="*/ 143 h 143"/>
                <a:gd name="T10" fmla="*/ 0 w 115"/>
                <a:gd name="T11" fmla="*/ 143 h 143"/>
                <a:gd name="T12" fmla="*/ 0 w 115"/>
                <a:gd name="T13" fmla="*/ 0 h 143"/>
                <a:gd name="T14" fmla="*/ 30 w 115"/>
                <a:gd name="T15" fmla="*/ 27 h 143"/>
                <a:gd name="T16" fmla="*/ 30 w 115"/>
                <a:gd name="T17" fmla="*/ 118 h 143"/>
                <a:gd name="T18" fmla="*/ 46 w 115"/>
                <a:gd name="T19" fmla="*/ 118 h 143"/>
                <a:gd name="T20" fmla="*/ 85 w 115"/>
                <a:gd name="T21" fmla="*/ 73 h 143"/>
                <a:gd name="T22" fmla="*/ 85 w 115"/>
                <a:gd name="T23" fmla="*/ 72 h 143"/>
                <a:gd name="T24" fmla="*/ 46 w 115"/>
                <a:gd name="T25" fmla="*/ 27 h 143"/>
                <a:gd name="T26" fmla="*/ 30 w 115"/>
                <a:gd name="T27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3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8"/>
                    <a:pt x="115" y="71"/>
                  </a:cubicBezTo>
                  <a:lnTo>
                    <a:pt x="115" y="72"/>
                  </a:lnTo>
                  <a:cubicBezTo>
                    <a:pt x="115" y="115"/>
                    <a:pt x="87" y="143"/>
                    <a:pt x="46" y="143"/>
                  </a:cubicBez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0" y="27"/>
                  </a:moveTo>
                  <a:lnTo>
                    <a:pt x="30" y="118"/>
                  </a:lnTo>
                  <a:lnTo>
                    <a:pt x="46" y="118"/>
                  </a:lnTo>
                  <a:cubicBezTo>
                    <a:pt x="68" y="118"/>
                    <a:pt x="85" y="102"/>
                    <a:pt x="85" y="73"/>
                  </a:cubicBezTo>
                  <a:lnTo>
                    <a:pt x="85" y="72"/>
                  </a:lnTo>
                  <a:cubicBezTo>
                    <a:pt x="85" y="43"/>
                    <a:pt x="69" y="27"/>
                    <a:pt x="46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3" name="Freeform 281"/>
            <p:cNvSpPr>
              <a:spLocks/>
            </p:cNvSpPr>
            <p:nvPr/>
          </p:nvSpPr>
          <p:spPr bwMode="auto">
            <a:xfrm>
              <a:off x="6185445" y="4473357"/>
              <a:ext cx="114866" cy="90386"/>
            </a:xfrm>
            <a:custGeom>
              <a:avLst/>
              <a:gdLst>
                <a:gd name="T0" fmla="*/ 0 w 190"/>
                <a:gd name="T1" fmla="*/ 2 h 148"/>
                <a:gd name="T2" fmla="*/ 32 w 190"/>
                <a:gd name="T3" fmla="*/ 2 h 148"/>
                <a:gd name="T4" fmla="*/ 57 w 190"/>
                <a:gd name="T5" fmla="*/ 97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7 h 148"/>
                <a:gd name="T12" fmla="*/ 159 w 190"/>
                <a:gd name="T13" fmla="*/ 2 h 148"/>
                <a:gd name="T14" fmla="*/ 190 w 190"/>
                <a:gd name="T15" fmla="*/ 2 h 148"/>
                <a:gd name="T16" fmla="*/ 149 w 190"/>
                <a:gd name="T17" fmla="*/ 148 h 148"/>
                <a:gd name="T18" fmla="*/ 122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2 w 190"/>
                <a:gd name="T25" fmla="*/ 148 h 148"/>
                <a:gd name="T26" fmla="*/ 0 w 190"/>
                <a:gd name="T27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2"/>
                  </a:moveTo>
                  <a:lnTo>
                    <a:pt x="32" y="2"/>
                  </a:lnTo>
                  <a:lnTo>
                    <a:pt x="57" y="97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7"/>
                  </a:lnTo>
                  <a:lnTo>
                    <a:pt x="159" y="2"/>
                  </a:lnTo>
                  <a:lnTo>
                    <a:pt x="190" y="2"/>
                  </a:lnTo>
                  <a:lnTo>
                    <a:pt x="149" y="148"/>
                  </a:lnTo>
                  <a:lnTo>
                    <a:pt x="122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2" y="14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4" name="Freeform 282"/>
            <p:cNvSpPr>
              <a:spLocks noEditPoints="1"/>
            </p:cNvSpPr>
            <p:nvPr/>
          </p:nvSpPr>
          <p:spPr bwMode="auto">
            <a:xfrm>
              <a:off x="6298427" y="4475239"/>
              <a:ext cx="79088" cy="8850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" name="Freeform 283"/>
            <p:cNvSpPr>
              <a:spLocks noEditPoints="1"/>
            </p:cNvSpPr>
            <p:nvPr/>
          </p:nvSpPr>
          <p:spPr bwMode="auto">
            <a:xfrm>
              <a:off x="6388813" y="4475239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4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4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Freeform 284"/>
            <p:cNvSpPr>
              <a:spLocks/>
            </p:cNvSpPr>
            <p:nvPr/>
          </p:nvSpPr>
          <p:spPr bwMode="auto">
            <a:xfrm>
              <a:off x="6466018" y="4475239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Freeform 285"/>
            <p:cNvSpPr>
              <a:spLocks/>
            </p:cNvSpPr>
            <p:nvPr/>
          </p:nvSpPr>
          <p:spPr bwMode="auto">
            <a:xfrm>
              <a:off x="6565818" y="4475239"/>
              <a:ext cx="52725" cy="86620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7 h 46"/>
                <a:gd name="T6" fmla="*/ 28 w 28"/>
                <a:gd name="T7" fmla="*/ 37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Rectangle 286"/>
            <p:cNvSpPr>
              <a:spLocks noChangeArrowheads="1"/>
            </p:cNvSpPr>
            <p:nvPr/>
          </p:nvSpPr>
          <p:spPr bwMode="auto">
            <a:xfrm>
              <a:off x="6631725" y="4475239"/>
              <a:ext cx="16948" cy="86620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9" name="Freeform 287"/>
            <p:cNvSpPr>
              <a:spLocks/>
            </p:cNvSpPr>
            <p:nvPr/>
          </p:nvSpPr>
          <p:spPr bwMode="auto">
            <a:xfrm>
              <a:off x="6667502" y="4475239"/>
              <a:ext cx="56491" cy="86620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7 h 145"/>
                <a:gd name="T6" fmla="*/ 30 w 94"/>
                <a:gd name="T7" fmla="*/ 27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7 h 145"/>
                <a:gd name="T14" fmla="*/ 30 w 94"/>
                <a:gd name="T15" fmla="*/ 87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0" name="Freeform 288"/>
            <p:cNvSpPr>
              <a:spLocks/>
            </p:cNvSpPr>
            <p:nvPr/>
          </p:nvSpPr>
          <p:spPr bwMode="auto">
            <a:xfrm>
              <a:off x="6737175" y="4475239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Freeform 289"/>
            <p:cNvSpPr>
              <a:spLocks/>
            </p:cNvSpPr>
            <p:nvPr/>
          </p:nvSpPr>
          <p:spPr bwMode="auto">
            <a:xfrm>
              <a:off x="6804965" y="4473357"/>
              <a:ext cx="67789" cy="90386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7 h 149"/>
                <a:gd name="T22" fmla="*/ 63 w 112"/>
                <a:gd name="T23" fmla="*/ 148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7"/>
                  </a:lnTo>
                  <a:cubicBezTo>
                    <a:pt x="100" y="140"/>
                    <a:pt x="85" y="148"/>
                    <a:pt x="63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2" name="Freeform 290"/>
            <p:cNvSpPr>
              <a:spLocks/>
            </p:cNvSpPr>
            <p:nvPr/>
          </p:nvSpPr>
          <p:spPr bwMode="auto">
            <a:xfrm>
              <a:off x="6876520" y="4475239"/>
              <a:ext cx="75322" cy="88503"/>
            </a:xfrm>
            <a:custGeom>
              <a:avLst/>
              <a:gdLst>
                <a:gd name="T0" fmla="*/ 48 w 125"/>
                <a:gd name="T1" fmla="*/ 87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7 h 145"/>
                <a:gd name="T8" fmla="*/ 92 w 125"/>
                <a:gd name="T9" fmla="*/ 0 h 145"/>
                <a:gd name="T10" fmla="*/ 125 w 125"/>
                <a:gd name="T11" fmla="*/ 0 h 145"/>
                <a:gd name="T12" fmla="*/ 78 w 125"/>
                <a:gd name="T13" fmla="*/ 87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7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7"/>
                  </a:lnTo>
                  <a:lnTo>
                    <a:pt x="92" y="0"/>
                  </a:lnTo>
                  <a:lnTo>
                    <a:pt x="125" y="0"/>
                  </a:lnTo>
                  <a:lnTo>
                    <a:pt x="78" y="87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3" name="Freeform 291"/>
            <p:cNvSpPr>
              <a:spLocks/>
            </p:cNvSpPr>
            <p:nvPr/>
          </p:nvSpPr>
          <p:spPr bwMode="auto">
            <a:xfrm>
              <a:off x="6951842" y="4473357"/>
              <a:ext cx="67789" cy="90386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2 w 113"/>
                <a:gd name="T13" fmla="*/ 74 h 149"/>
                <a:gd name="T14" fmla="*/ 32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7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7" y="34"/>
                    <a:pt x="78" y="28"/>
                    <a:pt x="65" y="28"/>
                  </a:cubicBezTo>
                  <a:cubicBezTo>
                    <a:pt x="45" y="28"/>
                    <a:pt x="32" y="45"/>
                    <a:pt x="32" y="74"/>
                  </a:cubicBezTo>
                  <a:lnTo>
                    <a:pt x="32" y="74"/>
                  </a:lnTo>
                  <a:cubicBezTo>
                    <a:pt x="32" y="103"/>
                    <a:pt x="47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7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4" name="Freeform 292"/>
            <p:cNvSpPr>
              <a:spLocks/>
            </p:cNvSpPr>
            <p:nvPr/>
          </p:nvSpPr>
          <p:spPr bwMode="auto">
            <a:xfrm>
              <a:off x="7030929" y="4475239"/>
              <a:ext cx="54609" cy="86620"/>
            </a:xfrm>
            <a:custGeom>
              <a:avLst/>
              <a:gdLst>
                <a:gd name="T0" fmla="*/ 0 w 29"/>
                <a:gd name="T1" fmla="*/ 0 h 46"/>
                <a:gd name="T2" fmla="*/ 10 w 29"/>
                <a:gd name="T3" fmla="*/ 0 h 46"/>
                <a:gd name="T4" fmla="*/ 10 w 29"/>
                <a:gd name="T5" fmla="*/ 37 h 46"/>
                <a:gd name="T6" fmla="*/ 29 w 29"/>
                <a:gd name="T7" fmla="*/ 37 h 46"/>
                <a:gd name="T8" fmla="*/ 29 w 29"/>
                <a:gd name="T9" fmla="*/ 46 h 46"/>
                <a:gd name="T10" fmla="*/ 0 w 29"/>
                <a:gd name="T11" fmla="*/ 46 h 46"/>
                <a:gd name="T12" fmla="*/ 0 w 2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9" y="37"/>
                  </a:lnTo>
                  <a:lnTo>
                    <a:pt x="29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5" name="Freeform 293"/>
            <p:cNvSpPr>
              <a:spLocks/>
            </p:cNvSpPr>
            <p:nvPr/>
          </p:nvSpPr>
          <p:spPr bwMode="auto">
            <a:xfrm>
              <a:off x="7096835" y="4475239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" name="Freeform 294"/>
            <p:cNvSpPr>
              <a:spLocks noEditPoints="1"/>
            </p:cNvSpPr>
            <p:nvPr/>
          </p:nvSpPr>
          <p:spPr bwMode="auto">
            <a:xfrm>
              <a:off x="5725983" y="4437579"/>
              <a:ext cx="45193" cy="178889"/>
            </a:xfrm>
            <a:custGeom>
              <a:avLst/>
              <a:gdLst>
                <a:gd name="T0" fmla="*/ 0 w 75"/>
                <a:gd name="T1" fmla="*/ 12 h 296"/>
                <a:gd name="T2" fmla="*/ 0 w 75"/>
                <a:gd name="T3" fmla="*/ 285 h 296"/>
                <a:gd name="T4" fmla="*/ 4 w 75"/>
                <a:gd name="T5" fmla="*/ 293 h 296"/>
                <a:gd name="T6" fmla="*/ 13 w 75"/>
                <a:gd name="T7" fmla="*/ 296 h 296"/>
                <a:gd name="T8" fmla="*/ 63 w 75"/>
                <a:gd name="T9" fmla="*/ 296 h 296"/>
                <a:gd name="T10" fmla="*/ 72 w 75"/>
                <a:gd name="T11" fmla="*/ 293 h 296"/>
                <a:gd name="T12" fmla="*/ 75 w 75"/>
                <a:gd name="T13" fmla="*/ 285 h 296"/>
                <a:gd name="T14" fmla="*/ 75 w 75"/>
                <a:gd name="T15" fmla="*/ 12 h 296"/>
                <a:gd name="T16" fmla="*/ 72 w 75"/>
                <a:gd name="T17" fmla="*/ 4 h 296"/>
                <a:gd name="T18" fmla="*/ 63 w 75"/>
                <a:gd name="T19" fmla="*/ 0 h 296"/>
                <a:gd name="T20" fmla="*/ 13 w 75"/>
                <a:gd name="T21" fmla="*/ 0 h 296"/>
                <a:gd name="T22" fmla="*/ 4 w 75"/>
                <a:gd name="T23" fmla="*/ 4 h 296"/>
                <a:gd name="T24" fmla="*/ 0 w 75"/>
                <a:gd name="T25" fmla="*/ 12 h 296"/>
                <a:gd name="T26" fmla="*/ 50 w 75"/>
                <a:gd name="T27" fmla="*/ 22 h 296"/>
                <a:gd name="T28" fmla="*/ 50 w 75"/>
                <a:gd name="T29" fmla="*/ 190 h 296"/>
                <a:gd name="T30" fmla="*/ 25 w 75"/>
                <a:gd name="T31" fmla="*/ 190 h 296"/>
                <a:gd name="T32" fmla="*/ 25 w 75"/>
                <a:gd name="T33" fmla="*/ 22 h 296"/>
                <a:gd name="T34" fmla="*/ 50 w 75"/>
                <a:gd name="T35" fmla="*/ 22 h 296"/>
                <a:gd name="T36" fmla="*/ 50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0" y="12"/>
                  </a:moveTo>
                  <a:lnTo>
                    <a:pt x="0" y="285"/>
                  </a:lnTo>
                  <a:cubicBezTo>
                    <a:pt x="0" y="288"/>
                    <a:pt x="2" y="290"/>
                    <a:pt x="4" y="293"/>
                  </a:cubicBezTo>
                  <a:cubicBezTo>
                    <a:pt x="7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7" y="296"/>
                    <a:pt x="69" y="295"/>
                    <a:pt x="72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2" y="4"/>
                  </a:cubicBezTo>
                  <a:cubicBezTo>
                    <a:pt x="69" y="1"/>
                    <a:pt x="67" y="0"/>
                    <a:pt x="63" y="0"/>
                  </a:cubicBezTo>
                  <a:lnTo>
                    <a:pt x="13" y="0"/>
                  </a:lnTo>
                  <a:cubicBezTo>
                    <a:pt x="9" y="0"/>
                    <a:pt x="7" y="2"/>
                    <a:pt x="4" y="4"/>
                  </a:cubicBezTo>
                  <a:cubicBezTo>
                    <a:pt x="2" y="7"/>
                    <a:pt x="0" y="9"/>
                    <a:pt x="0" y="12"/>
                  </a:cubicBezTo>
                  <a:close/>
                  <a:moveTo>
                    <a:pt x="50" y="22"/>
                  </a:moveTo>
                  <a:lnTo>
                    <a:pt x="50" y="190"/>
                  </a:lnTo>
                  <a:lnTo>
                    <a:pt x="25" y="190"/>
                  </a:lnTo>
                  <a:lnTo>
                    <a:pt x="25" y="22"/>
                  </a:lnTo>
                  <a:lnTo>
                    <a:pt x="50" y="22"/>
                  </a:lnTo>
                  <a:close/>
                  <a:moveTo>
                    <a:pt x="50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7" name="Freeform 295"/>
            <p:cNvSpPr>
              <a:spLocks noEditPoints="1"/>
            </p:cNvSpPr>
            <p:nvPr/>
          </p:nvSpPr>
          <p:spPr bwMode="auto">
            <a:xfrm>
              <a:off x="5665726" y="4437579"/>
              <a:ext cx="45193" cy="178889"/>
            </a:xfrm>
            <a:custGeom>
              <a:avLst/>
              <a:gdLst>
                <a:gd name="T0" fmla="*/ 4 w 75"/>
                <a:gd name="T1" fmla="*/ 4 h 296"/>
                <a:gd name="T2" fmla="*/ 0 w 75"/>
                <a:gd name="T3" fmla="*/ 12 h 296"/>
                <a:gd name="T4" fmla="*/ 0 w 75"/>
                <a:gd name="T5" fmla="*/ 285 h 296"/>
                <a:gd name="T6" fmla="*/ 4 w 75"/>
                <a:gd name="T7" fmla="*/ 293 h 296"/>
                <a:gd name="T8" fmla="*/ 13 w 75"/>
                <a:gd name="T9" fmla="*/ 296 h 296"/>
                <a:gd name="T10" fmla="*/ 63 w 75"/>
                <a:gd name="T11" fmla="*/ 296 h 296"/>
                <a:gd name="T12" fmla="*/ 71 w 75"/>
                <a:gd name="T13" fmla="*/ 293 h 296"/>
                <a:gd name="T14" fmla="*/ 75 w 75"/>
                <a:gd name="T15" fmla="*/ 285 h 296"/>
                <a:gd name="T16" fmla="*/ 75 w 75"/>
                <a:gd name="T17" fmla="*/ 12 h 296"/>
                <a:gd name="T18" fmla="*/ 71 w 75"/>
                <a:gd name="T19" fmla="*/ 4 h 296"/>
                <a:gd name="T20" fmla="*/ 63 w 75"/>
                <a:gd name="T21" fmla="*/ 0 h 296"/>
                <a:gd name="T22" fmla="*/ 13 w 75"/>
                <a:gd name="T23" fmla="*/ 0 h 296"/>
                <a:gd name="T24" fmla="*/ 4 w 75"/>
                <a:gd name="T25" fmla="*/ 4 h 296"/>
                <a:gd name="T26" fmla="*/ 51 w 75"/>
                <a:gd name="T27" fmla="*/ 22 h 296"/>
                <a:gd name="T28" fmla="*/ 51 w 75"/>
                <a:gd name="T29" fmla="*/ 85 h 296"/>
                <a:gd name="T30" fmla="*/ 26 w 75"/>
                <a:gd name="T31" fmla="*/ 85 h 296"/>
                <a:gd name="T32" fmla="*/ 26 w 75"/>
                <a:gd name="T33" fmla="*/ 22 h 296"/>
                <a:gd name="T34" fmla="*/ 51 w 75"/>
                <a:gd name="T35" fmla="*/ 22 h 296"/>
                <a:gd name="T36" fmla="*/ 51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4" y="4"/>
                  </a:moveTo>
                  <a:cubicBezTo>
                    <a:pt x="1" y="7"/>
                    <a:pt x="0" y="9"/>
                    <a:pt x="0" y="12"/>
                  </a:cubicBezTo>
                  <a:lnTo>
                    <a:pt x="0" y="285"/>
                  </a:lnTo>
                  <a:cubicBezTo>
                    <a:pt x="0" y="288"/>
                    <a:pt x="1" y="290"/>
                    <a:pt x="4" y="293"/>
                  </a:cubicBezTo>
                  <a:cubicBezTo>
                    <a:pt x="6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6" y="296"/>
                    <a:pt x="69" y="295"/>
                    <a:pt x="71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1" y="4"/>
                  </a:cubicBezTo>
                  <a:cubicBezTo>
                    <a:pt x="69" y="1"/>
                    <a:pt x="66" y="0"/>
                    <a:pt x="63" y="0"/>
                  </a:cubicBezTo>
                  <a:lnTo>
                    <a:pt x="13" y="0"/>
                  </a:lnTo>
                  <a:cubicBezTo>
                    <a:pt x="10" y="0"/>
                    <a:pt x="6" y="2"/>
                    <a:pt x="4" y="4"/>
                  </a:cubicBezTo>
                  <a:close/>
                  <a:moveTo>
                    <a:pt x="51" y="22"/>
                  </a:moveTo>
                  <a:lnTo>
                    <a:pt x="51" y="85"/>
                  </a:lnTo>
                  <a:lnTo>
                    <a:pt x="26" y="85"/>
                  </a:lnTo>
                  <a:lnTo>
                    <a:pt x="26" y="22"/>
                  </a:lnTo>
                  <a:lnTo>
                    <a:pt x="51" y="22"/>
                  </a:lnTo>
                  <a:close/>
                  <a:moveTo>
                    <a:pt x="51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8" name="Rectangle 296"/>
            <p:cNvSpPr>
              <a:spLocks noChangeArrowheads="1"/>
            </p:cNvSpPr>
            <p:nvPr/>
          </p:nvSpPr>
          <p:spPr bwMode="auto">
            <a:xfrm>
              <a:off x="6353036" y="4691789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9" name="Rectangle 297"/>
            <p:cNvSpPr>
              <a:spLocks noChangeArrowheads="1"/>
            </p:cNvSpPr>
            <p:nvPr/>
          </p:nvSpPr>
          <p:spPr bwMode="auto">
            <a:xfrm>
              <a:off x="5695855" y="5030736"/>
              <a:ext cx="20714" cy="1261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0" name="Freeform 298"/>
            <p:cNvSpPr>
              <a:spLocks/>
            </p:cNvSpPr>
            <p:nvPr/>
          </p:nvSpPr>
          <p:spPr bwMode="auto">
            <a:xfrm>
              <a:off x="5742931" y="5057099"/>
              <a:ext cx="48959" cy="97918"/>
            </a:xfrm>
            <a:custGeom>
              <a:avLst/>
              <a:gdLst>
                <a:gd name="T0" fmla="*/ 0 w 81"/>
                <a:gd name="T1" fmla="*/ 4 h 162"/>
                <a:gd name="T2" fmla="*/ 34 w 81"/>
                <a:gd name="T3" fmla="*/ 4 h 162"/>
                <a:gd name="T4" fmla="*/ 34 w 81"/>
                <a:gd name="T5" fmla="*/ 35 h 162"/>
                <a:gd name="T6" fmla="*/ 81 w 81"/>
                <a:gd name="T7" fmla="*/ 2 h 162"/>
                <a:gd name="T8" fmla="*/ 81 w 81"/>
                <a:gd name="T9" fmla="*/ 38 h 162"/>
                <a:gd name="T10" fmla="*/ 80 w 81"/>
                <a:gd name="T11" fmla="*/ 38 h 162"/>
                <a:gd name="T12" fmla="*/ 34 w 81"/>
                <a:gd name="T13" fmla="*/ 91 h 162"/>
                <a:gd name="T14" fmla="*/ 34 w 81"/>
                <a:gd name="T15" fmla="*/ 162 h 162"/>
                <a:gd name="T16" fmla="*/ 0 w 81"/>
                <a:gd name="T17" fmla="*/ 162 h 162"/>
                <a:gd name="T18" fmla="*/ 0 w 81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1" y="2"/>
                  </a:cubicBezTo>
                  <a:lnTo>
                    <a:pt x="81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Freeform 299"/>
            <p:cNvSpPr>
              <a:spLocks noEditPoints="1"/>
            </p:cNvSpPr>
            <p:nvPr/>
          </p:nvSpPr>
          <p:spPr bwMode="auto">
            <a:xfrm>
              <a:off x="5801305" y="5058981"/>
              <a:ext cx="86620" cy="99802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4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3 w 146"/>
                <a:gd name="T11" fmla="*/ 165 h 165"/>
                <a:gd name="T12" fmla="*/ 0 w 146"/>
                <a:gd name="T13" fmla="*/ 83 h 165"/>
                <a:gd name="T14" fmla="*/ 113 w 146"/>
                <a:gd name="T15" fmla="*/ 83 h 165"/>
                <a:gd name="T16" fmla="*/ 113 w 146"/>
                <a:gd name="T17" fmla="*/ 82 h 165"/>
                <a:gd name="T18" fmla="*/ 73 w 146"/>
                <a:gd name="T19" fmla="*/ 31 h 165"/>
                <a:gd name="T20" fmla="*/ 34 w 146"/>
                <a:gd name="T21" fmla="*/ 82 h 165"/>
                <a:gd name="T22" fmla="*/ 34 w 146"/>
                <a:gd name="T23" fmla="*/ 83 h 165"/>
                <a:gd name="T24" fmla="*/ 74 w 146"/>
                <a:gd name="T25" fmla="*/ 136 h 165"/>
                <a:gd name="T26" fmla="*/ 113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4" y="0"/>
                  </a:cubicBezTo>
                  <a:cubicBezTo>
                    <a:pt x="115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5" y="165"/>
                    <a:pt x="73" y="165"/>
                  </a:cubicBezTo>
                  <a:cubicBezTo>
                    <a:pt x="31" y="165"/>
                    <a:pt x="0" y="131"/>
                    <a:pt x="0" y="83"/>
                  </a:cubicBezTo>
                  <a:close/>
                  <a:moveTo>
                    <a:pt x="113" y="83"/>
                  </a:moveTo>
                  <a:lnTo>
                    <a:pt x="113" y="82"/>
                  </a:lnTo>
                  <a:cubicBezTo>
                    <a:pt x="113" y="52"/>
                    <a:pt x="96" y="31"/>
                    <a:pt x="73" y="31"/>
                  </a:cubicBezTo>
                  <a:cubicBezTo>
                    <a:pt x="49" y="31"/>
                    <a:pt x="34" y="52"/>
                    <a:pt x="34" y="82"/>
                  </a:cubicBezTo>
                  <a:lnTo>
                    <a:pt x="34" y="83"/>
                  </a:lnTo>
                  <a:cubicBezTo>
                    <a:pt x="34" y="113"/>
                    <a:pt x="50" y="136"/>
                    <a:pt x="74" y="136"/>
                  </a:cubicBezTo>
                  <a:cubicBezTo>
                    <a:pt x="96" y="135"/>
                    <a:pt x="113" y="112"/>
                    <a:pt x="113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2" name="Freeform 300"/>
            <p:cNvSpPr>
              <a:spLocks/>
            </p:cNvSpPr>
            <p:nvPr/>
          </p:nvSpPr>
          <p:spPr bwMode="auto">
            <a:xfrm>
              <a:off x="5906755" y="5058981"/>
              <a:ext cx="75322" cy="97918"/>
            </a:xfrm>
            <a:custGeom>
              <a:avLst/>
              <a:gdLst>
                <a:gd name="T0" fmla="*/ 0 w 127"/>
                <a:gd name="T1" fmla="*/ 2 h 161"/>
                <a:gd name="T2" fmla="*/ 34 w 127"/>
                <a:gd name="T3" fmla="*/ 2 h 161"/>
                <a:gd name="T4" fmla="*/ 34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3 w 127"/>
                <a:gd name="T13" fmla="*/ 161 h 161"/>
                <a:gd name="T14" fmla="*/ 93 w 127"/>
                <a:gd name="T15" fmla="*/ 64 h 161"/>
                <a:gd name="T16" fmla="*/ 64 w 127"/>
                <a:gd name="T17" fmla="*/ 30 h 161"/>
                <a:gd name="T18" fmla="*/ 34 w 127"/>
                <a:gd name="T19" fmla="*/ 64 h 161"/>
                <a:gd name="T20" fmla="*/ 34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1">
                  <a:moveTo>
                    <a:pt x="0" y="2"/>
                  </a:moveTo>
                  <a:lnTo>
                    <a:pt x="34" y="2"/>
                  </a:lnTo>
                  <a:lnTo>
                    <a:pt x="34" y="26"/>
                  </a:lnTo>
                  <a:cubicBezTo>
                    <a:pt x="43" y="12"/>
                    <a:pt x="55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3" y="161"/>
                  </a:lnTo>
                  <a:lnTo>
                    <a:pt x="93" y="64"/>
                  </a:lnTo>
                  <a:cubicBezTo>
                    <a:pt x="93" y="42"/>
                    <a:pt x="83" y="30"/>
                    <a:pt x="64" y="30"/>
                  </a:cubicBezTo>
                  <a:cubicBezTo>
                    <a:pt x="47" y="30"/>
                    <a:pt x="34" y="43"/>
                    <a:pt x="34" y="64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3" name="Freeform 301"/>
            <p:cNvSpPr>
              <a:spLocks noEditPoints="1"/>
            </p:cNvSpPr>
            <p:nvPr/>
          </p:nvSpPr>
          <p:spPr bwMode="auto">
            <a:xfrm>
              <a:off x="6004673" y="5026970"/>
              <a:ext cx="22596" cy="129930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6 h 215"/>
                <a:gd name="T12" fmla="*/ 35 w 36"/>
                <a:gd name="T13" fmla="*/ 56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6"/>
                  </a:moveTo>
                  <a:lnTo>
                    <a:pt x="35" y="56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4" name="Freeform 302"/>
            <p:cNvSpPr>
              <a:spLocks/>
            </p:cNvSpPr>
            <p:nvPr/>
          </p:nvSpPr>
          <p:spPr bwMode="auto">
            <a:xfrm>
              <a:off x="6046100" y="5058981"/>
              <a:ext cx="73439" cy="99802"/>
            </a:xfrm>
            <a:custGeom>
              <a:avLst/>
              <a:gdLst>
                <a:gd name="T0" fmla="*/ 0 w 123"/>
                <a:gd name="T1" fmla="*/ 83 h 165"/>
                <a:gd name="T2" fmla="*/ 0 w 123"/>
                <a:gd name="T3" fmla="*/ 81 h 165"/>
                <a:gd name="T4" fmla="*/ 72 w 123"/>
                <a:gd name="T5" fmla="*/ 0 h 165"/>
                <a:gd name="T6" fmla="*/ 123 w 123"/>
                <a:gd name="T7" fmla="*/ 21 h 165"/>
                <a:gd name="T8" fmla="*/ 105 w 123"/>
                <a:gd name="T9" fmla="*/ 46 h 165"/>
                <a:gd name="T10" fmla="*/ 72 w 123"/>
                <a:gd name="T11" fmla="*/ 30 h 165"/>
                <a:gd name="T12" fmla="*/ 33 w 123"/>
                <a:gd name="T13" fmla="*/ 81 h 165"/>
                <a:gd name="T14" fmla="*/ 33 w 123"/>
                <a:gd name="T15" fmla="*/ 82 h 165"/>
                <a:gd name="T16" fmla="*/ 72 w 123"/>
                <a:gd name="T17" fmla="*/ 133 h 165"/>
                <a:gd name="T18" fmla="*/ 105 w 123"/>
                <a:gd name="T19" fmla="*/ 117 h 165"/>
                <a:gd name="T20" fmla="*/ 123 w 123"/>
                <a:gd name="T21" fmla="*/ 140 h 165"/>
                <a:gd name="T22" fmla="*/ 71 w 123"/>
                <a:gd name="T23" fmla="*/ 163 h 165"/>
                <a:gd name="T24" fmla="*/ 0 w 123"/>
                <a:gd name="T2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65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31" y="0"/>
                    <a:pt x="72" y="0"/>
                  </a:cubicBezTo>
                  <a:cubicBezTo>
                    <a:pt x="95" y="0"/>
                    <a:pt x="110" y="8"/>
                    <a:pt x="123" y="21"/>
                  </a:cubicBezTo>
                  <a:lnTo>
                    <a:pt x="105" y="46"/>
                  </a:lnTo>
                  <a:cubicBezTo>
                    <a:pt x="96" y="37"/>
                    <a:pt x="87" y="30"/>
                    <a:pt x="72" y="30"/>
                  </a:cubicBezTo>
                  <a:cubicBezTo>
                    <a:pt x="50" y="30"/>
                    <a:pt x="33" y="51"/>
                    <a:pt x="33" y="81"/>
                  </a:cubicBezTo>
                  <a:lnTo>
                    <a:pt x="33" y="82"/>
                  </a:lnTo>
                  <a:cubicBezTo>
                    <a:pt x="33" y="113"/>
                    <a:pt x="50" y="133"/>
                    <a:pt x="72" y="133"/>
                  </a:cubicBezTo>
                  <a:cubicBezTo>
                    <a:pt x="86" y="133"/>
                    <a:pt x="95" y="127"/>
                    <a:pt x="105" y="117"/>
                  </a:cubicBezTo>
                  <a:lnTo>
                    <a:pt x="123" y="140"/>
                  </a:lnTo>
                  <a:cubicBezTo>
                    <a:pt x="111" y="153"/>
                    <a:pt x="95" y="163"/>
                    <a:pt x="71" y="163"/>
                  </a:cubicBezTo>
                  <a:cubicBezTo>
                    <a:pt x="30" y="165"/>
                    <a:pt x="0" y="13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5" name="Rectangle 303"/>
            <p:cNvSpPr>
              <a:spLocks noChangeArrowheads="1"/>
            </p:cNvSpPr>
            <p:nvPr/>
          </p:nvSpPr>
          <p:spPr bwMode="auto">
            <a:xfrm>
              <a:off x="5558393" y="4735099"/>
              <a:ext cx="689192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" name="Freeform 304"/>
            <p:cNvSpPr>
              <a:spLocks noEditPoints="1"/>
            </p:cNvSpPr>
            <p:nvPr/>
          </p:nvSpPr>
          <p:spPr bwMode="auto">
            <a:xfrm>
              <a:off x="5618651" y="4772759"/>
              <a:ext cx="52725" cy="73439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6 h 119"/>
                <a:gd name="T12" fmla="*/ 87 w 87"/>
                <a:gd name="T13" fmla="*/ 85 h 119"/>
                <a:gd name="T14" fmla="*/ 87 w 87"/>
                <a:gd name="T15" fmla="*/ 86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70 h 119"/>
                <a:gd name="T24" fmla="*/ 25 w 87"/>
                <a:gd name="T25" fmla="*/ 70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4 h 119"/>
                <a:gd name="T32" fmla="*/ 64 w 87"/>
                <a:gd name="T33" fmla="*/ 84 h 119"/>
                <a:gd name="T34" fmla="*/ 46 w 87"/>
                <a:gd name="T35" fmla="*/ 70 h 119"/>
                <a:gd name="T36" fmla="*/ 58 w 87"/>
                <a:gd name="T37" fmla="*/ 36 h 119"/>
                <a:gd name="T38" fmla="*/ 42 w 87"/>
                <a:gd name="T39" fmla="*/ 22 h 119"/>
                <a:gd name="T40" fmla="*/ 23 w 87"/>
                <a:gd name="T41" fmla="*/ 22 h 119"/>
                <a:gd name="T42" fmla="*/ 23 w 87"/>
                <a:gd name="T43" fmla="*/ 49 h 119"/>
                <a:gd name="T44" fmla="*/ 41 w 87"/>
                <a:gd name="T45" fmla="*/ 49 h 119"/>
                <a:gd name="T46" fmla="*/ 58 w 87"/>
                <a:gd name="T4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1"/>
                    <a:pt x="66" y="56"/>
                  </a:cubicBezTo>
                  <a:cubicBezTo>
                    <a:pt x="78" y="61"/>
                    <a:pt x="87" y="69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70"/>
                  </a:moveTo>
                  <a:lnTo>
                    <a:pt x="25" y="70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4"/>
                  </a:cubicBezTo>
                  <a:lnTo>
                    <a:pt x="64" y="84"/>
                  </a:lnTo>
                  <a:cubicBezTo>
                    <a:pt x="63" y="75"/>
                    <a:pt x="57" y="70"/>
                    <a:pt x="46" y="70"/>
                  </a:cubicBezTo>
                  <a:close/>
                  <a:moveTo>
                    <a:pt x="58" y="36"/>
                  </a:moveTo>
                  <a:cubicBezTo>
                    <a:pt x="58" y="27"/>
                    <a:pt x="52" y="22"/>
                    <a:pt x="42" y="22"/>
                  </a:cubicBezTo>
                  <a:lnTo>
                    <a:pt x="23" y="22"/>
                  </a:lnTo>
                  <a:lnTo>
                    <a:pt x="23" y="49"/>
                  </a:lnTo>
                  <a:lnTo>
                    <a:pt x="41" y="49"/>
                  </a:lnTo>
                  <a:cubicBezTo>
                    <a:pt x="52" y="49"/>
                    <a:pt x="58" y="45"/>
                    <a:pt x="5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7" name="Freeform 305"/>
            <p:cNvSpPr>
              <a:spLocks noEditPoints="1"/>
            </p:cNvSpPr>
            <p:nvPr/>
          </p:nvSpPr>
          <p:spPr bwMode="auto">
            <a:xfrm>
              <a:off x="5677024" y="4772759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Freeform 306"/>
            <p:cNvSpPr>
              <a:spLocks noEditPoints="1"/>
            </p:cNvSpPr>
            <p:nvPr/>
          </p:nvSpPr>
          <p:spPr bwMode="auto">
            <a:xfrm>
              <a:off x="5750463" y="4774643"/>
              <a:ext cx="54609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9 h 119"/>
                <a:gd name="T28" fmla="*/ 62 w 90"/>
                <a:gd name="T29" fmla="*/ 41 h 119"/>
                <a:gd name="T30" fmla="*/ 62 w 90"/>
                <a:gd name="T31" fmla="*/ 41 h 119"/>
                <a:gd name="T32" fmla="*/ 42 w 90"/>
                <a:gd name="T33" fmla="*/ 24 h 119"/>
                <a:gd name="T34" fmla="*/ 25 w 90"/>
                <a:gd name="T35" fmla="*/ 24 h 119"/>
                <a:gd name="T36" fmla="*/ 25 w 90"/>
                <a:gd name="T37" fmla="*/ 60 h 119"/>
                <a:gd name="T38" fmla="*/ 42 w 90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8"/>
                    <a:pt x="87" y="28"/>
                    <a:pt x="87" y="39"/>
                  </a:cubicBezTo>
                  <a:lnTo>
                    <a:pt x="87" y="40"/>
                  </a:lnTo>
                  <a:cubicBezTo>
                    <a:pt x="87" y="58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9"/>
                  </a:moveTo>
                  <a:cubicBezTo>
                    <a:pt x="55" y="59"/>
                    <a:pt x="61" y="51"/>
                    <a:pt x="62" y="41"/>
                  </a:cubicBezTo>
                  <a:lnTo>
                    <a:pt x="62" y="41"/>
                  </a:lnTo>
                  <a:cubicBezTo>
                    <a:pt x="62" y="29"/>
                    <a:pt x="55" y="24"/>
                    <a:pt x="42" y="24"/>
                  </a:cubicBezTo>
                  <a:lnTo>
                    <a:pt x="25" y="24"/>
                  </a:lnTo>
                  <a:lnTo>
                    <a:pt x="25" y="60"/>
                  </a:lnTo>
                  <a:lnTo>
                    <a:pt x="4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9" name="Freeform 307"/>
            <p:cNvSpPr>
              <a:spLocks/>
            </p:cNvSpPr>
            <p:nvPr/>
          </p:nvSpPr>
          <p:spPr bwMode="auto">
            <a:xfrm>
              <a:off x="5814487" y="4774643"/>
              <a:ext cx="45193" cy="7155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Freeform 308"/>
            <p:cNvSpPr>
              <a:spLocks/>
            </p:cNvSpPr>
            <p:nvPr/>
          </p:nvSpPr>
          <p:spPr bwMode="auto">
            <a:xfrm>
              <a:off x="5895457" y="4774643"/>
              <a:ext cx="64023" cy="7155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9 h 120"/>
                <a:gd name="T6" fmla="*/ 79 w 105"/>
                <a:gd name="T7" fmla="*/ 2 h 120"/>
                <a:gd name="T8" fmla="*/ 105 w 105"/>
                <a:gd name="T9" fmla="*/ 2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4 h 120"/>
                <a:gd name="T16" fmla="*/ 52 w 105"/>
                <a:gd name="T17" fmla="*/ 93 h 120"/>
                <a:gd name="T18" fmla="*/ 52 w 105"/>
                <a:gd name="T19" fmla="*/ 93 h 120"/>
                <a:gd name="T20" fmla="*/ 25 w 105"/>
                <a:gd name="T21" fmla="*/ 44 h 120"/>
                <a:gd name="T22" fmla="*/ 25 w 105"/>
                <a:gd name="T23" fmla="*/ 119 h 120"/>
                <a:gd name="T24" fmla="*/ 1 w 105"/>
                <a:gd name="T25" fmla="*/ 119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9"/>
                  </a:lnTo>
                  <a:lnTo>
                    <a:pt x="79" y="2"/>
                  </a:lnTo>
                  <a:lnTo>
                    <a:pt x="105" y="2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4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25" y="44"/>
                  </a:lnTo>
                  <a:lnTo>
                    <a:pt x="25" y="119"/>
                  </a:lnTo>
                  <a:lnTo>
                    <a:pt x="1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Freeform 309"/>
            <p:cNvSpPr>
              <a:spLocks/>
            </p:cNvSpPr>
            <p:nvPr/>
          </p:nvSpPr>
          <p:spPr bwMode="auto">
            <a:xfrm>
              <a:off x="5972662" y="4774643"/>
              <a:ext cx="47077" cy="71555"/>
            </a:xfrm>
            <a:custGeom>
              <a:avLst/>
              <a:gdLst>
                <a:gd name="T0" fmla="*/ 1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1 w 78"/>
                <a:gd name="T11" fmla="*/ 48 h 119"/>
                <a:gd name="T12" fmla="*/ 71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1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1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2" name="Freeform 310"/>
            <p:cNvSpPr>
              <a:spLocks/>
            </p:cNvSpPr>
            <p:nvPr/>
          </p:nvSpPr>
          <p:spPr bwMode="auto">
            <a:xfrm>
              <a:off x="6025387" y="4776525"/>
              <a:ext cx="50843" cy="69673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3" name="Freeform 311"/>
            <p:cNvSpPr>
              <a:spLocks noEditPoints="1"/>
            </p:cNvSpPr>
            <p:nvPr/>
          </p:nvSpPr>
          <p:spPr bwMode="auto">
            <a:xfrm>
              <a:off x="6074346" y="4776525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4" name="Freeform 312"/>
            <p:cNvSpPr>
              <a:spLocks/>
            </p:cNvSpPr>
            <p:nvPr/>
          </p:nvSpPr>
          <p:spPr bwMode="auto">
            <a:xfrm>
              <a:off x="6149667" y="4776525"/>
              <a:ext cx="43310" cy="69673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5" name="Freeform 313"/>
            <p:cNvSpPr>
              <a:spLocks/>
            </p:cNvSpPr>
            <p:nvPr/>
          </p:nvSpPr>
          <p:spPr bwMode="auto">
            <a:xfrm>
              <a:off x="6594064" y="5026970"/>
              <a:ext cx="94152" cy="131813"/>
            </a:xfrm>
            <a:custGeom>
              <a:avLst/>
              <a:gdLst>
                <a:gd name="T0" fmla="*/ 0 w 156"/>
                <a:gd name="T1" fmla="*/ 109 h 217"/>
                <a:gd name="T2" fmla="*/ 0 w 156"/>
                <a:gd name="T3" fmla="*/ 108 h 217"/>
                <a:gd name="T4" fmla="*/ 91 w 156"/>
                <a:gd name="T5" fmla="*/ 0 h 217"/>
                <a:gd name="T6" fmla="*/ 155 w 156"/>
                <a:gd name="T7" fmla="*/ 27 h 217"/>
                <a:gd name="T8" fmla="*/ 141 w 156"/>
                <a:gd name="T9" fmla="*/ 44 h 217"/>
                <a:gd name="T10" fmla="*/ 91 w 156"/>
                <a:gd name="T11" fmla="*/ 23 h 217"/>
                <a:gd name="T12" fmla="*/ 23 w 156"/>
                <a:gd name="T13" fmla="*/ 109 h 217"/>
                <a:gd name="T14" fmla="*/ 23 w 156"/>
                <a:gd name="T15" fmla="*/ 110 h 217"/>
                <a:gd name="T16" fmla="*/ 91 w 156"/>
                <a:gd name="T17" fmla="*/ 196 h 217"/>
                <a:gd name="T18" fmla="*/ 142 w 156"/>
                <a:gd name="T19" fmla="*/ 173 h 217"/>
                <a:gd name="T20" fmla="*/ 156 w 156"/>
                <a:gd name="T21" fmla="*/ 188 h 217"/>
                <a:gd name="T22" fmla="*/ 90 w 156"/>
                <a:gd name="T23" fmla="*/ 217 h 217"/>
                <a:gd name="T24" fmla="*/ 0 w 156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217">
                  <a:moveTo>
                    <a:pt x="0" y="109"/>
                  </a:moveTo>
                  <a:lnTo>
                    <a:pt x="0" y="108"/>
                  </a:lnTo>
                  <a:cubicBezTo>
                    <a:pt x="0" y="44"/>
                    <a:pt x="40" y="0"/>
                    <a:pt x="91" y="0"/>
                  </a:cubicBezTo>
                  <a:cubicBezTo>
                    <a:pt x="120" y="0"/>
                    <a:pt x="138" y="10"/>
                    <a:pt x="155" y="27"/>
                  </a:cubicBezTo>
                  <a:lnTo>
                    <a:pt x="141" y="44"/>
                  </a:lnTo>
                  <a:cubicBezTo>
                    <a:pt x="127" y="32"/>
                    <a:pt x="112" y="23"/>
                    <a:pt x="91" y="23"/>
                  </a:cubicBezTo>
                  <a:cubicBezTo>
                    <a:pt x="52" y="23"/>
                    <a:pt x="23" y="58"/>
                    <a:pt x="23" y="109"/>
                  </a:cubicBezTo>
                  <a:lnTo>
                    <a:pt x="23" y="110"/>
                  </a:lnTo>
                  <a:cubicBezTo>
                    <a:pt x="23" y="162"/>
                    <a:pt x="53" y="196"/>
                    <a:pt x="91" y="196"/>
                  </a:cubicBezTo>
                  <a:cubicBezTo>
                    <a:pt x="112" y="196"/>
                    <a:pt x="127" y="188"/>
                    <a:pt x="142" y="173"/>
                  </a:cubicBezTo>
                  <a:lnTo>
                    <a:pt x="156" y="188"/>
                  </a:lnTo>
                  <a:cubicBezTo>
                    <a:pt x="138" y="205"/>
                    <a:pt x="118" y="217"/>
                    <a:pt x="90" y="217"/>
                  </a:cubicBezTo>
                  <a:cubicBezTo>
                    <a:pt x="39" y="215"/>
                    <a:pt x="0" y="173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" name="Freeform 314"/>
            <p:cNvSpPr>
              <a:spLocks/>
            </p:cNvSpPr>
            <p:nvPr/>
          </p:nvSpPr>
          <p:spPr bwMode="auto">
            <a:xfrm>
              <a:off x="6697631" y="5062747"/>
              <a:ext cx="80971" cy="122398"/>
            </a:xfrm>
            <a:custGeom>
              <a:avLst/>
              <a:gdLst>
                <a:gd name="T0" fmla="*/ 113 w 135"/>
                <a:gd name="T1" fmla="*/ 0 h 202"/>
                <a:gd name="T2" fmla="*/ 135 w 135"/>
                <a:gd name="T3" fmla="*/ 0 h 202"/>
                <a:gd name="T4" fmla="*/ 80 w 135"/>
                <a:gd name="T5" fmla="*/ 159 h 202"/>
                <a:gd name="T6" fmla="*/ 35 w 135"/>
                <a:gd name="T7" fmla="*/ 202 h 202"/>
                <a:gd name="T8" fmla="*/ 7 w 135"/>
                <a:gd name="T9" fmla="*/ 195 h 202"/>
                <a:gd name="T10" fmla="*/ 14 w 135"/>
                <a:gd name="T11" fmla="*/ 177 h 202"/>
                <a:gd name="T12" fmla="*/ 34 w 135"/>
                <a:gd name="T13" fmla="*/ 184 h 202"/>
                <a:gd name="T14" fmla="*/ 60 w 135"/>
                <a:gd name="T15" fmla="*/ 157 h 202"/>
                <a:gd name="T16" fmla="*/ 0 w 135"/>
                <a:gd name="T17" fmla="*/ 1 h 202"/>
                <a:gd name="T18" fmla="*/ 24 w 135"/>
                <a:gd name="T19" fmla="*/ 1 h 202"/>
                <a:gd name="T20" fmla="*/ 70 w 135"/>
                <a:gd name="T21" fmla="*/ 130 h 202"/>
                <a:gd name="T22" fmla="*/ 113 w 135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02">
                  <a:moveTo>
                    <a:pt x="113" y="0"/>
                  </a:moveTo>
                  <a:lnTo>
                    <a:pt x="135" y="0"/>
                  </a:lnTo>
                  <a:lnTo>
                    <a:pt x="80" y="159"/>
                  </a:lnTo>
                  <a:cubicBezTo>
                    <a:pt x="69" y="191"/>
                    <a:pt x="55" y="202"/>
                    <a:pt x="35" y="202"/>
                  </a:cubicBezTo>
                  <a:cubicBezTo>
                    <a:pt x="25" y="202"/>
                    <a:pt x="16" y="200"/>
                    <a:pt x="7" y="195"/>
                  </a:cubicBezTo>
                  <a:lnTo>
                    <a:pt x="14" y="177"/>
                  </a:lnTo>
                  <a:cubicBezTo>
                    <a:pt x="20" y="181"/>
                    <a:pt x="26" y="184"/>
                    <a:pt x="34" y="184"/>
                  </a:cubicBezTo>
                  <a:cubicBezTo>
                    <a:pt x="45" y="184"/>
                    <a:pt x="52" y="177"/>
                    <a:pt x="60" y="157"/>
                  </a:cubicBezTo>
                  <a:lnTo>
                    <a:pt x="0" y="1"/>
                  </a:lnTo>
                  <a:lnTo>
                    <a:pt x="24" y="1"/>
                  </a:lnTo>
                  <a:lnTo>
                    <a:pt x="70" y="13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7" name="Freeform 315"/>
            <p:cNvSpPr>
              <a:spLocks noEditPoints="1"/>
            </p:cNvSpPr>
            <p:nvPr/>
          </p:nvSpPr>
          <p:spPr bwMode="auto">
            <a:xfrm>
              <a:off x="6799315" y="5025087"/>
              <a:ext cx="79088" cy="131813"/>
            </a:xfrm>
            <a:custGeom>
              <a:avLst/>
              <a:gdLst>
                <a:gd name="T0" fmla="*/ 21 w 133"/>
                <a:gd name="T1" fmla="*/ 187 h 218"/>
                <a:gd name="T2" fmla="*/ 21 w 133"/>
                <a:gd name="T3" fmla="*/ 216 h 218"/>
                <a:gd name="T4" fmla="*/ 0 w 133"/>
                <a:gd name="T5" fmla="*/ 216 h 218"/>
                <a:gd name="T6" fmla="*/ 0 w 133"/>
                <a:gd name="T7" fmla="*/ 0 h 218"/>
                <a:gd name="T8" fmla="*/ 21 w 133"/>
                <a:gd name="T9" fmla="*/ 0 h 218"/>
                <a:gd name="T10" fmla="*/ 21 w 133"/>
                <a:gd name="T11" fmla="*/ 90 h 218"/>
                <a:gd name="T12" fmla="*/ 71 w 133"/>
                <a:gd name="T13" fmla="*/ 57 h 218"/>
                <a:gd name="T14" fmla="*/ 133 w 133"/>
                <a:gd name="T15" fmla="*/ 136 h 218"/>
                <a:gd name="T16" fmla="*/ 133 w 133"/>
                <a:gd name="T17" fmla="*/ 138 h 218"/>
                <a:gd name="T18" fmla="*/ 71 w 133"/>
                <a:gd name="T19" fmla="*/ 218 h 218"/>
                <a:gd name="T20" fmla="*/ 21 w 133"/>
                <a:gd name="T21" fmla="*/ 187 h 218"/>
                <a:gd name="T22" fmla="*/ 111 w 133"/>
                <a:gd name="T23" fmla="*/ 139 h 218"/>
                <a:gd name="T24" fmla="*/ 111 w 133"/>
                <a:gd name="T25" fmla="*/ 137 h 218"/>
                <a:gd name="T26" fmla="*/ 67 w 133"/>
                <a:gd name="T27" fmla="*/ 77 h 218"/>
                <a:gd name="T28" fmla="*/ 20 w 133"/>
                <a:gd name="T29" fmla="*/ 137 h 218"/>
                <a:gd name="T30" fmla="*/ 20 w 133"/>
                <a:gd name="T31" fmla="*/ 139 h 218"/>
                <a:gd name="T32" fmla="*/ 67 w 133"/>
                <a:gd name="T33" fmla="*/ 199 h 218"/>
                <a:gd name="T34" fmla="*/ 111 w 133"/>
                <a:gd name="T35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18">
                  <a:moveTo>
                    <a:pt x="21" y="187"/>
                  </a:moveTo>
                  <a:lnTo>
                    <a:pt x="21" y="21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cubicBezTo>
                    <a:pt x="31" y="72"/>
                    <a:pt x="47" y="57"/>
                    <a:pt x="71" y="57"/>
                  </a:cubicBezTo>
                  <a:cubicBezTo>
                    <a:pt x="102" y="57"/>
                    <a:pt x="133" y="85"/>
                    <a:pt x="133" y="136"/>
                  </a:cubicBezTo>
                  <a:lnTo>
                    <a:pt x="133" y="138"/>
                  </a:lnTo>
                  <a:cubicBezTo>
                    <a:pt x="133" y="190"/>
                    <a:pt x="103" y="218"/>
                    <a:pt x="71" y="218"/>
                  </a:cubicBezTo>
                  <a:cubicBezTo>
                    <a:pt x="46" y="218"/>
                    <a:pt x="31" y="205"/>
                    <a:pt x="21" y="187"/>
                  </a:cubicBezTo>
                  <a:close/>
                  <a:moveTo>
                    <a:pt x="111" y="139"/>
                  </a:moveTo>
                  <a:lnTo>
                    <a:pt x="111" y="137"/>
                  </a:lnTo>
                  <a:cubicBezTo>
                    <a:pt x="111" y="99"/>
                    <a:pt x="91" y="77"/>
                    <a:pt x="67" y="77"/>
                  </a:cubicBezTo>
                  <a:cubicBezTo>
                    <a:pt x="42" y="77"/>
                    <a:pt x="20" y="101"/>
                    <a:pt x="20" y="137"/>
                  </a:cubicBezTo>
                  <a:lnTo>
                    <a:pt x="20" y="139"/>
                  </a:lnTo>
                  <a:cubicBezTo>
                    <a:pt x="20" y="176"/>
                    <a:pt x="42" y="199"/>
                    <a:pt x="67" y="199"/>
                  </a:cubicBezTo>
                  <a:cubicBezTo>
                    <a:pt x="92" y="199"/>
                    <a:pt x="111" y="177"/>
                    <a:pt x="111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8" name="Freeform 316"/>
            <p:cNvSpPr>
              <a:spLocks noEditPoints="1"/>
            </p:cNvSpPr>
            <p:nvPr/>
          </p:nvSpPr>
          <p:spPr bwMode="auto">
            <a:xfrm>
              <a:off x="6895351" y="5060865"/>
              <a:ext cx="82854" cy="97918"/>
            </a:xfrm>
            <a:custGeom>
              <a:avLst/>
              <a:gdLst>
                <a:gd name="T0" fmla="*/ 0 w 137"/>
                <a:gd name="T1" fmla="*/ 82 h 163"/>
                <a:gd name="T2" fmla="*/ 0 w 137"/>
                <a:gd name="T3" fmla="*/ 80 h 163"/>
                <a:gd name="T4" fmla="*/ 68 w 137"/>
                <a:gd name="T5" fmla="*/ 0 h 163"/>
                <a:gd name="T6" fmla="*/ 137 w 137"/>
                <a:gd name="T7" fmla="*/ 80 h 163"/>
                <a:gd name="T8" fmla="*/ 137 w 137"/>
                <a:gd name="T9" fmla="*/ 81 h 163"/>
                <a:gd name="T10" fmla="*/ 68 w 137"/>
                <a:gd name="T11" fmla="*/ 161 h 163"/>
                <a:gd name="T12" fmla="*/ 0 w 137"/>
                <a:gd name="T13" fmla="*/ 82 h 163"/>
                <a:gd name="T14" fmla="*/ 116 w 137"/>
                <a:gd name="T15" fmla="*/ 82 h 163"/>
                <a:gd name="T16" fmla="*/ 116 w 137"/>
                <a:gd name="T17" fmla="*/ 81 h 163"/>
                <a:gd name="T18" fmla="*/ 69 w 137"/>
                <a:gd name="T19" fmla="*/ 20 h 163"/>
                <a:gd name="T20" fmla="*/ 22 w 137"/>
                <a:gd name="T21" fmla="*/ 81 h 163"/>
                <a:gd name="T22" fmla="*/ 22 w 137"/>
                <a:gd name="T23" fmla="*/ 82 h 163"/>
                <a:gd name="T24" fmla="*/ 70 w 137"/>
                <a:gd name="T25" fmla="*/ 144 h 163"/>
                <a:gd name="T26" fmla="*/ 116 w 137"/>
                <a:gd name="T27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63">
                  <a:moveTo>
                    <a:pt x="0" y="82"/>
                  </a:moveTo>
                  <a:lnTo>
                    <a:pt x="0" y="80"/>
                  </a:lnTo>
                  <a:cubicBezTo>
                    <a:pt x="0" y="35"/>
                    <a:pt x="28" y="0"/>
                    <a:pt x="68" y="0"/>
                  </a:cubicBezTo>
                  <a:cubicBezTo>
                    <a:pt x="109" y="0"/>
                    <a:pt x="137" y="34"/>
                    <a:pt x="137" y="80"/>
                  </a:cubicBezTo>
                  <a:lnTo>
                    <a:pt x="137" y="81"/>
                  </a:lnTo>
                  <a:cubicBezTo>
                    <a:pt x="137" y="126"/>
                    <a:pt x="109" y="161"/>
                    <a:pt x="68" y="161"/>
                  </a:cubicBezTo>
                  <a:cubicBezTo>
                    <a:pt x="29" y="163"/>
                    <a:pt x="0" y="128"/>
                    <a:pt x="0" y="82"/>
                  </a:cubicBezTo>
                  <a:close/>
                  <a:moveTo>
                    <a:pt x="116" y="82"/>
                  </a:moveTo>
                  <a:lnTo>
                    <a:pt x="116" y="81"/>
                  </a:lnTo>
                  <a:cubicBezTo>
                    <a:pt x="116" y="46"/>
                    <a:pt x="95" y="20"/>
                    <a:pt x="69" y="20"/>
                  </a:cubicBezTo>
                  <a:cubicBezTo>
                    <a:pt x="41" y="20"/>
                    <a:pt x="22" y="46"/>
                    <a:pt x="22" y="81"/>
                  </a:cubicBezTo>
                  <a:lnTo>
                    <a:pt x="22" y="82"/>
                  </a:lnTo>
                  <a:cubicBezTo>
                    <a:pt x="22" y="117"/>
                    <a:pt x="42" y="144"/>
                    <a:pt x="70" y="144"/>
                  </a:cubicBezTo>
                  <a:cubicBezTo>
                    <a:pt x="96" y="143"/>
                    <a:pt x="116" y="116"/>
                    <a:pt x="116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9" name="Freeform 317"/>
            <p:cNvSpPr>
              <a:spLocks/>
            </p:cNvSpPr>
            <p:nvPr/>
          </p:nvSpPr>
          <p:spPr bwMode="auto">
            <a:xfrm>
              <a:off x="7000801" y="5060865"/>
              <a:ext cx="45193" cy="96036"/>
            </a:xfrm>
            <a:custGeom>
              <a:avLst/>
              <a:gdLst>
                <a:gd name="T0" fmla="*/ 0 w 75"/>
                <a:gd name="T1" fmla="*/ 4 h 159"/>
                <a:gd name="T2" fmla="*/ 21 w 75"/>
                <a:gd name="T3" fmla="*/ 4 h 159"/>
                <a:gd name="T4" fmla="*/ 21 w 75"/>
                <a:gd name="T5" fmla="*/ 38 h 159"/>
                <a:gd name="T6" fmla="*/ 75 w 75"/>
                <a:gd name="T7" fmla="*/ 1 h 159"/>
                <a:gd name="T8" fmla="*/ 75 w 75"/>
                <a:gd name="T9" fmla="*/ 25 h 159"/>
                <a:gd name="T10" fmla="*/ 73 w 75"/>
                <a:gd name="T11" fmla="*/ 25 h 159"/>
                <a:gd name="T12" fmla="*/ 21 w 75"/>
                <a:gd name="T13" fmla="*/ 85 h 159"/>
                <a:gd name="T14" fmla="*/ 21 w 75"/>
                <a:gd name="T15" fmla="*/ 159 h 159"/>
                <a:gd name="T16" fmla="*/ 0 w 75"/>
                <a:gd name="T17" fmla="*/ 159 h 159"/>
                <a:gd name="T18" fmla="*/ 0 w 75"/>
                <a:gd name="T1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9">
                  <a:moveTo>
                    <a:pt x="0" y="4"/>
                  </a:moveTo>
                  <a:lnTo>
                    <a:pt x="21" y="4"/>
                  </a:lnTo>
                  <a:lnTo>
                    <a:pt x="21" y="38"/>
                  </a:lnTo>
                  <a:cubicBezTo>
                    <a:pt x="30" y="16"/>
                    <a:pt x="48" y="0"/>
                    <a:pt x="75" y="1"/>
                  </a:cubicBezTo>
                  <a:lnTo>
                    <a:pt x="75" y="25"/>
                  </a:lnTo>
                  <a:lnTo>
                    <a:pt x="73" y="25"/>
                  </a:lnTo>
                  <a:cubicBezTo>
                    <a:pt x="45" y="25"/>
                    <a:pt x="21" y="45"/>
                    <a:pt x="21" y="85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Freeform 318"/>
            <p:cNvSpPr>
              <a:spLocks noEditPoints="1"/>
            </p:cNvSpPr>
            <p:nvPr/>
          </p:nvSpPr>
          <p:spPr bwMode="auto">
            <a:xfrm>
              <a:off x="7055408" y="5060865"/>
              <a:ext cx="80971" cy="122398"/>
            </a:xfrm>
            <a:custGeom>
              <a:avLst/>
              <a:gdLst>
                <a:gd name="T0" fmla="*/ 6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2 w 134"/>
                <a:gd name="T7" fmla="*/ 139 h 204"/>
                <a:gd name="T8" fmla="*/ 112 w 134"/>
                <a:gd name="T9" fmla="*/ 116 h 204"/>
                <a:gd name="T10" fmla="*/ 61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1 w 134"/>
                <a:gd name="T17" fmla="*/ 0 h 204"/>
                <a:gd name="T18" fmla="*/ 112 w 134"/>
                <a:gd name="T19" fmla="*/ 31 h 204"/>
                <a:gd name="T20" fmla="*/ 112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6 w 134"/>
                <a:gd name="T27" fmla="*/ 186 h 204"/>
                <a:gd name="T28" fmla="*/ 65 w 134"/>
                <a:gd name="T29" fmla="*/ 204 h 204"/>
                <a:gd name="T30" fmla="*/ 6 w 134"/>
                <a:gd name="T31" fmla="*/ 188 h 204"/>
                <a:gd name="T32" fmla="*/ 114 w 134"/>
                <a:gd name="T33" fmla="*/ 75 h 204"/>
                <a:gd name="T34" fmla="*/ 114 w 134"/>
                <a:gd name="T35" fmla="*/ 75 h 204"/>
                <a:gd name="T36" fmla="*/ 67 w 134"/>
                <a:gd name="T37" fmla="*/ 20 h 204"/>
                <a:gd name="T38" fmla="*/ 24 w 134"/>
                <a:gd name="T39" fmla="*/ 74 h 204"/>
                <a:gd name="T40" fmla="*/ 24 w 134"/>
                <a:gd name="T41" fmla="*/ 74 h 204"/>
                <a:gd name="T42" fmla="*/ 67 w 134"/>
                <a:gd name="T43" fmla="*/ 129 h 204"/>
                <a:gd name="T44" fmla="*/ 114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6" y="188"/>
                  </a:moveTo>
                  <a:lnTo>
                    <a:pt x="15" y="170"/>
                  </a:lnTo>
                  <a:cubicBezTo>
                    <a:pt x="30" y="180"/>
                    <a:pt x="47" y="185"/>
                    <a:pt x="65" y="185"/>
                  </a:cubicBezTo>
                  <a:cubicBezTo>
                    <a:pt x="94" y="185"/>
                    <a:pt x="112" y="170"/>
                    <a:pt x="112" y="139"/>
                  </a:cubicBezTo>
                  <a:lnTo>
                    <a:pt x="112" y="116"/>
                  </a:lnTo>
                  <a:cubicBezTo>
                    <a:pt x="101" y="134"/>
                    <a:pt x="86" y="149"/>
                    <a:pt x="61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1" y="0"/>
                  </a:cubicBezTo>
                  <a:cubicBezTo>
                    <a:pt x="86" y="0"/>
                    <a:pt x="101" y="14"/>
                    <a:pt x="112" y="31"/>
                  </a:cubicBezTo>
                  <a:lnTo>
                    <a:pt x="112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7" y="176"/>
                    <a:pt x="116" y="186"/>
                  </a:cubicBezTo>
                  <a:cubicBezTo>
                    <a:pt x="103" y="199"/>
                    <a:pt x="86" y="204"/>
                    <a:pt x="65" y="204"/>
                  </a:cubicBezTo>
                  <a:cubicBezTo>
                    <a:pt x="45" y="204"/>
                    <a:pt x="25" y="199"/>
                    <a:pt x="6" y="188"/>
                  </a:cubicBezTo>
                  <a:close/>
                  <a:moveTo>
                    <a:pt x="114" y="75"/>
                  </a:moveTo>
                  <a:lnTo>
                    <a:pt x="114" y="75"/>
                  </a:lnTo>
                  <a:cubicBezTo>
                    <a:pt x="114" y="41"/>
                    <a:pt x="91" y="20"/>
                    <a:pt x="67" y="20"/>
                  </a:cubicBezTo>
                  <a:cubicBezTo>
                    <a:pt x="42" y="20"/>
                    <a:pt x="24" y="40"/>
                    <a:pt x="24" y="74"/>
                  </a:cubicBezTo>
                  <a:lnTo>
                    <a:pt x="24" y="74"/>
                  </a:lnTo>
                  <a:cubicBezTo>
                    <a:pt x="24" y="108"/>
                    <a:pt x="44" y="129"/>
                    <a:pt x="67" y="129"/>
                  </a:cubicBezTo>
                  <a:cubicBezTo>
                    <a:pt x="90" y="129"/>
                    <a:pt x="114" y="108"/>
                    <a:pt x="114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Rectangle 319"/>
            <p:cNvSpPr>
              <a:spLocks noChangeArrowheads="1"/>
            </p:cNvSpPr>
            <p:nvPr/>
          </p:nvSpPr>
          <p:spPr bwMode="auto">
            <a:xfrm>
              <a:off x="6464134" y="4735099"/>
              <a:ext cx="80594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Freeform 320"/>
            <p:cNvSpPr>
              <a:spLocks noEditPoints="1"/>
            </p:cNvSpPr>
            <p:nvPr/>
          </p:nvSpPr>
          <p:spPr bwMode="auto">
            <a:xfrm>
              <a:off x="6501795" y="4772759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Freeform 321"/>
            <p:cNvSpPr>
              <a:spLocks/>
            </p:cNvSpPr>
            <p:nvPr/>
          </p:nvSpPr>
          <p:spPr bwMode="auto">
            <a:xfrm>
              <a:off x="6569584" y="4772759"/>
              <a:ext cx="56491" cy="73439"/>
            </a:xfrm>
            <a:custGeom>
              <a:avLst/>
              <a:gdLst>
                <a:gd name="T0" fmla="*/ 0 w 92"/>
                <a:gd name="T1" fmla="*/ 61 h 122"/>
                <a:gd name="T2" fmla="*/ 0 w 92"/>
                <a:gd name="T3" fmla="*/ 59 h 122"/>
                <a:gd name="T4" fmla="*/ 54 w 92"/>
                <a:gd name="T5" fmla="*/ 0 h 122"/>
                <a:gd name="T6" fmla="*/ 91 w 92"/>
                <a:gd name="T7" fmla="*/ 16 h 122"/>
                <a:gd name="T8" fmla="*/ 76 w 92"/>
                <a:gd name="T9" fmla="*/ 34 h 122"/>
                <a:gd name="T10" fmla="*/ 52 w 92"/>
                <a:gd name="T11" fmla="*/ 22 h 122"/>
                <a:gd name="T12" fmla="*/ 25 w 92"/>
                <a:gd name="T13" fmla="*/ 59 h 122"/>
                <a:gd name="T14" fmla="*/ 25 w 92"/>
                <a:gd name="T15" fmla="*/ 59 h 122"/>
                <a:gd name="T16" fmla="*/ 52 w 92"/>
                <a:gd name="T17" fmla="*/ 97 h 122"/>
                <a:gd name="T18" fmla="*/ 77 w 92"/>
                <a:gd name="T19" fmla="*/ 84 h 122"/>
                <a:gd name="T20" fmla="*/ 92 w 92"/>
                <a:gd name="T21" fmla="*/ 102 h 122"/>
                <a:gd name="T22" fmla="*/ 52 w 92"/>
                <a:gd name="T23" fmla="*/ 119 h 122"/>
                <a:gd name="T24" fmla="*/ 0 w 92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1"/>
                  </a:moveTo>
                  <a:lnTo>
                    <a:pt x="0" y="59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4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59"/>
                  </a:cubicBezTo>
                  <a:lnTo>
                    <a:pt x="25" y="59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4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322"/>
            <p:cNvSpPr>
              <a:spLocks/>
            </p:cNvSpPr>
            <p:nvPr/>
          </p:nvSpPr>
          <p:spPr bwMode="auto">
            <a:xfrm>
              <a:off x="6631725" y="4772759"/>
              <a:ext cx="54609" cy="73439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20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4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20"/>
                    <a:pt x="52" y="120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323"/>
            <p:cNvSpPr>
              <a:spLocks/>
            </p:cNvSpPr>
            <p:nvPr/>
          </p:nvSpPr>
          <p:spPr bwMode="auto">
            <a:xfrm>
              <a:off x="6697631" y="4774643"/>
              <a:ext cx="45193" cy="7155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Freeform 324"/>
            <p:cNvSpPr>
              <a:spLocks/>
            </p:cNvSpPr>
            <p:nvPr/>
          </p:nvSpPr>
          <p:spPr bwMode="auto">
            <a:xfrm>
              <a:off x="6756006" y="4774643"/>
              <a:ext cx="43310" cy="7155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Freeform 325"/>
            <p:cNvSpPr>
              <a:spLocks/>
            </p:cNvSpPr>
            <p:nvPr/>
          </p:nvSpPr>
          <p:spPr bwMode="auto">
            <a:xfrm>
              <a:off x="6808731" y="4774643"/>
              <a:ext cx="45193" cy="7155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Freeform 326"/>
            <p:cNvSpPr>
              <a:spLocks noEditPoints="1"/>
            </p:cNvSpPr>
            <p:nvPr/>
          </p:nvSpPr>
          <p:spPr bwMode="auto">
            <a:xfrm>
              <a:off x="6867104" y="4774643"/>
              <a:ext cx="54609" cy="7155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Freeform 327"/>
            <p:cNvSpPr>
              <a:spLocks noEditPoints="1"/>
            </p:cNvSpPr>
            <p:nvPr/>
          </p:nvSpPr>
          <p:spPr bwMode="auto">
            <a:xfrm>
              <a:off x="6925479" y="4774643"/>
              <a:ext cx="65907" cy="7155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328"/>
            <p:cNvSpPr>
              <a:spLocks/>
            </p:cNvSpPr>
            <p:nvPr/>
          </p:nvSpPr>
          <p:spPr bwMode="auto">
            <a:xfrm>
              <a:off x="6987619" y="4776525"/>
              <a:ext cx="50843" cy="69673"/>
            </a:xfrm>
            <a:custGeom>
              <a:avLst/>
              <a:gdLst>
                <a:gd name="T0" fmla="*/ 31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1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1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Freeform 329"/>
            <p:cNvSpPr>
              <a:spLocks noEditPoints="1"/>
            </p:cNvSpPr>
            <p:nvPr/>
          </p:nvSpPr>
          <p:spPr bwMode="auto">
            <a:xfrm>
              <a:off x="7042228" y="4774643"/>
              <a:ext cx="65907" cy="73439"/>
            </a:xfrm>
            <a:custGeom>
              <a:avLst/>
              <a:gdLst>
                <a:gd name="T0" fmla="*/ 1 w 108"/>
                <a:gd name="T1" fmla="*/ 63 h 124"/>
                <a:gd name="T2" fmla="*/ 1 w 108"/>
                <a:gd name="T3" fmla="*/ 60 h 124"/>
                <a:gd name="T4" fmla="*/ 55 w 108"/>
                <a:gd name="T5" fmla="*/ 0 h 124"/>
                <a:gd name="T6" fmla="*/ 108 w 108"/>
                <a:gd name="T7" fmla="*/ 60 h 124"/>
                <a:gd name="T8" fmla="*/ 108 w 108"/>
                <a:gd name="T9" fmla="*/ 63 h 124"/>
                <a:gd name="T10" fmla="*/ 55 w 108"/>
                <a:gd name="T11" fmla="*/ 123 h 124"/>
                <a:gd name="T12" fmla="*/ 1 w 108"/>
                <a:gd name="T13" fmla="*/ 63 h 124"/>
                <a:gd name="T14" fmla="*/ 82 w 108"/>
                <a:gd name="T15" fmla="*/ 63 h 124"/>
                <a:gd name="T16" fmla="*/ 82 w 108"/>
                <a:gd name="T17" fmla="*/ 63 h 124"/>
                <a:gd name="T18" fmla="*/ 55 w 108"/>
                <a:gd name="T19" fmla="*/ 23 h 124"/>
                <a:gd name="T20" fmla="*/ 26 w 108"/>
                <a:gd name="T21" fmla="*/ 60 h 124"/>
                <a:gd name="T22" fmla="*/ 26 w 108"/>
                <a:gd name="T23" fmla="*/ 61 h 124"/>
                <a:gd name="T24" fmla="*/ 55 w 108"/>
                <a:gd name="T25" fmla="*/ 100 h 124"/>
                <a:gd name="T26" fmla="*/ 82 w 108"/>
                <a:gd name="T27" fmla="*/ 6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4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3" y="0"/>
                    <a:pt x="55" y="0"/>
                  </a:cubicBezTo>
                  <a:cubicBezTo>
                    <a:pt x="86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6" y="123"/>
                    <a:pt x="55" y="123"/>
                  </a:cubicBezTo>
                  <a:cubicBezTo>
                    <a:pt x="22" y="124"/>
                    <a:pt x="0" y="99"/>
                    <a:pt x="1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1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1" y="101"/>
                    <a:pt x="82" y="86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Freeform 330"/>
            <p:cNvSpPr>
              <a:spLocks noEditPoints="1"/>
            </p:cNvSpPr>
            <p:nvPr/>
          </p:nvSpPr>
          <p:spPr bwMode="auto">
            <a:xfrm>
              <a:off x="7119432" y="4776525"/>
              <a:ext cx="54609" cy="69673"/>
            </a:xfrm>
            <a:custGeom>
              <a:avLst/>
              <a:gdLst>
                <a:gd name="T0" fmla="*/ 0 w 90"/>
                <a:gd name="T1" fmla="*/ 0 h 118"/>
                <a:gd name="T2" fmla="*/ 45 w 90"/>
                <a:gd name="T3" fmla="*/ 0 h 118"/>
                <a:gd name="T4" fmla="*/ 78 w 90"/>
                <a:gd name="T5" fmla="*/ 11 h 118"/>
                <a:gd name="T6" fmla="*/ 88 w 90"/>
                <a:gd name="T7" fmla="*/ 38 h 118"/>
                <a:gd name="T8" fmla="*/ 88 w 90"/>
                <a:gd name="T9" fmla="*/ 40 h 118"/>
                <a:gd name="T10" fmla="*/ 65 w 90"/>
                <a:gd name="T11" fmla="*/ 75 h 118"/>
                <a:gd name="T12" fmla="*/ 90 w 90"/>
                <a:gd name="T13" fmla="*/ 118 h 118"/>
                <a:gd name="T14" fmla="*/ 63 w 90"/>
                <a:gd name="T15" fmla="*/ 118 h 118"/>
                <a:gd name="T16" fmla="*/ 41 w 90"/>
                <a:gd name="T17" fmla="*/ 79 h 118"/>
                <a:gd name="T18" fmla="*/ 26 w 90"/>
                <a:gd name="T19" fmla="*/ 79 h 118"/>
                <a:gd name="T20" fmla="*/ 26 w 90"/>
                <a:gd name="T21" fmla="*/ 118 h 118"/>
                <a:gd name="T22" fmla="*/ 1 w 90"/>
                <a:gd name="T23" fmla="*/ 118 h 118"/>
                <a:gd name="T24" fmla="*/ 0 w 90"/>
                <a:gd name="T25" fmla="*/ 0 h 118"/>
                <a:gd name="T26" fmla="*/ 43 w 90"/>
                <a:gd name="T27" fmla="*/ 58 h 118"/>
                <a:gd name="T28" fmla="*/ 63 w 90"/>
                <a:gd name="T29" fmla="*/ 41 h 118"/>
                <a:gd name="T30" fmla="*/ 63 w 90"/>
                <a:gd name="T31" fmla="*/ 41 h 118"/>
                <a:gd name="T32" fmla="*/ 43 w 90"/>
                <a:gd name="T33" fmla="*/ 23 h 118"/>
                <a:gd name="T34" fmla="*/ 25 w 90"/>
                <a:gd name="T35" fmla="*/ 23 h 118"/>
                <a:gd name="T36" fmla="*/ 25 w 90"/>
                <a:gd name="T37" fmla="*/ 60 h 118"/>
                <a:gd name="T38" fmla="*/ 43 w 90"/>
                <a:gd name="T39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8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3"/>
                    <a:pt x="78" y="11"/>
                  </a:cubicBezTo>
                  <a:cubicBezTo>
                    <a:pt x="84" y="17"/>
                    <a:pt x="88" y="27"/>
                    <a:pt x="88" y="38"/>
                  </a:cubicBezTo>
                  <a:lnTo>
                    <a:pt x="88" y="40"/>
                  </a:lnTo>
                  <a:cubicBezTo>
                    <a:pt x="88" y="57"/>
                    <a:pt x="79" y="68"/>
                    <a:pt x="65" y="75"/>
                  </a:cubicBezTo>
                  <a:lnTo>
                    <a:pt x="90" y="118"/>
                  </a:lnTo>
                  <a:lnTo>
                    <a:pt x="63" y="118"/>
                  </a:lnTo>
                  <a:lnTo>
                    <a:pt x="41" y="79"/>
                  </a:lnTo>
                  <a:lnTo>
                    <a:pt x="26" y="79"/>
                  </a:lnTo>
                  <a:lnTo>
                    <a:pt x="26" y="118"/>
                  </a:lnTo>
                  <a:lnTo>
                    <a:pt x="1" y="118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1"/>
                    <a:pt x="63" y="41"/>
                  </a:cubicBezTo>
                  <a:lnTo>
                    <a:pt x="63" y="41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60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Freeform 331"/>
            <p:cNvSpPr>
              <a:spLocks/>
            </p:cNvSpPr>
            <p:nvPr/>
          </p:nvSpPr>
          <p:spPr bwMode="auto">
            <a:xfrm>
              <a:off x="7177806" y="4776525"/>
              <a:ext cx="52725" cy="7155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4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Freeform 332"/>
            <p:cNvSpPr>
              <a:spLocks/>
            </p:cNvSpPr>
            <p:nvPr/>
          </p:nvSpPr>
          <p:spPr bwMode="auto">
            <a:xfrm>
              <a:off x="2197169" y="4527964"/>
              <a:ext cx="3135260" cy="837953"/>
            </a:xfrm>
            <a:custGeom>
              <a:avLst/>
              <a:gdLst>
                <a:gd name="T0" fmla="*/ 5158 w 5208"/>
                <a:gd name="T1" fmla="*/ 1392 h 1392"/>
                <a:gd name="T2" fmla="*/ 50 w 5208"/>
                <a:gd name="T3" fmla="*/ 1392 h 1392"/>
                <a:gd name="T4" fmla="*/ 0 w 5208"/>
                <a:gd name="T5" fmla="*/ 1342 h 1392"/>
                <a:gd name="T6" fmla="*/ 0 w 5208"/>
                <a:gd name="T7" fmla="*/ 50 h 1392"/>
                <a:gd name="T8" fmla="*/ 50 w 5208"/>
                <a:gd name="T9" fmla="*/ 0 h 1392"/>
                <a:gd name="T10" fmla="*/ 5158 w 5208"/>
                <a:gd name="T11" fmla="*/ 0 h 1392"/>
                <a:gd name="T12" fmla="*/ 5208 w 5208"/>
                <a:gd name="T13" fmla="*/ 50 h 1392"/>
                <a:gd name="T14" fmla="*/ 5208 w 5208"/>
                <a:gd name="T15" fmla="*/ 1342 h 1392"/>
                <a:gd name="T16" fmla="*/ 5158 w 5208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8" h="1392">
                  <a:moveTo>
                    <a:pt x="5158" y="1392"/>
                  </a:moveTo>
                  <a:lnTo>
                    <a:pt x="50" y="1392"/>
                  </a:lnTo>
                  <a:cubicBezTo>
                    <a:pt x="23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5158" y="0"/>
                  </a:lnTo>
                  <a:cubicBezTo>
                    <a:pt x="5185" y="0"/>
                    <a:pt x="5208" y="23"/>
                    <a:pt x="5208" y="50"/>
                  </a:cubicBezTo>
                  <a:lnTo>
                    <a:pt x="5208" y="1342"/>
                  </a:lnTo>
                  <a:cubicBezTo>
                    <a:pt x="5208" y="1369"/>
                    <a:pt x="5185" y="1392"/>
                    <a:pt x="5158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Freeform 333"/>
            <p:cNvSpPr>
              <a:spLocks noEditPoints="1"/>
            </p:cNvSpPr>
            <p:nvPr/>
          </p:nvSpPr>
          <p:spPr bwMode="auto">
            <a:xfrm>
              <a:off x="2189637" y="4520432"/>
              <a:ext cx="3150324" cy="853017"/>
            </a:xfrm>
            <a:custGeom>
              <a:avLst/>
              <a:gdLst>
                <a:gd name="T0" fmla="*/ 5170 w 5232"/>
                <a:gd name="T1" fmla="*/ 1416 h 1416"/>
                <a:gd name="T2" fmla="*/ 62 w 5232"/>
                <a:gd name="T3" fmla="*/ 1416 h 1416"/>
                <a:gd name="T4" fmla="*/ 0 w 5232"/>
                <a:gd name="T5" fmla="*/ 1354 h 1416"/>
                <a:gd name="T6" fmla="*/ 0 w 5232"/>
                <a:gd name="T7" fmla="*/ 62 h 1416"/>
                <a:gd name="T8" fmla="*/ 62 w 5232"/>
                <a:gd name="T9" fmla="*/ 0 h 1416"/>
                <a:gd name="T10" fmla="*/ 5170 w 5232"/>
                <a:gd name="T11" fmla="*/ 0 h 1416"/>
                <a:gd name="T12" fmla="*/ 5232 w 5232"/>
                <a:gd name="T13" fmla="*/ 62 h 1416"/>
                <a:gd name="T14" fmla="*/ 5232 w 5232"/>
                <a:gd name="T15" fmla="*/ 1354 h 1416"/>
                <a:gd name="T16" fmla="*/ 5170 w 5232"/>
                <a:gd name="T17" fmla="*/ 1416 h 1416"/>
                <a:gd name="T18" fmla="*/ 62 w 5232"/>
                <a:gd name="T19" fmla="*/ 25 h 1416"/>
                <a:gd name="T20" fmla="*/ 25 w 5232"/>
                <a:gd name="T21" fmla="*/ 62 h 1416"/>
                <a:gd name="T22" fmla="*/ 25 w 5232"/>
                <a:gd name="T23" fmla="*/ 1354 h 1416"/>
                <a:gd name="T24" fmla="*/ 62 w 5232"/>
                <a:gd name="T25" fmla="*/ 1391 h 1416"/>
                <a:gd name="T26" fmla="*/ 5170 w 5232"/>
                <a:gd name="T27" fmla="*/ 1391 h 1416"/>
                <a:gd name="T28" fmla="*/ 5207 w 5232"/>
                <a:gd name="T29" fmla="*/ 1354 h 1416"/>
                <a:gd name="T30" fmla="*/ 5207 w 5232"/>
                <a:gd name="T31" fmla="*/ 62 h 1416"/>
                <a:gd name="T32" fmla="*/ 5170 w 5232"/>
                <a:gd name="T33" fmla="*/ 25 h 1416"/>
                <a:gd name="T34" fmla="*/ 62 w 5232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2" h="1416">
                  <a:moveTo>
                    <a:pt x="5170" y="1416"/>
                  </a:moveTo>
                  <a:lnTo>
                    <a:pt x="62" y="1416"/>
                  </a:lnTo>
                  <a:cubicBezTo>
                    <a:pt x="27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5170" y="0"/>
                  </a:lnTo>
                  <a:cubicBezTo>
                    <a:pt x="5205" y="0"/>
                    <a:pt x="5232" y="27"/>
                    <a:pt x="5232" y="62"/>
                  </a:cubicBezTo>
                  <a:lnTo>
                    <a:pt x="5232" y="1354"/>
                  </a:lnTo>
                  <a:cubicBezTo>
                    <a:pt x="5232" y="1387"/>
                    <a:pt x="5205" y="1416"/>
                    <a:pt x="5170" y="141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5170" y="1391"/>
                  </a:lnTo>
                  <a:cubicBezTo>
                    <a:pt x="5191" y="1391"/>
                    <a:pt x="5207" y="1375"/>
                    <a:pt x="5207" y="1354"/>
                  </a:cubicBezTo>
                  <a:lnTo>
                    <a:pt x="5207" y="62"/>
                  </a:lnTo>
                  <a:cubicBezTo>
                    <a:pt x="5207" y="41"/>
                    <a:pt x="5191" y="25"/>
                    <a:pt x="5170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Rectangle 334"/>
            <p:cNvSpPr>
              <a:spLocks noChangeArrowheads="1"/>
            </p:cNvSpPr>
            <p:nvPr/>
          </p:nvSpPr>
          <p:spPr bwMode="auto">
            <a:xfrm>
              <a:off x="3102911" y="4431930"/>
              <a:ext cx="1321893" cy="205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Freeform 335"/>
            <p:cNvSpPr>
              <a:spLocks/>
            </p:cNvSpPr>
            <p:nvPr/>
          </p:nvSpPr>
          <p:spPr bwMode="auto">
            <a:xfrm>
              <a:off x="3530360" y="4482771"/>
              <a:ext cx="67789" cy="86620"/>
            </a:xfrm>
            <a:custGeom>
              <a:avLst/>
              <a:gdLst>
                <a:gd name="T0" fmla="*/ 0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8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0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Freeform 336"/>
            <p:cNvSpPr>
              <a:spLocks/>
            </p:cNvSpPr>
            <p:nvPr/>
          </p:nvSpPr>
          <p:spPr bwMode="auto">
            <a:xfrm>
              <a:off x="3615098" y="4482771"/>
              <a:ext cx="58375" cy="86620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Freeform 337"/>
            <p:cNvSpPr>
              <a:spLocks/>
            </p:cNvSpPr>
            <p:nvPr/>
          </p:nvSpPr>
          <p:spPr bwMode="auto">
            <a:xfrm>
              <a:off x="3681003" y="4482771"/>
              <a:ext cx="62141" cy="86620"/>
            </a:xfrm>
            <a:custGeom>
              <a:avLst/>
              <a:gdLst>
                <a:gd name="T0" fmla="*/ 37 w 103"/>
                <a:gd name="T1" fmla="*/ 28 h 145"/>
                <a:gd name="T2" fmla="*/ 0 w 103"/>
                <a:gd name="T3" fmla="*/ 28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8 h 145"/>
                <a:gd name="T10" fmla="*/ 67 w 103"/>
                <a:gd name="T11" fmla="*/ 28 h 145"/>
                <a:gd name="T12" fmla="*/ 67 w 103"/>
                <a:gd name="T13" fmla="*/ 145 h 145"/>
                <a:gd name="T14" fmla="*/ 37 w 103"/>
                <a:gd name="T15" fmla="*/ 145 h 145"/>
                <a:gd name="T16" fmla="*/ 37 w 103"/>
                <a:gd name="T17" fmla="*/ 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5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8"/>
                  </a:lnTo>
                  <a:lnTo>
                    <a:pt x="67" y="28"/>
                  </a:lnTo>
                  <a:lnTo>
                    <a:pt x="67" y="145"/>
                  </a:lnTo>
                  <a:lnTo>
                    <a:pt x="37" y="145"/>
                  </a:lnTo>
                  <a:lnTo>
                    <a:pt x="37" y="28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Freeform 338"/>
            <p:cNvSpPr>
              <a:spLocks/>
            </p:cNvSpPr>
            <p:nvPr/>
          </p:nvSpPr>
          <p:spPr bwMode="auto">
            <a:xfrm>
              <a:off x="3748793" y="4480889"/>
              <a:ext cx="114866" cy="8850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2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Freeform 339"/>
            <p:cNvSpPr>
              <a:spLocks noEditPoints="1"/>
            </p:cNvSpPr>
            <p:nvPr/>
          </p:nvSpPr>
          <p:spPr bwMode="auto">
            <a:xfrm>
              <a:off x="3867425" y="4480889"/>
              <a:ext cx="80971" cy="90386"/>
            </a:xfrm>
            <a:custGeom>
              <a:avLst/>
              <a:gdLst>
                <a:gd name="T0" fmla="*/ 0 w 132"/>
                <a:gd name="T1" fmla="*/ 77 h 151"/>
                <a:gd name="T2" fmla="*/ 0 w 132"/>
                <a:gd name="T3" fmla="*/ 74 h 151"/>
                <a:gd name="T4" fmla="*/ 67 w 132"/>
                <a:gd name="T5" fmla="*/ 0 h 151"/>
                <a:gd name="T6" fmla="*/ 132 w 132"/>
                <a:gd name="T7" fmla="*/ 74 h 151"/>
                <a:gd name="T8" fmla="*/ 132 w 132"/>
                <a:gd name="T9" fmla="*/ 77 h 151"/>
                <a:gd name="T10" fmla="*/ 65 w 132"/>
                <a:gd name="T11" fmla="*/ 150 h 151"/>
                <a:gd name="T12" fmla="*/ 0 w 132"/>
                <a:gd name="T13" fmla="*/ 77 h 151"/>
                <a:gd name="T14" fmla="*/ 100 w 132"/>
                <a:gd name="T15" fmla="*/ 76 h 151"/>
                <a:gd name="T16" fmla="*/ 100 w 132"/>
                <a:gd name="T17" fmla="*/ 74 h 151"/>
                <a:gd name="T18" fmla="*/ 65 w 132"/>
                <a:gd name="T19" fmla="*/ 28 h 151"/>
                <a:gd name="T20" fmla="*/ 30 w 132"/>
                <a:gd name="T21" fmla="*/ 74 h 151"/>
                <a:gd name="T22" fmla="*/ 30 w 132"/>
                <a:gd name="T23" fmla="*/ 76 h 151"/>
                <a:gd name="T24" fmla="*/ 65 w 132"/>
                <a:gd name="T25" fmla="*/ 122 h 151"/>
                <a:gd name="T26" fmla="*/ 100 w 132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Freeform 340"/>
            <p:cNvSpPr>
              <a:spLocks noEditPoints="1"/>
            </p:cNvSpPr>
            <p:nvPr/>
          </p:nvSpPr>
          <p:spPr bwMode="auto">
            <a:xfrm>
              <a:off x="3961577" y="4482771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7 w 110"/>
                <a:gd name="T7" fmla="*/ 48 h 145"/>
                <a:gd name="T8" fmla="*/ 107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7 w 110"/>
                <a:gd name="T29" fmla="*/ 49 h 145"/>
                <a:gd name="T30" fmla="*/ 77 w 110"/>
                <a:gd name="T31" fmla="*/ 49 h 145"/>
                <a:gd name="T32" fmla="*/ 53 w 110"/>
                <a:gd name="T33" fmla="*/ 27 h 145"/>
                <a:gd name="T34" fmla="*/ 32 w 110"/>
                <a:gd name="T35" fmla="*/ 27 h 145"/>
                <a:gd name="T36" fmla="*/ 32 w 110"/>
                <a:gd name="T37" fmla="*/ 71 h 145"/>
                <a:gd name="T38" fmla="*/ 53 w 110"/>
                <a:gd name="T39" fmla="*/ 71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2" y="21"/>
                    <a:pt x="107" y="33"/>
                    <a:pt x="107" y="48"/>
                  </a:cubicBezTo>
                  <a:lnTo>
                    <a:pt x="107" y="49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7" y="61"/>
                    <a:pt x="77" y="49"/>
                  </a:cubicBezTo>
                  <a:lnTo>
                    <a:pt x="77" y="49"/>
                  </a:lnTo>
                  <a:cubicBezTo>
                    <a:pt x="77" y="34"/>
                    <a:pt x="68" y="27"/>
                    <a:pt x="53" y="27"/>
                  </a:cubicBezTo>
                  <a:lnTo>
                    <a:pt x="32" y="27"/>
                  </a:lnTo>
                  <a:lnTo>
                    <a:pt x="32" y="71"/>
                  </a:lnTo>
                  <a:lnTo>
                    <a:pt x="53" y="71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Freeform 341"/>
            <p:cNvSpPr>
              <a:spLocks/>
            </p:cNvSpPr>
            <p:nvPr/>
          </p:nvSpPr>
          <p:spPr bwMode="auto">
            <a:xfrm>
              <a:off x="4040664" y="4482771"/>
              <a:ext cx="67789" cy="86620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8 w 115"/>
                <a:gd name="T7" fmla="*/ 0 h 145"/>
                <a:gd name="T8" fmla="*/ 113 w 115"/>
                <a:gd name="T9" fmla="*/ 0 h 145"/>
                <a:gd name="T10" fmla="*/ 64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4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8" y="0"/>
                  </a:lnTo>
                  <a:lnTo>
                    <a:pt x="113" y="0"/>
                  </a:lnTo>
                  <a:lnTo>
                    <a:pt x="64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4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4" name="Rectangle 342"/>
            <p:cNvSpPr>
              <a:spLocks noChangeArrowheads="1"/>
            </p:cNvSpPr>
            <p:nvPr/>
          </p:nvSpPr>
          <p:spPr bwMode="auto">
            <a:xfrm>
              <a:off x="4119752" y="4482771"/>
              <a:ext cx="18830" cy="86620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5" name="Freeform 343"/>
            <p:cNvSpPr>
              <a:spLocks/>
            </p:cNvSpPr>
            <p:nvPr/>
          </p:nvSpPr>
          <p:spPr bwMode="auto">
            <a:xfrm>
              <a:off x="4155529" y="4482771"/>
              <a:ext cx="67789" cy="86620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Freeform 344"/>
            <p:cNvSpPr>
              <a:spLocks/>
            </p:cNvSpPr>
            <p:nvPr/>
          </p:nvSpPr>
          <p:spPr bwMode="auto">
            <a:xfrm>
              <a:off x="4238383" y="4480889"/>
              <a:ext cx="71555" cy="90386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8 w 119"/>
                <a:gd name="T5" fmla="*/ 0 h 149"/>
                <a:gd name="T6" fmla="*/ 115 w 119"/>
                <a:gd name="T7" fmla="*/ 17 h 149"/>
                <a:gd name="T8" fmla="*/ 98 w 119"/>
                <a:gd name="T9" fmla="*/ 41 h 149"/>
                <a:gd name="T10" fmla="*/ 68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8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88" y="0"/>
                    <a:pt x="101" y="6"/>
                    <a:pt x="115" y="17"/>
                  </a:cubicBezTo>
                  <a:lnTo>
                    <a:pt x="98" y="41"/>
                  </a:lnTo>
                  <a:cubicBezTo>
                    <a:pt x="90" y="33"/>
                    <a:pt x="81" y="28"/>
                    <a:pt x="68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8" y="121"/>
                    <a:pt x="69" y="121"/>
                  </a:cubicBezTo>
                  <a:cubicBezTo>
                    <a:pt x="78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8" y="147"/>
                  </a:cubicBezTo>
                  <a:cubicBezTo>
                    <a:pt x="28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Freeform 345"/>
            <p:cNvSpPr>
              <a:spLocks/>
            </p:cNvSpPr>
            <p:nvPr/>
          </p:nvSpPr>
          <p:spPr bwMode="auto">
            <a:xfrm>
              <a:off x="3200829" y="4409334"/>
              <a:ext cx="242913" cy="242913"/>
            </a:xfrm>
            <a:custGeom>
              <a:avLst/>
              <a:gdLst>
                <a:gd name="T0" fmla="*/ 200 w 405"/>
                <a:gd name="T1" fmla="*/ 0 h 403"/>
                <a:gd name="T2" fmla="*/ 158 w 405"/>
                <a:gd name="T3" fmla="*/ 43 h 403"/>
                <a:gd name="T4" fmla="*/ 193 w 405"/>
                <a:gd name="T5" fmla="*/ 85 h 403"/>
                <a:gd name="T6" fmla="*/ 193 w 405"/>
                <a:gd name="T7" fmla="*/ 148 h 403"/>
                <a:gd name="T8" fmla="*/ 169 w 405"/>
                <a:gd name="T9" fmla="*/ 158 h 403"/>
                <a:gd name="T10" fmla="*/ 128 w 405"/>
                <a:gd name="T11" fmla="*/ 117 h 403"/>
                <a:gd name="T12" fmla="*/ 134 w 405"/>
                <a:gd name="T13" fmla="*/ 97 h 403"/>
                <a:gd name="T14" fmla="*/ 95 w 405"/>
                <a:gd name="T15" fmla="*/ 58 h 403"/>
                <a:gd name="T16" fmla="*/ 57 w 405"/>
                <a:gd name="T17" fmla="*/ 97 h 403"/>
                <a:gd name="T18" fmla="*/ 95 w 405"/>
                <a:gd name="T19" fmla="*/ 135 h 403"/>
                <a:gd name="T20" fmla="*/ 115 w 405"/>
                <a:gd name="T21" fmla="*/ 129 h 403"/>
                <a:gd name="T22" fmla="*/ 158 w 405"/>
                <a:gd name="T23" fmla="*/ 172 h 403"/>
                <a:gd name="T24" fmla="*/ 148 w 405"/>
                <a:gd name="T25" fmla="*/ 195 h 403"/>
                <a:gd name="T26" fmla="*/ 85 w 405"/>
                <a:gd name="T27" fmla="*/ 195 h 403"/>
                <a:gd name="T28" fmla="*/ 43 w 405"/>
                <a:gd name="T29" fmla="*/ 160 h 403"/>
                <a:gd name="T30" fmla="*/ 0 w 405"/>
                <a:gd name="T31" fmla="*/ 203 h 403"/>
                <a:gd name="T32" fmla="*/ 43 w 405"/>
                <a:gd name="T33" fmla="*/ 245 h 403"/>
                <a:gd name="T34" fmla="*/ 85 w 405"/>
                <a:gd name="T35" fmla="*/ 210 h 403"/>
                <a:gd name="T36" fmla="*/ 148 w 405"/>
                <a:gd name="T37" fmla="*/ 210 h 403"/>
                <a:gd name="T38" fmla="*/ 158 w 405"/>
                <a:gd name="T39" fmla="*/ 234 h 403"/>
                <a:gd name="T40" fmla="*/ 117 w 405"/>
                <a:gd name="T41" fmla="*/ 275 h 403"/>
                <a:gd name="T42" fmla="*/ 97 w 405"/>
                <a:gd name="T43" fmla="*/ 269 h 403"/>
                <a:gd name="T44" fmla="*/ 58 w 405"/>
                <a:gd name="T45" fmla="*/ 308 h 403"/>
                <a:gd name="T46" fmla="*/ 97 w 405"/>
                <a:gd name="T47" fmla="*/ 347 h 403"/>
                <a:gd name="T48" fmla="*/ 135 w 405"/>
                <a:gd name="T49" fmla="*/ 308 h 403"/>
                <a:gd name="T50" fmla="*/ 129 w 405"/>
                <a:gd name="T51" fmla="*/ 288 h 403"/>
                <a:gd name="T52" fmla="*/ 172 w 405"/>
                <a:gd name="T53" fmla="*/ 245 h 403"/>
                <a:gd name="T54" fmla="*/ 195 w 405"/>
                <a:gd name="T55" fmla="*/ 255 h 403"/>
                <a:gd name="T56" fmla="*/ 195 w 405"/>
                <a:gd name="T57" fmla="*/ 318 h 403"/>
                <a:gd name="T58" fmla="*/ 160 w 405"/>
                <a:gd name="T59" fmla="*/ 360 h 403"/>
                <a:gd name="T60" fmla="*/ 203 w 405"/>
                <a:gd name="T61" fmla="*/ 403 h 403"/>
                <a:gd name="T62" fmla="*/ 245 w 405"/>
                <a:gd name="T63" fmla="*/ 360 h 403"/>
                <a:gd name="T64" fmla="*/ 210 w 405"/>
                <a:gd name="T65" fmla="*/ 318 h 403"/>
                <a:gd name="T66" fmla="*/ 210 w 405"/>
                <a:gd name="T67" fmla="*/ 255 h 403"/>
                <a:gd name="T68" fmla="*/ 234 w 405"/>
                <a:gd name="T69" fmla="*/ 245 h 403"/>
                <a:gd name="T70" fmla="*/ 277 w 405"/>
                <a:gd name="T71" fmla="*/ 288 h 403"/>
                <a:gd name="T72" fmla="*/ 270 w 405"/>
                <a:gd name="T73" fmla="*/ 308 h 403"/>
                <a:gd name="T74" fmla="*/ 309 w 405"/>
                <a:gd name="T75" fmla="*/ 347 h 403"/>
                <a:gd name="T76" fmla="*/ 348 w 405"/>
                <a:gd name="T77" fmla="*/ 308 h 403"/>
                <a:gd name="T78" fmla="*/ 309 w 405"/>
                <a:gd name="T79" fmla="*/ 269 h 403"/>
                <a:gd name="T80" fmla="*/ 289 w 405"/>
                <a:gd name="T81" fmla="*/ 275 h 403"/>
                <a:gd name="T82" fmla="*/ 248 w 405"/>
                <a:gd name="T83" fmla="*/ 234 h 403"/>
                <a:gd name="T84" fmla="*/ 258 w 405"/>
                <a:gd name="T85" fmla="*/ 210 h 403"/>
                <a:gd name="T86" fmla="*/ 320 w 405"/>
                <a:gd name="T87" fmla="*/ 210 h 403"/>
                <a:gd name="T88" fmla="*/ 363 w 405"/>
                <a:gd name="T89" fmla="*/ 245 h 403"/>
                <a:gd name="T90" fmla="*/ 405 w 405"/>
                <a:gd name="T91" fmla="*/ 203 h 403"/>
                <a:gd name="T92" fmla="*/ 363 w 405"/>
                <a:gd name="T93" fmla="*/ 160 h 403"/>
                <a:gd name="T94" fmla="*/ 320 w 405"/>
                <a:gd name="T95" fmla="*/ 195 h 403"/>
                <a:gd name="T96" fmla="*/ 258 w 405"/>
                <a:gd name="T97" fmla="*/ 195 h 403"/>
                <a:gd name="T98" fmla="*/ 248 w 405"/>
                <a:gd name="T99" fmla="*/ 172 h 403"/>
                <a:gd name="T100" fmla="*/ 290 w 405"/>
                <a:gd name="T101" fmla="*/ 129 h 403"/>
                <a:gd name="T102" fmla="*/ 310 w 405"/>
                <a:gd name="T103" fmla="*/ 135 h 403"/>
                <a:gd name="T104" fmla="*/ 349 w 405"/>
                <a:gd name="T105" fmla="*/ 97 h 403"/>
                <a:gd name="T106" fmla="*/ 310 w 405"/>
                <a:gd name="T107" fmla="*/ 58 h 403"/>
                <a:gd name="T108" fmla="*/ 272 w 405"/>
                <a:gd name="T109" fmla="*/ 97 h 403"/>
                <a:gd name="T110" fmla="*/ 278 w 405"/>
                <a:gd name="T111" fmla="*/ 117 h 403"/>
                <a:gd name="T112" fmla="*/ 237 w 405"/>
                <a:gd name="T113" fmla="*/ 158 h 403"/>
                <a:gd name="T114" fmla="*/ 213 w 405"/>
                <a:gd name="T115" fmla="*/ 148 h 403"/>
                <a:gd name="T116" fmla="*/ 213 w 405"/>
                <a:gd name="T117" fmla="*/ 85 h 403"/>
                <a:gd name="T118" fmla="*/ 248 w 405"/>
                <a:gd name="T119" fmla="*/ 43 h 403"/>
                <a:gd name="T120" fmla="*/ 200 w 405"/>
                <a:gd name="T12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03">
                  <a:moveTo>
                    <a:pt x="200" y="0"/>
                  </a:moveTo>
                  <a:cubicBezTo>
                    <a:pt x="177" y="0"/>
                    <a:pt x="158" y="20"/>
                    <a:pt x="158" y="43"/>
                  </a:cubicBezTo>
                  <a:cubicBezTo>
                    <a:pt x="158" y="64"/>
                    <a:pt x="173" y="80"/>
                    <a:pt x="193" y="85"/>
                  </a:cubicBezTo>
                  <a:lnTo>
                    <a:pt x="193" y="148"/>
                  </a:lnTo>
                  <a:cubicBezTo>
                    <a:pt x="184" y="149"/>
                    <a:pt x="175" y="153"/>
                    <a:pt x="169" y="158"/>
                  </a:cubicBezTo>
                  <a:lnTo>
                    <a:pt x="128" y="117"/>
                  </a:lnTo>
                  <a:cubicBezTo>
                    <a:pt x="132" y="110"/>
                    <a:pt x="134" y="104"/>
                    <a:pt x="134" y="97"/>
                  </a:cubicBezTo>
                  <a:cubicBezTo>
                    <a:pt x="134" y="75"/>
                    <a:pt x="117" y="58"/>
                    <a:pt x="95" y="58"/>
                  </a:cubicBezTo>
                  <a:cubicBezTo>
                    <a:pt x="74" y="58"/>
                    <a:pt x="57" y="75"/>
                    <a:pt x="57" y="97"/>
                  </a:cubicBezTo>
                  <a:cubicBezTo>
                    <a:pt x="57" y="118"/>
                    <a:pt x="74" y="135"/>
                    <a:pt x="95" y="135"/>
                  </a:cubicBezTo>
                  <a:cubicBezTo>
                    <a:pt x="103" y="135"/>
                    <a:pt x="110" y="133"/>
                    <a:pt x="115" y="129"/>
                  </a:cubicBezTo>
                  <a:lnTo>
                    <a:pt x="158" y="172"/>
                  </a:lnTo>
                  <a:cubicBezTo>
                    <a:pt x="153" y="179"/>
                    <a:pt x="149" y="187"/>
                    <a:pt x="148" y="195"/>
                  </a:cubicBezTo>
                  <a:lnTo>
                    <a:pt x="85" y="195"/>
                  </a:lnTo>
                  <a:cubicBezTo>
                    <a:pt x="82" y="175"/>
                    <a:pt x="64" y="160"/>
                    <a:pt x="43" y="160"/>
                  </a:cubicBezTo>
                  <a:cubicBezTo>
                    <a:pt x="19" y="160"/>
                    <a:pt x="0" y="180"/>
                    <a:pt x="0" y="203"/>
                  </a:cubicBezTo>
                  <a:cubicBezTo>
                    <a:pt x="0" y="225"/>
                    <a:pt x="20" y="245"/>
                    <a:pt x="43" y="245"/>
                  </a:cubicBezTo>
                  <a:cubicBezTo>
                    <a:pt x="64" y="245"/>
                    <a:pt x="80" y="230"/>
                    <a:pt x="85" y="210"/>
                  </a:cubicBezTo>
                  <a:lnTo>
                    <a:pt x="148" y="210"/>
                  </a:lnTo>
                  <a:cubicBezTo>
                    <a:pt x="149" y="219"/>
                    <a:pt x="153" y="228"/>
                    <a:pt x="158" y="234"/>
                  </a:cubicBezTo>
                  <a:lnTo>
                    <a:pt x="117" y="275"/>
                  </a:lnTo>
                  <a:cubicBezTo>
                    <a:pt x="110" y="272"/>
                    <a:pt x="104" y="269"/>
                    <a:pt x="97" y="269"/>
                  </a:cubicBezTo>
                  <a:cubicBezTo>
                    <a:pt x="75" y="269"/>
                    <a:pt x="58" y="287"/>
                    <a:pt x="58" y="308"/>
                  </a:cubicBezTo>
                  <a:cubicBezTo>
                    <a:pt x="58" y="329"/>
                    <a:pt x="75" y="347"/>
                    <a:pt x="97" y="347"/>
                  </a:cubicBezTo>
                  <a:cubicBezTo>
                    <a:pt x="118" y="347"/>
                    <a:pt x="135" y="329"/>
                    <a:pt x="135" y="308"/>
                  </a:cubicBezTo>
                  <a:cubicBezTo>
                    <a:pt x="135" y="300"/>
                    <a:pt x="133" y="293"/>
                    <a:pt x="129" y="288"/>
                  </a:cubicBezTo>
                  <a:lnTo>
                    <a:pt x="172" y="245"/>
                  </a:lnTo>
                  <a:cubicBezTo>
                    <a:pt x="179" y="250"/>
                    <a:pt x="187" y="254"/>
                    <a:pt x="195" y="255"/>
                  </a:cubicBezTo>
                  <a:lnTo>
                    <a:pt x="195" y="318"/>
                  </a:lnTo>
                  <a:cubicBezTo>
                    <a:pt x="175" y="322"/>
                    <a:pt x="160" y="339"/>
                    <a:pt x="160" y="360"/>
                  </a:cubicBezTo>
                  <a:cubicBezTo>
                    <a:pt x="160" y="384"/>
                    <a:pt x="180" y="403"/>
                    <a:pt x="203" y="403"/>
                  </a:cubicBezTo>
                  <a:cubicBezTo>
                    <a:pt x="227" y="403"/>
                    <a:pt x="245" y="383"/>
                    <a:pt x="245" y="360"/>
                  </a:cubicBezTo>
                  <a:cubicBezTo>
                    <a:pt x="245" y="339"/>
                    <a:pt x="230" y="323"/>
                    <a:pt x="210" y="318"/>
                  </a:cubicBezTo>
                  <a:lnTo>
                    <a:pt x="210" y="255"/>
                  </a:lnTo>
                  <a:cubicBezTo>
                    <a:pt x="219" y="254"/>
                    <a:pt x="228" y="250"/>
                    <a:pt x="234" y="245"/>
                  </a:cubicBezTo>
                  <a:lnTo>
                    <a:pt x="277" y="288"/>
                  </a:lnTo>
                  <a:cubicBezTo>
                    <a:pt x="273" y="294"/>
                    <a:pt x="270" y="300"/>
                    <a:pt x="270" y="308"/>
                  </a:cubicBezTo>
                  <a:cubicBezTo>
                    <a:pt x="270" y="329"/>
                    <a:pt x="288" y="347"/>
                    <a:pt x="309" y="347"/>
                  </a:cubicBezTo>
                  <a:cubicBezTo>
                    <a:pt x="330" y="347"/>
                    <a:pt x="348" y="329"/>
                    <a:pt x="348" y="308"/>
                  </a:cubicBezTo>
                  <a:cubicBezTo>
                    <a:pt x="348" y="287"/>
                    <a:pt x="330" y="269"/>
                    <a:pt x="309" y="269"/>
                  </a:cubicBezTo>
                  <a:cubicBezTo>
                    <a:pt x="302" y="269"/>
                    <a:pt x="294" y="272"/>
                    <a:pt x="289" y="275"/>
                  </a:cubicBezTo>
                  <a:lnTo>
                    <a:pt x="248" y="234"/>
                  </a:lnTo>
                  <a:cubicBezTo>
                    <a:pt x="253" y="227"/>
                    <a:pt x="257" y="219"/>
                    <a:pt x="258" y="210"/>
                  </a:cubicBezTo>
                  <a:lnTo>
                    <a:pt x="320" y="210"/>
                  </a:lnTo>
                  <a:cubicBezTo>
                    <a:pt x="324" y="230"/>
                    <a:pt x="342" y="245"/>
                    <a:pt x="363" y="245"/>
                  </a:cubicBezTo>
                  <a:cubicBezTo>
                    <a:pt x="387" y="245"/>
                    <a:pt x="405" y="225"/>
                    <a:pt x="405" y="203"/>
                  </a:cubicBezTo>
                  <a:cubicBezTo>
                    <a:pt x="405" y="180"/>
                    <a:pt x="385" y="160"/>
                    <a:pt x="363" y="160"/>
                  </a:cubicBezTo>
                  <a:cubicBezTo>
                    <a:pt x="342" y="160"/>
                    <a:pt x="325" y="175"/>
                    <a:pt x="320" y="195"/>
                  </a:cubicBezTo>
                  <a:lnTo>
                    <a:pt x="258" y="195"/>
                  </a:lnTo>
                  <a:cubicBezTo>
                    <a:pt x="257" y="187"/>
                    <a:pt x="253" y="178"/>
                    <a:pt x="248" y="172"/>
                  </a:cubicBezTo>
                  <a:lnTo>
                    <a:pt x="290" y="129"/>
                  </a:lnTo>
                  <a:cubicBezTo>
                    <a:pt x="297" y="133"/>
                    <a:pt x="303" y="135"/>
                    <a:pt x="310" y="135"/>
                  </a:cubicBezTo>
                  <a:cubicBezTo>
                    <a:pt x="332" y="135"/>
                    <a:pt x="349" y="118"/>
                    <a:pt x="349" y="97"/>
                  </a:cubicBezTo>
                  <a:cubicBezTo>
                    <a:pt x="349" y="75"/>
                    <a:pt x="332" y="58"/>
                    <a:pt x="310" y="58"/>
                  </a:cubicBezTo>
                  <a:cubicBezTo>
                    <a:pt x="289" y="58"/>
                    <a:pt x="272" y="75"/>
                    <a:pt x="272" y="97"/>
                  </a:cubicBezTo>
                  <a:cubicBezTo>
                    <a:pt x="272" y="104"/>
                    <a:pt x="274" y="112"/>
                    <a:pt x="278" y="117"/>
                  </a:cubicBezTo>
                  <a:lnTo>
                    <a:pt x="237" y="158"/>
                  </a:lnTo>
                  <a:cubicBezTo>
                    <a:pt x="229" y="153"/>
                    <a:pt x="222" y="149"/>
                    <a:pt x="213" y="148"/>
                  </a:cubicBezTo>
                  <a:lnTo>
                    <a:pt x="213" y="85"/>
                  </a:lnTo>
                  <a:cubicBezTo>
                    <a:pt x="233" y="82"/>
                    <a:pt x="248" y="64"/>
                    <a:pt x="248" y="43"/>
                  </a:cubicBezTo>
                  <a:cubicBezTo>
                    <a:pt x="244" y="19"/>
                    <a:pt x="224" y="0"/>
                    <a:pt x="200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Rectangle 346"/>
            <p:cNvSpPr>
              <a:spLocks noChangeArrowheads="1"/>
            </p:cNvSpPr>
            <p:nvPr/>
          </p:nvSpPr>
          <p:spPr bwMode="auto">
            <a:xfrm>
              <a:off x="3055835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Rectangle 347"/>
            <p:cNvSpPr>
              <a:spLocks noChangeArrowheads="1"/>
            </p:cNvSpPr>
            <p:nvPr/>
          </p:nvSpPr>
          <p:spPr bwMode="auto">
            <a:xfrm>
              <a:off x="4277927" y="4699321"/>
              <a:ext cx="7532" cy="553613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Freeform 348"/>
            <p:cNvSpPr>
              <a:spLocks/>
            </p:cNvSpPr>
            <p:nvPr/>
          </p:nvSpPr>
          <p:spPr bwMode="auto">
            <a:xfrm>
              <a:off x="2364760" y="5030736"/>
              <a:ext cx="94152" cy="126164"/>
            </a:xfrm>
            <a:custGeom>
              <a:avLst/>
              <a:gdLst>
                <a:gd name="T0" fmla="*/ 0 w 158"/>
                <a:gd name="T1" fmla="*/ 0 h 209"/>
                <a:gd name="T2" fmla="*/ 32 w 158"/>
                <a:gd name="T3" fmla="*/ 0 h 209"/>
                <a:gd name="T4" fmla="*/ 125 w 158"/>
                <a:gd name="T5" fmla="*/ 140 h 209"/>
                <a:gd name="T6" fmla="*/ 125 w 158"/>
                <a:gd name="T7" fmla="*/ 0 h 209"/>
                <a:gd name="T8" fmla="*/ 158 w 158"/>
                <a:gd name="T9" fmla="*/ 0 h 209"/>
                <a:gd name="T10" fmla="*/ 158 w 158"/>
                <a:gd name="T11" fmla="*/ 209 h 209"/>
                <a:gd name="T12" fmla="*/ 130 w 158"/>
                <a:gd name="T13" fmla="*/ 209 h 209"/>
                <a:gd name="T14" fmla="*/ 34 w 158"/>
                <a:gd name="T15" fmla="*/ 65 h 209"/>
                <a:gd name="T16" fmla="*/ 34 w 158"/>
                <a:gd name="T17" fmla="*/ 209 h 209"/>
                <a:gd name="T18" fmla="*/ 0 w 158"/>
                <a:gd name="T19" fmla="*/ 209 h 209"/>
                <a:gd name="T20" fmla="*/ 0 w 158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209">
                  <a:moveTo>
                    <a:pt x="0" y="0"/>
                  </a:moveTo>
                  <a:lnTo>
                    <a:pt x="32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8" y="0"/>
                  </a:lnTo>
                  <a:lnTo>
                    <a:pt x="158" y="209"/>
                  </a:lnTo>
                  <a:lnTo>
                    <a:pt x="130" y="209"/>
                  </a:lnTo>
                  <a:lnTo>
                    <a:pt x="34" y="65"/>
                  </a:lnTo>
                  <a:lnTo>
                    <a:pt x="34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Freeform 349"/>
            <p:cNvSpPr>
              <a:spLocks noEditPoints="1"/>
            </p:cNvSpPr>
            <p:nvPr/>
          </p:nvSpPr>
          <p:spPr bwMode="auto">
            <a:xfrm>
              <a:off x="2479625" y="5058981"/>
              <a:ext cx="80971" cy="99802"/>
            </a:xfrm>
            <a:custGeom>
              <a:avLst/>
              <a:gdLst>
                <a:gd name="T0" fmla="*/ 0 w 134"/>
                <a:gd name="T1" fmla="*/ 83 h 166"/>
                <a:gd name="T2" fmla="*/ 0 w 134"/>
                <a:gd name="T3" fmla="*/ 81 h 166"/>
                <a:gd name="T4" fmla="*/ 67 w 134"/>
                <a:gd name="T5" fmla="*/ 0 h 166"/>
                <a:gd name="T6" fmla="*/ 134 w 134"/>
                <a:gd name="T7" fmla="*/ 83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1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3 h 166"/>
                <a:gd name="T22" fmla="*/ 100 w 134"/>
                <a:gd name="T23" fmla="*/ 71 h 166"/>
                <a:gd name="T24" fmla="*/ 67 w 134"/>
                <a:gd name="T25" fmla="*/ 27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29" y="0"/>
                    <a:pt x="67" y="0"/>
                  </a:cubicBezTo>
                  <a:cubicBezTo>
                    <a:pt x="110" y="0"/>
                    <a:pt x="134" y="36"/>
                    <a:pt x="134" y="83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1" y="130"/>
                    <a:pt x="111" y="120"/>
                  </a:cubicBezTo>
                  <a:lnTo>
                    <a:pt x="129" y="141"/>
                  </a:lnTo>
                  <a:cubicBezTo>
                    <a:pt x="115" y="156"/>
                    <a:pt x="96" y="166"/>
                    <a:pt x="74" y="166"/>
                  </a:cubicBezTo>
                  <a:cubicBezTo>
                    <a:pt x="31" y="165"/>
                    <a:pt x="0" y="133"/>
                    <a:pt x="0" y="83"/>
                  </a:cubicBezTo>
                  <a:close/>
                  <a:moveTo>
                    <a:pt x="100" y="71"/>
                  </a:moveTo>
                  <a:cubicBezTo>
                    <a:pt x="99" y="46"/>
                    <a:pt x="86" y="27"/>
                    <a:pt x="67" y="27"/>
                  </a:cubicBezTo>
                  <a:cubicBezTo>
                    <a:pt x="49" y="27"/>
                    <a:pt x="36" y="43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Freeform 350"/>
            <p:cNvSpPr>
              <a:spLocks/>
            </p:cNvSpPr>
            <p:nvPr/>
          </p:nvSpPr>
          <p:spPr bwMode="auto">
            <a:xfrm>
              <a:off x="2577543" y="5058981"/>
              <a:ext cx="75322" cy="97918"/>
            </a:xfrm>
            <a:custGeom>
              <a:avLst/>
              <a:gdLst>
                <a:gd name="T0" fmla="*/ 0 w 125"/>
                <a:gd name="T1" fmla="*/ 107 h 162"/>
                <a:gd name="T2" fmla="*/ 0 w 125"/>
                <a:gd name="T3" fmla="*/ 1 h 162"/>
                <a:gd name="T4" fmla="*/ 34 w 125"/>
                <a:gd name="T5" fmla="*/ 1 h 162"/>
                <a:gd name="T6" fmla="*/ 34 w 125"/>
                <a:gd name="T7" fmla="*/ 97 h 162"/>
                <a:gd name="T8" fmla="*/ 62 w 125"/>
                <a:gd name="T9" fmla="*/ 131 h 162"/>
                <a:gd name="T10" fmla="*/ 92 w 125"/>
                <a:gd name="T11" fmla="*/ 96 h 162"/>
                <a:gd name="T12" fmla="*/ 92 w 125"/>
                <a:gd name="T13" fmla="*/ 0 h 162"/>
                <a:gd name="T14" fmla="*/ 125 w 125"/>
                <a:gd name="T15" fmla="*/ 0 h 162"/>
                <a:gd name="T16" fmla="*/ 125 w 125"/>
                <a:gd name="T17" fmla="*/ 159 h 162"/>
                <a:gd name="T18" fmla="*/ 92 w 125"/>
                <a:gd name="T19" fmla="*/ 159 h 162"/>
                <a:gd name="T20" fmla="*/ 92 w 125"/>
                <a:gd name="T21" fmla="*/ 136 h 162"/>
                <a:gd name="T22" fmla="*/ 49 w 125"/>
                <a:gd name="T23" fmla="*/ 162 h 162"/>
                <a:gd name="T24" fmla="*/ 0 w 125"/>
                <a:gd name="T2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2">
                  <a:moveTo>
                    <a:pt x="0" y="107"/>
                  </a:moveTo>
                  <a:lnTo>
                    <a:pt x="0" y="1"/>
                  </a:lnTo>
                  <a:lnTo>
                    <a:pt x="34" y="1"/>
                  </a:lnTo>
                  <a:lnTo>
                    <a:pt x="34" y="97"/>
                  </a:lnTo>
                  <a:cubicBezTo>
                    <a:pt x="34" y="120"/>
                    <a:pt x="44" y="131"/>
                    <a:pt x="62" y="131"/>
                  </a:cubicBezTo>
                  <a:cubicBezTo>
                    <a:pt x="79" y="131"/>
                    <a:pt x="92" y="117"/>
                    <a:pt x="92" y="96"/>
                  </a:cubicBezTo>
                  <a:lnTo>
                    <a:pt x="92" y="0"/>
                  </a:lnTo>
                  <a:lnTo>
                    <a:pt x="125" y="0"/>
                  </a:lnTo>
                  <a:lnTo>
                    <a:pt x="125" y="159"/>
                  </a:lnTo>
                  <a:lnTo>
                    <a:pt x="92" y="159"/>
                  </a:lnTo>
                  <a:lnTo>
                    <a:pt x="92" y="136"/>
                  </a:lnTo>
                  <a:cubicBezTo>
                    <a:pt x="83" y="150"/>
                    <a:pt x="70" y="162"/>
                    <a:pt x="49" y="162"/>
                  </a:cubicBezTo>
                  <a:cubicBezTo>
                    <a:pt x="19" y="162"/>
                    <a:pt x="0" y="141"/>
                    <a:pt x="0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Freeform 351"/>
            <p:cNvSpPr>
              <a:spLocks/>
            </p:cNvSpPr>
            <p:nvPr/>
          </p:nvSpPr>
          <p:spPr bwMode="auto">
            <a:xfrm>
              <a:off x="2669812" y="5034502"/>
              <a:ext cx="52725" cy="122398"/>
            </a:xfrm>
            <a:custGeom>
              <a:avLst/>
              <a:gdLst>
                <a:gd name="T0" fmla="*/ 18 w 88"/>
                <a:gd name="T1" fmla="*/ 162 h 203"/>
                <a:gd name="T2" fmla="*/ 18 w 88"/>
                <a:gd name="T3" fmla="*/ 71 h 203"/>
                <a:gd name="T4" fmla="*/ 0 w 88"/>
                <a:gd name="T5" fmla="*/ 71 h 203"/>
                <a:gd name="T6" fmla="*/ 0 w 88"/>
                <a:gd name="T7" fmla="*/ 42 h 203"/>
                <a:gd name="T8" fmla="*/ 18 w 88"/>
                <a:gd name="T9" fmla="*/ 42 h 203"/>
                <a:gd name="T10" fmla="*/ 18 w 88"/>
                <a:gd name="T11" fmla="*/ 0 h 203"/>
                <a:gd name="T12" fmla="*/ 51 w 88"/>
                <a:gd name="T13" fmla="*/ 0 h 203"/>
                <a:gd name="T14" fmla="*/ 51 w 88"/>
                <a:gd name="T15" fmla="*/ 42 h 203"/>
                <a:gd name="T16" fmla="*/ 86 w 88"/>
                <a:gd name="T17" fmla="*/ 42 h 203"/>
                <a:gd name="T18" fmla="*/ 86 w 88"/>
                <a:gd name="T19" fmla="*/ 71 h 203"/>
                <a:gd name="T20" fmla="*/ 51 w 88"/>
                <a:gd name="T21" fmla="*/ 71 h 203"/>
                <a:gd name="T22" fmla="*/ 51 w 88"/>
                <a:gd name="T23" fmla="*/ 155 h 203"/>
                <a:gd name="T24" fmla="*/ 69 w 88"/>
                <a:gd name="T25" fmla="*/ 172 h 203"/>
                <a:gd name="T26" fmla="*/ 88 w 88"/>
                <a:gd name="T27" fmla="*/ 167 h 203"/>
                <a:gd name="T28" fmla="*/ 88 w 88"/>
                <a:gd name="T29" fmla="*/ 195 h 203"/>
                <a:gd name="T30" fmla="*/ 60 w 88"/>
                <a:gd name="T31" fmla="*/ 201 h 203"/>
                <a:gd name="T32" fmla="*/ 18 w 88"/>
                <a:gd name="T33" fmla="*/ 16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03">
                  <a:moveTo>
                    <a:pt x="18" y="162"/>
                  </a:moveTo>
                  <a:lnTo>
                    <a:pt x="18" y="71"/>
                  </a:lnTo>
                  <a:lnTo>
                    <a:pt x="0" y="71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51" y="0"/>
                  </a:lnTo>
                  <a:lnTo>
                    <a:pt x="51" y="42"/>
                  </a:lnTo>
                  <a:lnTo>
                    <a:pt x="86" y="42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7"/>
                    <a:pt x="58" y="172"/>
                    <a:pt x="69" y="172"/>
                  </a:cubicBezTo>
                  <a:cubicBezTo>
                    <a:pt x="75" y="172"/>
                    <a:pt x="81" y="171"/>
                    <a:pt x="88" y="167"/>
                  </a:cubicBezTo>
                  <a:lnTo>
                    <a:pt x="88" y="195"/>
                  </a:lnTo>
                  <a:cubicBezTo>
                    <a:pt x="80" y="198"/>
                    <a:pt x="71" y="201"/>
                    <a:pt x="60" y="201"/>
                  </a:cubicBezTo>
                  <a:cubicBezTo>
                    <a:pt x="35" y="203"/>
                    <a:pt x="18" y="193"/>
                    <a:pt x="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Freeform 352"/>
            <p:cNvSpPr>
              <a:spLocks/>
            </p:cNvSpPr>
            <p:nvPr/>
          </p:nvSpPr>
          <p:spPr bwMode="auto">
            <a:xfrm>
              <a:off x="2739484" y="5057099"/>
              <a:ext cx="48959" cy="97918"/>
            </a:xfrm>
            <a:custGeom>
              <a:avLst/>
              <a:gdLst>
                <a:gd name="T0" fmla="*/ 0 w 82"/>
                <a:gd name="T1" fmla="*/ 4 h 162"/>
                <a:gd name="T2" fmla="*/ 34 w 82"/>
                <a:gd name="T3" fmla="*/ 4 h 162"/>
                <a:gd name="T4" fmla="*/ 34 w 82"/>
                <a:gd name="T5" fmla="*/ 35 h 162"/>
                <a:gd name="T6" fmla="*/ 82 w 82"/>
                <a:gd name="T7" fmla="*/ 2 h 162"/>
                <a:gd name="T8" fmla="*/ 82 w 82"/>
                <a:gd name="T9" fmla="*/ 38 h 162"/>
                <a:gd name="T10" fmla="*/ 80 w 82"/>
                <a:gd name="T11" fmla="*/ 38 h 162"/>
                <a:gd name="T12" fmla="*/ 34 w 82"/>
                <a:gd name="T13" fmla="*/ 91 h 162"/>
                <a:gd name="T14" fmla="*/ 34 w 82"/>
                <a:gd name="T15" fmla="*/ 162 h 162"/>
                <a:gd name="T16" fmla="*/ 0 w 82"/>
                <a:gd name="T17" fmla="*/ 162 h 162"/>
                <a:gd name="T18" fmla="*/ 0 w 82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2" y="2"/>
                  </a:cubicBezTo>
                  <a:lnTo>
                    <a:pt x="82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5" name="Freeform 353"/>
            <p:cNvSpPr>
              <a:spLocks noEditPoints="1"/>
            </p:cNvSpPr>
            <p:nvPr/>
          </p:nvSpPr>
          <p:spPr bwMode="auto">
            <a:xfrm>
              <a:off x="2797859" y="5058981"/>
              <a:ext cx="88503" cy="99802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2 w 146"/>
                <a:gd name="T11" fmla="*/ 165 h 165"/>
                <a:gd name="T12" fmla="*/ 0 w 146"/>
                <a:gd name="T13" fmla="*/ 83 h 165"/>
                <a:gd name="T14" fmla="*/ 111 w 146"/>
                <a:gd name="T15" fmla="*/ 83 h 165"/>
                <a:gd name="T16" fmla="*/ 111 w 146"/>
                <a:gd name="T17" fmla="*/ 82 h 165"/>
                <a:gd name="T18" fmla="*/ 71 w 146"/>
                <a:gd name="T19" fmla="*/ 31 h 165"/>
                <a:gd name="T20" fmla="*/ 32 w 146"/>
                <a:gd name="T21" fmla="*/ 82 h 165"/>
                <a:gd name="T22" fmla="*/ 32 w 146"/>
                <a:gd name="T23" fmla="*/ 83 h 165"/>
                <a:gd name="T24" fmla="*/ 72 w 146"/>
                <a:gd name="T25" fmla="*/ 136 h 165"/>
                <a:gd name="T26" fmla="*/ 111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3" y="0"/>
                  </a:cubicBezTo>
                  <a:cubicBezTo>
                    <a:pt x="114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4" y="165"/>
                    <a:pt x="72" y="165"/>
                  </a:cubicBezTo>
                  <a:cubicBezTo>
                    <a:pt x="30" y="165"/>
                    <a:pt x="0" y="131"/>
                    <a:pt x="0" y="83"/>
                  </a:cubicBezTo>
                  <a:close/>
                  <a:moveTo>
                    <a:pt x="111" y="83"/>
                  </a:moveTo>
                  <a:lnTo>
                    <a:pt x="111" y="82"/>
                  </a:lnTo>
                  <a:cubicBezTo>
                    <a:pt x="111" y="52"/>
                    <a:pt x="95" y="31"/>
                    <a:pt x="71" y="31"/>
                  </a:cubicBezTo>
                  <a:cubicBezTo>
                    <a:pt x="47" y="31"/>
                    <a:pt x="32" y="52"/>
                    <a:pt x="32" y="82"/>
                  </a:cubicBezTo>
                  <a:lnTo>
                    <a:pt x="32" y="83"/>
                  </a:lnTo>
                  <a:cubicBezTo>
                    <a:pt x="32" y="113"/>
                    <a:pt x="48" y="136"/>
                    <a:pt x="72" y="136"/>
                  </a:cubicBezTo>
                  <a:cubicBezTo>
                    <a:pt x="96" y="135"/>
                    <a:pt x="111" y="112"/>
                    <a:pt x="111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6" name="Freeform 354"/>
            <p:cNvSpPr>
              <a:spLocks/>
            </p:cNvSpPr>
            <p:nvPr/>
          </p:nvSpPr>
          <p:spPr bwMode="auto">
            <a:xfrm>
              <a:off x="2903309" y="5058981"/>
              <a:ext cx="77205" cy="97918"/>
            </a:xfrm>
            <a:custGeom>
              <a:avLst/>
              <a:gdLst>
                <a:gd name="T0" fmla="*/ 1 w 127"/>
                <a:gd name="T1" fmla="*/ 2 h 161"/>
                <a:gd name="T2" fmla="*/ 35 w 127"/>
                <a:gd name="T3" fmla="*/ 2 h 161"/>
                <a:gd name="T4" fmla="*/ 35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2 w 127"/>
                <a:gd name="T13" fmla="*/ 161 h 161"/>
                <a:gd name="T14" fmla="*/ 92 w 127"/>
                <a:gd name="T15" fmla="*/ 64 h 161"/>
                <a:gd name="T16" fmla="*/ 63 w 127"/>
                <a:gd name="T17" fmla="*/ 30 h 161"/>
                <a:gd name="T18" fmla="*/ 33 w 127"/>
                <a:gd name="T19" fmla="*/ 64 h 161"/>
                <a:gd name="T20" fmla="*/ 33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  <a:gd name="T26" fmla="*/ 1 w 127"/>
                <a:gd name="T27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61">
                  <a:moveTo>
                    <a:pt x="1" y="2"/>
                  </a:moveTo>
                  <a:lnTo>
                    <a:pt x="35" y="2"/>
                  </a:lnTo>
                  <a:lnTo>
                    <a:pt x="35" y="26"/>
                  </a:lnTo>
                  <a:cubicBezTo>
                    <a:pt x="43" y="12"/>
                    <a:pt x="56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2" y="161"/>
                  </a:lnTo>
                  <a:lnTo>
                    <a:pt x="92" y="64"/>
                  </a:lnTo>
                  <a:cubicBezTo>
                    <a:pt x="92" y="42"/>
                    <a:pt x="82" y="30"/>
                    <a:pt x="63" y="30"/>
                  </a:cubicBezTo>
                  <a:cubicBezTo>
                    <a:pt x="46" y="30"/>
                    <a:pt x="33" y="43"/>
                    <a:pt x="33" y="64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7" name="Rectangle 355"/>
            <p:cNvSpPr>
              <a:spLocks noChangeArrowheads="1"/>
            </p:cNvSpPr>
            <p:nvPr/>
          </p:nvSpPr>
          <p:spPr bwMode="auto">
            <a:xfrm>
              <a:off x="2415602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" name="Freeform 356"/>
            <p:cNvSpPr>
              <a:spLocks/>
            </p:cNvSpPr>
            <p:nvPr/>
          </p:nvSpPr>
          <p:spPr bwMode="auto">
            <a:xfrm>
              <a:off x="2575660" y="4782175"/>
              <a:ext cx="48959" cy="71555"/>
            </a:xfrm>
            <a:custGeom>
              <a:avLst/>
              <a:gdLst>
                <a:gd name="T0" fmla="*/ 0 w 84"/>
                <a:gd name="T1" fmla="*/ 102 h 120"/>
                <a:gd name="T2" fmla="*/ 15 w 84"/>
                <a:gd name="T3" fmla="*/ 85 h 120"/>
                <a:gd name="T4" fmla="*/ 45 w 84"/>
                <a:gd name="T5" fmla="*/ 98 h 120"/>
                <a:gd name="T6" fmla="*/ 59 w 84"/>
                <a:gd name="T7" fmla="*/ 87 h 120"/>
                <a:gd name="T8" fmla="*/ 59 w 84"/>
                <a:gd name="T9" fmla="*/ 87 h 120"/>
                <a:gd name="T10" fmla="*/ 39 w 84"/>
                <a:gd name="T11" fmla="*/ 71 h 120"/>
                <a:gd name="T12" fmla="*/ 6 w 84"/>
                <a:gd name="T13" fmla="*/ 35 h 120"/>
                <a:gd name="T14" fmla="*/ 6 w 84"/>
                <a:gd name="T15" fmla="*/ 35 h 120"/>
                <a:gd name="T16" fmla="*/ 45 w 84"/>
                <a:gd name="T17" fmla="*/ 0 h 120"/>
                <a:gd name="T18" fmla="*/ 83 w 84"/>
                <a:gd name="T19" fmla="*/ 15 h 120"/>
                <a:gd name="T20" fmla="*/ 70 w 84"/>
                <a:gd name="T21" fmla="*/ 33 h 120"/>
                <a:gd name="T22" fmla="*/ 45 w 84"/>
                <a:gd name="T23" fmla="*/ 22 h 120"/>
                <a:gd name="T24" fmla="*/ 31 w 84"/>
                <a:gd name="T25" fmla="*/ 32 h 120"/>
                <a:gd name="T26" fmla="*/ 31 w 84"/>
                <a:gd name="T27" fmla="*/ 32 h 120"/>
                <a:gd name="T28" fmla="*/ 53 w 84"/>
                <a:gd name="T29" fmla="*/ 50 h 120"/>
                <a:gd name="T30" fmla="*/ 84 w 84"/>
                <a:gd name="T31" fmla="*/ 85 h 120"/>
                <a:gd name="T32" fmla="*/ 84 w 84"/>
                <a:gd name="T33" fmla="*/ 85 h 120"/>
                <a:gd name="T34" fmla="*/ 45 w 84"/>
                <a:gd name="T35" fmla="*/ 120 h 120"/>
                <a:gd name="T36" fmla="*/ 0 w 84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8"/>
                    <a:pt x="45" y="98"/>
                  </a:cubicBezTo>
                  <a:cubicBezTo>
                    <a:pt x="55" y="98"/>
                    <a:pt x="59" y="93"/>
                    <a:pt x="59" y="87"/>
                  </a:cubicBezTo>
                  <a:lnTo>
                    <a:pt x="59" y="87"/>
                  </a:lnTo>
                  <a:cubicBezTo>
                    <a:pt x="59" y="81"/>
                    <a:pt x="56" y="77"/>
                    <a:pt x="39" y="71"/>
                  </a:cubicBezTo>
                  <a:cubicBezTo>
                    <a:pt x="18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3"/>
                    <a:pt x="22" y="0"/>
                    <a:pt x="45" y="0"/>
                  </a:cubicBezTo>
                  <a:cubicBezTo>
                    <a:pt x="58" y="0"/>
                    <a:pt x="72" y="5"/>
                    <a:pt x="83" y="15"/>
                  </a:cubicBezTo>
                  <a:lnTo>
                    <a:pt x="70" y="33"/>
                  </a:lnTo>
                  <a:cubicBezTo>
                    <a:pt x="62" y="27"/>
                    <a:pt x="53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8"/>
                    <a:pt x="34" y="42"/>
                    <a:pt x="53" y="50"/>
                  </a:cubicBezTo>
                  <a:cubicBezTo>
                    <a:pt x="74" y="58"/>
                    <a:pt x="84" y="67"/>
                    <a:pt x="84" y="85"/>
                  </a:cubicBezTo>
                  <a:lnTo>
                    <a:pt x="84" y="85"/>
                  </a:lnTo>
                  <a:cubicBezTo>
                    <a:pt x="84" y="107"/>
                    <a:pt x="67" y="120"/>
                    <a:pt x="45" y="120"/>
                  </a:cubicBezTo>
                  <a:cubicBezTo>
                    <a:pt x="27" y="119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9" name="Freeform 357"/>
            <p:cNvSpPr>
              <a:spLocks noEditPoints="1"/>
            </p:cNvSpPr>
            <p:nvPr/>
          </p:nvSpPr>
          <p:spPr bwMode="auto">
            <a:xfrm>
              <a:off x="2635918" y="4782175"/>
              <a:ext cx="56491" cy="71555"/>
            </a:xfrm>
            <a:custGeom>
              <a:avLst/>
              <a:gdLst>
                <a:gd name="T0" fmla="*/ 0 w 95"/>
                <a:gd name="T1" fmla="*/ 0 h 118"/>
                <a:gd name="T2" fmla="*/ 39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9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9 w 95"/>
                <a:gd name="T19" fmla="*/ 96 h 118"/>
                <a:gd name="T20" fmla="*/ 70 w 95"/>
                <a:gd name="T21" fmla="*/ 60 h 118"/>
                <a:gd name="T22" fmla="*/ 70 w 95"/>
                <a:gd name="T23" fmla="*/ 60 h 118"/>
                <a:gd name="T24" fmla="*/ 39 w 95"/>
                <a:gd name="T25" fmla="*/ 22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9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9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60"/>
                  </a:lnTo>
                  <a:cubicBezTo>
                    <a:pt x="70" y="36"/>
                    <a:pt x="57" y="23"/>
                    <a:pt x="39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0" name="Freeform 358"/>
            <p:cNvSpPr>
              <a:spLocks/>
            </p:cNvSpPr>
            <p:nvPr/>
          </p:nvSpPr>
          <p:spPr bwMode="auto">
            <a:xfrm>
              <a:off x="2705590" y="4782175"/>
              <a:ext cx="54609" cy="71555"/>
            </a:xfrm>
            <a:custGeom>
              <a:avLst/>
              <a:gdLst>
                <a:gd name="T0" fmla="*/ 0 w 91"/>
                <a:gd name="T1" fmla="*/ 0 h 118"/>
                <a:gd name="T2" fmla="*/ 22 w 91"/>
                <a:gd name="T3" fmla="*/ 0 h 118"/>
                <a:gd name="T4" fmla="*/ 67 w 91"/>
                <a:gd name="T5" fmla="*/ 68 h 118"/>
                <a:gd name="T6" fmla="*/ 67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3 w 91"/>
                <a:gd name="T15" fmla="*/ 46 h 118"/>
                <a:gd name="T16" fmla="*/ 23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2" y="0"/>
                  </a:lnTo>
                  <a:lnTo>
                    <a:pt x="67" y="68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3" y="46"/>
                  </a:lnTo>
                  <a:lnTo>
                    <a:pt x="23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1" name="Freeform 359"/>
            <p:cNvSpPr>
              <a:spLocks noEditPoints="1"/>
            </p:cNvSpPr>
            <p:nvPr/>
          </p:nvSpPr>
          <p:spPr bwMode="auto">
            <a:xfrm>
              <a:off x="3385367" y="5028853"/>
              <a:ext cx="109216" cy="131813"/>
            </a:xfrm>
            <a:custGeom>
              <a:avLst/>
              <a:gdLst>
                <a:gd name="T0" fmla="*/ 0 w 180"/>
                <a:gd name="T1" fmla="*/ 110 h 217"/>
                <a:gd name="T2" fmla="*/ 0 w 180"/>
                <a:gd name="T3" fmla="*/ 107 h 217"/>
                <a:gd name="T4" fmla="*/ 90 w 180"/>
                <a:gd name="T5" fmla="*/ 0 h 217"/>
                <a:gd name="T6" fmla="*/ 180 w 180"/>
                <a:gd name="T7" fmla="*/ 106 h 217"/>
                <a:gd name="T8" fmla="*/ 180 w 180"/>
                <a:gd name="T9" fmla="*/ 108 h 217"/>
                <a:gd name="T10" fmla="*/ 90 w 180"/>
                <a:gd name="T11" fmla="*/ 216 h 217"/>
                <a:gd name="T12" fmla="*/ 0 w 180"/>
                <a:gd name="T13" fmla="*/ 110 h 217"/>
                <a:gd name="T14" fmla="*/ 157 w 180"/>
                <a:gd name="T15" fmla="*/ 110 h 217"/>
                <a:gd name="T16" fmla="*/ 157 w 180"/>
                <a:gd name="T17" fmla="*/ 107 h 217"/>
                <a:gd name="T18" fmla="*/ 91 w 180"/>
                <a:gd name="T19" fmla="*/ 21 h 217"/>
                <a:gd name="T20" fmla="*/ 25 w 180"/>
                <a:gd name="T21" fmla="*/ 107 h 217"/>
                <a:gd name="T22" fmla="*/ 25 w 180"/>
                <a:gd name="T23" fmla="*/ 110 h 217"/>
                <a:gd name="T24" fmla="*/ 91 w 180"/>
                <a:gd name="T25" fmla="*/ 196 h 217"/>
                <a:gd name="T26" fmla="*/ 157 w 180"/>
                <a:gd name="T27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17">
                  <a:moveTo>
                    <a:pt x="0" y="110"/>
                  </a:move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4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70"/>
                    <a:pt x="144" y="216"/>
                    <a:pt x="90" y="216"/>
                  </a:cubicBezTo>
                  <a:cubicBezTo>
                    <a:pt x="36" y="217"/>
                    <a:pt x="0" y="171"/>
                    <a:pt x="0" y="110"/>
                  </a:cubicBezTo>
                  <a:close/>
                  <a:moveTo>
                    <a:pt x="157" y="110"/>
                  </a:moveTo>
                  <a:lnTo>
                    <a:pt x="157" y="107"/>
                  </a:lnTo>
                  <a:cubicBezTo>
                    <a:pt x="157" y="57"/>
                    <a:pt x="129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0"/>
                    <a:pt x="54" y="196"/>
                    <a:pt x="91" y="196"/>
                  </a:cubicBezTo>
                  <a:cubicBezTo>
                    <a:pt x="129" y="196"/>
                    <a:pt x="157" y="161"/>
                    <a:pt x="157" y="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2" name="Freeform 360"/>
            <p:cNvSpPr>
              <a:spLocks/>
            </p:cNvSpPr>
            <p:nvPr/>
          </p:nvSpPr>
          <p:spPr bwMode="auto">
            <a:xfrm>
              <a:off x="3511530" y="5062747"/>
              <a:ext cx="73439" cy="97918"/>
            </a:xfrm>
            <a:custGeom>
              <a:avLst/>
              <a:gdLst>
                <a:gd name="T0" fmla="*/ 0 w 119"/>
                <a:gd name="T1" fmla="*/ 82 h 162"/>
                <a:gd name="T2" fmla="*/ 0 w 119"/>
                <a:gd name="T3" fmla="*/ 80 h 162"/>
                <a:gd name="T4" fmla="*/ 69 w 119"/>
                <a:gd name="T5" fmla="*/ 0 h 162"/>
                <a:gd name="T6" fmla="*/ 118 w 119"/>
                <a:gd name="T7" fmla="*/ 21 h 162"/>
                <a:gd name="T8" fmla="*/ 105 w 119"/>
                <a:gd name="T9" fmla="*/ 37 h 162"/>
                <a:gd name="T10" fmla="*/ 69 w 119"/>
                <a:gd name="T11" fmla="*/ 20 h 162"/>
                <a:gd name="T12" fmla="*/ 23 w 119"/>
                <a:gd name="T13" fmla="*/ 81 h 162"/>
                <a:gd name="T14" fmla="*/ 23 w 119"/>
                <a:gd name="T15" fmla="*/ 82 h 162"/>
                <a:gd name="T16" fmla="*/ 70 w 119"/>
                <a:gd name="T17" fmla="*/ 142 h 162"/>
                <a:gd name="T18" fmla="*/ 106 w 119"/>
                <a:gd name="T19" fmla="*/ 125 h 162"/>
                <a:gd name="T20" fmla="*/ 119 w 119"/>
                <a:gd name="T21" fmla="*/ 139 h 162"/>
                <a:gd name="T22" fmla="*/ 69 w 119"/>
                <a:gd name="T23" fmla="*/ 162 h 162"/>
                <a:gd name="T24" fmla="*/ 0 w 119"/>
                <a:gd name="T25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2">
                  <a:moveTo>
                    <a:pt x="0" y="82"/>
                  </a:moveTo>
                  <a:lnTo>
                    <a:pt x="0" y="80"/>
                  </a:lnTo>
                  <a:cubicBezTo>
                    <a:pt x="0" y="32"/>
                    <a:pt x="30" y="0"/>
                    <a:pt x="69" y="0"/>
                  </a:cubicBezTo>
                  <a:cubicBezTo>
                    <a:pt x="91" y="0"/>
                    <a:pt x="106" y="9"/>
                    <a:pt x="118" y="21"/>
                  </a:cubicBezTo>
                  <a:lnTo>
                    <a:pt x="105" y="37"/>
                  </a:lnTo>
                  <a:cubicBezTo>
                    <a:pt x="96" y="28"/>
                    <a:pt x="85" y="20"/>
                    <a:pt x="69" y="20"/>
                  </a:cubicBezTo>
                  <a:cubicBezTo>
                    <a:pt x="43" y="20"/>
                    <a:pt x="23" y="45"/>
                    <a:pt x="23" y="81"/>
                  </a:cubicBezTo>
                  <a:lnTo>
                    <a:pt x="23" y="82"/>
                  </a:lnTo>
                  <a:cubicBezTo>
                    <a:pt x="23" y="119"/>
                    <a:pt x="44" y="142"/>
                    <a:pt x="70" y="142"/>
                  </a:cubicBezTo>
                  <a:cubicBezTo>
                    <a:pt x="85" y="142"/>
                    <a:pt x="96" y="135"/>
                    <a:pt x="106" y="125"/>
                  </a:cubicBezTo>
                  <a:lnTo>
                    <a:pt x="119" y="139"/>
                  </a:lnTo>
                  <a:cubicBezTo>
                    <a:pt x="107" y="152"/>
                    <a:pt x="91" y="162"/>
                    <a:pt x="69" y="162"/>
                  </a:cubicBezTo>
                  <a:cubicBezTo>
                    <a:pt x="29" y="162"/>
                    <a:pt x="0" y="130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3" name="Freeform 361"/>
            <p:cNvSpPr>
              <a:spLocks/>
            </p:cNvSpPr>
            <p:nvPr/>
          </p:nvSpPr>
          <p:spPr bwMode="auto">
            <a:xfrm>
              <a:off x="3596267" y="5038268"/>
              <a:ext cx="48959" cy="120514"/>
            </a:xfrm>
            <a:custGeom>
              <a:avLst/>
              <a:gdLst>
                <a:gd name="T0" fmla="*/ 18 w 81"/>
                <a:gd name="T1" fmla="*/ 164 h 203"/>
                <a:gd name="T2" fmla="*/ 18 w 81"/>
                <a:gd name="T3" fmla="*/ 64 h 203"/>
                <a:gd name="T4" fmla="*/ 0 w 81"/>
                <a:gd name="T5" fmla="*/ 64 h 203"/>
                <a:gd name="T6" fmla="*/ 0 w 81"/>
                <a:gd name="T7" fmla="*/ 45 h 203"/>
                <a:gd name="T8" fmla="*/ 18 w 81"/>
                <a:gd name="T9" fmla="*/ 45 h 203"/>
                <a:gd name="T10" fmla="*/ 18 w 81"/>
                <a:gd name="T11" fmla="*/ 0 h 203"/>
                <a:gd name="T12" fmla="*/ 40 w 81"/>
                <a:gd name="T13" fmla="*/ 0 h 203"/>
                <a:gd name="T14" fmla="*/ 40 w 81"/>
                <a:gd name="T15" fmla="*/ 45 h 203"/>
                <a:gd name="T16" fmla="*/ 80 w 81"/>
                <a:gd name="T17" fmla="*/ 45 h 203"/>
                <a:gd name="T18" fmla="*/ 80 w 81"/>
                <a:gd name="T19" fmla="*/ 64 h 203"/>
                <a:gd name="T20" fmla="*/ 40 w 81"/>
                <a:gd name="T21" fmla="*/ 64 h 203"/>
                <a:gd name="T22" fmla="*/ 40 w 81"/>
                <a:gd name="T23" fmla="*/ 161 h 203"/>
                <a:gd name="T24" fmla="*/ 62 w 81"/>
                <a:gd name="T25" fmla="*/ 183 h 203"/>
                <a:gd name="T26" fmla="*/ 81 w 81"/>
                <a:gd name="T27" fmla="*/ 179 h 203"/>
                <a:gd name="T28" fmla="*/ 81 w 81"/>
                <a:gd name="T29" fmla="*/ 198 h 203"/>
                <a:gd name="T30" fmla="*/ 57 w 81"/>
                <a:gd name="T31" fmla="*/ 203 h 203"/>
                <a:gd name="T32" fmla="*/ 18 w 81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03">
                  <a:moveTo>
                    <a:pt x="18" y="164"/>
                  </a:moveTo>
                  <a:lnTo>
                    <a:pt x="18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8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8" y="183"/>
                    <a:pt x="62" y="183"/>
                  </a:cubicBezTo>
                  <a:cubicBezTo>
                    <a:pt x="68" y="183"/>
                    <a:pt x="75" y="182"/>
                    <a:pt x="81" y="179"/>
                  </a:cubicBezTo>
                  <a:lnTo>
                    <a:pt x="81" y="198"/>
                  </a:lnTo>
                  <a:cubicBezTo>
                    <a:pt x="75" y="202"/>
                    <a:pt x="67" y="203"/>
                    <a:pt x="57" y="203"/>
                  </a:cubicBezTo>
                  <a:cubicBezTo>
                    <a:pt x="36" y="203"/>
                    <a:pt x="18" y="192"/>
                    <a:pt x="18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4" name="Freeform 362"/>
            <p:cNvSpPr>
              <a:spLocks noEditPoints="1"/>
            </p:cNvSpPr>
            <p:nvPr/>
          </p:nvSpPr>
          <p:spPr bwMode="auto">
            <a:xfrm>
              <a:off x="3658407" y="5062747"/>
              <a:ext cx="73439" cy="97918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7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5" name="Freeform 363"/>
            <p:cNvSpPr>
              <a:spLocks/>
            </p:cNvSpPr>
            <p:nvPr/>
          </p:nvSpPr>
          <p:spPr bwMode="auto">
            <a:xfrm>
              <a:off x="3745027" y="5064631"/>
              <a:ext cx="79088" cy="94152"/>
            </a:xfrm>
            <a:custGeom>
              <a:avLst/>
              <a:gdLst>
                <a:gd name="T0" fmla="*/ 0 w 134"/>
                <a:gd name="T1" fmla="*/ 0 h 158"/>
                <a:gd name="T2" fmla="*/ 24 w 134"/>
                <a:gd name="T3" fmla="*/ 0 h 158"/>
                <a:gd name="T4" fmla="*/ 68 w 134"/>
                <a:gd name="T5" fmla="*/ 128 h 158"/>
                <a:gd name="T6" fmla="*/ 111 w 134"/>
                <a:gd name="T7" fmla="*/ 0 h 158"/>
                <a:gd name="T8" fmla="*/ 134 w 134"/>
                <a:gd name="T9" fmla="*/ 0 h 158"/>
                <a:gd name="T10" fmla="*/ 76 w 134"/>
                <a:gd name="T11" fmla="*/ 158 h 158"/>
                <a:gd name="T12" fmla="*/ 58 w 134"/>
                <a:gd name="T13" fmla="*/ 158 h 158"/>
                <a:gd name="T14" fmla="*/ 0 w 134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58">
                  <a:moveTo>
                    <a:pt x="0" y="0"/>
                  </a:moveTo>
                  <a:lnTo>
                    <a:pt x="24" y="0"/>
                  </a:lnTo>
                  <a:lnTo>
                    <a:pt x="68" y="128"/>
                  </a:lnTo>
                  <a:lnTo>
                    <a:pt x="111" y="0"/>
                  </a:lnTo>
                  <a:lnTo>
                    <a:pt x="134" y="0"/>
                  </a:lnTo>
                  <a:lnTo>
                    <a:pt x="76" y="158"/>
                  </a:lnTo>
                  <a:lnTo>
                    <a:pt x="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6" name="Freeform 364"/>
            <p:cNvSpPr>
              <a:spLocks noEditPoints="1"/>
            </p:cNvSpPr>
            <p:nvPr/>
          </p:nvSpPr>
          <p:spPr bwMode="auto">
            <a:xfrm>
              <a:off x="3844828" y="5028853"/>
              <a:ext cx="13182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7" name="Freeform 365"/>
            <p:cNvSpPr>
              <a:spLocks noEditPoints="1"/>
            </p:cNvSpPr>
            <p:nvPr/>
          </p:nvSpPr>
          <p:spPr bwMode="auto">
            <a:xfrm>
              <a:off x="3880606" y="5062747"/>
              <a:ext cx="71555" cy="97918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8 w 119"/>
                <a:gd name="T5" fmla="*/ 61 h 161"/>
                <a:gd name="T6" fmla="*/ 98 w 119"/>
                <a:gd name="T7" fmla="*/ 68 h 161"/>
                <a:gd name="T8" fmla="*/ 98 w 119"/>
                <a:gd name="T9" fmla="*/ 59 h 161"/>
                <a:gd name="T10" fmla="*/ 58 w 119"/>
                <a:gd name="T11" fmla="*/ 20 h 161"/>
                <a:gd name="T12" fmla="*/ 18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8 w 119"/>
                <a:gd name="T25" fmla="*/ 158 h 161"/>
                <a:gd name="T26" fmla="*/ 98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8 w 119"/>
                <a:gd name="T33" fmla="*/ 104 h 161"/>
                <a:gd name="T34" fmla="*/ 98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8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3" y="61"/>
                    <a:pt x="58" y="61"/>
                  </a:cubicBezTo>
                  <a:cubicBezTo>
                    <a:pt x="74" y="61"/>
                    <a:pt x="86" y="64"/>
                    <a:pt x="98" y="68"/>
                  </a:cubicBezTo>
                  <a:lnTo>
                    <a:pt x="98" y="59"/>
                  </a:lnTo>
                  <a:cubicBezTo>
                    <a:pt x="98" y="34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8" y="158"/>
                  </a:lnTo>
                  <a:lnTo>
                    <a:pt x="98" y="135"/>
                  </a:lnTo>
                  <a:cubicBezTo>
                    <a:pt x="89" y="150"/>
                    <a:pt x="73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8" y="104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8" y="143"/>
                    <a:pt x="98" y="126"/>
                    <a:pt x="9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" name="Rectangle 366"/>
            <p:cNvSpPr>
              <a:spLocks noChangeArrowheads="1"/>
            </p:cNvSpPr>
            <p:nvPr/>
          </p:nvSpPr>
          <p:spPr bwMode="auto">
            <a:xfrm>
              <a:off x="3208361" y="4742631"/>
              <a:ext cx="922689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" name="Freeform 367"/>
            <p:cNvSpPr>
              <a:spLocks/>
            </p:cNvSpPr>
            <p:nvPr/>
          </p:nvSpPr>
          <p:spPr bwMode="auto">
            <a:xfrm>
              <a:off x="3257320" y="4780292"/>
              <a:ext cx="45193" cy="7155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0" name="Freeform 368"/>
            <p:cNvSpPr>
              <a:spLocks noEditPoints="1"/>
            </p:cNvSpPr>
            <p:nvPr/>
          </p:nvSpPr>
          <p:spPr bwMode="auto">
            <a:xfrm>
              <a:off x="3304396" y="4778409"/>
              <a:ext cx="65907" cy="73439"/>
            </a:xfrm>
            <a:custGeom>
              <a:avLst/>
              <a:gdLst>
                <a:gd name="T0" fmla="*/ 1 w 109"/>
                <a:gd name="T1" fmla="*/ 63 h 123"/>
                <a:gd name="T2" fmla="*/ 1 w 109"/>
                <a:gd name="T3" fmla="*/ 60 h 123"/>
                <a:gd name="T4" fmla="*/ 55 w 109"/>
                <a:gd name="T5" fmla="*/ 0 h 123"/>
                <a:gd name="T6" fmla="*/ 109 w 109"/>
                <a:gd name="T7" fmla="*/ 60 h 123"/>
                <a:gd name="T8" fmla="*/ 109 w 109"/>
                <a:gd name="T9" fmla="*/ 63 h 123"/>
                <a:gd name="T10" fmla="*/ 55 w 109"/>
                <a:gd name="T11" fmla="*/ 123 h 123"/>
                <a:gd name="T12" fmla="*/ 1 w 109"/>
                <a:gd name="T13" fmla="*/ 63 h 123"/>
                <a:gd name="T14" fmla="*/ 83 w 109"/>
                <a:gd name="T15" fmla="*/ 63 h 123"/>
                <a:gd name="T16" fmla="*/ 83 w 109"/>
                <a:gd name="T17" fmla="*/ 63 h 123"/>
                <a:gd name="T18" fmla="*/ 55 w 109"/>
                <a:gd name="T19" fmla="*/ 23 h 123"/>
                <a:gd name="T20" fmla="*/ 26 w 109"/>
                <a:gd name="T21" fmla="*/ 60 h 123"/>
                <a:gd name="T22" fmla="*/ 26 w 109"/>
                <a:gd name="T23" fmla="*/ 62 h 123"/>
                <a:gd name="T24" fmla="*/ 55 w 109"/>
                <a:gd name="T25" fmla="*/ 100 h 123"/>
                <a:gd name="T26" fmla="*/ 83 w 109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3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4" y="0"/>
                    <a:pt x="55" y="0"/>
                  </a:cubicBezTo>
                  <a:cubicBezTo>
                    <a:pt x="86" y="0"/>
                    <a:pt x="109" y="25"/>
                    <a:pt x="109" y="60"/>
                  </a:cubicBezTo>
                  <a:lnTo>
                    <a:pt x="109" y="63"/>
                  </a:lnTo>
                  <a:cubicBezTo>
                    <a:pt x="109" y="98"/>
                    <a:pt x="86" y="123"/>
                    <a:pt x="55" y="123"/>
                  </a:cubicBezTo>
                  <a:cubicBezTo>
                    <a:pt x="22" y="123"/>
                    <a:pt x="0" y="98"/>
                    <a:pt x="1" y="63"/>
                  </a:cubicBezTo>
                  <a:close/>
                  <a:moveTo>
                    <a:pt x="83" y="63"/>
                  </a:moveTo>
                  <a:lnTo>
                    <a:pt x="83" y="63"/>
                  </a:lnTo>
                  <a:cubicBezTo>
                    <a:pt x="83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8" y="100"/>
                    <a:pt x="55" y="100"/>
                  </a:cubicBezTo>
                  <a:cubicBezTo>
                    <a:pt x="70" y="100"/>
                    <a:pt x="83" y="86"/>
                    <a:pt x="83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Freeform 369"/>
            <p:cNvSpPr>
              <a:spLocks noEditPoints="1"/>
            </p:cNvSpPr>
            <p:nvPr/>
          </p:nvSpPr>
          <p:spPr bwMode="auto">
            <a:xfrm>
              <a:off x="3372185" y="4780292"/>
              <a:ext cx="65907" cy="7155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2 h 120"/>
                <a:gd name="T20" fmla="*/ 54 w 109"/>
                <a:gd name="T21" fmla="*/ 34 h 120"/>
                <a:gd name="T22" fmla="*/ 40 w 109"/>
                <a:gd name="T23" fmla="*/ 72 h 120"/>
                <a:gd name="T24" fmla="*/ 67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2"/>
                  </a:moveTo>
                  <a:lnTo>
                    <a:pt x="54" y="34"/>
                  </a:lnTo>
                  <a:lnTo>
                    <a:pt x="40" y="72"/>
                  </a:lnTo>
                  <a:lnTo>
                    <a:pt x="67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Freeform 370"/>
            <p:cNvSpPr>
              <a:spLocks noEditPoints="1"/>
            </p:cNvSpPr>
            <p:nvPr/>
          </p:nvSpPr>
          <p:spPr bwMode="auto">
            <a:xfrm>
              <a:off x="3447507" y="4780292"/>
              <a:ext cx="56491" cy="71555"/>
            </a:xfrm>
            <a:custGeom>
              <a:avLst/>
              <a:gdLst>
                <a:gd name="T0" fmla="*/ 0 w 95"/>
                <a:gd name="T1" fmla="*/ 0 h 119"/>
                <a:gd name="T2" fmla="*/ 39 w 95"/>
                <a:gd name="T3" fmla="*/ 0 h 119"/>
                <a:gd name="T4" fmla="*/ 95 w 95"/>
                <a:gd name="T5" fmla="*/ 59 h 119"/>
                <a:gd name="T6" fmla="*/ 95 w 95"/>
                <a:gd name="T7" fmla="*/ 60 h 119"/>
                <a:gd name="T8" fmla="*/ 39 w 95"/>
                <a:gd name="T9" fmla="*/ 119 h 119"/>
                <a:gd name="T10" fmla="*/ 0 w 95"/>
                <a:gd name="T11" fmla="*/ 119 h 119"/>
                <a:gd name="T12" fmla="*/ 0 w 95"/>
                <a:gd name="T13" fmla="*/ 0 h 119"/>
                <a:gd name="T14" fmla="*/ 24 w 95"/>
                <a:gd name="T15" fmla="*/ 22 h 119"/>
                <a:gd name="T16" fmla="*/ 24 w 95"/>
                <a:gd name="T17" fmla="*/ 96 h 119"/>
                <a:gd name="T18" fmla="*/ 38 w 95"/>
                <a:gd name="T19" fmla="*/ 96 h 119"/>
                <a:gd name="T20" fmla="*/ 69 w 95"/>
                <a:gd name="T21" fmla="*/ 60 h 119"/>
                <a:gd name="T22" fmla="*/ 69 w 95"/>
                <a:gd name="T23" fmla="*/ 59 h 119"/>
                <a:gd name="T24" fmla="*/ 38 w 95"/>
                <a:gd name="T25" fmla="*/ 21 h 119"/>
                <a:gd name="T26" fmla="*/ 24 w 95"/>
                <a:gd name="T2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4"/>
                    <a:pt x="95" y="59"/>
                  </a:cubicBezTo>
                  <a:lnTo>
                    <a:pt x="95" y="60"/>
                  </a:lnTo>
                  <a:cubicBezTo>
                    <a:pt x="95" y="95"/>
                    <a:pt x="73" y="119"/>
                    <a:pt x="39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24" y="22"/>
                  </a:moveTo>
                  <a:lnTo>
                    <a:pt x="24" y="96"/>
                  </a:lnTo>
                  <a:lnTo>
                    <a:pt x="38" y="96"/>
                  </a:lnTo>
                  <a:cubicBezTo>
                    <a:pt x="57" y="96"/>
                    <a:pt x="69" y="84"/>
                    <a:pt x="69" y="60"/>
                  </a:cubicBezTo>
                  <a:lnTo>
                    <a:pt x="69" y="59"/>
                  </a:lnTo>
                  <a:cubicBezTo>
                    <a:pt x="69" y="35"/>
                    <a:pt x="57" y="22"/>
                    <a:pt x="38" y="21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3" name="Freeform 371"/>
            <p:cNvSpPr>
              <a:spLocks noEditPoints="1"/>
            </p:cNvSpPr>
            <p:nvPr/>
          </p:nvSpPr>
          <p:spPr bwMode="auto">
            <a:xfrm>
              <a:off x="3537893" y="4780292"/>
              <a:ext cx="52725" cy="71555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7 h 119"/>
                <a:gd name="T12" fmla="*/ 87 w 87"/>
                <a:gd name="T13" fmla="*/ 85 h 119"/>
                <a:gd name="T14" fmla="*/ 87 w 87"/>
                <a:gd name="T15" fmla="*/ 87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69 h 119"/>
                <a:gd name="T24" fmla="*/ 25 w 87"/>
                <a:gd name="T25" fmla="*/ 69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3 h 119"/>
                <a:gd name="T32" fmla="*/ 64 w 87"/>
                <a:gd name="T33" fmla="*/ 83 h 119"/>
                <a:gd name="T34" fmla="*/ 46 w 87"/>
                <a:gd name="T35" fmla="*/ 69 h 119"/>
                <a:gd name="T36" fmla="*/ 58 w 87"/>
                <a:gd name="T37" fmla="*/ 35 h 119"/>
                <a:gd name="T38" fmla="*/ 42 w 87"/>
                <a:gd name="T39" fmla="*/ 21 h 119"/>
                <a:gd name="T40" fmla="*/ 23 w 87"/>
                <a:gd name="T41" fmla="*/ 21 h 119"/>
                <a:gd name="T42" fmla="*/ 23 w 87"/>
                <a:gd name="T43" fmla="*/ 48 h 119"/>
                <a:gd name="T44" fmla="*/ 41 w 87"/>
                <a:gd name="T45" fmla="*/ 48 h 119"/>
                <a:gd name="T46" fmla="*/ 58 w 87"/>
                <a:gd name="T47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3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2"/>
                    <a:pt x="66" y="57"/>
                  </a:cubicBezTo>
                  <a:cubicBezTo>
                    <a:pt x="78" y="62"/>
                    <a:pt x="87" y="69"/>
                    <a:pt x="87" y="85"/>
                  </a:cubicBezTo>
                  <a:lnTo>
                    <a:pt x="87" y="87"/>
                  </a:lnTo>
                  <a:cubicBezTo>
                    <a:pt x="87" y="108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69"/>
                  </a:moveTo>
                  <a:lnTo>
                    <a:pt x="25" y="69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3"/>
                  </a:cubicBezTo>
                  <a:lnTo>
                    <a:pt x="64" y="83"/>
                  </a:lnTo>
                  <a:cubicBezTo>
                    <a:pt x="63" y="74"/>
                    <a:pt x="57" y="69"/>
                    <a:pt x="46" y="69"/>
                  </a:cubicBezTo>
                  <a:close/>
                  <a:moveTo>
                    <a:pt x="58" y="35"/>
                  </a:moveTo>
                  <a:cubicBezTo>
                    <a:pt x="58" y="26"/>
                    <a:pt x="52" y="21"/>
                    <a:pt x="42" y="21"/>
                  </a:cubicBezTo>
                  <a:lnTo>
                    <a:pt x="23" y="21"/>
                  </a:lnTo>
                  <a:lnTo>
                    <a:pt x="23" y="48"/>
                  </a:lnTo>
                  <a:lnTo>
                    <a:pt x="41" y="48"/>
                  </a:lnTo>
                  <a:cubicBezTo>
                    <a:pt x="52" y="49"/>
                    <a:pt x="58" y="44"/>
                    <a:pt x="5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4" name="Freeform 372"/>
            <p:cNvSpPr>
              <a:spLocks noEditPoints="1"/>
            </p:cNvSpPr>
            <p:nvPr/>
          </p:nvSpPr>
          <p:spPr bwMode="auto">
            <a:xfrm>
              <a:off x="3596267" y="4780292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3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3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5" name="Freeform 373"/>
            <p:cNvSpPr>
              <a:spLocks/>
            </p:cNvSpPr>
            <p:nvPr/>
          </p:nvSpPr>
          <p:spPr bwMode="auto">
            <a:xfrm>
              <a:off x="3671589" y="4780292"/>
              <a:ext cx="43310" cy="7155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Freeform 374"/>
            <p:cNvSpPr>
              <a:spLocks noEditPoints="1"/>
            </p:cNvSpPr>
            <p:nvPr/>
          </p:nvSpPr>
          <p:spPr bwMode="auto">
            <a:xfrm>
              <a:off x="3718664" y="4780292"/>
              <a:ext cx="65907" cy="73439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7" name="Freeform 375"/>
            <p:cNvSpPr>
              <a:spLocks/>
            </p:cNvSpPr>
            <p:nvPr/>
          </p:nvSpPr>
          <p:spPr bwMode="auto">
            <a:xfrm>
              <a:off x="3792103" y="4782175"/>
              <a:ext cx="56491" cy="7155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" name="Freeform 376"/>
            <p:cNvSpPr>
              <a:spLocks/>
            </p:cNvSpPr>
            <p:nvPr/>
          </p:nvSpPr>
          <p:spPr bwMode="auto">
            <a:xfrm>
              <a:off x="3859893" y="4782175"/>
              <a:ext cx="56491" cy="73439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3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4 w 92"/>
                <a:gd name="T13" fmla="*/ 60 h 121"/>
                <a:gd name="T14" fmla="*/ 24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3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8" y="27"/>
                    <a:pt x="61" y="22"/>
                    <a:pt x="52" y="22"/>
                  </a:cubicBezTo>
                  <a:cubicBezTo>
                    <a:pt x="36" y="22"/>
                    <a:pt x="24" y="37"/>
                    <a:pt x="24" y="60"/>
                  </a:cubicBezTo>
                  <a:lnTo>
                    <a:pt x="24" y="60"/>
                  </a:lnTo>
                  <a:cubicBezTo>
                    <a:pt x="24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9" name="Rectangle 377"/>
            <p:cNvSpPr>
              <a:spLocks noChangeArrowheads="1"/>
            </p:cNvSpPr>
            <p:nvPr/>
          </p:nvSpPr>
          <p:spPr bwMode="auto">
            <a:xfrm>
              <a:off x="3925798" y="4782175"/>
              <a:ext cx="15064" cy="715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0" name="Freeform 378"/>
            <p:cNvSpPr>
              <a:spLocks/>
            </p:cNvSpPr>
            <p:nvPr/>
          </p:nvSpPr>
          <p:spPr bwMode="auto">
            <a:xfrm>
              <a:off x="3955927" y="4782175"/>
              <a:ext cx="54609" cy="7155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1" name="Freeform 379"/>
            <p:cNvSpPr>
              <a:spLocks/>
            </p:cNvSpPr>
            <p:nvPr/>
          </p:nvSpPr>
          <p:spPr bwMode="auto">
            <a:xfrm>
              <a:off x="4023716" y="4782175"/>
              <a:ext cx="58375" cy="73439"/>
            </a:xfrm>
            <a:custGeom>
              <a:avLst/>
              <a:gdLst>
                <a:gd name="T0" fmla="*/ 0 w 97"/>
                <a:gd name="T1" fmla="*/ 61 h 122"/>
                <a:gd name="T2" fmla="*/ 0 w 97"/>
                <a:gd name="T3" fmla="*/ 60 h 122"/>
                <a:gd name="T4" fmla="*/ 56 w 97"/>
                <a:gd name="T5" fmla="*/ 0 h 122"/>
                <a:gd name="T6" fmla="*/ 95 w 97"/>
                <a:gd name="T7" fmla="*/ 13 h 122"/>
                <a:gd name="T8" fmla="*/ 80 w 97"/>
                <a:gd name="T9" fmla="*/ 32 h 122"/>
                <a:gd name="T10" fmla="*/ 55 w 97"/>
                <a:gd name="T11" fmla="*/ 22 h 122"/>
                <a:gd name="T12" fmla="*/ 25 w 97"/>
                <a:gd name="T13" fmla="*/ 60 h 122"/>
                <a:gd name="T14" fmla="*/ 25 w 97"/>
                <a:gd name="T15" fmla="*/ 61 h 122"/>
                <a:gd name="T16" fmla="*/ 56 w 97"/>
                <a:gd name="T17" fmla="*/ 100 h 122"/>
                <a:gd name="T18" fmla="*/ 73 w 97"/>
                <a:gd name="T19" fmla="*/ 95 h 122"/>
                <a:gd name="T20" fmla="*/ 73 w 97"/>
                <a:gd name="T21" fmla="*/ 73 h 122"/>
                <a:gd name="T22" fmla="*/ 52 w 97"/>
                <a:gd name="T23" fmla="*/ 73 h 122"/>
                <a:gd name="T24" fmla="*/ 52 w 97"/>
                <a:gd name="T25" fmla="*/ 52 h 122"/>
                <a:gd name="T26" fmla="*/ 97 w 97"/>
                <a:gd name="T27" fmla="*/ 52 h 122"/>
                <a:gd name="T28" fmla="*/ 97 w 97"/>
                <a:gd name="T29" fmla="*/ 107 h 122"/>
                <a:gd name="T30" fmla="*/ 55 w 97"/>
                <a:gd name="T31" fmla="*/ 122 h 122"/>
                <a:gd name="T32" fmla="*/ 0 w 97"/>
                <a:gd name="T3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22">
                  <a:moveTo>
                    <a:pt x="0" y="61"/>
                  </a:moveTo>
                  <a:lnTo>
                    <a:pt x="0" y="60"/>
                  </a:lnTo>
                  <a:cubicBezTo>
                    <a:pt x="0" y="25"/>
                    <a:pt x="23" y="0"/>
                    <a:pt x="56" y="0"/>
                  </a:cubicBezTo>
                  <a:cubicBezTo>
                    <a:pt x="72" y="0"/>
                    <a:pt x="83" y="5"/>
                    <a:pt x="95" y="13"/>
                  </a:cubicBezTo>
                  <a:lnTo>
                    <a:pt x="80" y="32"/>
                  </a:lnTo>
                  <a:cubicBezTo>
                    <a:pt x="73" y="26"/>
                    <a:pt x="66" y="22"/>
                    <a:pt x="55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6"/>
                    <a:pt x="38" y="100"/>
                    <a:pt x="56" y="100"/>
                  </a:cubicBezTo>
                  <a:cubicBezTo>
                    <a:pt x="63" y="100"/>
                    <a:pt x="70" y="98"/>
                    <a:pt x="73" y="95"/>
                  </a:cubicBezTo>
                  <a:lnTo>
                    <a:pt x="73" y="73"/>
                  </a:lnTo>
                  <a:lnTo>
                    <a:pt x="52" y="73"/>
                  </a:lnTo>
                  <a:lnTo>
                    <a:pt x="52" y="52"/>
                  </a:lnTo>
                  <a:lnTo>
                    <a:pt x="97" y="52"/>
                  </a:lnTo>
                  <a:lnTo>
                    <a:pt x="97" y="107"/>
                  </a:lnTo>
                  <a:cubicBezTo>
                    <a:pt x="86" y="115"/>
                    <a:pt x="72" y="122"/>
                    <a:pt x="55" y="122"/>
                  </a:cubicBezTo>
                  <a:cubicBezTo>
                    <a:pt x="23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2" name="Freeform 380"/>
            <p:cNvSpPr>
              <a:spLocks noEditPoints="1"/>
            </p:cNvSpPr>
            <p:nvPr/>
          </p:nvSpPr>
          <p:spPr bwMode="auto">
            <a:xfrm>
              <a:off x="4422921" y="5032619"/>
              <a:ext cx="94152" cy="126164"/>
            </a:xfrm>
            <a:custGeom>
              <a:avLst/>
              <a:gdLst>
                <a:gd name="T0" fmla="*/ 0 w 157"/>
                <a:gd name="T1" fmla="*/ 0 h 210"/>
                <a:gd name="T2" fmla="*/ 58 w 157"/>
                <a:gd name="T3" fmla="*/ 0 h 210"/>
                <a:gd name="T4" fmla="*/ 157 w 157"/>
                <a:gd name="T5" fmla="*/ 103 h 210"/>
                <a:gd name="T6" fmla="*/ 157 w 157"/>
                <a:gd name="T7" fmla="*/ 106 h 210"/>
                <a:gd name="T8" fmla="*/ 58 w 157"/>
                <a:gd name="T9" fmla="*/ 210 h 210"/>
                <a:gd name="T10" fmla="*/ 0 w 157"/>
                <a:gd name="T11" fmla="*/ 210 h 210"/>
                <a:gd name="T12" fmla="*/ 0 w 157"/>
                <a:gd name="T13" fmla="*/ 0 h 210"/>
                <a:gd name="T14" fmla="*/ 22 w 157"/>
                <a:gd name="T15" fmla="*/ 20 h 210"/>
                <a:gd name="T16" fmla="*/ 22 w 157"/>
                <a:gd name="T17" fmla="*/ 187 h 210"/>
                <a:gd name="T18" fmla="*/ 58 w 157"/>
                <a:gd name="T19" fmla="*/ 187 h 210"/>
                <a:gd name="T20" fmla="*/ 133 w 157"/>
                <a:gd name="T21" fmla="*/ 105 h 210"/>
                <a:gd name="T22" fmla="*/ 133 w 157"/>
                <a:gd name="T23" fmla="*/ 102 h 210"/>
                <a:gd name="T24" fmla="*/ 58 w 157"/>
                <a:gd name="T25" fmla="*/ 20 h 210"/>
                <a:gd name="T26" fmla="*/ 22 w 157"/>
                <a:gd name="T27" fmla="*/ 2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10">
                  <a:moveTo>
                    <a:pt x="0" y="0"/>
                  </a:moveTo>
                  <a:lnTo>
                    <a:pt x="58" y="0"/>
                  </a:lnTo>
                  <a:cubicBezTo>
                    <a:pt x="117" y="0"/>
                    <a:pt x="157" y="41"/>
                    <a:pt x="157" y="103"/>
                  </a:cubicBezTo>
                  <a:lnTo>
                    <a:pt x="157" y="106"/>
                  </a:lnTo>
                  <a:cubicBezTo>
                    <a:pt x="157" y="167"/>
                    <a:pt x="117" y="210"/>
                    <a:pt x="58" y="210"/>
                  </a:cubicBezTo>
                  <a:lnTo>
                    <a:pt x="0" y="210"/>
                  </a:lnTo>
                  <a:lnTo>
                    <a:pt x="0" y="0"/>
                  </a:lnTo>
                  <a:close/>
                  <a:moveTo>
                    <a:pt x="22" y="20"/>
                  </a:moveTo>
                  <a:lnTo>
                    <a:pt x="22" y="187"/>
                  </a:lnTo>
                  <a:lnTo>
                    <a:pt x="58" y="187"/>
                  </a:lnTo>
                  <a:cubicBezTo>
                    <a:pt x="105" y="187"/>
                    <a:pt x="133" y="154"/>
                    <a:pt x="133" y="105"/>
                  </a:cubicBezTo>
                  <a:lnTo>
                    <a:pt x="133" y="102"/>
                  </a:lnTo>
                  <a:cubicBezTo>
                    <a:pt x="133" y="52"/>
                    <a:pt x="103" y="20"/>
                    <a:pt x="58" y="20"/>
                  </a:cubicBez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3" name="Freeform 381"/>
            <p:cNvSpPr>
              <a:spLocks noEditPoints="1"/>
            </p:cNvSpPr>
            <p:nvPr/>
          </p:nvSpPr>
          <p:spPr bwMode="auto">
            <a:xfrm>
              <a:off x="4535903" y="5062747"/>
              <a:ext cx="75322" cy="97918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8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8" y="0"/>
                    <a:pt x="64" y="0"/>
                  </a:cubicBezTo>
                  <a:cubicBezTo>
                    <a:pt x="103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8" y="152"/>
                    <a:pt x="91" y="162"/>
                    <a:pt x="68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4" name="Freeform 382"/>
            <p:cNvSpPr>
              <a:spLocks/>
            </p:cNvSpPr>
            <p:nvPr/>
          </p:nvSpPr>
          <p:spPr bwMode="auto">
            <a:xfrm>
              <a:off x="4624406" y="5062747"/>
              <a:ext cx="65907" cy="96036"/>
            </a:xfrm>
            <a:custGeom>
              <a:avLst/>
              <a:gdLst>
                <a:gd name="T0" fmla="*/ 0 w 107"/>
                <a:gd name="T1" fmla="*/ 139 h 160"/>
                <a:gd name="T2" fmla="*/ 11 w 107"/>
                <a:gd name="T3" fmla="*/ 123 h 160"/>
                <a:gd name="T4" fmla="*/ 56 w 107"/>
                <a:gd name="T5" fmla="*/ 141 h 160"/>
                <a:gd name="T6" fmla="*/ 85 w 107"/>
                <a:gd name="T7" fmla="*/ 118 h 160"/>
                <a:gd name="T8" fmla="*/ 85 w 107"/>
                <a:gd name="T9" fmla="*/ 118 h 160"/>
                <a:gd name="T10" fmla="*/ 51 w 107"/>
                <a:gd name="T11" fmla="*/ 88 h 160"/>
                <a:gd name="T12" fmla="*/ 6 w 107"/>
                <a:gd name="T13" fmla="*/ 43 h 160"/>
                <a:gd name="T14" fmla="*/ 6 w 107"/>
                <a:gd name="T15" fmla="*/ 43 h 160"/>
                <a:gd name="T16" fmla="*/ 54 w 107"/>
                <a:gd name="T17" fmla="*/ 0 h 160"/>
                <a:gd name="T18" fmla="*/ 103 w 107"/>
                <a:gd name="T19" fmla="*/ 16 h 160"/>
                <a:gd name="T20" fmla="*/ 93 w 107"/>
                <a:gd name="T21" fmla="*/ 33 h 160"/>
                <a:gd name="T22" fmla="*/ 54 w 107"/>
                <a:gd name="T23" fmla="*/ 18 h 160"/>
                <a:gd name="T24" fmla="*/ 28 w 107"/>
                <a:gd name="T25" fmla="*/ 39 h 160"/>
                <a:gd name="T26" fmla="*/ 28 w 107"/>
                <a:gd name="T27" fmla="*/ 39 h 160"/>
                <a:gd name="T28" fmla="*/ 63 w 107"/>
                <a:gd name="T29" fmla="*/ 68 h 160"/>
                <a:gd name="T30" fmla="*/ 107 w 107"/>
                <a:gd name="T31" fmla="*/ 114 h 160"/>
                <a:gd name="T32" fmla="*/ 107 w 107"/>
                <a:gd name="T33" fmla="*/ 114 h 160"/>
                <a:gd name="T34" fmla="*/ 57 w 107"/>
                <a:gd name="T35" fmla="*/ 159 h 160"/>
                <a:gd name="T36" fmla="*/ 0 w 107"/>
                <a:gd name="T37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60">
                  <a:moveTo>
                    <a:pt x="0" y="139"/>
                  </a:moveTo>
                  <a:lnTo>
                    <a:pt x="11" y="123"/>
                  </a:lnTo>
                  <a:cubicBezTo>
                    <a:pt x="26" y="135"/>
                    <a:pt x="41" y="141"/>
                    <a:pt x="56" y="141"/>
                  </a:cubicBezTo>
                  <a:cubicBezTo>
                    <a:pt x="73" y="141"/>
                    <a:pt x="85" y="131"/>
                    <a:pt x="85" y="118"/>
                  </a:cubicBezTo>
                  <a:lnTo>
                    <a:pt x="85" y="118"/>
                  </a:lnTo>
                  <a:cubicBezTo>
                    <a:pt x="85" y="104"/>
                    <a:pt x="72" y="96"/>
                    <a:pt x="51" y="88"/>
                  </a:cubicBezTo>
                  <a:cubicBezTo>
                    <a:pt x="26" y="76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2" y="0"/>
                    <a:pt x="91" y="6"/>
                    <a:pt x="103" y="16"/>
                  </a:cubicBezTo>
                  <a:lnTo>
                    <a:pt x="93" y="33"/>
                  </a:lnTo>
                  <a:cubicBezTo>
                    <a:pt x="81" y="24"/>
                    <a:pt x="68" y="18"/>
                    <a:pt x="54" y="18"/>
                  </a:cubicBezTo>
                  <a:cubicBezTo>
                    <a:pt x="38" y="18"/>
                    <a:pt x="28" y="27"/>
                    <a:pt x="28" y="39"/>
                  </a:cubicBezTo>
                  <a:lnTo>
                    <a:pt x="28" y="39"/>
                  </a:lnTo>
                  <a:cubicBezTo>
                    <a:pt x="28" y="53"/>
                    <a:pt x="42" y="59"/>
                    <a:pt x="63" y="68"/>
                  </a:cubicBezTo>
                  <a:cubicBezTo>
                    <a:pt x="89" y="79"/>
                    <a:pt x="107" y="90"/>
                    <a:pt x="107" y="114"/>
                  </a:cubicBezTo>
                  <a:lnTo>
                    <a:pt x="107" y="114"/>
                  </a:lnTo>
                  <a:cubicBezTo>
                    <a:pt x="107" y="141"/>
                    <a:pt x="84" y="159"/>
                    <a:pt x="57" y="159"/>
                  </a:cubicBezTo>
                  <a:cubicBezTo>
                    <a:pt x="37" y="160"/>
                    <a:pt x="16" y="153"/>
                    <a:pt x="0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5" name="Freeform 383"/>
            <p:cNvSpPr>
              <a:spLocks noEditPoints="1"/>
            </p:cNvSpPr>
            <p:nvPr/>
          </p:nvSpPr>
          <p:spPr bwMode="auto">
            <a:xfrm>
              <a:off x="4711026" y="5028853"/>
              <a:ext cx="13182" cy="12993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6" name="Freeform 384"/>
            <p:cNvSpPr>
              <a:spLocks noEditPoints="1"/>
            </p:cNvSpPr>
            <p:nvPr/>
          </p:nvSpPr>
          <p:spPr bwMode="auto">
            <a:xfrm>
              <a:off x="4746803" y="5062747"/>
              <a:ext cx="80971" cy="122398"/>
            </a:xfrm>
            <a:custGeom>
              <a:avLst/>
              <a:gdLst>
                <a:gd name="T0" fmla="*/ 7 w 134"/>
                <a:gd name="T1" fmla="*/ 187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6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1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6 h 204"/>
                <a:gd name="T28" fmla="*/ 65 w 134"/>
                <a:gd name="T29" fmla="*/ 204 h 204"/>
                <a:gd name="T30" fmla="*/ 7 w 134"/>
                <a:gd name="T31" fmla="*/ 187 h 204"/>
                <a:gd name="T32" fmla="*/ 113 w 134"/>
                <a:gd name="T33" fmla="*/ 75 h 204"/>
                <a:gd name="T34" fmla="*/ 113 w 134"/>
                <a:gd name="T35" fmla="*/ 75 h 204"/>
                <a:gd name="T36" fmla="*/ 67 w 134"/>
                <a:gd name="T37" fmla="*/ 20 h 204"/>
                <a:gd name="T38" fmla="*/ 23 w 134"/>
                <a:gd name="T39" fmla="*/ 74 h 204"/>
                <a:gd name="T40" fmla="*/ 23 w 134"/>
                <a:gd name="T41" fmla="*/ 74 h 204"/>
                <a:gd name="T42" fmla="*/ 67 w 134"/>
                <a:gd name="T43" fmla="*/ 129 h 204"/>
                <a:gd name="T44" fmla="*/ 113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7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6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2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2" y="0"/>
                  </a:cubicBezTo>
                  <a:cubicBezTo>
                    <a:pt x="87" y="0"/>
                    <a:pt x="102" y="14"/>
                    <a:pt x="113" y="31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6"/>
                    <a:pt x="117" y="186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4" y="204"/>
                    <a:pt x="24" y="199"/>
                    <a:pt x="7" y="187"/>
                  </a:cubicBezTo>
                  <a:close/>
                  <a:moveTo>
                    <a:pt x="113" y="75"/>
                  </a:moveTo>
                  <a:lnTo>
                    <a:pt x="113" y="75"/>
                  </a:lnTo>
                  <a:cubicBezTo>
                    <a:pt x="113" y="41"/>
                    <a:pt x="90" y="20"/>
                    <a:pt x="67" y="20"/>
                  </a:cubicBezTo>
                  <a:cubicBezTo>
                    <a:pt x="42" y="20"/>
                    <a:pt x="23" y="40"/>
                    <a:pt x="23" y="74"/>
                  </a:cubicBezTo>
                  <a:lnTo>
                    <a:pt x="23" y="74"/>
                  </a:lnTo>
                  <a:cubicBezTo>
                    <a:pt x="23" y="107"/>
                    <a:pt x="43" y="129"/>
                    <a:pt x="67" y="129"/>
                  </a:cubicBezTo>
                  <a:cubicBezTo>
                    <a:pt x="90" y="129"/>
                    <a:pt x="113" y="107"/>
                    <a:pt x="1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7" name="Freeform 385"/>
            <p:cNvSpPr>
              <a:spLocks/>
            </p:cNvSpPr>
            <p:nvPr/>
          </p:nvSpPr>
          <p:spPr bwMode="auto">
            <a:xfrm>
              <a:off x="4854137" y="5062747"/>
              <a:ext cx="71555" cy="94152"/>
            </a:xfrm>
            <a:custGeom>
              <a:avLst/>
              <a:gdLst>
                <a:gd name="T0" fmla="*/ 0 w 119"/>
                <a:gd name="T1" fmla="*/ 3 h 158"/>
                <a:gd name="T2" fmla="*/ 21 w 119"/>
                <a:gd name="T3" fmla="*/ 3 h 158"/>
                <a:gd name="T4" fmla="*/ 21 w 119"/>
                <a:gd name="T5" fmla="*/ 28 h 158"/>
                <a:gd name="T6" fmla="*/ 67 w 119"/>
                <a:gd name="T7" fmla="*/ 0 h 158"/>
                <a:gd name="T8" fmla="*/ 119 w 119"/>
                <a:gd name="T9" fmla="*/ 56 h 158"/>
                <a:gd name="T10" fmla="*/ 119 w 119"/>
                <a:gd name="T11" fmla="*/ 158 h 158"/>
                <a:gd name="T12" fmla="*/ 97 w 119"/>
                <a:gd name="T13" fmla="*/ 158 h 158"/>
                <a:gd name="T14" fmla="*/ 97 w 119"/>
                <a:gd name="T15" fmla="*/ 62 h 158"/>
                <a:gd name="T16" fmla="*/ 61 w 119"/>
                <a:gd name="T17" fmla="*/ 18 h 158"/>
                <a:gd name="T18" fmla="*/ 21 w 119"/>
                <a:gd name="T19" fmla="*/ 63 h 158"/>
                <a:gd name="T20" fmla="*/ 21 w 119"/>
                <a:gd name="T21" fmla="*/ 158 h 158"/>
                <a:gd name="T22" fmla="*/ 0 w 119"/>
                <a:gd name="T23" fmla="*/ 158 h 158"/>
                <a:gd name="T24" fmla="*/ 0 w 119"/>
                <a:gd name="T2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8">
                  <a:moveTo>
                    <a:pt x="0" y="3"/>
                  </a:moveTo>
                  <a:lnTo>
                    <a:pt x="21" y="3"/>
                  </a:lnTo>
                  <a:lnTo>
                    <a:pt x="21" y="28"/>
                  </a:lnTo>
                  <a:cubicBezTo>
                    <a:pt x="30" y="13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62"/>
                  </a:lnTo>
                  <a:cubicBezTo>
                    <a:pt x="97" y="35"/>
                    <a:pt x="84" y="18"/>
                    <a:pt x="61" y="18"/>
                  </a:cubicBezTo>
                  <a:cubicBezTo>
                    <a:pt x="39" y="18"/>
                    <a:pt x="21" y="36"/>
                    <a:pt x="21" y="63"/>
                  </a:cubicBezTo>
                  <a:lnTo>
                    <a:pt x="21" y="158"/>
                  </a:lnTo>
                  <a:lnTo>
                    <a:pt x="0" y="15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8" name="Freeform 386"/>
            <p:cNvSpPr>
              <a:spLocks noEditPoints="1"/>
            </p:cNvSpPr>
            <p:nvPr/>
          </p:nvSpPr>
          <p:spPr bwMode="auto">
            <a:xfrm>
              <a:off x="4944523" y="5062747"/>
              <a:ext cx="71555" cy="97918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9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9" name="Freeform 387"/>
            <p:cNvSpPr>
              <a:spLocks/>
            </p:cNvSpPr>
            <p:nvPr/>
          </p:nvSpPr>
          <p:spPr bwMode="auto">
            <a:xfrm>
              <a:off x="5033025" y="5038268"/>
              <a:ext cx="48959" cy="120514"/>
            </a:xfrm>
            <a:custGeom>
              <a:avLst/>
              <a:gdLst>
                <a:gd name="T0" fmla="*/ 19 w 82"/>
                <a:gd name="T1" fmla="*/ 164 h 203"/>
                <a:gd name="T2" fmla="*/ 19 w 82"/>
                <a:gd name="T3" fmla="*/ 64 h 203"/>
                <a:gd name="T4" fmla="*/ 0 w 82"/>
                <a:gd name="T5" fmla="*/ 64 h 203"/>
                <a:gd name="T6" fmla="*/ 0 w 82"/>
                <a:gd name="T7" fmla="*/ 45 h 203"/>
                <a:gd name="T8" fmla="*/ 19 w 82"/>
                <a:gd name="T9" fmla="*/ 45 h 203"/>
                <a:gd name="T10" fmla="*/ 19 w 82"/>
                <a:gd name="T11" fmla="*/ 0 h 203"/>
                <a:gd name="T12" fmla="*/ 40 w 82"/>
                <a:gd name="T13" fmla="*/ 0 h 203"/>
                <a:gd name="T14" fmla="*/ 40 w 82"/>
                <a:gd name="T15" fmla="*/ 45 h 203"/>
                <a:gd name="T16" fmla="*/ 80 w 82"/>
                <a:gd name="T17" fmla="*/ 45 h 203"/>
                <a:gd name="T18" fmla="*/ 80 w 82"/>
                <a:gd name="T19" fmla="*/ 64 h 203"/>
                <a:gd name="T20" fmla="*/ 40 w 82"/>
                <a:gd name="T21" fmla="*/ 64 h 203"/>
                <a:gd name="T22" fmla="*/ 40 w 82"/>
                <a:gd name="T23" fmla="*/ 161 h 203"/>
                <a:gd name="T24" fmla="*/ 63 w 82"/>
                <a:gd name="T25" fmla="*/ 183 h 203"/>
                <a:gd name="T26" fmla="*/ 82 w 82"/>
                <a:gd name="T27" fmla="*/ 179 h 203"/>
                <a:gd name="T28" fmla="*/ 82 w 82"/>
                <a:gd name="T29" fmla="*/ 198 h 203"/>
                <a:gd name="T30" fmla="*/ 58 w 82"/>
                <a:gd name="T31" fmla="*/ 203 h 203"/>
                <a:gd name="T32" fmla="*/ 19 w 82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03">
                  <a:moveTo>
                    <a:pt x="19" y="164"/>
                  </a:moveTo>
                  <a:lnTo>
                    <a:pt x="19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9" y="45"/>
                  </a:lnTo>
                  <a:lnTo>
                    <a:pt x="19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9" y="183"/>
                    <a:pt x="63" y="183"/>
                  </a:cubicBezTo>
                  <a:cubicBezTo>
                    <a:pt x="69" y="183"/>
                    <a:pt x="75" y="182"/>
                    <a:pt x="82" y="179"/>
                  </a:cubicBezTo>
                  <a:lnTo>
                    <a:pt x="82" y="198"/>
                  </a:lnTo>
                  <a:cubicBezTo>
                    <a:pt x="75" y="202"/>
                    <a:pt x="68" y="203"/>
                    <a:pt x="58" y="203"/>
                  </a:cubicBezTo>
                  <a:cubicBezTo>
                    <a:pt x="35" y="203"/>
                    <a:pt x="19" y="192"/>
                    <a:pt x="19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0" name="Freeform 388"/>
            <p:cNvSpPr>
              <a:spLocks noEditPoints="1"/>
            </p:cNvSpPr>
            <p:nvPr/>
          </p:nvSpPr>
          <p:spPr bwMode="auto">
            <a:xfrm>
              <a:off x="5095166" y="5062747"/>
              <a:ext cx="75322" cy="97918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7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7" y="0"/>
                    <a:pt x="64" y="0"/>
                  </a:cubicBezTo>
                  <a:cubicBezTo>
                    <a:pt x="102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7" y="152"/>
                    <a:pt x="91" y="162"/>
                    <a:pt x="67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1" name="Rectangle 389"/>
            <p:cNvSpPr>
              <a:spLocks noChangeArrowheads="1"/>
            </p:cNvSpPr>
            <p:nvPr/>
          </p:nvSpPr>
          <p:spPr bwMode="auto">
            <a:xfrm>
              <a:off x="4539669" y="4742631"/>
              <a:ext cx="508420" cy="148761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2" name="Freeform 390"/>
            <p:cNvSpPr>
              <a:spLocks noEditPoints="1"/>
            </p:cNvSpPr>
            <p:nvPr/>
          </p:nvSpPr>
          <p:spPr bwMode="auto">
            <a:xfrm>
              <a:off x="4703494" y="4782175"/>
              <a:ext cx="56491" cy="71555"/>
            </a:xfrm>
            <a:custGeom>
              <a:avLst/>
              <a:gdLst>
                <a:gd name="T0" fmla="*/ 0 w 95"/>
                <a:gd name="T1" fmla="*/ 0 h 118"/>
                <a:gd name="T2" fmla="*/ 38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8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8 w 95"/>
                <a:gd name="T19" fmla="*/ 96 h 118"/>
                <a:gd name="T20" fmla="*/ 70 w 95"/>
                <a:gd name="T21" fmla="*/ 60 h 118"/>
                <a:gd name="T22" fmla="*/ 70 w 95"/>
                <a:gd name="T23" fmla="*/ 58 h 118"/>
                <a:gd name="T24" fmla="*/ 38 w 95"/>
                <a:gd name="T25" fmla="*/ 21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8" y="0"/>
                  </a:lnTo>
                  <a:cubicBezTo>
                    <a:pt x="73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8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8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58"/>
                  </a:lnTo>
                  <a:cubicBezTo>
                    <a:pt x="70" y="35"/>
                    <a:pt x="57" y="22"/>
                    <a:pt x="38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3" name="Freeform 391"/>
            <p:cNvSpPr>
              <a:spLocks/>
            </p:cNvSpPr>
            <p:nvPr/>
          </p:nvSpPr>
          <p:spPr bwMode="auto">
            <a:xfrm>
              <a:off x="4771283" y="4782175"/>
              <a:ext cx="56491" cy="71555"/>
            </a:xfrm>
            <a:custGeom>
              <a:avLst/>
              <a:gdLst>
                <a:gd name="T0" fmla="*/ 1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1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1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4" name="Freeform 392"/>
            <p:cNvSpPr>
              <a:spLocks/>
            </p:cNvSpPr>
            <p:nvPr/>
          </p:nvSpPr>
          <p:spPr bwMode="auto">
            <a:xfrm>
              <a:off x="4837189" y="4782175"/>
              <a:ext cx="50843" cy="73439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5" name="Freeform 921"/>
            <p:cNvSpPr>
              <a:spLocks/>
            </p:cNvSpPr>
            <p:nvPr/>
          </p:nvSpPr>
          <p:spPr bwMode="auto">
            <a:xfrm>
              <a:off x="2650981" y="2236307"/>
              <a:ext cx="6846728" cy="836069"/>
            </a:xfrm>
            <a:custGeom>
              <a:avLst/>
              <a:gdLst>
                <a:gd name="T0" fmla="*/ 11322 w 11372"/>
                <a:gd name="T1" fmla="*/ 1388 h 1388"/>
                <a:gd name="T2" fmla="*/ 50 w 11372"/>
                <a:gd name="T3" fmla="*/ 1388 h 1388"/>
                <a:gd name="T4" fmla="*/ 0 w 11372"/>
                <a:gd name="T5" fmla="*/ 1338 h 1388"/>
                <a:gd name="T6" fmla="*/ 0 w 11372"/>
                <a:gd name="T7" fmla="*/ 50 h 1388"/>
                <a:gd name="T8" fmla="*/ 50 w 11372"/>
                <a:gd name="T9" fmla="*/ 0 h 1388"/>
                <a:gd name="T10" fmla="*/ 11321 w 11372"/>
                <a:gd name="T11" fmla="*/ 0 h 1388"/>
                <a:gd name="T12" fmla="*/ 11371 w 11372"/>
                <a:gd name="T13" fmla="*/ 50 h 1388"/>
                <a:gd name="T14" fmla="*/ 11371 w 11372"/>
                <a:gd name="T15" fmla="*/ 1337 h 1388"/>
                <a:gd name="T16" fmla="*/ 11322 w 11372"/>
                <a:gd name="T17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2" h="1388">
                  <a:moveTo>
                    <a:pt x="11322" y="1388"/>
                  </a:moveTo>
                  <a:lnTo>
                    <a:pt x="50" y="1388"/>
                  </a:lnTo>
                  <a:cubicBezTo>
                    <a:pt x="22" y="1388"/>
                    <a:pt x="0" y="1365"/>
                    <a:pt x="0" y="1338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11321" y="0"/>
                  </a:lnTo>
                  <a:cubicBezTo>
                    <a:pt x="11349" y="0"/>
                    <a:pt x="11371" y="23"/>
                    <a:pt x="11371" y="50"/>
                  </a:cubicBezTo>
                  <a:lnTo>
                    <a:pt x="11371" y="1337"/>
                  </a:lnTo>
                  <a:cubicBezTo>
                    <a:pt x="11372" y="1365"/>
                    <a:pt x="11350" y="1388"/>
                    <a:pt x="11322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6" name="Freeform 922"/>
            <p:cNvSpPr>
              <a:spLocks noEditPoints="1"/>
            </p:cNvSpPr>
            <p:nvPr/>
          </p:nvSpPr>
          <p:spPr bwMode="auto">
            <a:xfrm>
              <a:off x="2643449" y="2230659"/>
              <a:ext cx="6861792" cy="849251"/>
            </a:xfrm>
            <a:custGeom>
              <a:avLst/>
              <a:gdLst>
                <a:gd name="T0" fmla="*/ 11335 w 11398"/>
                <a:gd name="T1" fmla="*/ 1412 h 1412"/>
                <a:gd name="T2" fmla="*/ 63 w 11398"/>
                <a:gd name="T3" fmla="*/ 1412 h 1412"/>
                <a:gd name="T4" fmla="*/ 0 w 11398"/>
                <a:gd name="T5" fmla="*/ 1350 h 1412"/>
                <a:gd name="T6" fmla="*/ 0 w 11398"/>
                <a:gd name="T7" fmla="*/ 62 h 1412"/>
                <a:gd name="T8" fmla="*/ 63 w 11398"/>
                <a:gd name="T9" fmla="*/ 0 h 1412"/>
                <a:gd name="T10" fmla="*/ 11334 w 11398"/>
                <a:gd name="T11" fmla="*/ 0 h 1412"/>
                <a:gd name="T12" fmla="*/ 11397 w 11398"/>
                <a:gd name="T13" fmla="*/ 62 h 1412"/>
                <a:gd name="T14" fmla="*/ 11397 w 11398"/>
                <a:gd name="T15" fmla="*/ 1349 h 1412"/>
                <a:gd name="T16" fmla="*/ 11335 w 11398"/>
                <a:gd name="T17" fmla="*/ 1412 h 1412"/>
                <a:gd name="T18" fmla="*/ 63 w 11398"/>
                <a:gd name="T19" fmla="*/ 25 h 1412"/>
                <a:gd name="T20" fmla="*/ 25 w 11398"/>
                <a:gd name="T21" fmla="*/ 62 h 1412"/>
                <a:gd name="T22" fmla="*/ 25 w 11398"/>
                <a:gd name="T23" fmla="*/ 1349 h 1412"/>
                <a:gd name="T24" fmla="*/ 63 w 11398"/>
                <a:gd name="T25" fmla="*/ 1386 h 1412"/>
                <a:gd name="T26" fmla="*/ 11334 w 11398"/>
                <a:gd name="T27" fmla="*/ 1386 h 1412"/>
                <a:gd name="T28" fmla="*/ 11372 w 11398"/>
                <a:gd name="T29" fmla="*/ 1349 h 1412"/>
                <a:gd name="T30" fmla="*/ 11372 w 11398"/>
                <a:gd name="T31" fmla="*/ 62 h 1412"/>
                <a:gd name="T32" fmla="*/ 11334 w 11398"/>
                <a:gd name="T33" fmla="*/ 25 h 1412"/>
                <a:gd name="T34" fmla="*/ 63 w 11398"/>
                <a:gd name="T35" fmla="*/ 2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8" h="1412">
                  <a:moveTo>
                    <a:pt x="11335" y="1412"/>
                  </a:moveTo>
                  <a:lnTo>
                    <a:pt x="63" y="1412"/>
                  </a:lnTo>
                  <a:cubicBezTo>
                    <a:pt x="28" y="1412"/>
                    <a:pt x="0" y="1385"/>
                    <a:pt x="0" y="1350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11334" y="0"/>
                  </a:lnTo>
                  <a:cubicBezTo>
                    <a:pt x="11369" y="0"/>
                    <a:pt x="11397" y="27"/>
                    <a:pt x="11397" y="62"/>
                  </a:cubicBezTo>
                  <a:lnTo>
                    <a:pt x="11397" y="1349"/>
                  </a:lnTo>
                  <a:cubicBezTo>
                    <a:pt x="11398" y="1384"/>
                    <a:pt x="11369" y="1412"/>
                    <a:pt x="11335" y="1412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49"/>
                  </a:lnTo>
                  <a:cubicBezTo>
                    <a:pt x="25" y="1370"/>
                    <a:pt x="42" y="1386"/>
                    <a:pt x="63" y="1386"/>
                  </a:cubicBezTo>
                  <a:lnTo>
                    <a:pt x="11334" y="1386"/>
                  </a:lnTo>
                  <a:cubicBezTo>
                    <a:pt x="11355" y="1386"/>
                    <a:pt x="11372" y="1370"/>
                    <a:pt x="11372" y="1349"/>
                  </a:cubicBezTo>
                  <a:lnTo>
                    <a:pt x="11372" y="62"/>
                  </a:lnTo>
                  <a:cubicBezTo>
                    <a:pt x="11372" y="41"/>
                    <a:pt x="11355" y="25"/>
                    <a:pt x="11334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7" name="Freeform 923"/>
            <p:cNvSpPr>
              <a:spLocks/>
            </p:cNvSpPr>
            <p:nvPr/>
          </p:nvSpPr>
          <p:spPr bwMode="auto">
            <a:xfrm>
              <a:off x="5477422" y="2456623"/>
              <a:ext cx="96036" cy="116748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80 w 160"/>
                <a:gd name="T19" fmla="*/ 143 h 195"/>
                <a:gd name="T20" fmla="*/ 20 w 160"/>
                <a:gd name="T21" fmla="*/ 39 h 195"/>
                <a:gd name="T22" fmla="*/ 20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" name="Freeform 924"/>
            <p:cNvSpPr>
              <a:spLocks/>
            </p:cNvSpPr>
            <p:nvPr/>
          </p:nvSpPr>
          <p:spPr bwMode="auto">
            <a:xfrm>
              <a:off x="5599819" y="2484868"/>
              <a:ext cx="65907" cy="90386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8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9" name="Freeform 925"/>
            <p:cNvSpPr>
              <a:spLocks/>
            </p:cNvSpPr>
            <p:nvPr/>
          </p:nvSpPr>
          <p:spPr bwMode="auto">
            <a:xfrm>
              <a:off x="5690205" y="2484868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8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8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0" name="Freeform 926"/>
            <p:cNvSpPr>
              <a:spLocks noEditPoints="1"/>
            </p:cNvSpPr>
            <p:nvPr/>
          </p:nvSpPr>
          <p:spPr bwMode="auto">
            <a:xfrm>
              <a:off x="5739164" y="2484868"/>
              <a:ext cx="65907" cy="90386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2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1" name="Freeform 927"/>
            <p:cNvSpPr>
              <a:spLocks/>
            </p:cNvSpPr>
            <p:nvPr/>
          </p:nvSpPr>
          <p:spPr bwMode="auto">
            <a:xfrm>
              <a:off x="5829550" y="2484868"/>
              <a:ext cx="65907" cy="88503"/>
            </a:xfrm>
            <a:custGeom>
              <a:avLst/>
              <a:gdLst>
                <a:gd name="T0" fmla="*/ 1 w 111"/>
                <a:gd name="T1" fmla="*/ 3 h 148"/>
                <a:gd name="T2" fmla="*/ 21 w 111"/>
                <a:gd name="T3" fmla="*/ 3 h 148"/>
                <a:gd name="T4" fmla="*/ 21 w 111"/>
                <a:gd name="T5" fmla="*/ 27 h 148"/>
                <a:gd name="T6" fmla="*/ 63 w 111"/>
                <a:gd name="T7" fmla="*/ 0 h 148"/>
                <a:gd name="T8" fmla="*/ 111 w 111"/>
                <a:gd name="T9" fmla="*/ 53 h 148"/>
                <a:gd name="T10" fmla="*/ 111 w 111"/>
                <a:gd name="T11" fmla="*/ 148 h 148"/>
                <a:gd name="T12" fmla="*/ 90 w 111"/>
                <a:gd name="T13" fmla="*/ 148 h 148"/>
                <a:gd name="T14" fmla="*/ 90 w 111"/>
                <a:gd name="T15" fmla="*/ 59 h 148"/>
                <a:gd name="T16" fmla="*/ 57 w 111"/>
                <a:gd name="T17" fmla="*/ 19 h 148"/>
                <a:gd name="T18" fmla="*/ 20 w 111"/>
                <a:gd name="T19" fmla="*/ 60 h 148"/>
                <a:gd name="T20" fmla="*/ 20 w 111"/>
                <a:gd name="T21" fmla="*/ 148 h 148"/>
                <a:gd name="T22" fmla="*/ 0 w 111"/>
                <a:gd name="T23" fmla="*/ 148 h 148"/>
                <a:gd name="T24" fmla="*/ 0 w 111"/>
                <a:gd name="T25" fmla="*/ 3 h 148"/>
                <a:gd name="T26" fmla="*/ 1 w 111"/>
                <a:gd name="T27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48">
                  <a:moveTo>
                    <a:pt x="1" y="3"/>
                  </a:moveTo>
                  <a:lnTo>
                    <a:pt x="21" y="3"/>
                  </a:lnTo>
                  <a:lnTo>
                    <a:pt x="21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1" y="20"/>
                    <a:pt x="111" y="53"/>
                  </a:cubicBezTo>
                  <a:lnTo>
                    <a:pt x="111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2" name="Freeform 928"/>
            <p:cNvSpPr>
              <a:spLocks noEditPoints="1"/>
            </p:cNvSpPr>
            <p:nvPr/>
          </p:nvSpPr>
          <p:spPr bwMode="auto">
            <a:xfrm>
              <a:off x="5914287" y="2484868"/>
              <a:ext cx="77205" cy="90386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9 w 127"/>
                <a:gd name="T15" fmla="*/ 78 h 152"/>
                <a:gd name="T16" fmla="*/ 109 w 127"/>
                <a:gd name="T17" fmla="*/ 77 h 152"/>
                <a:gd name="T18" fmla="*/ 65 w 127"/>
                <a:gd name="T19" fmla="*/ 20 h 152"/>
                <a:gd name="T20" fmla="*/ 21 w 127"/>
                <a:gd name="T21" fmla="*/ 77 h 152"/>
                <a:gd name="T22" fmla="*/ 21 w 127"/>
                <a:gd name="T23" fmla="*/ 78 h 152"/>
                <a:gd name="T24" fmla="*/ 65 w 127"/>
                <a:gd name="T25" fmla="*/ 134 h 152"/>
                <a:gd name="T26" fmla="*/ 109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7" y="152"/>
                    <a:pt x="0" y="120"/>
                    <a:pt x="0" y="78"/>
                  </a:cubicBezTo>
                  <a:close/>
                  <a:moveTo>
                    <a:pt x="109" y="78"/>
                  </a:moveTo>
                  <a:lnTo>
                    <a:pt x="109" y="77"/>
                  </a:lnTo>
                  <a:cubicBezTo>
                    <a:pt x="109" y="44"/>
                    <a:pt x="89" y="20"/>
                    <a:pt x="65" y="20"/>
                  </a:cubicBezTo>
                  <a:cubicBezTo>
                    <a:pt x="40" y="20"/>
                    <a:pt x="21" y="44"/>
                    <a:pt x="21" y="77"/>
                  </a:cubicBezTo>
                  <a:lnTo>
                    <a:pt x="21" y="78"/>
                  </a:lnTo>
                  <a:cubicBezTo>
                    <a:pt x="21" y="110"/>
                    <a:pt x="40" y="134"/>
                    <a:pt x="65" y="134"/>
                  </a:cubicBezTo>
                  <a:cubicBezTo>
                    <a:pt x="90" y="134"/>
                    <a:pt x="109" y="109"/>
                    <a:pt x="109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3" name="Freeform 929"/>
            <p:cNvSpPr>
              <a:spLocks/>
            </p:cNvSpPr>
            <p:nvPr/>
          </p:nvSpPr>
          <p:spPr bwMode="auto">
            <a:xfrm>
              <a:off x="6159082" y="2456623"/>
              <a:ext cx="71555" cy="116748"/>
            </a:xfrm>
            <a:custGeom>
              <a:avLst/>
              <a:gdLst>
                <a:gd name="T0" fmla="*/ 1 w 118"/>
                <a:gd name="T1" fmla="*/ 0 h 193"/>
                <a:gd name="T2" fmla="*/ 118 w 118"/>
                <a:gd name="T3" fmla="*/ 0 h 193"/>
                <a:gd name="T4" fmla="*/ 118 w 118"/>
                <a:gd name="T5" fmla="*/ 19 h 193"/>
                <a:gd name="T6" fmla="*/ 22 w 118"/>
                <a:gd name="T7" fmla="*/ 19 h 193"/>
                <a:gd name="T8" fmla="*/ 22 w 118"/>
                <a:gd name="T9" fmla="*/ 89 h 193"/>
                <a:gd name="T10" fmla="*/ 108 w 118"/>
                <a:gd name="T11" fmla="*/ 89 h 193"/>
                <a:gd name="T12" fmla="*/ 108 w 118"/>
                <a:gd name="T13" fmla="*/ 108 h 193"/>
                <a:gd name="T14" fmla="*/ 22 w 118"/>
                <a:gd name="T15" fmla="*/ 108 h 193"/>
                <a:gd name="T16" fmla="*/ 22 w 118"/>
                <a:gd name="T17" fmla="*/ 193 h 193"/>
                <a:gd name="T18" fmla="*/ 0 w 118"/>
                <a:gd name="T19" fmla="*/ 193 h 193"/>
                <a:gd name="T20" fmla="*/ 0 w 118"/>
                <a:gd name="T21" fmla="*/ 0 h 193"/>
                <a:gd name="T22" fmla="*/ 1 w 118"/>
                <a:gd name="T2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93">
                  <a:moveTo>
                    <a:pt x="1" y="0"/>
                  </a:moveTo>
                  <a:lnTo>
                    <a:pt x="118" y="0"/>
                  </a:lnTo>
                  <a:lnTo>
                    <a:pt x="118" y="19"/>
                  </a:lnTo>
                  <a:lnTo>
                    <a:pt x="22" y="19"/>
                  </a:lnTo>
                  <a:lnTo>
                    <a:pt x="22" y="89"/>
                  </a:lnTo>
                  <a:lnTo>
                    <a:pt x="108" y="89"/>
                  </a:lnTo>
                  <a:lnTo>
                    <a:pt x="108" y="108"/>
                  </a:lnTo>
                  <a:lnTo>
                    <a:pt x="22" y="108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4" name="Freeform 930"/>
            <p:cNvSpPr>
              <a:spLocks/>
            </p:cNvSpPr>
            <p:nvPr/>
          </p:nvSpPr>
          <p:spPr bwMode="auto">
            <a:xfrm>
              <a:off x="6249468" y="2484868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5" name="Freeform 931"/>
            <p:cNvSpPr>
              <a:spLocks noEditPoints="1"/>
            </p:cNvSpPr>
            <p:nvPr/>
          </p:nvSpPr>
          <p:spPr bwMode="auto">
            <a:xfrm>
              <a:off x="6300309" y="2484868"/>
              <a:ext cx="71555" cy="90386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1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6" name="Freeform 932"/>
            <p:cNvSpPr>
              <a:spLocks noEditPoints="1"/>
            </p:cNvSpPr>
            <p:nvPr/>
          </p:nvSpPr>
          <p:spPr bwMode="auto">
            <a:xfrm>
              <a:off x="6385047" y="2484868"/>
              <a:ext cx="71555" cy="90386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2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2" y="143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7" name="Freeform 933"/>
            <p:cNvSpPr>
              <a:spLocks/>
            </p:cNvSpPr>
            <p:nvPr/>
          </p:nvSpPr>
          <p:spPr bwMode="auto">
            <a:xfrm>
              <a:off x="6467900" y="2484868"/>
              <a:ext cx="64023" cy="8850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2 w 105"/>
                <a:gd name="T5" fmla="*/ 17 h 145"/>
                <a:gd name="T6" fmla="*/ 2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2" y="17"/>
                  </a:lnTo>
                  <a:lnTo>
                    <a:pt x="2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8" name="Freeform 934"/>
            <p:cNvSpPr>
              <a:spLocks noEditPoints="1"/>
            </p:cNvSpPr>
            <p:nvPr/>
          </p:nvSpPr>
          <p:spPr bwMode="auto">
            <a:xfrm>
              <a:off x="6545104" y="2484868"/>
              <a:ext cx="71555" cy="90386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3 w 117"/>
                <a:gd name="T17" fmla="*/ 129 h 151"/>
                <a:gd name="T18" fmla="*/ 63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3" y="129"/>
                  </a:lnTo>
                  <a:cubicBezTo>
                    <a:pt x="101" y="143"/>
                    <a:pt x="86" y="151"/>
                    <a:pt x="63" y="151"/>
                  </a:cubicBezTo>
                  <a:cubicBezTo>
                    <a:pt x="28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8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9" name="Freeform 935"/>
            <p:cNvSpPr>
              <a:spLocks/>
            </p:cNvSpPr>
            <p:nvPr/>
          </p:nvSpPr>
          <p:spPr bwMode="auto">
            <a:xfrm>
              <a:off x="6635490" y="2484868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2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0" name="Rectangle 936"/>
            <p:cNvSpPr>
              <a:spLocks noChangeArrowheads="1"/>
            </p:cNvSpPr>
            <p:nvPr/>
          </p:nvSpPr>
          <p:spPr bwMode="auto">
            <a:xfrm>
              <a:off x="5132825" y="2138389"/>
              <a:ext cx="1879272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1" name="Freeform 937"/>
            <p:cNvSpPr>
              <a:spLocks noEditPoints="1"/>
            </p:cNvSpPr>
            <p:nvPr/>
          </p:nvSpPr>
          <p:spPr bwMode="auto">
            <a:xfrm>
              <a:off x="5486837" y="2189232"/>
              <a:ext cx="79088" cy="86620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2" name="Freeform 938"/>
            <p:cNvSpPr>
              <a:spLocks noEditPoints="1"/>
            </p:cNvSpPr>
            <p:nvPr/>
          </p:nvSpPr>
          <p:spPr bwMode="auto">
            <a:xfrm>
              <a:off x="5577223" y="2189232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3" name="Freeform 939"/>
            <p:cNvSpPr>
              <a:spLocks noEditPoints="1"/>
            </p:cNvSpPr>
            <p:nvPr/>
          </p:nvSpPr>
          <p:spPr bwMode="auto">
            <a:xfrm>
              <a:off x="5650662" y="2189232"/>
              <a:ext cx="60257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8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8" y="100"/>
                    <a:pt x="48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4" name="Freeform 940"/>
            <p:cNvSpPr>
              <a:spLocks/>
            </p:cNvSpPr>
            <p:nvPr/>
          </p:nvSpPr>
          <p:spPr bwMode="auto">
            <a:xfrm>
              <a:off x="5722217" y="2189232"/>
              <a:ext cx="54609" cy="86620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5" name="Rectangle 941"/>
            <p:cNvSpPr>
              <a:spLocks noChangeArrowheads="1"/>
            </p:cNvSpPr>
            <p:nvPr/>
          </p:nvSpPr>
          <p:spPr bwMode="auto">
            <a:xfrm>
              <a:off x="5788123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6" name="Freeform 942"/>
            <p:cNvSpPr>
              <a:spLocks/>
            </p:cNvSpPr>
            <p:nvPr/>
          </p:nvSpPr>
          <p:spPr bwMode="auto">
            <a:xfrm>
              <a:off x="5822018" y="2189232"/>
              <a:ext cx="67789" cy="88503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6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7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88" y="0"/>
                    <a:pt x="101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7"/>
                    <a:pt x="64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7" name="Freeform 943"/>
            <p:cNvSpPr>
              <a:spLocks noEditPoints="1"/>
            </p:cNvSpPr>
            <p:nvPr/>
          </p:nvSpPr>
          <p:spPr bwMode="auto">
            <a:xfrm>
              <a:off x="5895457" y="2189232"/>
              <a:ext cx="80971" cy="86620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8" name="Freeform 944"/>
            <p:cNvSpPr>
              <a:spLocks/>
            </p:cNvSpPr>
            <p:nvPr/>
          </p:nvSpPr>
          <p:spPr bwMode="auto">
            <a:xfrm>
              <a:off x="5972661" y="2189232"/>
              <a:ext cx="62141" cy="86620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9" name="Rectangle 945"/>
            <p:cNvSpPr>
              <a:spLocks noChangeArrowheads="1"/>
            </p:cNvSpPr>
            <p:nvPr/>
          </p:nvSpPr>
          <p:spPr bwMode="auto">
            <a:xfrm>
              <a:off x="6046100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0" name="Freeform 946"/>
            <p:cNvSpPr>
              <a:spLocks noEditPoints="1"/>
            </p:cNvSpPr>
            <p:nvPr/>
          </p:nvSpPr>
          <p:spPr bwMode="auto">
            <a:xfrm>
              <a:off x="6079994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1" name="Freeform 947"/>
            <p:cNvSpPr>
              <a:spLocks/>
            </p:cNvSpPr>
            <p:nvPr/>
          </p:nvSpPr>
          <p:spPr bwMode="auto">
            <a:xfrm>
              <a:off x="6172263" y="2189232"/>
              <a:ext cx="67789" cy="86620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2" name="Freeform 948"/>
            <p:cNvSpPr>
              <a:spLocks/>
            </p:cNvSpPr>
            <p:nvPr/>
          </p:nvSpPr>
          <p:spPr bwMode="auto">
            <a:xfrm>
              <a:off x="6285245" y="2189232"/>
              <a:ext cx="54609" cy="86620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3" name="Rectangle 949"/>
            <p:cNvSpPr>
              <a:spLocks noChangeArrowheads="1"/>
            </p:cNvSpPr>
            <p:nvPr/>
          </p:nvSpPr>
          <p:spPr bwMode="auto">
            <a:xfrm>
              <a:off x="6351152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4" name="Freeform 950"/>
            <p:cNvSpPr>
              <a:spLocks/>
            </p:cNvSpPr>
            <p:nvPr/>
          </p:nvSpPr>
          <p:spPr bwMode="auto">
            <a:xfrm>
              <a:off x="6388813" y="2189232"/>
              <a:ext cx="56491" cy="86620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7 w 94"/>
                <a:gd name="T11" fmla="*/ 60 h 145"/>
                <a:gd name="T12" fmla="*/ 87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7" y="60"/>
                  </a:lnTo>
                  <a:lnTo>
                    <a:pt x="87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5" name="Freeform 951"/>
            <p:cNvSpPr>
              <a:spLocks/>
            </p:cNvSpPr>
            <p:nvPr/>
          </p:nvSpPr>
          <p:spPr bwMode="auto">
            <a:xfrm>
              <a:off x="6456602" y="2189232"/>
              <a:ext cx="58375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6" name="Freeform 952"/>
            <p:cNvSpPr>
              <a:spLocks/>
            </p:cNvSpPr>
            <p:nvPr/>
          </p:nvSpPr>
          <p:spPr bwMode="auto">
            <a:xfrm>
              <a:off x="6524391" y="2189232"/>
              <a:ext cx="67789" cy="8850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6"/>
                  </a:lnTo>
                  <a:cubicBezTo>
                    <a:pt x="100" y="140"/>
                    <a:pt x="84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7" name="Freeform 953"/>
            <p:cNvSpPr>
              <a:spLocks/>
            </p:cNvSpPr>
            <p:nvPr/>
          </p:nvSpPr>
          <p:spPr bwMode="auto">
            <a:xfrm>
              <a:off x="6595947" y="2189232"/>
              <a:ext cx="75322" cy="86620"/>
            </a:xfrm>
            <a:custGeom>
              <a:avLst/>
              <a:gdLst>
                <a:gd name="T0" fmla="*/ 48 w 125"/>
                <a:gd name="T1" fmla="*/ 88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8 h 145"/>
                <a:gd name="T8" fmla="*/ 91 w 125"/>
                <a:gd name="T9" fmla="*/ 0 h 145"/>
                <a:gd name="T10" fmla="*/ 125 w 125"/>
                <a:gd name="T11" fmla="*/ 0 h 145"/>
                <a:gd name="T12" fmla="*/ 78 w 125"/>
                <a:gd name="T13" fmla="*/ 88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8"/>
                  </a:lnTo>
                  <a:lnTo>
                    <a:pt x="91" y="0"/>
                  </a:lnTo>
                  <a:lnTo>
                    <a:pt x="125" y="0"/>
                  </a:lnTo>
                  <a:lnTo>
                    <a:pt x="78" y="88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8" name="Freeform 954"/>
            <p:cNvSpPr>
              <a:spLocks/>
            </p:cNvSpPr>
            <p:nvPr/>
          </p:nvSpPr>
          <p:spPr bwMode="auto">
            <a:xfrm>
              <a:off x="6673151" y="2189232"/>
              <a:ext cx="65907" cy="8850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5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9" name="Freeform 955"/>
            <p:cNvSpPr>
              <a:spLocks/>
            </p:cNvSpPr>
            <p:nvPr/>
          </p:nvSpPr>
          <p:spPr bwMode="auto">
            <a:xfrm>
              <a:off x="6752238" y="2189232"/>
              <a:ext cx="52725" cy="86620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8 h 46"/>
                <a:gd name="T6" fmla="*/ 28 w 28"/>
                <a:gd name="T7" fmla="*/ 38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8" y="38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0" name="Freeform 956"/>
            <p:cNvSpPr>
              <a:spLocks/>
            </p:cNvSpPr>
            <p:nvPr/>
          </p:nvSpPr>
          <p:spPr bwMode="auto">
            <a:xfrm>
              <a:off x="6818145" y="2189232"/>
              <a:ext cx="56491" cy="8850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1" name="Freeform 957"/>
            <p:cNvSpPr>
              <a:spLocks/>
            </p:cNvSpPr>
            <p:nvPr/>
          </p:nvSpPr>
          <p:spPr bwMode="auto">
            <a:xfrm>
              <a:off x="5266522" y="2157219"/>
              <a:ext cx="165707" cy="69673"/>
            </a:xfrm>
            <a:custGeom>
              <a:avLst/>
              <a:gdLst>
                <a:gd name="T0" fmla="*/ 271 w 275"/>
                <a:gd name="T1" fmla="*/ 16 h 117"/>
                <a:gd name="T2" fmla="*/ 262 w 275"/>
                <a:gd name="T3" fmla="*/ 12 h 117"/>
                <a:gd name="T4" fmla="*/ 253 w 275"/>
                <a:gd name="T5" fmla="*/ 16 h 117"/>
                <a:gd name="T6" fmla="*/ 230 w 275"/>
                <a:gd name="T7" fmla="*/ 39 h 117"/>
                <a:gd name="T8" fmla="*/ 186 w 275"/>
                <a:gd name="T9" fmla="*/ 11 h 117"/>
                <a:gd name="T10" fmla="*/ 135 w 275"/>
                <a:gd name="T11" fmla="*/ 0 h 117"/>
                <a:gd name="T12" fmla="*/ 48 w 275"/>
                <a:gd name="T13" fmla="*/ 30 h 117"/>
                <a:gd name="T14" fmla="*/ 0 w 275"/>
                <a:gd name="T15" fmla="*/ 109 h 117"/>
                <a:gd name="T16" fmla="*/ 0 w 275"/>
                <a:gd name="T17" fmla="*/ 111 h 117"/>
                <a:gd name="T18" fmla="*/ 1 w 275"/>
                <a:gd name="T19" fmla="*/ 114 h 117"/>
                <a:gd name="T20" fmla="*/ 5 w 275"/>
                <a:gd name="T21" fmla="*/ 116 h 117"/>
                <a:gd name="T22" fmla="*/ 41 w 275"/>
                <a:gd name="T23" fmla="*/ 116 h 117"/>
                <a:gd name="T24" fmla="*/ 46 w 275"/>
                <a:gd name="T25" fmla="*/ 112 h 117"/>
                <a:gd name="T26" fmla="*/ 56 w 275"/>
                <a:gd name="T27" fmla="*/ 91 h 117"/>
                <a:gd name="T28" fmla="*/ 90 w 275"/>
                <a:gd name="T29" fmla="*/ 58 h 117"/>
                <a:gd name="T30" fmla="*/ 135 w 275"/>
                <a:gd name="T31" fmla="*/ 47 h 117"/>
                <a:gd name="T32" fmla="*/ 197 w 275"/>
                <a:gd name="T33" fmla="*/ 72 h 117"/>
                <a:gd name="T34" fmla="*/ 172 w 275"/>
                <a:gd name="T35" fmla="*/ 97 h 117"/>
                <a:gd name="T36" fmla="*/ 169 w 275"/>
                <a:gd name="T37" fmla="*/ 106 h 117"/>
                <a:gd name="T38" fmla="*/ 172 w 275"/>
                <a:gd name="T39" fmla="*/ 113 h 117"/>
                <a:gd name="T40" fmla="*/ 181 w 275"/>
                <a:gd name="T41" fmla="*/ 117 h 117"/>
                <a:gd name="T42" fmla="*/ 262 w 275"/>
                <a:gd name="T43" fmla="*/ 117 h 117"/>
                <a:gd name="T44" fmla="*/ 271 w 275"/>
                <a:gd name="T45" fmla="*/ 113 h 117"/>
                <a:gd name="T46" fmla="*/ 275 w 275"/>
                <a:gd name="T47" fmla="*/ 106 h 117"/>
                <a:gd name="T48" fmla="*/ 275 w 275"/>
                <a:gd name="T49" fmla="*/ 24 h 117"/>
                <a:gd name="T50" fmla="*/ 271 w 275"/>
                <a:gd name="T51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5" h="117">
                  <a:moveTo>
                    <a:pt x="271" y="16"/>
                  </a:moveTo>
                  <a:cubicBezTo>
                    <a:pt x="269" y="13"/>
                    <a:pt x="266" y="12"/>
                    <a:pt x="262" y="12"/>
                  </a:cubicBezTo>
                  <a:cubicBezTo>
                    <a:pt x="258" y="12"/>
                    <a:pt x="256" y="13"/>
                    <a:pt x="253" y="16"/>
                  </a:cubicBezTo>
                  <a:lnTo>
                    <a:pt x="230" y="39"/>
                  </a:lnTo>
                  <a:cubicBezTo>
                    <a:pt x="217" y="27"/>
                    <a:pt x="202" y="18"/>
                    <a:pt x="186" y="11"/>
                  </a:cubicBezTo>
                  <a:cubicBezTo>
                    <a:pt x="170" y="4"/>
                    <a:pt x="152" y="0"/>
                    <a:pt x="135" y="0"/>
                  </a:cubicBezTo>
                  <a:cubicBezTo>
                    <a:pt x="101" y="0"/>
                    <a:pt x="72" y="11"/>
                    <a:pt x="48" y="30"/>
                  </a:cubicBezTo>
                  <a:cubicBezTo>
                    <a:pt x="23" y="50"/>
                    <a:pt x="7" y="77"/>
                    <a:pt x="0" y="109"/>
                  </a:cubicBezTo>
                  <a:lnTo>
                    <a:pt x="0" y="111"/>
                  </a:lnTo>
                  <a:cubicBezTo>
                    <a:pt x="0" y="112"/>
                    <a:pt x="0" y="113"/>
                    <a:pt x="1" y="114"/>
                  </a:cubicBezTo>
                  <a:cubicBezTo>
                    <a:pt x="2" y="116"/>
                    <a:pt x="4" y="116"/>
                    <a:pt x="5" y="116"/>
                  </a:cubicBezTo>
                  <a:lnTo>
                    <a:pt x="41" y="116"/>
                  </a:lnTo>
                  <a:cubicBezTo>
                    <a:pt x="44" y="116"/>
                    <a:pt x="46" y="114"/>
                    <a:pt x="46" y="112"/>
                  </a:cubicBezTo>
                  <a:cubicBezTo>
                    <a:pt x="51" y="99"/>
                    <a:pt x="55" y="93"/>
                    <a:pt x="56" y="91"/>
                  </a:cubicBezTo>
                  <a:cubicBezTo>
                    <a:pt x="65" y="77"/>
                    <a:pt x="76" y="66"/>
                    <a:pt x="90" y="58"/>
                  </a:cubicBezTo>
                  <a:cubicBezTo>
                    <a:pt x="103" y="50"/>
                    <a:pt x="118" y="47"/>
                    <a:pt x="135" y="47"/>
                  </a:cubicBezTo>
                  <a:cubicBezTo>
                    <a:pt x="158" y="47"/>
                    <a:pt x="180" y="56"/>
                    <a:pt x="197" y="72"/>
                  </a:cubicBezTo>
                  <a:lnTo>
                    <a:pt x="172" y="97"/>
                  </a:lnTo>
                  <a:cubicBezTo>
                    <a:pt x="170" y="99"/>
                    <a:pt x="169" y="102"/>
                    <a:pt x="169" y="106"/>
                  </a:cubicBezTo>
                  <a:cubicBezTo>
                    <a:pt x="169" y="109"/>
                    <a:pt x="170" y="112"/>
                    <a:pt x="172" y="113"/>
                  </a:cubicBezTo>
                  <a:cubicBezTo>
                    <a:pt x="175" y="116"/>
                    <a:pt x="177" y="117"/>
                    <a:pt x="181" y="117"/>
                  </a:cubicBezTo>
                  <a:lnTo>
                    <a:pt x="262" y="117"/>
                  </a:lnTo>
                  <a:cubicBezTo>
                    <a:pt x="266" y="117"/>
                    <a:pt x="269" y="116"/>
                    <a:pt x="271" y="113"/>
                  </a:cubicBezTo>
                  <a:cubicBezTo>
                    <a:pt x="274" y="111"/>
                    <a:pt x="275" y="108"/>
                    <a:pt x="275" y="106"/>
                  </a:cubicBezTo>
                  <a:lnTo>
                    <a:pt x="275" y="24"/>
                  </a:lnTo>
                  <a:cubicBezTo>
                    <a:pt x="275" y="21"/>
                    <a:pt x="274" y="18"/>
                    <a:pt x="271" y="1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2" name="Freeform 958"/>
            <p:cNvSpPr>
              <a:spLocks/>
            </p:cNvSpPr>
            <p:nvPr/>
          </p:nvSpPr>
          <p:spPr bwMode="auto">
            <a:xfrm>
              <a:off x="5264638" y="2253255"/>
              <a:ext cx="165707" cy="69673"/>
            </a:xfrm>
            <a:custGeom>
              <a:avLst/>
              <a:gdLst>
                <a:gd name="T0" fmla="*/ 269 w 275"/>
                <a:gd name="T1" fmla="*/ 2 h 117"/>
                <a:gd name="T2" fmla="*/ 234 w 275"/>
                <a:gd name="T3" fmla="*/ 2 h 117"/>
                <a:gd name="T4" fmla="*/ 229 w 275"/>
                <a:gd name="T5" fmla="*/ 6 h 117"/>
                <a:gd name="T6" fmla="*/ 219 w 275"/>
                <a:gd name="T7" fmla="*/ 27 h 117"/>
                <a:gd name="T8" fmla="*/ 185 w 275"/>
                <a:gd name="T9" fmla="*/ 60 h 117"/>
                <a:gd name="T10" fmla="*/ 140 w 275"/>
                <a:gd name="T11" fmla="*/ 71 h 117"/>
                <a:gd name="T12" fmla="*/ 106 w 275"/>
                <a:gd name="T13" fmla="*/ 64 h 117"/>
                <a:gd name="T14" fmla="*/ 77 w 275"/>
                <a:gd name="T15" fmla="*/ 46 h 117"/>
                <a:gd name="T16" fmla="*/ 102 w 275"/>
                <a:gd name="T17" fmla="*/ 21 h 117"/>
                <a:gd name="T18" fmla="*/ 106 w 275"/>
                <a:gd name="T19" fmla="*/ 12 h 117"/>
                <a:gd name="T20" fmla="*/ 102 w 275"/>
                <a:gd name="T21" fmla="*/ 3 h 117"/>
                <a:gd name="T22" fmla="*/ 94 w 275"/>
                <a:gd name="T23" fmla="*/ 0 h 117"/>
                <a:gd name="T24" fmla="*/ 12 w 275"/>
                <a:gd name="T25" fmla="*/ 0 h 117"/>
                <a:gd name="T26" fmla="*/ 3 w 275"/>
                <a:gd name="T27" fmla="*/ 3 h 117"/>
                <a:gd name="T28" fmla="*/ 0 w 275"/>
                <a:gd name="T29" fmla="*/ 12 h 117"/>
                <a:gd name="T30" fmla="*/ 0 w 275"/>
                <a:gd name="T31" fmla="*/ 93 h 117"/>
                <a:gd name="T32" fmla="*/ 3 w 275"/>
                <a:gd name="T33" fmla="*/ 102 h 117"/>
                <a:gd name="T34" fmla="*/ 12 w 275"/>
                <a:gd name="T35" fmla="*/ 106 h 117"/>
                <a:gd name="T36" fmla="*/ 21 w 275"/>
                <a:gd name="T37" fmla="*/ 102 h 117"/>
                <a:gd name="T38" fmla="*/ 45 w 275"/>
                <a:gd name="T39" fmla="*/ 78 h 117"/>
                <a:gd name="T40" fmla="*/ 89 w 275"/>
                <a:gd name="T41" fmla="*/ 107 h 117"/>
                <a:gd name="T42" fmla="*/ 140 w 275"/>
                <a:gd name="T43" fmla="*/ 117 h 117"/>
                <a:gd name="T44" fmla="*/ 226 w 275"/>
                <a:gd name="T45" fmla="*/ 87 h 117"/>
                <a:gd name="T46" fmla="*/ 275 w 275"/>
                <a:gd name="T47" fmla="*/ 8 h 117"/>
                <a:gd name="T48" fmla="*/ 275 w 275"/>
                <a:gd name="T49" fmla="*/ 7 h 117"/>
                <a:gd name="T50" fmla="*/ 274 w 275"/>
                <a:gd name="T51" fmla="*/ 3 h 117"/>
                <a:gd name="T52" fmla="*/ 269 w 275"/>
                <a:gd name="T5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" h="117">
                  <a:moveTo>
                    <a:pt x="269" y="2"/>
                  </a:moveTo>
                  <a:lnTo>
                    <a:pt x="234" y="2"/>
                  </a:lnTo>
                  <a:cubicBezTo>
                    <a:pt x="231" y="2"/>
                    <a:pt x="229" y="3"/>
                    <a:pt x="229" y="6"/>
                  </a:cubicBezTo>
                  <a:cubicBezTo>
                    <a:pt x="224" y="18"/>
                    <a:pt x="220" y="25"/>
                    <a:pt x="219" y="27"/>
                  </a:cubicBezTo>
                  <a:cubicBezTo>
                    <a:pt x="210" y="41"/>
                    <a:pt x="199" y="52"/>
                    <a:pt x="185" y="60"/>
                  </a:cubicBezTo>
                  <a:cubicBezTo>
                    <a:pt x="171" y="67"/>
                    <a:pt x="156" y="71"/>
                    <a:pt x="140" y="71"/>
                  </a:cubicBezTo>
                  <a:cubicBezTo>
                    <a:pt x="129" y="71"/>
                    <a:pt x="117" y="68"/>
                    <a:pt x="106" y="64"/>
                  </a:cubicBezTo>
                  <a:cubicBezTo>
                    <a:pt x="95" y="61"/>
                    <a:pt x="86" y="54"/>
                    <a:pt x="77" y="46"/>
                  </a:cubicBezTo>
                  <a:lnTo>
                    <a:pt x="102" y="21"/>
                  </a:lnTo>
                  <a:cubicBezTo>
                    <a:pt x="105" y="18"/>
                    <a:pt x="106" y="16"/>
                    <a:pt x="106" y="12"/>
                  </a:cubicBezTo>
                  <a:cubicBezTo>
                    <a:pt x="106" y="8"/>
                    <a:pt x="105" y="6"/>
                    <a:pt x="102" y="3"/>
                  </a:cubicBezTo>
                  <a:cubicBezTo>
                    <a:pt x="100" y="1"/>
                    <a:pt x="97" y="0"/>
                    <a:pt x="94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8"/>
                    <a:pt x="0" y="12"/>
                  </a:cubicBezTo>
                  <a:lnTo>
                    <a:pt x="0" y="93"/>
                  </a:lnTo>
                  <a:cubicBezTo>
                    <a:pt x="0" y="97"/>
                    <a:pt x="1" y="100"/>
                    <a:pt x="3" y="102"/>
                  </a:cubicBezTo>
                  <a:cubicBezTo>
                    <a:pt x="6" y="104"/>
                    <a:pt x="8" y="106"/>
                    <a:pt x="12" y="106"/>
                  </a:cubicBezTo>
                  <a:cubicBezTo>
                    <a:pt x="16" y="106"/>
                    <a:pt x="19" y="104"/>
                    <a:pt x="21" y="102"/>
                  </a:cubicBezTo>
                  <a:lnTo>
                    <a:pt x="45" y="78"/>
                  </a:lnTo>
                  <a:cubicBezTo>
                    <a:pt x="57" y="91"/>
                    <a:pt x="72" y="100"/>
                    <a:pt x="89" y="107"/>
                  </a:cubicBezTo>
                  <a:cubicBezTo>
                    <a:pt x="105" y="113"/>
                    <a:pt x="122" y="117"/>
                    <a:pt x="140" y="117"/>
                  </a:cubicBezTo>
                  <a:cubicBezTo>
                    <a:pt x="172" y="117"/>
                    <a:pt x="201" y="107"/>
                    <a:pt x="226" y="87"/>
                  </a:cubicBezTo>
                  <a:cubicBezTo>
                    <a:pt x="251" y="67"/>
                    <a:pt x="267" y="41"/>
                    <a:pt x="275" y="8"/>
                  </a:cubicBezTo>
                  <a:lnTo>
                    <a:pt x="275" y="7"/>
                  </a:lnTo>
                  <a:cubicBezTo>
                    <a:pt x="275" y="6"/>
                    <a:pt x="275" y="5"/>
                    <a:pt x="274" y="3"/>
                  </a:cubicBezTo>
                  <a:cubicBezTo>
                    <a:pt x="272" y="2"/>
                    <a:pt x="271" y="2"/>
                    <a:pt x="269" y="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3" name="Freeform 959"/>
            <p:cNvSpPr>
              <a:spLocks/>
            </p:cNvSpPr>
            <p:nvPr/>
          </p:nvSpPr>
          <p:spPr bwMode="auto">
            <a:xfrm>
              <a:off x="3206478" y="2456623"/>
              <a:ext cx="97918" cy="116748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77 w 160"/>
                <a:gd name="T19" fmla="*/ 143 h 195"/>
                <a:gd name="T20" fmla="*/ 17 w 160"/>
                <a:gd name="T21" fmla="*/ 39 h 195"/>
                <a:gd name="T22" fmla="*/ 17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77" y="143"/>
                  </a:lnTo>
                  <a:lnTo>
                    <a:pt x="17" y="39"/>
                  </a:lnTo>
                  <a:lnTo>
                    <a:pt x="17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4" name="Freeform 960"/>
            <p:cNvSpPr>
              <a:spLocks noEditPoints="1"/>
            </p:cNvSpPr>
            <p:nvPr/>
          </p:nvSpPr>
          <p:spPr bwMode="auto">
            <a:xfrm>
              <a:off x="3325109" y="2484868"/>
              <a:ext cx="65907" cy="90386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91 w 109"/>
                <a:gd name="T25" fmla="*/ 146 h 149"/>
                <a:gd name="T26" fmla="*/ 91 w 109"/>
                <a:gd name="T27" fmla="*/ 125 h 149"/>
                <a:gd name="T28" fmla="*/ 47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91" y="146"/>
                  </a:lnTo>
                  <a:lnTo>
                    <a:pt x="91" y="125"/>
                  </a:lnTo>
                  <a:cubicBezTo>
                    <a:pt x="82" y="139"/>
                    <a:pt x="69" y="149"/>
                    <a:pt x="47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5" name="Freeform 961"/>
            <p:cNvSpPr>
              <a:spLocks noEditPoints="1"/>
            </p:cNvSpPr>
            <p:nvPr/>
          </p:nvSpPr>
          <p:spPr bwMode="auto">
            <a:xfrm>
              <a:off x="3409846" y="2484868"/>
              <a:ext cx="75322" cy="112982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9 h 190"/>
                <a:gd name="T4" fmla="*/ 60 w 125"/>
                <a:gd name="T5" fmla="*/ 173 h 190"/>
                <a:gd name="T6" fmla="*/ 104 w 125"/>
                <a:gd name="T7" fmla="*/ 129 h 190"/>
                <a:gd name="T8" fmla="*/ 104 w 125"/>
                <a:gd name="T9" fmla="*/ 108 h 190"/>
                <a:gd name="T10" fmla="*/ 56 w 125"/>
                <a:gd name="T11" fmla="*/ 138 h 190"/>
                <a:gd name="T12" fmla="*/ 0 w 125"/>
                <a:gd name="T13" fmla="*/ 70 h 190"/>
                <a:gd name="T14" fmla="*/ 0 w 125"/>
                <a:gd name="T15" fmla="*/ 69 h 190"/>
                <a:gd name="T16" fmla="*/ 58 w 125"/>
                <a:gd name="T17" fmla="*/ 0 h 190"/>
                <a:gd name="T18" fmla="*/ 105 w 125"/>
                <a:gd name="T19" fmla="*/ 29 h 190"/>
                <a:gd name="T20" fmla="*/ 105 w 125"/>
                <a:gd name="T21" fmla="*/ 3 h 190"/>
                <a:gd name="T22" fmla="*/ 125 w 125"/>
                <a:gd name="T23" fmla="*/ 3 h 190"/>
                <a:gd name="T24" fmla="*/ 125 w 125"/>
                <a:gd name="T25" fmla="*/ 128 h 190"/>
                <a:gd name="T26" fmla="*/ 109 w 125"/>
                <a:gd name="T27" fmla="*/ 173 h 190"/>
                <a:gd name="T28" fmla="*/ 61 w 125"/>
                <a:gd name="T29" fmla="*/ 189 h 190"/>
                <a:gd name="T30" fmla="*/ 6 w 125"/>
                <a:gd name="T31" fmla="*/ 175 h 190"/>
                <a:gd name="T32" fmla="*/ 106 w 125"/>
                <a:gd name="T33" fmla="*/ 70 h 190"/>
                <a:gd name="T34" fmla="*/ 106 w 125"/>
                <a:gd name="T35" fmla="*/ 70 h 190"/>
                <a:gd name="T36" fmla="*/ 63 w 125"/>
                <a:gd name="T37" fmla="*/ 19 h 190"/>
                <a:gd name="T38" fmla="*/ 21 w 125"/>
                <a:gd name="T39" fmla="*/ 69 h 190"/>
                <a:gd name="T40" fmla="*/ 21 w 125"/>
                <a:gd name="T41" fmla="*/ 69 h 190"/>
                <a:gd name="T42" fmla="*/ 63 w 125"/>
                <a:gd name="T43" fmla="*/ 119 h 190"/>
                <a:gd name="T44" fmla="*/ 106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9"/>
                  </a:lnTo>
                  <a:cubicBezTo>
                    <a:pt x="28" y="168"/>
                    <a:pt x="44" y="173"/>
                    <a:pt x="60" y="173"/>
                  </a:cubicBezTo>
                  <a:cubicBezTo>
                    <a:pt x="88" y="173"/>
                    <a:pt x="104" y="158"/>
                    <a:pt x="104" y="129"/>
                  </a:cubicBezTo>
                  <a:lnTo>
                    <a:pt x="104" y="108"/>
                  </a:lnTo>
                  <a:cubicBezTo>
                    <a:pt x="94" y="124"/>
                    <a:pt x="79" y="138"/>
                    <a:pt x="56" y="138"/>
                  </a:cubicBezTo>
                  <a:cubicBezTo>
                    <a:pt x="26" y="138"/>
                    <a:pt x="0" y="113"/>
                    <a:pt x="0" y="70"/>
                  </a:cubicBezTo>
                  <a:lnTo>
                    <a:pt x="0" y="69"/>
                  </a:lnTo>
                  <a:cubicBezTo>
                    <a:pt x="0" y="25"/>
                    <a:pt x="28" y="0"/>
                    <a:pt x="58" y="0"/>
                  </a:cubicBezTo>
                  <a:cubicBezTo>
                    <a:pt x="80" y="0"/>
                    <a:pt x="95" y="14"/>
                    <a:pt x="105" y="29"/>
                  </a:cubicBezTo>
                  <a:lnTo>
                    <a:pt x="105" y="3"/>
                  </a:lnTo>
                  <a:lnTo>
                    <a:pt x="125" y="3"/>
                  </a:lnTo>
                  <a:lnTo>
                    <a:pt x="125" y="128"/>
                  </a:lnTo>
                  <a:cubicBezTo>
                    <a:pt x="125" y="148"/>
                    <a:pt x="120" y="163"/>
                    <a:pt x="109" y="173"/>
                  </a:cubicBezTo>
                  <a:cubicBezTo>
                    <a:pt x="98" y="184"/>
                    <a:pt x="81" y="189"/>
                    <a:pt x="61" y="189"/>
                  </a:cubicBezTo>
                  <a:cubicBezTo>
                    <a:pt x="43" y="190"/>
                    <a:pt x="24" y="185"/>
                    <a:pt x="6" y="175"/>
                  </a:cubicBezTo>
                  <a:close/>
                  <a:moveTo>
                    <a:pt x="106" y="70"/>
                  </a:moveTo>
                  <a:lnTo>
                    <a:pt x="106" y="70"/>
                  </a:lnTo>
                  <a:cubicBezTo>
                    <a:pt x="106" y="38"/>
                    <a:pt x="85" y="19"/>
                    <a:pt x="63" y="19"/>
                  </a:cubicBezTo>
                  <a:cubicBezTo>
                    <a:pt x="40" y="19"/>
                    <a:pt x="21" y="38"/>
                    <a:pt x="21" y="69"/>
                  </a:cubicBezTo>
                  <a:lnTo>
                    <a:pt x="21" y="69"/>
                  </a:lnTo>
                  <a:cubicBezTo>
                    <a:pt x="21" y="100"/>
                    <a:pt x="40" y="119"/>
                    <a:pt x="63" y="119"/>
                  </a:cubicBezTo>
                  <a:cubicBezTo>
                    <a:pt x="85" y="120"/>
                    <a:pt x="106" y="102"/>
                    <a:pt x="106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6" name="Freeform 962"/>
            <p:cNvSpPr>
              <a:spLocks/>
            </p:cNvSpPr>
            <p:nvPr/>
          </p:nvSpPr>
          <p:spPr bwMode="auto">
            <a:xfrm>
              <a:off x="3509646" y="2484868"/>
              <a:ext cx="65907" cy="8850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7" name="Freeform 963"/>
            <p:cNvSpPr>
              <a:spLocks/>
            </p:cNvSpPr>
            <p:nvPr/>
          </p:nvSpPr>
          <p:spPr bwMode="auto">
            <a:xfrm>
              <a:off x="3600032" y="2484868"/>
              <a:ext cx="65907" cy="90386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7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2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2" y="136"/>
                    <a:pt x="69" y="147"/>
                    <a:pt x="47" y="147"/>
                  </a:cubicBezTo>
                  <a:cubicBezTo>
                    <a:pt x="17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8" name="Freeform 964"/>
            <p:cNvSpPr>
              <a:spLocks/>
            </p:cNvSpPr>
            <p:nvPr/>
          </p:nvSpPr>
          <p:spPr bwMode="auto">
            <a:xfrm>
              <a:off x="3690418" y="2484868"/>
              <a:ext cx="114866" cy="88503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7 h 149"/>
                <a:gd name="T6" fmla="*/ 60 w 190"/>
                <a:gd name="T7" fmla="*/ 0 h 149"/>
                <a:gd name="T8" fmla="*/ 100 w 190"/>
                <a:gd name="T9" fmla="*/ 27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7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7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1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3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7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" name="Freeform 965"/>
            <p:cNvSpPr>
              <a:spLocks/>
            </p:cNvSpPr>
            <p:nvPr/>
          </p:nvSpPr>
          <p:spPr bwMode="auto">
            <a:xfrm>
              <a:off x="3993588" y="2456623"/>
              <a:ext cx="77205" cy="116748"/>
            </a:xfrm>
            <a:custGeom>
              <a:avLst/>
              <a:gdLst>
                <a:gd name="T0" fmla="*/ 53 w 130"/>
                <a:gd name="T1" fmla="*/ 20 h 195"/>
                <a:gd name="T2" fmla="*/ 0 w 130"/>
                <a:gd name="T3" fmla="*/ 20 h 195"/>
                <a:gd name="T4" fmla="*/ 0 w 130"/>
                <a:gd name="T5" fmla="*/ 0 h 195"/>
                <a:gd name="T6" fmla="*/ 130 w 130"/>
                <a:gd name="T7" fmla="*/ 0 h 195"/>
                <a:gd name="T8" fmla="*/ 130 w 130"/>
                <a:gd name="T9" fmla="*/ 20 h 195"/>
                <a:gd name="T10" fmla="*/ 75 w 130"/>
                <a:gd name="T11" fmla="*/ 20 h 195"/>
                <a:gd name="T12" fmla="*/ 75 w 130"/>
                <a:gd name="T13" fmla="*/ 195 h 195"/>
                <a:gd name="T14" fmla="*/ 53 w 130"/>
                <a:gd name="T15" fmla="*/ 195 h 195"/>
                <a:gd name="T16" fmla="*/ 53 w 130"/>
                <a:gd name="T17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95">
                  <a:moveTo>
                    <a:pt x="53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0"/>
                  </a:lnTo>
                  <a:lnTo>
                    <a:pt x="75" y="20"/>
                  </a:lnTo>
                  <a:lnTo>
                    <a:pt x="75" y="195"/>
                  </a:lnTo>
                  <a:lnTo>
                    <a:pt x="53" y="195"/>
                  </a:lnTo>
                  <a:lnTo>
                    <a:pt x="5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0" name="Freeform 966"/>
            <p:cNvSpPr>
              <a:spLocks/>
            </p:cNvSpPr>
            <p:nvPr/>
          </p:nvSpPr>
          <p:spPr bwMode="auto">
            <a:xfrm>
              <a:off x="4078324" y="2484868"/>
              <a:ext cx="41427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" name="Freeform 967"/>
            <p:cNvSpPr>
              <a:spLocks noEditPoints="1"/>
            </p:cNvSpPr>
            <p:nvPr/>
          </p:nvSpPr>
          <p:spPr bwMode="auto">
            <a:xfrm>
              <a:off x="4129167" y="2484868"/>
              <a:ext cx="77205" cy="90386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7 w 127"/>
                <a:gd name="T15" fmla="*/ 78 h 152"/>
                <a:gd name="T16" fmla="*/ 107 w 127"/>
                <a:gd name="T17" fmla="*/ 77 h 152"/>
                <a:gd name="T18" fmla="*/ 64 w 127"/>
                <a:gd name="T19" fmla="*/ 20 h 152"/>
                <a:gd name="T20" fmla="*/ 20 w 127"/>
                <a:gd name="T21" fmla="*/ 77 h 152"/>
                <a:gd name="T22" fmla="*/ 20 w 127"/>
                <a:gd name="T23" fmla="*/ 78 h 152"/>
                <a:gd name="T24" fmla="*/ 64 w 127"/>
                <a:gd name="T25" fmla="*/ 134 h 152"/>
                <a:gd name="T26" fmla="*/ 107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6" y="152"/>
                    <a:pt x="0" y="120"/>
                    <a:pt x="0" y="78"/>
                  </a:cubicBezTo>
                  <a:close/>
                  <a:moveTo>
                    <a:pt x="107" y="78"/>
                  </a:moveTo>
                  <a:lnTo>
                    <a:pt x="107" y="77"/>
                  </a:lnTo>
                  <a:cubicBezTo>
                    <a:pt x="107" y="44"/>
                    <a:pt x="87" y="20"/>
                    <a:pt x="64" y="20"/>
                  </a:cubicBezTo>
                  <a:cubicBezTo>
                    <a:pt x="39" y="20"/>
                    <a:pt x="20" y="44"/>
                    <a:pt x="20" y="77"/>
                  </a:cubicBezTo>
                  <a:lnTo>
                    <a:pt x="20" y="78"/>
                  </a:lnTo>
                  <a:cubicBezTo>
                    <a:pt x="20" y="110"/>
                    <a:pt x="39" y="134"/>
                    <a:pt x="64" y="134"/>
                  </a:cubicBezTo>
                  <a:cubicBezTo>
                    <a:pt x="90" y="134"/>
                    <a:pt x="107" y="109"/>
                    <a:pt x="107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2" name="Freeform 968"/>
            <p:cNvSpPr>
              <a:spLocks/>
            </p:cNvSpPr>
            <p:nvPr/>
          </p:nvSpPr>
          <p:spPr bwMode="auto">
            <a:xfrm>
              <a:off x="4213903" y="2486752"/>
              <a:ext cx="75322" cy="86620"/>
            </a:xfrm>
            <a:custGeom>
              <a:avLst/>
              <a:gdLst>
                <a:gd name="T0" fmla="*/ 0 w 124"/>
                <a:gd name="T1" fmla="*/ 0 h 146"/>
                <a:gd name="T2" fmla="*/ 22 w 124"/>
                <a:gd name="T3" fmla="*/ 0 h 146"/>
                <a:gd name="T4" fmla="*/ 62 w 124"/>
                <a:gd name="T5" fmla="*/ 119 h 146"/>
                <a:gd name="T6" fmla="*/ 103 w 124"/>
                <a:gd name="T7" fmla="*/ 0 h 146"/>
                <a:gd name="T8" fmla="*/ 124 w 124"/>
                <a:gd name="T9" fmla="*/ 0 h 146"/>
                <a:gd name="T10" fmla="*/ 72 w 124"/>
                <a:gd name="T11" fmla="*/ 146 h 146"/>
                <a:gd name="T12" fmla="*/ 54 w 124"/>
                <a:gd name="T13" fmla="*/ 146 h 146"/>
                <a:gd name="T14" fmla="*/ 0 w 124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6">
                  <a:moveTo>
                    <a:pt x="0" y="0"/>
                  </a:moveTo>
                  <a:lnTo>
                    <a:pt x="22" y="0"/>
                  </a:lnTo>
                  <a:lnTo>
                    <a:pt x="62" y="119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72" y="146"/>
                  </a:lnTo>
                  <a:lnTo>
                    <a:pt x="54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3" name="Freeform 969"/>
            <p:cNvSpPr>
              <a:spLocks noEditPoints="1"/>
            </p:cNvSpPr>
            <p:nvPr/>
          </p:nvSpPr>
          <p:spPr bwMode="auto">
            <a:xfrm>
              <a:off x="4296756" y="2484868"/>
              <a:ext cx="71555" cy="90386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4 w 117"/>
                <a:gd name="T17" fmla="*/ 129 h 151"/>
                <a:gd name="T18" fmla="*/ 64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4" name="Freeform 970"/>
            <p:cNvSpPr>
              <a:spLocks/>
            </p:cNvSpPr>
            <p:nvPr/>
          </p:nvSpPr>
          <p:spPr bwMode="auto">
            <a:xfrm>
              <a:off x="3562371" y="2752260"/>
              <a:ext cx="79088" cy="120514"/>
            </a:xfrm>
            <a:custGeom>
              <a:avLst/>
              <a:gdLst>
                <a:gd name="T0" fmla="*/ 0 w 129"/>
                <a:gd name="T1" fmla="*/ 173 h 200"/>
                <a:gd name="T2" fmla="*/ 12 w 129"/>
                <a:gd name="T3" fmla="*/ 157 h 200"/>
                <a:gd name="T4" fmla="*/ 67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7 w 129"/>
                <a:gd name="T13" fmla="*/ 51 h 200"/>
                <a:gd name="T14" fmla="*/ 7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2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2" y="157"/>
                  </a:lnTo>
                  <a:cubicBezTo>
                    <a:pt x="28" y="172"/>
                    <a:pt x="45" y="180"/>
                    <a:pt x="67" y="180"/>
                  </a:cubicBezTo>
                  <a:cubicBezTo>
                    <a:pt x="91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8" y="121"/>
                    <a:pt x="64" y="109"/>
                  </a:cubicBezTo>
                  <a:cubicBezTo>
                    <a:pt x="23" y="94"/>
                    <a:pt x="7" y="79"/>
                    <a:pt x="7" y="51"/>
                  </a:cubicBezTo>
                  <a:lnTo>
                    <a:pt x="7" y="51"/>
                  </a:lnTo>
                  <a:cubicBezTo>
                    <a:pt x="7" y="23"/>
                    <a:pt x="32" y="0"/>
                    <a:pt x="66" y="0"/>
                  </a:cubicBezTo>
                  <a:cubicBezTo>
                    <a:pt x="89" y="0"/>
                    <a:pt x="107" y="8"/>
                    <a:pt x="125" y="23"/>
                  </a:cubicBezTo>
                  <a:lnTo>
                    <a:pt x="112" y="39"/>
                  </a:lnTo>
                  <a:cubicBezTo>
                    <a:pt x="97" y="26"/>
                    <a:pt x="82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2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5" name="Freeform 971"/>
            <p:cNvSpPr>
              <a:spLocks noEditPoints="1"/>
            </p:cNvSpPr>
            <p:nvPr/>
          </p:nvSpPr>
          <p:spPr bwMode="auto">
            <a:xfrm>
              <a:off x="3656523" y="2782388"/>
              <a:ext cx="64023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89 w 108"/>
                <a:gd name="T33" fmla="*/ 95 h 148"/>
                <a:gd name="T34" fmla="*/ 89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89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89" y="95"/>
                  </a:moveTo>
                  <a:lnTo>
                    <a:pt x="89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89" y="116"/>
                    <a:pt x="89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6" name="Freeform 972"/>
            <p:cNvSpPr>
              <a:spLocks/>
            </p:cNvSpPr>
            <p:nvPr/>
          </p:nvSpPr>
          <p:spPr bwMode="auto">
            <a:xfrm>
              <a:off x="3745027" y="2750377"/>
              <a:ext cx="65907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3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3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8" y="65"/>
                    <a:pt x="42" y="53"/>
                    <a:pt x="63" y="53"/>
                  </a:cubicBezTo>
                  <a:cubicBezTo>
                    <a:pt x="93" y="53"/>
                    <a:pt x="110" y="73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8"/>
                    <a:pt x="20" y="113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7" name="Freeform 973"/>
            <p:cNvSpPr>
              <a:spLocks noEditPoints="1"/>
            </p:cNvSpPr>
            <p:nvPr/>
          </p:nvSpPr>
          <p:spPr bwMode="auto">
            <a:xfrm>
              <a:off x="3827880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3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8" name="Freeform 974"/>
            <p:cNvSpPr>
              <a:spLocks/>
            </p:cNvSpPr>
            <p:nvPr/>
          </p:nvSpPr>
          <p:spPr bwMode="auto">
            <a:xfrm>
              <a:off x="3918266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9" name="Freeform 975"/>
            <p:cNvSpPr>
              <a:spLocks noEditPoints="1"/>
            </p:cNvSpPr>
            <p:nvPr/>
          </p:nvSpPr>
          <p:spPr bwMode="auto">
            <a:xfrm>
              <a:off x="3967225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7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0" name="Rectangle 976"/>
            <p:cNvSpPr>
              <a:spLocks noChangeArrowheads="1"/>
            </p:cNvSpPr>
            <p:nvPr/>
          </p:nvSpPr>
          <p:spPr bwMode="auto">
            <a:xfrm>
              <a:off x="2822338" y="2138389"/>
              <a:ext cx="1939530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1" name="Freeform 977"/>
            <p:cNvSpPr>
              <a:spLocks/>
            </p:cNvSpPr>
            <p:nvPr/>
          </p:nvSpPr>
          <p:spPr bwMode="auto">
            <a:xfrm>
              <a:off x="3151869" y="2189232"/>
              <a:ext cx="112982" cy="8850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3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2" name="Freeform 978"/>
            <p:cNvSpPr>
              <a:spLocks noEditPoints="1"/>
            </p:cNvSpPr>
            <p:nvPr/>
          </p:nvSpPr>
          <p:spPr bwMode="auto">
            <a:xfrm>
              <a:off x="3270501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3" name="Freeform 979"/>
            <p:cNvSpPr>
              <a:spLocks noEditPoints="1"/>
            </p:cNvSpPr>
            <p:nvPr/>
          </p:nvSpPr>
          <p:spPr bwMode="auto">
            <a:xfrm>
              <a:off x="3364653" y="2189232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4" name="Freeform 980"/>
            <p:cNvSpPr>
              <a:spLocks/>
            </p:cNvSpPr>
            <p:nvPr/>
          </p:nvSpPr>
          <p:spPr bwMode="auto">
            <a:xfrm>
              <a:off x="3441857" y="2189232"/>
              <a:ext cx="69673" cy="86620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7 w 115"/>
                <a:gd name="T7" fmla="*/ 0 h 145"/>
                <a:gd name="T8" fmla="*/ 112 w 115"/>
                <a:gd name="T9" fmla="*/ 0 h 145"/>
                <a:gd name="T10" fmla="*/ 63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3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7" y="0"/>
                  </a:lnTo>
                  <a:lnTo>
                    <a:pt x="112" y="0"/>
                  </a:lnTo>
                  <a:lnTo>
                    <a:pt x="63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3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5" name="Freeform 981"/>
            <p:cNvSpPr>
              <a:spLocks/>
            </p:cNvSpPr>
            <p:nvPr/>
          </p:nvSpPr>
          <p:spPr bwMode="auto">
            <a:xfrm>
              <a:off x="3520945" y="2189232"/>
              <a:ext cx="52725" cy="86620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6" name="Freeform 982"/>
            <p:cNvSpPr>
              <a:spLocks noEditPoints="1"/>
            </p:cNvSpPr>
            <p:nvPr/>
          </p:nvSpPr>
          <p:spPr bwMode="auto">
            <a:xfrm>
              <a:off x="3579319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7" name="Freeform 983"/>
            <p:cNvSpPr>
              <a:spLocks noEditPoints="1"/>
            </p:cNvSpPr>
            <p:nvPr/>
          </p:nvSpPr>
          <p:spPr bwMode="auto">
            <a:xfrm>
              <a:off x="3662173" y="2189232"/>
              <a:ext cx="79088" cy="86620"/>
            </a:xfrm>
            <a:custGeom>
              <a:avLst/>
              <a:gdLst>
                <a:gd name="T0" fmla="*/ 51 w 132"/>
                <a:gd name="T1" fmla="*/ 0 h 146"/>
                <a:gd name="T2" fmla="*/ 79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8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79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8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8" name="Freeform 984"/>
            <p:cNvSpPr>
              <a:spLocks noEditPoints="1"/>
            </p:cNvSpPr>
            <p:nvPr/>
          </p:nvSpPr>
          <p:spPr bwMode="auto">
            <a:xfrm>
              <a:off x="3752559" y="2189232"/>
              <a:ext cx="69673" cy="86620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29 w 115"/>
                <a:gd name="T15" fmla="*/ 28 h 144"/>
                <a:gd name="T16" fmla="*/ 29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29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29" y="28"/>
                  </a:moveTo>
                  <a:lnTo>
                    <a:pt x="29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69" y="28"/>
                    <a:pt x="46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9" name="Freeform 985"/>
            <p:cNvSpPr>
              <a:spLocks noEditPoints="1"/>
            </p:cNvSpPr>
            <p:nvPr/>
          </p:nvSpPr>
          <p:spPr bwMode="auto">
            <a:xfrm>
              <a:off x="3863658" y="2189232"/>
              <a:ext cx="62141" cy="86620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29 w 101"/>
                <a:gd name="T27" fmla="*/ 27 h 145"/>
                <a:gd name="T28" fmla="*/ 29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29" y="27"/>
                  </a:lnTo>
                  <a:lnTo>
                    <a:pt x="29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0" name="Freeform 986"/>
            <p:cNvSpPr>
              <a:spLocks noEditPoints="1"/>
            </p:cNvSpPr>
            <p:nvPr/>
          </p:nvSpPr>
          <p:spPr bwMode="auto">
            <a:xfrm>
              <a:off x="3937097" y="2189232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9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1" name="Freeform 987"/>
            <p:cNvSpPr>
              <a:spLocks noEditPoints="1"/>
            </p:cNvSpPr>
            <p:nvPr/>
          </p:nvSpPr>
          <p:spPr bwMode="auto">
            <a:xfrm>
              <a:off x="4012418" y="2187348"/>
              <a:ext cx="77205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2" name="Freeform 988"/>
            <p:cNvSpPr>
              <a:spLocks/>
            </p:cNvSpPr>
            <p:nvPr/>
          </p:nvSpPr>
          <p:spPr bwMode="auto">
            <a:xfrm>
              <a:off x="4093388" y="2189232"/>
              <a:ext cx="77205" cy="88503"/>
            </a:xfrm>
            <a:custGeom>
              <a:avLst/>
              <a:gdLst>
                <a:gd name="T0" fmla="*/ 0 w 127"/>
                <a:gd name="T1" fmla="*/ 0 h 146"/>
                <a:gd name="T2" fmla="*/ 33 w 127"/>
                <a:gd name="T3" fmla="*/ 0 h 146"/>
                <a:gd name="T4" fmla="*/ 64 w 127"/>
                <a:gd name="T5" fmla="*/ 100 h 146"/>
                <a:gd name="T6" fmla="*/ 95 w 127"/>
                <a:gd name="T7" fmla="*/ 0 h 146"/>
                <a:gd name="T8" fmla="*/ 127 w 127"/>
                <a:gd name="T9" fmla="*/ 0 h 146"/>
                <a:gd name="T10" fmla="*/ 78 w 127"/>
                <a:gd name="T11" fmla="*/ 146 h 146"/>
                <a:gd name="T12" fmla="*/ 50 w 127"/>
                <a:gd name="T13" fmla="*/ 146 h 146"/>
                <a:gd name="T14" fmla="*/ 0 w 12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7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3" name="Rectangle 989"/>
            <p:cNvSpPr>
              <a:spLocks noChangeArrowheads="1"/>
            </p:cNvSpPr>
            <p:nvPr/>
          </p:nvSpPr>
          <p:spPr bwMode="auto">
            <a:xfrm>
              <a:off x="4180008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4" name="Freeform 990"/>
            <p:cNvSpPr>
              <a:spLocks/>
            </p:cNvSpPr>
            <p:nvPr/>
          </p:nvSpPr>
          <p:spPr bwMode="auto">
            <a:xfrm>
              <a:off x="4210137" y="2187348"/>
              <a:ext cx="62141" cy="90386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40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60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7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5" name="Rectangle 991"/>
            <p:cNvSpPr>
              <a:spLocks noChangeArrowheads="1"/>
            </p:cNvSpPr>
            <p:nvPr/>
          </p:nvSpPr>
          <p:spPr bwMode="auto">
            <a:xfrm>
              <a:off x="4285458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6" name="Freeform 992"/>
            <p:cNvSpPr>
              <a:spLocks noEditPoints="1"/>
            </p:cNvSpPr>
            <p:nvPr/>
          </p:nvSpPr>
          <p:spPr bwMode="auto">
            <a:xfrm>
              <a:off x="4319353" y="2187348"/>
              <a:ext cx="79088" cy="90386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7" name="Freeform 993"/>
            <p:cNvSpPr>
              <a:spLocks/>
            </p:cNvSpPr>
            <p:nvPr/>
          </p:nvSpPr>
          <p:spPr bwMode="auto">
            <a:xfrm>
              <a:off x="4411622" y="2189232"/>
              <a:ext cx="69673" cy="86620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7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8" name="Rectangle 994"/>
            <p:cNvSpPr>
              <a:spLocks noChangeArrowheads="1"/>
            </p:cNvSpPr>
            <p:nvPr/>
          </p:nvSpPr>
          <p:spPr bwMode="auto">
            <a:xfrm>
              <a:off x="4498242" y="2189232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9" name="Freeform 995"/>
            <p:cNvSpPr>
              <a:spLocks/>
            </p:cNvSpPr>
            <p:nvPr/>
          </p:nvSpPr>
          <p:spPr bwMode="auto">
            <a:xfrm>
              <a:off x="4534019" y="2189232"/>
              <a:ext cx="67789" cy="86620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0" name="Freeform 996"/>
            <p:cNvSpPr>
              <a:spLocks/>
            </p:cNvSpPr>
            <p:nvPr/>
          </p:nvSpPr>
          <p:spPr bwMode="auto">
            <a:xfrm>
              <a:off x="4616873" y="2189232"/>
              <a:ext cx="71555" cy="88503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4 h 149"/>
                <a:gd name="T4" fmla="*/ 67 w 119"/>
                <a:gd name="T5" fmla="*/ 0 h 149"/>
                <a:gd name="T6" fmla="*/ 115 w 119"/>
                <a:gd name="T7" fmla="*/ 18 h 149"/>
                <a:gd name="T8" fmla="*/ 97 w 119"/>
                <a:gd name="T9" fmla="*/ 41 h 149"/>
                <a:gd name="T10" fmla="*/ 67 w 119"/>
                <a:gd name="T11" fmla="*/ 29 h 149"/>
                <a:gd name="T12" fmla="*/ 31 w 119"/>
                <a:gd name="T13" fmla="*/ 74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4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87" y="0"/>
                    <a:pt x="101" y="6"/>
                    <a:pt x="115" y="18"/>
                  </a:cubicBezTo>
                  <a:lnTo>
                    <a:pt x="97" y="41"/>
                  </a:lnTo>
                  <a:cubicBezTo>
                    <a:pt x="90" y="34"/>
                    <a:pt x="81" y="29"/>
                    <a:pt x="67" y="29"/>
                  </a:cubicBezTo>
                  <a:cubicBezTo>
                    <a:pt x="46" y="29"/>
                    <a:pt x="31" y="47"/>
                    <a:pt x="31" y="74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9" y="121"/>
                  </a:cubicBezTo>
                  <a:cubicBezTo>
                    <a:pt x="77" y="121"/>
                    <a:pt x="85" y="119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1" name="Freeform 997"/>
            <p:cNvSpPr>
              <a:spLocks noEditPoints="1"/>
            </p:cNvSpPr>
            <p:nvPr/>
          </p:nvSpPr>
          <p:spPr bwMode="auto">
            <a:xfrm>
              <a:off x="2888244" y="2162869"/>
              <a:ext cx="148761" cy="150643"/>
            </a:xfrm>
            <a:custGeom>
              <a:avLst/>
              <a:gdLst>
                <a:gd name="T0" fmla="*/ 226 w 248"/>
                <a:gd name="T1" fmla="*/ 192 h 250"/>
                <a:gd name="T2" fmla="*/ 214 w 248"/>
                <a:gd name="T3" fmla="*/ 155 h 250"/>
                <a:gd name="T4" fmla="*/ 247 w 248"/>
                <a:gd name="T5" fmla="*/ 147 h 250"/>
                <a:gd name="T6" fmla="*/ 248 w 248"/>
                <a:gd name="T7" fmla="*/ 107 h 250"/>
                <a:gd name="T8" fmla="*/ 243 w 248"/>
                <a:gd name="T9" fmla="*/ 101 h 250"/>
                <a:gd name="T10" fmla="*/ 208 w 248"/>
                <a:gd name="T11" fmla="*/ 80 h 250"/>
                <a:gd name="T12" fmla="*/ 225 w 248"/>
                <a:gd name="T13" fmla="*/ 59 h 250"/>
                <a:gd name="T14" fmla="*/ 198 w 248"/>
                <a:gd name="T15" fmla="*/ 24 h 250"/>
                <a:gd name="T16" fmla="*/ 191 w 248"/>
                <a:gd name="T17" fmla="*/ 24 h 250"/>
                <a:gd name="T18" fmla="*/ 153 w 248"/>
                <a:gd name="T19" fmla="*/ 35 h 250"/>
                <a:gd name="T20" fmla="*/ 146 w 248"/>
                <a:gd name="T21" fmla="*/ 1 h 250"/>
                <a:gd name="T22" fmla="*/ 106 w 248"/>
                <a:gd name="T23" fmla="*/ 0 h 250"/>
                <a:gd name="T24" fmla="*/ 95 w 248"/>
                <a:gd name="T25" fmla="*/ 35 h 250"/>
                <a:gd name="T26" fmla="*/ 57 w 248"/>
                <a:gd name="T27" fmla="*/ 24 h 250"/>
                <a:gd name="T28" fmla="*/ 38 w 248"/>
                <a:gd name="T29" fmla="*/ 33 h 250"/>
                <a:gd name="T30" fmla="*/ 21 w 248"/>
                <a:gd name="T31" fmla="*/ 55 h 250"/>
                <a:gd name="T32" fmla="*/ 40 w 248"/>
                <a:gd name="T33" fmla="*/ 81 h 250"/>
                <a:gd name="T34" fmla="*/ 3 w 248"/>
                <a:gd name="T35" fmla="*/ 101 h 250"/>
                <a:gd name="T36" fmla="*/ 0 w 248"/>
                <a:gd name="T37" fmla="*/ 107 h 250"/>
                <a:gd name="T38" fmla="*/ 1 w 248"/>
                <a:gd name="T39" fmla="*/ 147 h 250"/>
                <a:gd name="T40" fmla="*/ 33 w 248"/>
                <a:gd name="T41" fmla="*/ 153 h 250"/>
                <a:gd name="T42" fmla="*/ 31 w 248"/>
                <a:gd name="T43" fmla="*/ 181 h 250"/>
                <a:gd name="T44" fmla="*/ 22 w 248"/>
                <a:gd name="T45" fmla="*/ 195 h 250"/>
                <a:gd name="T46" fmla="*/ 53 w 248"/>
                <a:gd name="T47" fmla="*/ 227 h 250"/>
                <a:gd name="T48" fmla="*/ 80 w 248"/>
                <a:gd name="T49" fmla="*/ 208 h 250"/>
                <a:gd name="T50" fmla="*/ 100 w 248"/>
                <a:gd name="T51" fmla="*/ 245 h 250"/>
                <a:gd name="T52" fmla="*/ 106 w 248"/>
                <a:gd name="T53" fmla="*/ 250 h 250"/>
                <a:gd name="T54" fmla="*/ 148 w 248"/>
                <a:gd name="T55" fmla="*/ 245 h 250"/>
                <a:gd name="T56" fmla="*/ 168 w 248"/>
                <a:gd name="T57" fmla="*/ 209 h 250"/>
                <a:gd name="T58" fmla="*/ 194 w 248"/>
                <a:gd name="T59" fmla="*/ 227 h 250"/>
                <a:gd name="T60" fmla="*/ 226 w 248"/>
                <a:gd name="T61" fmla="*/ 199 h 250"/>
                <a:gd name="T62" fmla="*/ 161 w 248"/>
                <a:gd name="T63" fmla="*/ 162 h 250"/>
                <a:gd name="T64" fmla="*/ 91 w 248"/>
                <a:gd name="T65" fmla="*/ 162 h 250"/>
                <a:gd name="T66" fmla="*/ 91 w 248"/>
                <a:gd name="T67" fmla="*/ 92 h 250"/>
                <a:gd name="T68" fmla="*/ 161 w 248"/>
                <a:gd name="T69" fmla="*/ 92 h 250"/>
                <a:gd name="T70" fmla="*/ 161 w 248"/>
                <a:gd name="T71" fmla="*/ 16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" h="250">
                  <a:moveTo>
                    <a:pt x="227" y="196"/>
                  </a:moveTo>
                  <a:cubicBezTo>
                    <a:pt x="227" y="195"/>
                    <a:pt x="227" y="194"/>
                    <a:pt x="226" y="192"/>
                  </a:cubicBezTo>
                  <a:cubicBezTo>
                    <a:pt x="218" y="184"/>
                    <a:pt x="213" y="176"/>
                    <a:pt x="208" y="170"/>
                  </a:cubicBezTo>
                  <a:cubicBezTo>
                    <a:pt x="211" y="165"/>
                    <a:pt x="213" y="160"/>
                    <a:pt x="214" y="155"/>
                  </a:cubicBezTo>
                  <a:lnTo>
                    <a:pt x="244" y="150"/>
                  </a:lnTo>
                  <a:cubicBezTo>
                    <a:pt x="246" y="150"/>
                    <a:pt x="247" y="149"/>
                    <a:pt x="247" y="147"/>
                  </a:cubicBezTo>
                  <a:cubicBezTo>
                    <a:pt x="248" y="146"/>
                    <a:pt x="248" y="145"/>
                    <a:pt x="248" y="144"/>
                  </a:cubicBezTo>
                  <a:lnTo>
                    <a:pt x="248" y="107"/>
                  </a:lnTo>
                  <a:cubicBezTo>
                    <a:pt x="248" y="106"/>
                    <a:pt x="248" y="105"/>
                    <a:pt x="247" y="104"/>
                  </a:cubicBezTo>
                  <a:cubicBezTo>
                    <a:pt x="246" y="102"/>
                    <a:pt x="244" y="102"/>
                    <a:pt x="243" y="101"/>
                  </a:cubicBezTo>
                  <a:lnTo>
                    <a:pt x="215" y="96"/>
                  </a:lnTo>
                  <a:cubicBezTo>
                    <a:pt x="213" y="92"/>
                    <a:pt x="211" y="86"/>
                    <a:pt x="208" y="80"/>
                  </a:cubicBezTo>
                  <a:cubicBezTo>
                    <a:pt x="211" y="77"/>
                    <a:pt x="213" y="74"/>
                    <a:pt x="217" y="69"/>
                  </a:cubicBezTo>
                  <a:cubicBezTo>
                    <a:pt x="221" y="64"/>
                    <a:pt x="223" y="60"/>
                    <a:pt x="225" y="59"/>
                  </a:cubicBezTo>
                  <a:cubicBezTo>
                    <a:pt x="226" y="57"/>
                    <a:pt x="226" y="56"/>
                    <a:pt x="226" y="55"/>
                  </a:cubicBezTo>
                  <a:cubicBezTo>
                    <a:pt x="226" y="51"/>
                    <a:pt x="217" y="41"/>
                    <a:pt x="198" y="24"/>
                  </a:cubicBezTo>
                  <a:cubicBezTo>
                    <a:pt x="197" y="22"/>
                    <a:pt x="196" y="22"/>
                    <a:pt x="195" y="22"/>
                  </a:cubicBezTo>
                  <a:cubicBezTo>
                    <a:pt x="193" y="22"/>
                    <a:pt x="192" y="22"/>
                    <a:pt x="191" y="24"/>
                  </a:cubicBezTo>
                  <a:lnTo>
                    <a:pt x="168" y="41"/>
                  </a:lnTo>
                  <a:cubicBezTo>
                    <a:pt x="163" y="39"/>
                    <a:pt x="158" y="36"/>
                    <a:pt x="153" y="35"/>
                  </a:cubicBezTo>
                  <a:lnTo>
                    <a:pt x="148" y="5"/>
                  </a:lnTo>
                  <a:cubicBezTo>
                    <a:pt x="148" y="4"/>
                    <a:pt x="147" y="2"/>
                    <a:pt x="146" y="1"/>
                  </a:cubicBezTo>
                  <a:cubicBezTo>
                    <a:pt x="145" y="0"/>
                    <a:pt x="143" y="0"/>
                    <a:pt x="142" y="0"/>
                  </a:cubicBezTo>
                  <a:lnTo>
                    <a:pt x="106" y="0"/>
                  </a:lnTo>
                  <a:cubicBezTo>
                    <a:pt x="103" y="0"/>
                    <a:pt x="101" y="1"/>
                    <a:pt x="100" y="5"/>
                  </a:cubicBezTo>
                  <a:cubicBezTo>
                    <a:pt x="98" y="11"/>
                    <a:pt x="97" y="21"/>
                    <a:pt x="95" y="35"/>
                  </a:cubicBezTo>
                  <a:cubicBezTo>
                    <a:pt x="90" y="36"/>
                    <a:pt x="85" y="38"/>
                    <a:pt x="80" y="41"/>
                  </a:cubicBezTo>
                  <a:lnTo>
                    <a:pt x="57" y="24"/>
                  </a:lnTo>
                  <a:cubicBezTo>
                    <a:pt x="56" y="22"/>
                    <a:pt x="55" y="22"/>
                    <a:pt x="53" y="22"/>
                  </a:cubicBezTo>
                  <a:cubicBezTo>
                    <a:pt x="51" y="22"/>
                    <a:pt x="46" y="26"/>
                    <a:pt x="38" y="33"/>
                  </a:cubicBezTo>
                  <a:cubicBezTo>
                    <a:pt x="31" y="41"/>
                    <a:pt x="26" y="47"/>
                    <a:pt x="22" y="51"/>
                  </a:cubicBezTo>
                  <a:cubicBezTo>
                    <a:pt x="21" y="52"/>
                    <a:pt x="21" y="53"/>
                    <a:pt x="21" y="55"/>
                  </a:cubicBezTo>
                  <a:cubicBezTo>
                    <a:pt x="21" y="56"/>
                    <a:pt x="21" y="57"/>
                    <a:pt x="22" y="58"/>
                  </a:cubicBezTo>
                  <a:cubicBezTo>
                    <a:pt x="30" y="67"/>
                    <a:pt x="35" y="75"/>
                    <a:pt x="40" y="81"/>
                  </a:cubicBezTo>
                  <a:cubicBezTo>
                    <a:pt x="37" y="86"/>
                    <a:pt x="35" y="91"/>
                    <a:pt x="33" y="96"/>
                  </a:cubicBezTo>
                  <a:lnTo>
                    <a:pt x="3" y="101"/>
                  </a:lnTo>
                  <a:cubicBezTo>
                    <a:pt x="2" y="101"/>
                    <a:pt x="1" y="102"/>
                    <a:pt x="1" y="103"/>
                  </a:cubicBezTo>
                  <a:cubicBezTo>
                    <a:pt x="0" y="105"/>
                    <a:pt x="0" y="106"/>
                    <a:pt x="0" y="107"/>
                  </a:cubicBezTo>
                  <a:lnTo>
                    <a:pt x="0" y="143"/>
                  </a:lnTo>
                  <a:cubicBezTo>
                    <a:pt x="0" y="145"/>
                    <a:pt x="0" y="146"/>
                    <a:pt x="1" y="147"/>
                  </a:cubicBezTo>
                  <a:cubicBezTo>
                    <a:pt x="2" y="148"/>
                    <a:pt x="3" y="148"/>
                    <a:pt x="5" y="148"/>
                  </a:cubicBezTo>
                  <a:lnTo>
                    <a:pt x="33" y="153"/>
                  </a:lnTo>
                  <a:cubicBezTo>
                    <a:pt x="35" y="158"/>
                    <a:pt x="37" y="163"/>
                    <a:pt x="40" y="170"/>
                  </a:cubicBezTo>
                  <a:cubicBezTo>
                    <a:pt x="37" y="172"/>
                    <a:pt x="35" y="176"/>
                    <a:pt x="31" y="181"/>
                  </a:cubicBezTo>
                  <a:cubicBezTo>
                    <a:pt x="27" y="186"/>
                    <a:pt x="25" y="190"/>
                    <a:pt x="23" y="191"/>
                  </a:cubicBezTo>
                  <a:cubicBezTo>
                    <a:pt x="22" y="192"/>
                    <a:pt x="22" y="193"/>
                    <a:pt x="22" y="195"/>
                  </a:cubicBezTo>
                  <a:cubicBezTo>
                    <a:pt x="22" y="198"/>
                    <a:pt x="31" y="208"/>
                    <a:pt x="50" y="226"/>
                  </a:cubicBezTo>
                  <a:cubicBezTo>
                    <a:pt x="51" y="227"/>
                    <a:pt x="52" y="227"/>
                    <a:pt x="53" y="227"/>
                  </a:cubicBezTo>
                  <a:cubicBezTo>
                    <a:pt x="55" y="227"/>
                    <a:pt x="56" y="227"/>
                    <a:pt x="57" y="226"/>
                  </a:cubicBezTo>
                  <a:lnTo>
                    <a:pt x="80" y="208"/>
                  </a:lnTo>
                  <a:cubicBezTo>
                    <a:pt x="85" y="211"/>
                    <a:pt x="89" y="213"/>
                    <a:pt x="95" y="215"/>
                  </a:cubicBezTo>
                  <a:lnTo>
                    <a:pt x="100" y="245"/>
                  </a:lnTo>
                  <a:cubicBezTo>
                    <a:pt x="100" y="246"/>
                    <a:pt x="101" y="247"/>
                    <a:pt x="102" y="248"/>
                  </a:cubicBezTo>
                  <a:cubicBezTo>
                    <a:pt x="103" y="250"/>
                    <a:pt x="105" y="250"/>
                    <a:pt x="106" y="250"/>
                  </a:cubicBezTo>
                  <a:lnTo>
                    <a:pt x="142" y="250"/>
                  </a:lnTo>
                  <a:cubicBezTo>
                    <a:pt x="145" y="250"/>
                    <a:pt x="147" y="248"/>
                    <a:pt x="148" y="245"/>
                  </a:cubicBezTo>
                  <a:cubicBezTo>
                    <a:pt x="150" y="238"/>
                    <a:pt x="151" y="228"/>
                    <a:pt x="153" y="215"/>
                  </a:cubicBezTo>
                  <a:cubicBezTo>
                    <a:pt x="158" y="213"/>
                    <a:pt x="163" y="211"/>
                    <a:pt x="168" y="209"/>
                  </a:cubicBezTo>
                  <a:lnTo>
                    <a:pt x="191" y="226"/>
                  </a:lnTo>
                  <a:cubicBezTo>
                    <a:pt x="192" y="227"/>
                    <a:pt x="193" y="227"/>
                    <a:pt x="194" y="227"/>
                  </a:cubicBezTo>
                  <a:cubicBezTo>
                    <a:pt x="197" y="227"/>
                    <a:pt x="202" y="224"/>
                    <a:pt x="210" y="216"/>
                  </a:cubicBezTo>
                  <a:cubicBezTo>
                    <a:pt x="217" y="209"/>
                    <a:pt x="222" y="202"/>
                    <a:pt x="226" y="199"/>
                  </a:cubicBezTo>
                  <a:cubicBezTo>
                    <a:pt x="227" y="200"/>
                    <a:pt x="227" y="199"/>
                    <a:pt x="227" y="196"/>
                  </a:cubicBezTo>
                  <a:close/>
                  <a:moveTo>
                    <a:pt x="161" y="162"/>
                  </a:moveTo>
                  <a:cubicBezTo>
                    <a:pt x="151" y="172"/>
                    <a:pt x="139" y="177"/>
                    <a:pt x="126" y="177"/>
                  </a:cubicBezTo>
                  <a:cubicBezTo>
                    <a:pt x="112" y="177"/>
                    <a:pt x="101" y="172"/>
                    <a:pt x="91" y="162"/>
                  </a:cubicBezTo>
                  <a:cubicBezTo>
                    <a:pt x="81" y="152"/>
                    <a:pt x="76" y="141"/>
                    <a:pt x="76" y="127"/>
                  </a:cubicBezTo>
                  <a:cubicBezTo>
                    <a:pt x="76" y="113"/>
                    <a:pt x="81" y="102"/>
                    <a:pt x="91" y="92"/>
                  </a:cubicBezTo>
                  <a:cubicBezTo>
                    <a:pt x="101" y="82"/>
                    <a:pt x="112" y="77"/>
                    <a:pt x="126" y="77"/>
                  </a:cubicBezTo>
                  <a:cubicBezTo>
                    <a:pt x="140" y="77"/>
                    <a:pt x="151" y="82"/>
                    <a:pt x="161" y="92"/>
                  </a:cubicBezTo>
                  <a:cubicBezTo>
                    <a:pt x="171" y="102"/>
                    <a:pt x="176" y="113"/>
                    <a:pt x="176" y="127"/>
                  </a:cubicBezTo>
                  <a:cubicBezTo>
                    <a:pt x="175" y="141"/>
                    <a:pt x="171" y="152"/>
                    <a:pt x="161" y="162"/>
                  </a:cubicBezTo>
                  <a:close/>
                  <a:moveTo>
                    <a:pt x="161" y="16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2" name="Freeform 998"/>
            <p:cNvSpPr>
              <a:spLocks noEditPoints="1"/>
            </p:cNvSpPr>
            <p:nvPr/>
          </p:nvSpPr>
          <p:spPr bwMode="auto">
            <a:xfrm>
              <a:off x="3021940" y="2257021"/>
              <a:ext cx="90386" cy="84737"/>
            </a:xfrm>
            <a:custGeom>
              <a:avLst/>
              <a:gdLst>
                <a:gd name="T0" fmla="*/ 121 w 150"/>
                <a:gd name="T1" fmla="*/ 51 h 141"/>
                <a:gd name="T2" fmla="*/ 115 w 150"/>
                <a:gd name="T3" fmla="*/ 41 h 141"/>
                <a:gd name="T4" fmla="*/ 125 w 150"/>
                <a:gd name="T5" fmla="*/ 15 h 141"/>
                <a:gd name="T6" fmla="*/ 124 w 150"/>
                <a:gd name="T7" fmla="*/ 13 h 141"/>
                <a:gd name="T8" fmla="*/ 100 w 150"/>
                <a:gd name="T9" fmla="*/ 0 h 141"/>
                <a:gd name="T10" fmla="*/ 99 w 150"/>
                <a:gd name="T11" fmla="*/ 0 h 141"/>
                <a:gd name="T12" fmla="*/ 81 w 150"/>
                <a:gd name="T13" fmla="*/ 21 h 141"/>
                <a:gd name="T14" fmla="*/ 75 w 150"/>
                <a:gd name="T15" fmla="*/ 21 h 141"/>
                <a:gd name="T16" fmla="*/ 69 w 150"/>
                <a:gd name="T17" fmla="*/ 21 h 141"/>
                <a:gd name="T18" fmla="*/ 59 w 150"/>
                <a:gd name="T19" fmla="*/ 8 h 141"/>
                <a:gd name="T20" fmla="*/ 50 w 150"/>
                <a:gd name="T21" fmla="*/ 0 h 141"/>
                <a:gd name="T22" fmla="*/ 44 w 150"/>
                <a:gd name="T23" fmla="*/ 2 h 141"/>
                <a:gd name="T24" fmla="*/ 33 w 150"/>
                <a:gd name="T25" fmla="*/ 8 h 141"/>
                <a:gd name="T26" fmla="*/ 26 w 150"/>
                <a:gd name="T27" fmla="*/ 12 h 141"/>
                <a:gd name="T28" fmla="*/ 25 w 150"/>
                <a:gd name="T29" fmla="*/ 13 h 141"/>
                <a:gd name="T30" fmla="*/ 35 w 150"/>
                <a:gd name="T31" fmla="*/ 40 h 141"/>
                <a:gd name="T32" fmla="*/ 29 w 150"/>
                <a:gd name="T33" fmla="*/ 50 h 141"/>
                <a:gd name="T34" fmla="*/ 0 w 150"/>
                <a:gd name="T35" fmla="*/ 56 h 141"/>
                <a:gd name="T36" fmla="*/ 0 w 150"/>
                <a:gd name="T37" fmla="*/ 83 h 141"/>
                <a:gd name="T38" fmla="*/ 29 w 150"/>
                <a:gd name="T39" fmla="*/ 90 h 141"/>
                <a:gd name="T40" fmla="*/ 35 w 150"/>
                <a:gd name="T41" fmla="*/ 100 h 141"/>
                <a:gd name="T42" fmla="*/ 25 w 150"/>
                <a:gd name="T43" fmla="*/ 126 h 141"/>
                <a:gd name="T44" fmla="*/ 26 w 150"/>
                <a:gd name="T45" fmla="*/ 127 h 141"/>
                <a:gd name="T46" fmla="*/ 50 w 150"/>
                <a:gd name="T47" fmla="*/ 141 h 141"/>
                <a:gd name="T48" fmla="*/ 59 w 150"/>
                <a:gd name="T49" fmla="*/ 132 h 141"/>
                <a:gd name="T50" fmla="*/ 69 w 150"/>
                <a:gd name="T51" fmla="*/ 120 h 141"/>
                <a:gd name="T52" fmla="*/ 75 w 150"/>
                <a:gd name="T53" fmla="*/ 120 h 141"/>
                <a:gd name="T54" fmla="*/ 81 w 150"/>
                <a:gd name="T55" fmla="*/ 120 h 141"/>
                <a:gd name="T56" fmla="*/ 91 w 150"/>
                <a:gd name="T57" fmla="*/ 132 h 141"/>
                <a:gd name="T58" fmla="*/ 100 w 150"/>
                <a:gd name="T59" fmla="*/ 141 h 141"/>
                <a:gd name="T60" fmla="*/ 124 w 150"/>
                <a:gd name="T61" fmla="*/ 127 h 141"/>
                <a:gd name="T62" fmla="*/ 125 w 150"/>
                <a:gd name="T63" fmla="*/ 126 h 141"/>
                <a:gd name="T64" fmla="*/ 115 w 150"/>
                <a:gd name="T65" fmla="*/ 100 h 141"/>
                <a:gd name="T66" fmla="*/ 121 w 150"/>
                <a:gd name="T67" fmla="*/ 90 h 141"/>
                <a:gd name="T68" fmla="*/ 150 w 150"/>
                <a:gd name="T69" fmla="*/ 83 h 141"/>
                <a:gd name="T70" fmla="*/ 150 w 150"/>
                <a:gd name="T71" fmla="*/ 56 h 141"/>
                <a:gd name="T72" fmla="*/ 121 w 150"/>
                <a:gd name="T73" fmla="*/ 51 h 141"/>
                <a:gd name="T74" fmla="*/ 94 w 150"/>
                <a:gd name="T75" fmla="*/ 89 h 141"/>
                <a:gd name="T76" fmla="*/ 76 w 150"/>
                <a:gd name="T77" fmla="*/ 96 h 141"/>
                <a:gd name="T78" fmla="*/ 59 w 150"/>
                <a:gd name="T79" fmla="*/ 89 h 141"/>
                <a:gd name="T80" fmla="*/ 51 w 150"/>
                <a:gd name="T81" fmla="*/ 71 h 141"/>
                <a:gd name="T82" fmla="*/ 59 w 150"/>
                <a:gd name="T83" fmla="*/ 54 h 141"/>
                <a:gd name="T84" fmla="*/ 76 w 150"/>
                <a:gd name="T85" fmla="*/ 46 h 141"/>
                <a:gd name="T86" fmla="*/ 94 w 150"/>
                <a:gd name="T87" fmla="*/ 54 h 141"/>
                <a:gd name="T88" fmla="*/ 101 w 150"/>
                <a:gd name="T89" fmla="*/ 71 h 141"/>
                <a:gd name="T90" fmla="*/ 94 w 150"/>
                <a:gd name="T91" fmla="*/ 89 h 141"/>
                <a:gd name="T92" fmla="*/ 94 w 150"/>
                <a:gd name="T93" fmla="*/ 8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1">
                  <a:moveTo>
                    <a:pt x="121" y="51"/>
                  </a:moveTo>
                  <a:cubicBezTo>
                    <a:pt x="120" y="47"/>
                    <a:pt x="118" y="44"/>
                    <a:pt x="115" y="41"/>
                  </a:cubicBezTo>
                  <a:cubicBezTo>
                    <a:pt x="121" y="26"/>
                    <a:pt x="125" y="17"/>
                    <a:pt x="125" y="15"/>
                  </a:cubicBezTo>
                  <a:cubicBezTo>
                    <a:pt x="125" y="15"/>
                    <a:pt x="125" y="13"/>
                    <a:pt x="124" y="13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2"/>
                    <a:pt x="81" y="21"/>
                  </a:cubicBezTo>
                  <a:lnTo>
                    <a:pt x="75" y="21"/>
                  </a:lnTo>
                  <a:lnTo>
                    <a:pt x="69" y="21"/>
                  </a:lnTo>
                  <a:cubicBezTo>
                    <a:pt x="67" y="18"/>
                    <a:pt x="64" y="13"/>
                    <a:pt x="59" y="8"/>
                  </a:cubicBezTo>
                  <a:cubicBezTo>
                    <a:pt x="54" y="2"/>
                    <a:pt x="51" y="0"/>
                    <a:pt x="50" y="0"/>
                  </a:cubicBezTo>
                  <a:cubicBezTo>
                    <a:pt x="50" y="0"/>
                    <a:pt x="47" y="1"/>
                    <a:pt x="44" y="2"/>
                  </a:cubicBezTo>
                  <a:cubicBezTo>
                    <a:pt x="40" y="5"/>
                    <a:pt x="36" y="6"/>
                    <a:pt x="33" y="8"/>
                  </a:cubicBezTo>
                  <a:cubicBezTo>
                    <a:pt x="29" y="11"/>
                    <a:pt x="26" y="12"/>
                    <a:pt x="26" y="12"/>
                  </a:cubicBezTo>
                  <a:lnTo>
                    <a:pt x="25" y="13"/>
                  </a:lnTo>
                  <a:cubicBezTo>
                    <a:pt x="25" y="17"/>
                    <a:pt x="29" y="26"/>
                    <a:pt x="35" y="40"/>
                  </a:cubicBezTo>
                  <a:cubicBezTo>
                    <a:pt x="32" y="42"/>
                    <a:pt x="31" y="46"/>
                    <a:pt x="29" y="50"/>
                  </a:cubicBezTo>
                  <a:cubicBezTo>
                    <a:pt x="10" y="52"/>
                    <a:pt x="0" y="54"/>
                    <a:pt x="0" y="56"/>
                  </a:cubicBezTo>
                  <a:lnTo>
                    <a:pt x="0" y="83"/>
                  </a:lnTo>
                  <a:cubicBezTo>
                    <a:pt x="0" y="86"/>
                    <a:pt x="10" y="87"/>
                    <a:pt x="29" y="90"/>
                  </a:cubicBezTo>
                  <a:cubicBezTo>
                    <a:pt x="30" y="94"/>
                    <a:pt x="32" y="96"/>
                    <a:pt x="35" y="100"/>
                  </a:cubicBezTo>
                  <a:cubicBezTo>
                    <a:pt x="29" y="115"/>
                    <a:pt x="25" y="123"/>
                    <a:pt x="25" y="126"/>
                  </a:cubicBezTo>
                  <a:cubicBezTo>
                    <a:pt x="25" y="126"/>
                    <a:pt x="25" y="127"/>
                    <a:pt x="26" y="127"/>
                  </a:cubicBezTo>
                  <a:cubicBezTo>
                    <a:pt x="42" y="136"/>
                    <a:pt x="50" y="141"/>
                    <a:pt x="50" y="141"/>
                  </a:cubicBezTo>
                  <a:cubicBezTo>
                    <a:pt x="51" y="141"/>
                    <a:pt x="54" y="139"/>
                    <a:pt x="59" y="132"/>
                  </a:cubicBezTo>
                  <a:cubicBezTo>
                    <a:pt x="64" y="126"/>
                    <a:pt x="68" y="122"/>
                    <a:pt x="69" y="120"/>
                  </a:cubicBezTo>
                  <a:lnTo>
                    <a:pt x="75" y="120"/>
                  </a:lnTo>
                  <a:lnTo>
                    <a:pt x="81" y="120"/>
                  </a:lnTo>
                  <a:cubicBezTo>
                    <a:pt x="83" y="122"/>
                    <a:pt x="86" y="127"/>
                    <a:pt x="91" y="132"/>
                  </a:cubicBezTo>
                  <a:cubicBezTo>
                    <a:pt x="96" y="139"/>
                    <a:pt x="99" y="141"/>
                    <a:pt x="100" y="141"/>
                  </a:cubicBezTo>
                  <a:cubicBezTo>
                    <a:pt x="100" y="141"/>
                    <a:pt x="109" y="136"/>
                    <a:pt x="124" y="127"/>
                  </a:cubicBezTo>
                  <a:lnTo>
                    <a:pt x="125" y="126"/>
                  </a:lnTo>
                  <a:cubicBezTo>
                    <a:pt x="125" y="122"/>
                    <a:pt x="121" y="114"/>
                    <a:pt x="115" y="100"/>
                  </a:cubicBezTo>
                  <a:cubicBezTo>
                    <a:pt x="118" y="96"/>
                    <a:pt x="119" y="94"/>
                    <a:pt x="121" y="90"/>
                  </a:cubicBezTo>
                  <a:cubicBezTo>
                    <a:pt x="140" y="87"/>
                    <a:pt x="150" y="86"/>
                    <a:pt x="150" y="83"/>
                  </a:cubicBezTo>
                  <a:lnTo>
                    <a:pt x="150" y="56"/>
                  </a:lnTo>
                  <a:cubicBezTo>
                    <a:pt x="150" y="56"/>
                    <a:pt x="141" y="54"/>
                    <a:pt x="121" y="51"/>
                  </a:cubicBezTo>
                  <a:close/>
                  <a:moveTo>
                    <a:pt x="94" y="89"/>
                  </a:moveTo>
                  <a:cubicBezTo>
                    <a:pt x="89" y="94"/>
                    <a:pt x="83" y="96"/>
                    <a:pt x="76" y="96"/>
                  </a:cubicBezTo>
                  <a:cubicBezTo>
                    <a:pt x="70" y="96"/>
                    <a:pt x="64" y="94"/>
                    <a:pt x="59" y="89"/>
                  </a:cubicBezTo>
                  <a:cubicBezTo>
                    <a:pt x="54" y="84"/>
                    <a:pt x="51" y="77"/>
                    <a:pt x="51" y="71"/>
                  </a:cubicBezTo>
                  <a:cubicBezTo>
                    <a:pt x="51" y="65"/>
                    <a:pt x="54" y="59"/>
                    <a:pt x="59" y="54"/>
                  </a:cubicBezTo>
                  <a:cubicBezTo>
                    <a:pt x="64" y="49"/>
                    <a:pt x="70" y="46"/>
                    <a:pt x="76" y="46"/>
                  </a:cubicBezTo>
                  <a:cubicBezTo>
                    <a:pt x="83" y="46"/>
                    <a:pt x="89" y="49"/>
                    <a:pt x="94" y="54"/>
                  </a:cubicBezTo>
                  <a:cubicBezTo>
                    <a:pt x="99" y="59"/>
                    <a:pt x="101" y="65"/>
                    <a:pt x="101" y="71"/>
                  </a:cubicBezTo>
                  <a:cubicBezTo>
                    <a:pt x="101" y="79"/>
                    <a:pt x="99" y="83"/>
                    <a:pt x="94" y="89"/>
                  </a:cubicBezTo>
                  <a:close/>
                  <a:moveTo>
                    <a:pt x="94" y="8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3" name="Freeform 999"/>
            <p:cNvSpPr>
              <a:spLocks noEditPoints="1"/>
            </p:cNvSpPr>
            <p:nvPr/>
          </p:nvSpPr>
          <p:spPr bwMode="auto">
            <a:xfrm>
              <a:off x="3021940" y="2138389"/>
              <a:ext cx="90386" cy="84737"/>
            </a:xfrm>
            <a:custGeom>
              <a:avLst/>
              <a:gdLst>
                <a:gd name="T0" fmla="*/ 121 w 150"/>
                <a:gd name="T1" fmla="*/ 52 h 142"/>
                <a:gd name="T2" fmla="*/ 115 w 150"/>
                <a:gd name="T3" fmla="*/ 42 h 142"/>
                <a:gd name="T4" fmla="*/ 125 w 150"/>
                <a:gd name="T5" fmla="*/ 16 h 142"/>
                <a:gd name="T6" fmla="*/ 124 w 150"/>
                <a:gd name="T7" fmla="*/ 14 h 142"/>
                <a:gd name="T8" fmla="*/ 100 w 150"/>
                <a:gd name="T9" fmla="*/ 0 h 142"/>
                <a:gd name="T10" fmla="*/ 99 w 150"/>
                <a:gd name="T11" fmla="*/ 0 h 142"/>
                <a:gd name="T12" fmla="*/ 81 w 150"/>
                <a:gd name="T13" fmla="*/ 22 h 142"/>
                <a:gd name="T14" fmla="*/ 75 w 150"/>
                <a:gd name="T15" fmla="*/ 22 h 142"/>
                <a:gd name="T16" fmla="*/ 69 w 150"/>
                <a:gd name="T17" fmla="*/ 22 h 142"/>
                <a:gd name="T18" fmla="*/ 59 w 150"/>
                <a:gd name="T19" fmla="*/ 9 h 142"/>
                <a:gd name="T20" fmla="*/ 50 w 150"/>
                <a:gd name="T21" fmla="*/ 0 h 142"/>
                <a:gd name="T22" fmla="*/ 44 w 150"/>
                <a:gd name="T23" fmla="*/ 3 h 142"/>
                <a:gd name="T24" fmla="*/ 33 w 150"/>
                <a:gd name="T25" fmla="*/ 9 h 142"/>
                <a:gd name="T26" fmla="*/ 26 w 150"/>
                <a:gd name="T27" fmla="*/ 13 h 142"/>
                <a:gd name="T28" fmla="*/ 25 w 150"/>
                <a:gd name="T29" fmla="*/ 14 h 142"/>
                <a:gd name="T30" fmla="*/ 35 w 150"/>
                <a:gd name="T31" fmla="*/ 41 h 142"/>
                <a:gd name="T32" fmla="*/ 29 w 150"/>
                <a:gd name="T33" fmla="*/ 51 h 142"/>
                <a:gd name="T34" fmla="*/ 0 w 150"/>
                <a:gd name="T35" fmla="*/ 57 h 142"/>
                <a:gd name="T36" fmla="*/ 0 w 150"/>
                <a:gd name="T37" fmla="*/ 84 h 142"/>
                <a:gd name="T38" fmla="*/ 29 w 150"/>
                <a:gd name="T39" fmla="*/ 91 h 142"/>
                <a:gd name="T40" fmla="*/ 35 w 150"/>
                <a:gd name="T41" fmla="*/ 101 h 142"/>
                <a:gd name="T42" fmla="*/ 25 w 150"/>
                <a:gd name="T43" fmla="*/ 127 h 142"/>
                <a:gd name="T44" fmla="*/ 26 w 150"/>
                <a:gd name="T45" fmla="*/ 128 h 142"/>
                <a:gd name="T46" fmla="*/ 50 w 150"/>
                <a:gd name="T47" fmla="*/ 142 h 142"/>
                <a:gd name="T48" fmla="*/ 59 w 150"/>
                <a:gd name="T49" fmla="*/ 133 h 142"/>
                <a:gd name="T50" fmla="*/ 69 w 150"/>
                <a:gd name="T51" fmla="*/ 121 h 142"/>
                <a:gd name="T52" fmla="*/ 75 w 150"/>
                <a:gd name="T53" fmla="*/ 121 h 142"/>
                <a:gd name="T54" fmla="*/ 81 w 150"/>
                <a:gd name="T55" fmla="*/ 121 h 142"/>
                <a:gd name="T56" fmla="*/ 91 w 150"/>
                <a:gd name="T57" fmla="*/ 133 h 142"/>
                <a:gd name="T58" fmla="*/ 100 w 150"/>
                <a:gd name="T59" fmla="*/ 142 h 142"/>
                <a:gd name="T60" fmla="*/ 124 w 150"/>
                <a:gd name="T61" fmla="*/ 128 h 142"/>
                <a:gd name="T62" fmla="*/ 125 w 150"/>
                <a:gd name="T63" fmla="*/ 127 h 142"/>
                <a:gd name="T64" fmla="*/ 115 w 150"/>
                <a:gd name="T65" fmla="*/ 101 h 142"/>
                <a:gd name="T66" fmla="*/ 121 w 150"/>
                <a:gd name="T67" fmla="*/ 91 h 142"/>
                <a:gd name="T68" fmla="*/ 150 w 150"/>
                <a:gd name="T69" fmla="*/ 84 h 142"/>
                <a:gd name="T70" fmla="*/ 150 w 150"/>
                <a:gd name="T71" fmla="*/ 57 h 142"/>
                <a:gd name="T72" fmla="*/ 121 w 150"/>
                <a:gd name="T73" fmla="*/ 52 h 142"/>
                <a:gd name="T74" fmla="*/ 94 w 150"/>
                <a:gd name="T75" fmla="*/ 88 h 142"/>
                <a:gd name="T76" fmla="*/ 76 w 150"/>
                <a:gd name="T77" fmla="*/ 96 h 142"/>
                <a:gd name="T78" fmla="*/ 59 w 150"/>
                <a:gd name="T79" fmla="*/ 88 h 142"/>
                <a:gd name="T80" fmla="*/ 51 w 150"/>
                <a:gd name="T81" fmla="*/ 71 h 142"/>
                <a:gd name="T82" fmla="*/ 59 w 150"/>
                <a:gd name="T83" fmla="*/ 53 h 142"/>
                <a:gd name="T84" fmla="*/ 76 w 150"/>
                <a:gd name="T85" fmla="*/ 46 h 142"/>
                <a:gd name="T86" fmla="*/ 94 w 150"/>
                <a:gd name="T87" fmla="*/ 53 h 142"/>
                <a:gd name="T88" fmla="*/ 101 w 150"/>
                <a:gd name="T89" fmla="*/ 71 h 142"/>
                <a:gd name="T90" fmla="*/ 94 w 150"/>
                <a:gd name="T91" fmla="*/ 88 h 142"/>
                <a:gd name="T92" fmla="*/ 94 w 150"/>
                <a:gd name="T93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2">
                  <a:moveTo>
                    <a:pt x="121" y="52"/>
                  </a:moveTo>
                  <a:cubicBezTo>
                    <a:pt x="120" y="48"/>
                    <a:pt x="118" y="44"/>
                    <a:pt x="115" y="42"/>
                  </a:cubicBezTo>
                  <a:cubicBezTo>
                    <a:pt x="121" y="27"/>
                    <a:pt x="125" y="18"/>
                    <a:pt x="125" y="16"/>
                  </a:cubicBezTo>
                  <a:cubicBezTo>
                    <a:pt x="125" y="16"/>
                    <a:pt x="125" y="14"/>
                    <a:pt x="124" y="14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3"/>
                    <a:pt x="81" y="22"/>
                  </a:cubicBezTo>
                  <a:lnTo>
                    <a:pt x="75" y="22"/>
                  </a:lnTo>
                  <a:lnTo>
                    <a:pt x="69" y="22"/>
                  </a:lnTo>
                  <a:cubicBezTo>
                    <a:pt x="67" y="19"/>
                    <a:pt x="64" y="14"/>
                    <a:pt x="59" y="9"/>
                  </a:cubicBezTo>
                  <a:cubicBezTo>
                    <a:pt x="54" y="3"/>
                    <a:pt x="51" y="0"/>
                    <a:pt x="50" y="0"/>
                  </a:cubicBezTo>
                  <a:cubicBezTo>
                    <a:pt x="50" y="0"/>
                    <a:pt x="47" y="2"/>
                    <a:pt x="44" y="3"/>
                  </a:cubicBezTo>
                  <a:cubicBezTo>
                    <a:pt x="40" y="5"/>
                    <a:pt x="36" y="7"/>
                    <a:pt x="33" y="9"/>
                  </a:cubicBezTo>
                  <a:cubicBezTo>
                    <a:pt x="29" y="12"/>
                    <a:pt x="26" y="13"/>
                    <a:pt x="26" y="13"/>
                  </a:cubicBezTo>
                  <a:lnTo>
                    <a:pt x="25" y="14"/>
                  </a:lnTo>
                  <a:cubicBezTo>
                    <a:pt x="25" y="18"/>
                    <a:pt x="29" y="27"/>
                    <a:pt x="35" y="41"/>
                  </a:cubicBezTo>
                  <a:cubicBezTo>
                    <a:pt x="32" y="43"/>
                    <a:pt x="31" y="47"/>
                    <a:pt x="29" y="51"/>
                  </a:cubicBezTo>
                  <a:cubicBezTo>
                    <a:pt x="10" y="53"/>
                    <a:pt x="0" y="54"/>
                    <a:pt x="0" y="57"/>
                  </a:cubicBezTo>
                  <a:lnTo>
                    <a:pt x="0" y="84"/>
                  </a:lnTo>
                  <a:cubicBezTo>
                    <a:pt x="0" y="87"/>
                    <a:pt x="10" y="88"/>
                    <a:pt x="29" y="91"/>
                  </a:cubicBezTo>
                  <a:cubicBezTo>
                    <a:pt x="30" y="94"/>
                    <a:pt x="32" y="97"/>
                    <a:pt x="35" y="101"/>
                  </a:cubicBezTo>
                  <a:cubicBezTo>
                    <a:pt x="29" y="116"/>
                    <a:pt x="25" y="124"/>
                    <a:pt x="25" y="127"/>
                  </a:cubicBezTo>
                  <a:cubicBezTo>
                    <a:pt x="25" y="127"/>
                    <a:pt x="25" y="128"/>
                    <a:pt x="26" y="128"/>
                  </a:cubicBezTo>
                  <a:cubicBezTo>
                    <a:pt x="42" y="137"/>
                    <a:pt x="50" y="142"/>
                    <a:pt x="50" y="142"/>
                  </a:cubicBezTo>
                  <a:cubicBezTo>
                    <a:pt x="51" y="142"/>
                    <a:pt x="54" y="139"/>
                    <a:pt x="59" y="133"/>
                  </a:cubicBezTo>
                  <a:cubicBezTo>
                    <a:pt x="64" y="127"/>
                    <a:pt x="68" y="123"/>
                    <a:pt x="69" y="121"/>
                  </a:cubicBezTo>
                  <a:lnTo>
                    <a:pt x="75" y="121"/>
                  </a:lnTo>
                  <a:lnTo>
                    <a:pt x="81" y="121"/>
                  </a:lnTo>
                  <a:cubicBezTo>
                    <a:pt x="83" y="123"/>
                    <a:pt x="86" y="128"/>
                    <a:pt x="91" y="133"/>
                  </a:cubicBezTo>
                  <a:cubicBezTo>
                    <a:pt x="96" y="139"/>
                    <a:pt x="99" y="142"/>
                    <a:pt x="100" y="142"/>
                  </a:cubicBezTo>
                  <a:cubicBezTo>
                    <a:pt x="100" y="142"/>
                    <a:pt x="109" y="137"/>
                    <a:pt x="124" y="128"/>
                  </a:cubicBezTo>
                  <a:lnTo>
                    <a:pt x="125" y="127"/>
                  </a:lnTo>
                  <a:cubicBezTo>
                    <a:pt x="125" y="123"/>
                    <a:pt x="121" y="114"/>
                    <a:pt x="115" y="101"/>
                  </a:cubicBezTo>
                  <a:cubicBezTo>
                    <a:pt x="118" y="97"/>
                    <a:pt x="119" y="94"/>
                    <a:pt x="121" y="91"/>
                  </a:cubicBezTo>
                  <a:cubicBezTo>
                    <a:pt x="140" y="88"/>
                    <a:pt x="150" y="87"/>
                    <a:pt x="150" y="84"/>
                  </a:cubicBezTo>
                  <a:lnTo>
                    <a:pt x="150" y="57"/>
                  </a:lnTo>
                  <a:cubicBezTo>
                    <a:pt x="150" y="55"/>
                    <a:pt x="141" y="53"/>
                    <a:pt x="121" y="52"/>
                  </a:cubicBezTo>
                  <a:close/>
                  <a:moveTo>
                    <a:pt x="94" y="88"/>
                  </a:moveTo>
                  <a:cubicBezTo>
                    <a:pt x="89" y="93"/>
                    <a:pt x="83" y="96"/>
                    <a:pt x="76" y="96"/>
                  </a:cubicBezTo>
                  <a:cubicBezTo>
                    <a:pt x="70" y="96"/>
                    <a:pt x="64" y="93"/>
                    <a:pt x="59" y="88"/>
                  </a:cubicBezTo>
                  <a:cubicBezTo>
                    <a:pt x="54" y="83"/>
                    <a:pt x="51" y="77"/>
                    <a:pt x="51" y="71"/>
                  </a:cubicBezTo>
                  <a:cubicBezTo>
                    <a:pt x="51" y="64"/>
                    <a:pt x="54" y="58"/>
                    <a:pt x="59" y="53"/>
                  </a:cubicBezTo>
                  <a:cubicBezTo>
                    <a:pt x="64" y="48"/>
                    <a:pt x="70" y="46"/>
                    <a:pt x="76" y="46"/>
                  </a:cubicBezTo>
                  <a:cubicBezTo>
                    <a:pt x="83" y="46"/>
                    <a:pt x="89" y="48"/>
                    <a:pt x="94" y="53"/>
                  </a:cubicBezTo>
                  <a:cubicBezTo>
                    <a:pt x="99" y="58"/>
                    <a:pt x="101" y="64"/>
                    <a:pt x="101" y="71"/>
                  </a:cubicBezTo>
                  <a:cubicBezTo>
                    <a:pt x="101" y="78"/>
                    <a:pt x="99" y="83"/>
                    <a:pt x="94" y="88"/>
                  </a:cubicBezTo>
                  <a:close/>
                  <a:moveTo>
                    <a:pt x="94" y="88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4" name="Rectangle 1000"/>
            <p:cNvSpPr>
              <a:spLocks noChangeArrowheads="1"/>
            </p:cNvSpPr>
            <p:nvPr/>
          </p:nvSpPr>
          <p:spPr bwMode="auto">
            <a:xfrm>
              <a:off x="4933223" y="2362471"/>
              <a:ext cx="9416" cy="602572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5" name="Rectangle 1001"/>
            <p:cNvSpPr>
              <a:spLocks noChangeArrowheads="1"/>
            </p:cNvSpPr>
            <p:nvPr/>
          </p:nvSpPr>
          <p:spPr bwMode="auto">
            <a:xfrm>
              <a:off x="7204168" y="2362471"/>
              <a:ext cx="7532" cy="602572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6" name="Rectangle 1002"/>
            <p:cNvSpPr>
              <a:spLocks noChangeArrowheads="1"/>
            </p:cNvSpPr>
            <p:nvPr/>
          </p:nvSpPr>
          <p:spPr bwMode="auto">
            <a:xfrm>
              <a:off x="7656097" y="2138389"/>
              <a:ext cx="1393448" cy="203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7" name="Freeform 1003"/>
            <p:cNvSpPr>
              <a:spLocks noEditPoints="1"/>
            </p:cNvSpPr>
            <p:nvPr/>
          </p:nvSpPr>
          <p:spPr bwMode="auto">
            <a:xfrm>
              <a:off x="7979980" y="2204296"/>
              <a:ext cx="80971" cy="90386"/>
            </a:xfrm>
            <a:custGeom>
              <a:avLst/>
              <a:gdLst>
                <a:gd name="T0" fmla="*/ 0 w 132"/>
                <a:gd name="T1" fmla="*/ 77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7 h 150"/>
                <a:gd name="T10" fmla="*/ 65 w 132"/>
                <a:gd name="T11" fmla="*/ 150 h 150"/>
                <a:gd name="T12" fmla="*/ 0 w 132"/>
                <a:gd name="T13" fmla="*/ 77 h 150"/>
                <a:gd name="T14" fmla="*/ 100 w 132"/>
                <a:gd name="T15" fmla="*/ 75 h 150"/>
                <a:gd name="T16" fmla="*/ 100 w 132"/>
                <a:gd name="T17" fmla="*/ 74 h 150"/>
                <a:gd name="T18" fmla="*/ 65 w 132"/>
                <a:gd name="T19" fmla="*/ 28 h 150"/>
                <a:gd name="T20" fmla="*/ 30 w 132"/>
                <a:gd name="T21" fmla="*/ 74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8" name="Freeform 1004"/>
            <p:cNvSpPr>
              <a:spLocks noEditPoints="1"/>
            </p:cNvSpPr>
            <p:nvPr/>
          </p:nvSpPr>
          <p:spPr bwMode="auto">
            <a:xfrm>
              <a:off x="8074131" y="2206178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5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5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9" name="Freeform 1005"/>
            <p:cNvSpPr>
              <a:spLocks/>
            </p:cNvSpPr>
            <p:nvPr/>
          </p:nvSpPr>
          <p:spPr bwMode="auto">
            <a:xfrm>
              <a:off x="8149453" y="2204296"/>
              <a:ext cx="67789" cy="90386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7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" name="Freeform 1006"/>
            <p:cNvSpPr>
              <a:spLocks/>
            </p:cNvSpPr>
            <p:nvPr/>
          </p:nvSpPr>
          <p:spPr bwMode="auto">
            <a:xfrm>
              <a:off x="8230424" y="2206178"/>
              <a:ext cx="64023" cy="86620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1" name="Freeform 1007"/>
            <p:cNvSpPr>
              <a:spLocks/>
            </p:cNvSpPr>
            <p:nvPr/>
          </p:nvSpPr>
          <p:spPr bwMode="auto">
            <a:xfrm>
              <a:off x="8311394" y="2206178"/>
              <a:ext cx="58375" cy="86620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2" name="Freeform 1008"/>
            <p:cNvSpPr>
              <a:spLocks/>
            </p:cNvSpPr>
            <p:nvPr/>
          </p:nvSpPr>
          <p:spPr bwMode="auto">
            <a:xfrm>
              <a:off x="8377301" y="2204296"/>
              <a:ext cx="60257" cy="90386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5 h 149"/>
                <a:gd name="T4" fmla="*/ 54 w 102"/>
                <a:gd name="T5" fmla="*/ 121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4 w 102"/>
                <a:gd name="T17" fmla="*/ 0 h 149"/>
                <a:gd name="T18" fmla="*/ 100 w 102"/>
                <a:gd name="T19" fmla="*/ 18 h 149"/>
                <a:gd name="T20" fmla="*/ 84 w 102"/>
                <a:gd name="T21" fmla="*/ 40 h 149"/>
                <a:gd name="T22" fmla="*/ 52 w 102"/>
                <a:gd name="T23" fmla="*/ 26 h 149"/>
                <a:gd name="T24" fmla="*/ 36 w 102"/>
                <a:gd name="T25" fmla="*/ 39 h 149"/>
                <a:gd name="T26" fmla="*/ 36 w 102"/>
                <a:gd name="T27" fmla="*/ 39 h 149"/>
                <a:gd name="T28" fmla="*/ 64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4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5"/>
                  </a:lnTo>
                  <a:cubicBezTo>
                    <a:pt x="27" y="114"/>
                    <a:pt x="39" y="121"/>
                    <a:pt x="54" y="121"/>
                  </a:cubicBezTo>
                  <a:cubicBezTo>
                    <a:pt x="65" y="121"/>
                    <a:pt x="72" y="115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9" y="96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1" y="0"/>
                    <a:pt x="87" y="6"/>
                    <a:pt x="100" y="18"/>
                  </a:cubicBezTo>
                  <a:lnTo>
                    <a:pt x="84" y="40"/>
                  </a:lnTo>
                  <a:cubicBezTo>
                    <a:pt x="75" y="33"/>
                    <a:pt x="64" y="26"/>
                    <a:pt x="52" y="26"/>
                  </a:cubicBezTo>
                  <a:cubicBezTo>
                    <a:pt x="42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1"/>
                    <a:pt x="64" y="60"/>
                  </a:cubicBezTo>
                  <a:cubicBezTo>
                    <a:pt x="89" y="70"/>
                    <a:pt x="102" y="81"/>
                    <a:pt x="102" y="104"/>
                  </a:cubicBezTo>
                  <a:lnTo>
                    <a:pt x="102" y="104"/>
                  </a:lnTo>
                  <a:cubicBezTo>
                    <a:pt x="102" y="131"/>
                    <a:pt x="82" y="148"/>
                    <a:pt x="54" y="148"/>
                  </a:cubicBezTo>
                  <a:cubicBezTo>
                    <a:pt x="35" y="149"/>
                    <a:pt x="16" y="143"/>
                    <a:pt x="0" y="128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3" name="Freeform 1010"/>
            <p:cNvSpPr>
              <a:spLocks/>
            </p:cNvSpPr>
            <p:nvPr/>
          </p:nvSpPr>
          <p:spPr bwMode="auto">
            <a:xfrm>
              <a:off x="8445091" y="2206178"/>
              <a:ext cx="60257" cy="86620"/>
            </a:xfrm>
            <a:custGeom>
              <a:avLst/>
              <a:gdLst>
                <a:gd name="T0" fmla="*/ 37 w 103"/>
                <a:gd name="T1" fmla="*/ 27 h 145"/>
                <a:gd name="T2" fmla="*/ 0 w 103"/>
                <a:gd name="T3" fmla="*/ 27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7 h 145"/>
                <a:gd name="T10" fmla="*/ 66 w 103"/>
                <a:gd name="T11" fmla="*/ 27 h 145"/>
                <a:gd name="T12" fmla="*/ 66 w 103"/>
                <a:gd name="T13" fmla="*/ 145 h 145"/>
                <a:gd name="T14" fmla="*/ 36 w 103"/>
                <a:gd name="T15" fmla="*/ 145 h 145"/>
                <a:gd name="T16" fmla="*/ 36 w 103"/>
                <a:gd name="T17" fmla="*/ 27 h 145"/>
                <a:gd name="T18" fmla="*/ 37 w 103"/>
                <a:gd name="T19" fmla="*/ 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45">
                  <a:moveTo>
                    <a:pt x="3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7"/>
                  </a:lnTo>
                  <a:lnTo>
                    <a:pt x="66" y="27"/>
                  </a:lnTo>
                  <a:lnTo>
                    <a:pt x="66" y="145"/>
                  </a:lnTo>
                  <a:lnTo>
                    <a:pt x="36" y="145"/>
                  </a:lnTo>
                  <a:lnTo>
                    <a:pt x="36" y="27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4" name="Freeform 1011"/>
            <p:cNvSpPr>
              <a:spLocks noEditPoints="1"/>
            </p:cNvSpPr>
            <p:nvPr/>
          </p:nvSpPr>
          <p:spPr bwMode="auto">
            <a:xfrm>
              <a:off x="8518529" y="2206178"/>
              <a:ext cx="65907" cy="86620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8"/>
                    <a:pt x="52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5" name="Freeform 1012"/>
            <p:cNvSpPr>
              <a:spLocks noEditPoints="1"/>
            </p:cNvSpPr>
            <p:nvPr/>
          </p:nvSpPr>
          <p:spPr bwMode="auto">
            <a:xfrm>
              <a:off x="8590084" y="2206178"/>
              <a:ext cx="79088" cy="86620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6" name="Freeform 1013"/>
            <p:cNvSpPr>
              <a:spLocks/>
            </p:cNvSpPr>
            <p:nvPr/>
          </p:nvSpPr>
          <p:spPr bwMode="auto">
            <a:xfrm>
              <a:off x="8667289" y="2206178"/>
              <a:ext cx="60257" cy="86620"/>
            </a:xfrm>
            <a:custGeom>
              <a:avLst/>
              <a:gdLst>
                <a:gd name="T0" fmla="*/ 11 w 32"/>
                <a:gd name="T1" fmla="*/ 8 h 46"/>
                <a:gd name="T2" fmla="*/ 0 w 32"/>
                <a:gd name="T3" fmla="*/ 8 h 46"/>
                <a:gd name="T4" fmla="*/ 0 w 32"/>
                <a:gd name="T5" fmla="*/ 0 h 46"/>
                <a:gd name="T6" fmla="*/ 32 w 32"/>
                <a:gd name="T7" fmla="*/ 0 h 46"/>
                <a:gd name="T8" fmla="*/ 32 w 32"/>
                <a:gd name="T9" fmla="*/ 8 h 46"/>
                <a:gd name="T10" fmla="*/ 21 w 32"/>
                <a:gd name="T11" fmla="*/ 8 h 46"/>
                <a:gd name="T12" fmla="*/ 21 w 32"/>
                <a:gd name="T13" fmla="*/ 46 h 46"/>
                <a:gd name="T14" fmla="*/ 11 w 32"/>
                <a:gd name="T15" fmla="*/ 46 h 46"/>
                <a:gd name="T16" fmla="*/ 11 w 32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6">
                  <a:moveTo>
                    <a:pt x="1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1" y="8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7" name="Rectangle 1014"/>
            <p:cNvSpPr>
              <a:spLocks noChangeArrowheads="1"/>
            </p:cNvSpPr>
            <p:nvPr/>
          </p:nvSpPr>
          <p:spPr bwMode="auto">
            <a:xfrm>
              <a:off x="8740727" y="2206178"/>
              <a:ext cx="18830" cy="86620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8" name="Freeform 1015"/>
            <p:cNvSpPr>
              <a:spLocks noEditPoints="1"/>
            </p:cNvSpPr>
            <p:nvPr/>
          </p:nvSpPr>
          <p:spPr bwMode="auto">
            <a:xfrm>
              <a:off x="8774622" y="2204296"/>
              <a:ext cx="79088" cy="90386"/>
            </a:xfrm>
            <a:custGeom>
              <a:avLst/>
              <a:gdLst>
                <a:gd name="T0" fmla="*/ 0 w 131"/>
                <a:gd name="T1" fmla="*/ 77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7 h 150"/>
                <a:gd name="T10" fmla="*/ 65 w 131"/>
                <a:gd name="T11" fmla="*/ 150 h 150"/>
                <a:gd name="T12" fmla="*/ 0 w 131"/>
                <a:gd name="T13" fmla="*/ 77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8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9" name="Freeform 1016"/>
            <p:cNvSpPr>
              <a:spLocks/>
            </p:cNvSpPr>
            <p:nvPr/>
          </p:nvSpPr>
          <p:spPr bwMode="auto">
            <a:xfrm>
              <a:off x="8866891" y="2206178"/>
              <a:ext cx="67789" cy="86620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7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" name="Freeform 1017"/>
            <p:cNvSpPr>
              <a:spLocks/>
            </p:cNvSpPr>
            <p:nvPr/>
          </p:nvSpPr>
          <p:spPr bwMode="auto">
            <a:xfrm>
              <a:off x="7883945" y="2153453"/>
              <a:ext cx="56491" cy="173240"/>
            </a:xfrm>
            <a:custGeom>
              <a:avLst/>
              <a:gdLst>
                <a:gd name="T0" fmla="*/ 93 w 93"/>
                <a:gd name="T1" fmla="*/ 102 h 287"/>
                <a:gd name="T2" fmla="*/ 62 w 93"/>
                <a:gd name="T3" fmla="*/ 58 h 287"/>
                <a:gd name="T4" fmla="*/ 62 w 93"/>
                <a:gd name="T5" fmla="*/ 15 h 287"/>
                <a:gd name="T6" fmla="*/ 47 w 93"/>
                <a:gd name="T7" fmla="*/ 0 h 287"/>
                <a:gd name="T8" fmla="*/ 32 w 93"/>
                <a:gd name="T9" fmla="*/ 15 h 287"/>
                <a:gd name="T10" fmla="*/ 32 w 93"/>
                <a:gd name="T11" fmla="*/ 58 h 287"/>
                <a:gd name="T12" fmla="*/ 0 w 93"/>
                <a:gd name="T13" fmla="*/ 102 h 287"/>
                <a:gd name="T14" fmla="*/ 32 w 93"/>
                <a:gd name="T15" fmla="*/ 146 h 287"/>
                <a:gd name="T16" fmla="*/ 32 w 93"/>
                <a:gd name="T17" fmla="*/ 272 h 287"/>
                <a:gd name="T18" fmla="*/ 47 w 93"/>
                <a:gd name="T19" fmla="*/ 287 h 287"/>
                <a:gd name="T20" fmla="*/ 62 w 93"/>
                <a:gd name="T21" fmla="*/ 272 h 287"/>
                <a:gd name="T22" fmla="*/ 62 w 93"/>
                <a:gd name="T23" fmla="*/ 146 h 287"/>
                <a:gd name="T24" fmla="*/ 93 w 93"/>
                <a:gd name="T25" fmla="*/ 10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93" y="102"/>
                  </a:moveTo>
                  <a:cubicBezTo>
                    <a:pt x="93" y="82"/>
                    <a:pt x="81" y="65"/>
                    <a:pt x="62" y="58"/>
                  </a:cubicBez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8" y="0"/>
                    <a:pt x="32" y="7"/>
                    <a:pt x="32" y="15"/>
                  </a:cubicBezTo>
                  <a:lnTo>
                    <a:pt x="32" y="58"/>
                  </a:lnTo>
                  <a:cubicBezTo>
                    <a:pt x="14" y="65"/>
                    <a:pt x="0" y="82"/>
                    <a:pt x="0" y="102"/>
                  </a:cubicBezTo>
                  <a:cubicBezTo>
                    <a:pt x="0" y="122"/>
                    <a:pt x="13" y="140"/>
                    <a:pt x="32" y="146"/>
                  </a:cubicBezTo>
                  <a:lnTo>
                    <a:pt x="32" y="272"/>
                  </a:lnTo>
                  <a:cubicBezTo>
                    <a:pt x="32" y="281"/>
                    <a:pt x="39" y="287"/>
                    <a:pt x="47" y="287"/>
                  </a:cubicBezTo>
                  <a:cubicBezTo>
                    <a:pt x="56" y="287"/>
                    <a:pt x="62" y="279"/>
                    <a:pt x="62" y="272"/>
                  </a:cubicBezTo>
                  <a:lnTo>
                    <a:pt x="62" y="146"/>
                  </a:lnTo>
                  <a:cubicBezTo>
                    <a:pt x="81" y="140"/>
                    <a:pt x="93" y="122"/>
                    <a:pt x="93" y="10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1" name="Freeform 1018"/>
            <p:cNvSpPr>
              <a:spLocks/>
            </p:cNvSpPr>
            <p:nvPr/>
          </p:nvSpPr>
          <p:spPr bwMode="auto">
            <a:xfrm>
              <a:off x="7823688" y="2153453"/>
              <a:ext cx="56491" cy="173240"/>
            </a:xfrm>
            <a:custGeom>
              <a:avLst/>
              <a:gdLst>
                <a:gd name="T0" fmla="*/ 61 w 93"/>
                <a:gd name="T1" fmla="*/ 141 h 287"/>
                <a:gd name="T2" fmla="*/ 61 w 93"/>
                <a:gd name="T3" fmla="*/ 15 h 287"/>
                <a:gd name="T4" fmla="*/ 46 w 93"/>
                <a:gd name="T5" fmla="*/ 0 h 287"/>
                <a:gd name="T6" fmla="*/ 31 w 93"/>
                <a:gd name="T7" fmla="*/ 15 h 287"/>
                <a:gd name="T8" fmla="*/ 31 w 93"/>
                <a:gd name="T9" fmla="*/ 141 h 287"/>
                <a:gd name="T10" fmla="*/ 0 w 93"/>
                <a:gd name="T11" fmla="*/ 185 h 287"/>
                <a:gd name="T12" fmla="*/ 31 w 93"/>
                <a:gd name="T13" fmla="*/ 228 h 287"/>
                <a:gd name="T14" fmla="*/ 31 w 93"/>
                <a:gd name="T15" fmla="*/ 272 h 287"/>
                <a:gd name="T16" fmla="*/ 46 w 93"/>
                <a:gd name="T17" fmla="*/ 287 h 287"/>
                <a:gd name="T18" fmla="*/ 61 w 93"/>
                <a:gd name="T19" fmla="*/ 272 h 287"/>
                <a:gd name="T20" fmla="*/ 61 w 93"/>
                <a:gd name="T21" fmla="*/ 228 h 287"/>
                <a:gd name="T22" fmla="*/ 93 w 93"/>
                <a:gd name="T23" fmla="*/ 185 h 287"/>
                <a:gd name="T24" fmla="*/ 61 w 93"/>
                <a:gd name="T25" fmla="*/ 1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61" y="141"/>
                  </a:moveTo>
                  <a:lnTo>
                    <a:pt x="61" y="15"/>
                  </a:lnTo>
                  <a:cubicBezTo>
                    <a:pt x="61" y="6"/>
                    <a:pt x="54" y="0"/>
                    <a:pt x="46" y="0"/>
                  </a:cubicBezTo>
                  <a:cubicBezTo>
                    <a:pt x="37" y="0"/>
                    <a:pt x="31" y="7"/>
                    <a:pt x="31" y="15"/>
                  </a:cubicBezTo>
                  <a:lnTo>
                    <a:pt x="31" y="141"/>
                  </a:lnTo>
                  <a:cubicBezTo>
                    <a:pt x="14" y="147"/>
                    <a:pt x="0" y="165"/>
                    <a:pt x="0" y="185"/>
                  </a:cubicBezTo>
                  <a:cubicBezTo>
                    <a:pt x="0" y="205"/>
                    <a:pt x="12" y="222"/>
                    <a:pt x="31" y="228"/>
                  </a:cubicBezTo>
                  <a:lnTo>
                    <a:pt x="31" y="272"/>
                  </a:lnTo>
                  <a:cubicBezTo>
                    <a:pt x="31" y="281"/>
                    <a:pt x="39" y="287"/>
                    <a:pt x="46" y="287"/>
                  </a:cubicBezTo>
                  <a:cubicBezTo>
                    <a:pt x="55" y="287"/>
                    <a:pt x="61" y="279"/>
                    <a:pt x="61" y="272"/>
                  </a:cubicBezTo>
                  <a:lnTo>
                    <a:pt x="61" y="228"/>
                  </a:lnTo>
                  <a:cubicBezTo>
                    <a:pt x="79" y="222"/>
                    <a:pt x="93" y="205"/>
                    <a:pt x="93" y="185"/>
                  </a:cubicBezTo>
                  <a:cubicBezTo>
                    <a:pt x="93" y="165"/>
                    <a:pt x="80" y="147"/>
                    <a:pt x="61" y="141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2" name="Freeform 1019"/>
            <p:cNvSpPr>
              <a:spLocks/>
            </p:cNvSpPr>
            <p:nvPr/>
          </p:nvSpPr>
          <p:spPr bwMode="auto">
            <a:xfrm>
              <a:off x="7761547" y="2153453"/>
              <a:ext cx="56491" cy="173240"/>
            </a:xfrm>
            <a:custGeom>
              <a:avLst/>
              <a:gdLst>
                <a:gd name="T0" fmla="*/ 62 w 93"/>
                <a:gd name="T1" fmla="*/ 79 h 288"/>
                <a:gd name="T2" fmla="*/ 62 w 93"/>
                <a:gd name="T3" fmla="*/ 15 h 288"/>
                <a:gd name="T4" fmla="*/ 47 w 93"/>
                <a:gd name="T5" fmla="*/ 0 h 288"/>
                <a:gd name="T6" fmla="*/ 32 w 93"/>
                <a:gd name="T7" fmla="*/ 15 h 288"/>
                <a:gd name="T8" fmla="*/ 32 w 93"/>
                <a:gd name="T9" fmla="*/ 79 h 288"/>
                <a:gd name="T10" fmla="*/ 0 w 93"/>
                <a:gd name="T11" fmla="*/ 123 h 288"/>
                <a:gd name="T12" fmla="*/ 32 w 93"/>
                <a:gd name="T13" fmla="*/ 167 h 288"/>
                <a:gd name="T14" fmla="*/ 32 w 93"/>
                <a:gd name="T15" fmla="*/ 273 h 288"/>
                <a:gd name="T16" fmla="*/ 47 w 93"/>
                <a:gd name="T17" fmla="*/ 288 h 288"/>
                <a:gd name="T18" fmla="*/ 62 w 93"/>
                <a:gd name="T19" fmla="*/ 273 h 288"/>
                <a:gd name="T20" fmla="*/ 62 w 93"/>
                <a:gd name="T21" fmla="*/ 167 h 288"/>
                <a:gd name="T22" fmla="*/ 93 w 93"/>
                <a:gd name="T23" fmla="*/ 123 h 288"/>
                <a:gd name="T24" fmla="*/ 62 w 93"/>
                <a:gd name="T25" fmla="*/ 7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8">
                  <a:moveTo>
                    <a:pt x="62" y="79"/>
                  </a:move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9" y="0"/>
                    <a:pt x="32" y="7"/>
                    <a:pt x="32" y="15"/>
                  </a:cubicBezTo>
                  <a:lnTo>
                    <a:pt x="32" y="79"/>
                  </a:lnTo>
                  <a:cubicBezTo>
                    <a:pt x="14" y="86"/>
                    <a:pt x="0" y="103"/>
                    <a:pt x="0" y="123"/>
                  </a:cubicBezTo>
                  <a:cubicBezTo>
                    <a:pt x="0" y="143"/>
                    <a:pt x="13" y="161"/>
                    <a:pt x="32" y="167"/>
                  </a:cubicBezTo>
                  <a:lnTo>
                    <a:pt x="32" y="273"/>
                  </a:lnTo>
                  <a:cubicBezTo>
                    <a:pt x="32" y="282"/>
                    <a:pt x="39" y="288"/>
                    <a:pt x="47" y="288"/>
                  </a:cubicBezTo>
                  <a:cubicBezTo>
                    <a:pt x="54" y="288"/>
                    <a:pt x="62" y="281"/>
                    <a:pt x="62" y="273"/>
                  </a:cubicBezTo>
                  <a:lnTo>
                    <a:pt x="62" y="167"/>
                  </a:lnTo>
                  <a:cubicBezTo>
                    <a:pt x="79" y="161"/>
                    <a:pt x="93" y="143"/>
                    <a:pt x="93" y="123"/>
                  </a:cubicBezTo>
                  <a:cubicBezTo>
                    <a:pt x="93" y="103"/>
                    <a:pt x="79" y="86"/>
                    <a:pt x="62" y="79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3" name="Freeform 1020"/>
            <p:cNvSpPr>
              <a:spLocks/>
            </p:cNvSpPr>
            <p:nvPr/>
          </p:nvSpPr>
          <p:spPr bwMode="auto">
            <a:xfrm>
              <a:off x="7524284" y="2475454"/>
              <a:ext cx="84737" cy="116748"/>
            </a:xfrm>
            <a:custGeom>
              <a:avLst/>
              <a:gdLst>
                <a:gd name="T0" fmla="*/ 0 w 142"/>
                <a:gd name="T1" fmla="*/ 0 h 195"/>
                <a:gd name="T2" fmla="*/ 33 w 142"/>
                <a:gd name="T3" fmla="*/ 0 h 195"/>
                <a:gd name="T4" fmla="*/ 33 w 142"/>
                <a:gd name="T5" fmla="*/ 82 h 195"/>
                <a:gd name="T6" fmla="*/ 109 w 142"/>
                <a:gd name="T7" fmla="*/ 82 h 195"/>
                <a:gd name="T8" fmla="*/ 109 w 142"/>
                <a:gd name="T9" fmla="*/ 0 h 195"/>
                <a:gd name="T10" fmla="*/ 142 w 142"/>
                <a:gd name="T11" fmla="*/ 0 h 195"/>
                <a:gd name="T12" fmla="*/ 142 w 142"/>
                <a:gd name="T13" fmla="*/ 195 h 195"/>
                <a:gd name="T14" fmla="*/ 109 w 142"/>
                <a:gd name="T15" fmla="*/ 195 h 195"/>
                <a:gd name="T16" fmla="*/ 109 w 142"/>
                <a:gd name="T17" fmla="*/ 113 h 195"/>
                <a:gd name="T18" fmla="*/ 33 w 142"/>
                <a:gd name="T19" fmla="*/ 113 h 195"/>
                <a:gd name="T20" fmla="*/ 33 w 142"/>
                <a:gd name="T21" fmla="*/ 195 h 195"/>
                <a:gd name="T22" fmla="*/ 0 w 142"/>
                <a:gd name="T23" fmla="*/ 195 h 195"/>
                <a:gd name="T24" fmla="*/ 0 w 142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95">
                  <a:moveTo>
                    <a:pt x="0" y="0"/>
                  </a:moveTo>
                  <a:lnTo>
                    <a:pt x="33" y="0"/>
                  </a:lnTo>
                  <a:lnTo>
                    <a:pt x="33" y="82"/>
                  </a:lnTo>
                  <a:lnTo>
                    <a:pt x="109" y="82"/>
                  </a:lnTo>
                  <a:lnTo>
                    <a:pt x="109" y="0"/>
                  </a:lnTo>
                  <a:lnTo>
                    <a:pt x="142" y="0"/>
                  </a:lnTo>
                  <a:lnTo>
                    <a:pt x="142" y="195"/>
                  </a:lnTo>
                  <a:lnTo>
                    <a:pt x="109" y="195"/>
                  </a:lnTo>
                  <a:lnTo>
                    <a:pt x="109" y="113"/>
                  </a:lnTo>
                  <a:lnTo>
                    <a:pt x="33" y="113"/>
                  </a:lnTo>
                  <a:lnTo>
                    <a:pt x="33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4" name="Freeform 1021"/>
            <p:cNvSpPr>
              <a:spLocks noEditPoints="1"/>
            </p:cNvSpPr>
            <p:nvPr/>
          </p:nvSpPr>
          <p:spPr bwMode="auto">
            <a:xfrm>
              <a:off x="7627852" y="2501816"/>
              <a:ext cx="75322" cy="92269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7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7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5" name="Freeform 1022"/>
            <p:cNvSpPr>
              <a:spLocks noEditPoints="1"/>
            </p:cNvSpPr>
            <p:nvPr/>
          </p:nvSpPr>
          <p:spPr bwMode="auto">
            <a:xfrm>
              <a:off x="7714472" y="2503699"/>
              <a:ext cx="71555" cy="90386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4 h 152"/>
                <a:gd name="T4" fmla="*/ 52 w 119"/>
                <a:gd name="T5" fmla="*/ 57 h 152"/>
                <a:gd name="T6" fmla="*/ 86 w 119"/>
                <a:gd name="T7" fmla="*/ 63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8 h 152"/>
                <a:gd name="T24" fmla="*/ 87 w 119"/>
                <a:gd name="T25" fmla="*/ 148 h 152"/>
                <a:gd name="T26" fmla="*/ 87 w 119"/>
                <a:gd name="T27" fmla="*/ 131 h 152"/>
                <a:gd name="T28" fmla="*/ 46 w 119"/>
                <a:gd name="T29" fmla="*/ 152 h 152"/>
                <a:gd name="T30" fmla="*/ 0 w 119"/>
                <a:gd name="T31" fmla="*/ 106 h 152"/>
                <a:gd name="T32" fmla="*/ 86 w 119"/>
                <a:gd name="T33" fmla="*/ 98 h 152"/>
                <a:gd name="T34" fmla="*/ 86 w 119"/>
                <a:gd name="T35" fmla="*/ 83 h 152"/>
                <a:gd name="T36" fmla="*/ 58 w 119"/>
                <a:gd name="T37" fmla="*/ 78 h 152"/>
                <a:gd name="T38" fmla="*/ 30 w 119"/>
                <a:gd name="T39" fmla="*/ 103 h 152"/>
                <a:gd name="T40" fmla="*/ 30 w 119"/>
                <a:gd name="T41" fmla="*/ 103 h 152"/>
                <a:gd name="T42" fmla="*/ 54 w 119"/>
                <a:gd name="T43" fmla="*/ 127 h 152"/>
                <a:gd name="T44" fmla="*/ 86 w 119"/>
                <a:gd name="T4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4"/>
                  </a:lnTo>
                  <a:cubicBezTo>
                    <a:pt x="0" y="73"/>
                    <a:pt x="21" y="57"/>
                    <a:pt x="52" y="57"/>
                  </a:cubicBezTo>
                  <a:cubicBezTo>
                    <a:pt x="66" y="57"/>
                    <a:pt x="76" y="59"/>
                    <a:pt x="86" y="63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3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48"/>
                  </a:lnTo>
                  <a:lnTo>
                    <a:pt x="87" y="148"/>
                  </a:lnTo>
                  <a:lnTo>
                    <a:pt x="87" y="131"/>
                  </a:lnTo>
                  <a:cubicBezTo>
                    <a:pt x="79" y="143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8"/>
                  </a:moveTo>
                  <a:lnTo>
                    <a:pt x="86" y="83"/>
                  </a:lnTo>
                  <a:cubicBezTo>
                    <a:pt x="79" y="81"/>
                    <a:pt x="70" y="78"/>
                    <a:pt x="58" y="78"/>
                  </a:cubicBezTo>
                  <a:cubicBezTo>
                    <a:pt x="41" y="78"/>
                    <a:pt x="30" y="87"/>
                    <a:pt x="30" y="103"/>
                  </a:cubicBezTo>
                  <a:lnTo>
                    <a:pt x="30" y="103"/>
                  </a:lnTo>
                  <a:cubicBezTo>
                    <a:pt x="30" y="118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6" name="Freeform 1023"/>
            <p:cNvSpPr>
              <a:spLocks/>
            </p:cNvSpPr>
            <p:nvPr/>
          </p:nvSpPr>
          <p:spPr bwMode="auto">
            <a:xfrm>
              <a:off x="7797325" y="2479220"/>
              <a:ext cx="48959" cy="114866"/>
            </a:xfrm>
            <a:custGeom>
              <a:avLst/>
              <a:gdLst>
                <a:gd name="T0" fmla="*/ 16 w 81"/>
                <a:gd name="T1" fmla="*/ 152 h 191"/>
                <a:gd name="T2" fmla="*/ 16 w 81"/>
                <a:gd name="T3" fmla="*/ 67 h 191"/>
                <a:gd name="T4" fmla="*/ 0 w 81"/>
                <a:gd name="T5" fmla="*/ 67 h 191"/>
                <a:gd name="T6" fmla="*/ 0 w 81"/>
                <a:gd name="T7" fmla="*/ 39 h 191"/>
                <a:gd name="T8" fmla="*/ 16 w 81"/>
                <a:gd name="T9" fmla="*/ 39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39 h 191"/>
                <a:gd name="T16" fmla="*/ 79 w 81"/>
                <a:gd name="T17" fmla="*/ 39 h 191"/>
                <a:gd name="T18" fmla="*/ 79 w 81"/>
                <a:gd name="T19" fmla="*/ 67 h 191"/>
                <a:gd name="T20" fmla="*/ 47 w 81"/>
                <a:gd name="T21" fmla="*/ 67 h 191"/>
                <a:gd name="T22" fmla="*/ 47 w 81"/>
                <a:gd name="T23" fmla="*/ 146 h 191"/>
                <a:gd name="T24" fmla="*/ 63 w 81"/>
                <a:gd name="T25" fmla="*/ 162 h 191"/>
                <a:gd name="T26" fmla="*/ 81 w 81"/>
                <a:gd name="T27" fmla="*/ 158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2"/>
                  </a:moveTo>
                  <a:lnTo>
                    <a:pt x="16" y="67"/>
                  </a:lnTo>
                  <a:lnTo>
                    <a:pt x="0" y="67"/>
                  </a:lnTo>
                  <a:lnTo>
                    <a:pt x="0" y="39"/>
                  </a:lnTo>
                  <a:lnTo>
                    <a:pt x="16" y="39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79" y="39"/>
                  </a:lnTo>
                  <a:lnTo>
                    <a:pt x="79" y="67"/>
                  </a:lnTo>
                  <a:lnTo>
                    <a:pt x="47" y="67"/>
                  </a:lnTo>
                  <a:lnTo>
                    <a:pt x="47" y="146"/>
                  </a:lnTo>
                  <a:cubicBezTo>
                    <a:pt x="47" y="157"/>
                    <a:pt x="53" y="162"/>
                    <a:pt x="63" y="162"/>
                  </a:cubicBezTo>
                  <a:cubicBezTo>
                    <a:pt x="69" y="162"/>
                    <a:pt x="75" y="161"/>
                    <a:pt x="81" y="158"/>
                  </a:cubicBezTo>
                  <a:lnTo>
                    <a:pt x="81" y="185"/>
                  </a:lnTo>
                  <a:cubicBezTo>
                    <a:pt x="73" y="188"/>
                    <a:pt x="66" y="191"/>
                    <a:pt x="55" y="191"/>
                  </a:cubicBezTo>
                  <a:cubicBezTo>
                    <a:pt x="32" y="191"/>
                    <a:pt x="16" y="181"/>
                    <a:pt x="16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7" name="Freeform 1024"/>
            <p:cNvSpPr>
              <a:spLocks/>
            </p:cNvSpPr>
            <p:nvPr/>
          </p:nvSpPr>
          <p:spPr bwMode="auto">
            <a:xfrm>
              <a:off x="8102378" y="2475454"/>
              <a:ext cx="97918" cy="116748"/>
            </a:xfrm>
            <a:custGeom>
              <a:avLst/>
              <a:gdLst>
                <a:gd name="T0" fmla="*/ 2 w 162"/>
                <a:gd name="T1" fmla="*/ 0 h 195"/>
                <a:gd name="T2" fmla="*/ 24 w 162"/>
                <a:gd name="T3" fmla="*/ 0 h 195"/>
                <a:gd name="T4" fmla="*/ 82 w 162"/>
                <a:gd name="T5" fmla="*/ 104 h 195"/>
                <a:gd name="T6" fmla="*/ 141 w 162"/>
                <a:gd name="T7" fmla="*/ 0 h 195"/>
                <a:gd name="T8" fmla="*/ 162 w 162"/>
                <a:gd name="T9" fmla="*/ 0 h 195"/>
                <a:gd name="T10" fmla="*/ 162 w 162"/>
                <a:gd name="T11" fmla="*/ 195 h 195"/>
                <a:gd name="T12" fmla="*/ 141 w 162"/>
                <a:gd name="T13" fmla="*/ 195 h 195"/>
                <a:gd name="T14" fmla="*/ 141 w 162"/>
                <a:gd name="T15" fmla="*/ 39 h 195"/>
                <a:gd name="T16" fmla="*/ 81 w 162"/>
                <a:gd name="T17" fmla="*/ 143 h 195"/>
                <a:gd name="T18" fmla="*/ 80 w 162"/>
                <a:gd name="T19" fmla="*/ 143 h 195"/>
                <a:gd name="T20" fmla="*/ 20 w 162"/>
                <a:gd name="T21" fmla="*/ 39 h 195"/>
                <a:gd name="T22" fmla="*/ 20 w 162"/>
                <a:gd name="T23" fmla="*/ 195 h 195"/>
                <a:gd name="T24" fmla="*/ 0 w 162"/>
                <a:gd name="T25" fmla="*/ 195 h 195"/>
                <a:gd name="T26" fmla="*/ 0 w 162"/>
                <a:gd name="T27" fmla="*/ 0 h 195"/>
                <a:gd name="T28" fmla="*/ 2 w 162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95">
                  <a:moveTo>
                    <a:pt x="2" y="0"/>
                  </a:moveTo>
                  <a:lnTo>
                    <a:pt x="24" y="0"/>
                  </a:lnTo>
                  <a:lnTo>
                    <a:pt x="82" y="104"/>
                  </a:lnTo>
                  <a:lnTo>
                    <a:pt x="141" y="0"/>
                  </a:lnTo>
                  <a:lnTo>
                    <a:pt x="162" y="0"/>
                  </a:lnTo>
                  <a:lnTo>
                    <a:pt x="162" y="195"/>
                  </a:lnTo>
                  <a:lnTo>
                    <a:pt x="141" y="195"/>
                  </a:lnTo>
                  <a:lnTo>
                    <a:pt x="141" y="39"/>
                  </a:lnTo>
                  <a:lnTo>
                    <a:pt x="81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8" name="Freeform 1025"/>
            <p:cNvSpPr>
              <a:spLocks noEditPoints="1"/>
            </p:cNvSpPr>
            <p:nvPr/>
          </p:nvSpPr>
          <p:spPr bwMode="auto">
            <a:xfrm>
              <a:off x="8228541" y="2471687"/>
              <a:ext cx="13182" cy="120514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9" name="Freeform 1026"/>
            <p:cNvSpPr>
              <a:spLocks/>
            </p:cNvSpPr>
            <p:nvPr/>
          </p:nvSpPr>
          <p:spPr bwMode="auto">
            <a:xfrm>
              <a:off x="8258669" y="2503699"/>
              <a:ext cx="58375" cy="90386"/>
            </a:xfrm>
            <a:custGeom>
              <a:avLst/>
              <a:gdLst>
                <a:gd name="T0" fmla="*/ 0 w 98"/>
                <a:gd name="T1" fmla="*/ 129 h 149"/>
                <a:gd name="T2" fmla="*/ 10 w 98"/>
                <a:gd name="T3" fmla="*/ 114 h 149"/>
                <a:gd name="T4" fmla="*/ 52 w 98"/>
                <a:gd name="T5" fmla="*/ 131 h 149"/>
                <a:gd name="T6" fmla="*/ 80 w 98"/>
                <a:gd name="T7" fmla="*/ 109 h 149"/>
                <a:gd name="T8" fmla="*/ 80 w 98"/>
                <a:gd name="T9" fmla="*/ 109 h 149"/>
                <a:gd name="T10" fmla="*/ 48 w 98"/>
                <a:gd name="T11" fmla="*/ 81 h 149"/>
                <a:gd name="T12" fmla="*/ 7 w 98"/>
                <a:gd name="T13" fmla="*/ 40 h 149"/>
                <a:gd name="T14" fmla="*/ 7 w 98"/>
                <a:gd name="T15" fmla="*/ 40 h 149"/>
                <a:gd name="T16" fmla="*/ 52 w 98"/>
                <a:gd name="T17" fmla="*/ 0 h 149"/>
                <a:gd name="T18" fmla="*/ 97 w 98"/>
                <a:gd name="T19" fmla="*/ 15 h 149"/>
                <a:gd name="T20" fmla="*/ 87 w 98"/>
                <a:gd name="T21" fmla="*/ 30 h 149"/>
                <a:gd name="T22" fmla="*/ 51 w 98"/>
                <a:gd name="T23" fmla="*/ 16 h 149"/>
                <a:gd name="T24" fmla="*/ 26 w 98"/>
                <a:gd name="T25" fmla="*/ 36 h 149"/>
                <a:gd name="T26" fmla="*/ 26 w 98"/>
                <a:gd name="T27" fmla="*/ 36 h 149"/>
                <a:gd name="T28" fmla="*/ 58 w 98"/>
                <a:gd name="T29" fmla="*/ 62 h 149"/>
                <a:gd name="T30" fmla="*/ 98 w 98"/>
                <a:gd name="T31" fmla="*/ 105 h 149"/>
                <a:gd name="T32" fmla="*/ 98 w 98"/>
                <a:gd name="T33" fmla="*/ 105 h 149"/>
                <a:gd name="T34" fmla="*/ 52 w 98"/>
                <a:gd name="T35" fmla="*/ 146 h 149"/>
                <a:gd name="T36" fmla="*/ 0 w 98"/>
                <a:gd name="T37" fmla="*/ 1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49">
                  <a:moveTo>
                    <a:pt x="0" y="129"/>
                  </a:moveTo>
                  <a:lnTo>
                    <a:pt x="10" y="114"/>
                  </a:lnTo>
                  <a:cubicBezTo>
                    <a:pt x="23" y="125"/>
                    <a:pt x="37" y="131"/>
                    <a:pt x="52" y="131"/>
                  </a:cubicBezTo>
                  <a:cubicBezTo>
                    <a:pt x="68" y="131"/>
                    <a:pt x="80" y="122"/>
                    <a:pt x="80" y="109"/>
                  </a:cubicBezTo>
                  <a:lnTo>
                    <a:pt x="80" y="109"/>
                  </a:lnTo>
                  <a:cubicBezTo>
                    <a:pt x="80" y="96"/>
                    <a:pt x="67" y="89"/>
                    <a:pt x="48" y="81"/>
                  </a:cubicBezTo>
                  <a:cubicBezTo>
                    <a:pt x="26" y="71"/>
                    <a:pt x="7" y="62"/>
                    <a:pt x="7" y="40"/>
                  </a:cubicBezTo>
                  <a:lnTo>
                    <a:pt x="7" y="40"/>
                  </a:lnTo>
                  <a:cubicBezTo>
                    <a:pt x="7" y="16"/>
                    <a:pt x="26" y="0"/>
                    <a:pt x="52" y="0"/>
                  </a:cubicBezTo>
                  <a:cubicBezTo>
                    <a:pt x="68" y="0"/>
                    <a:pt x="86" y="6"/>
                    <a:pt x="97" y="15"/>
                  </a:cubicBezTo>
                  <a:lnTo>
                    <a:pt x="87" y="30"/>
                  </a:lnTo>
                  <a:cubicBezTo>
                    <a:pt x="76" y="22"/>
                    <a:pt x="63" y="16"/>
                    <a:pt x="51" y="16"/>
                  </a:cubicBezTo>
                  <a:cubicBezTo>
                    <a:pt x="36" y="16"/>
                    <a:pt x="26" y="25"/>
                    <a:pt x="26" y="36"/>
                  </a:cubicBezTo>
                  <a:lnTo>
                    <a:pt x="26" y="36"/>
                  </a:lnTo>
                  <a:cubicBezTo>
                    <a:pt x="26" y="49"/>
                    <a:pt x="38" y="55"/>
                    <a:pt x="58" y="62"/>
                  </a:cubicBezTo>
                  <a:cubicBezTo>
                    <a:pt x="82" y="72"/>
                    <a:pt x="98" y="83"/>
                    <a:pt x="98" y="105"/>
                  </a:cubicBezTo>
                  <a:lnTo>
                    <a:pt x="98" y="105"/>
                  </a:lnTo>
                  <a:cubicBezTo>
                    <a:pt x="98" y="131"/>
                    <a:pt x="77" y="146"/>
                    <a:pt x="52" y="146"/>
                  </a:cubicBezTo>
                  <a:cubicBezTo>
                    <a:pt x="35" y="149"/>
                    <a:pt x="16" y="141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" name="Freeform 1027"/>
            <p:cNvSpPr>
              <a:spLocks/>
            </p:cNvSpPr>
            <p:nvPr/>
          </p:nvSpPr>
          <p:spPr bwMode="auto">
            <a:xfrm>
              <a:off x="8330225" y="2479220"/>
              <a:ext cx="45193" cy="114866"/>
            </a:xfrm>
            <a:custGeom>
              <a:avLst/>
              <a:gdLst>
                <a:gd name="T0" fmla="*/ 18 w 77"/>
                <a:gd name="T1" fmla="*/ 154 h 190"/>
                <a:gd name="T2" fmla="*/ 18 w 77"/>
                <a:gd name="T3" fmla="*/ 60 h 190"/>
                <a:gd name="T4" fmla="*/ 0 w 77"/>
                <a:gd name="T5" fmla="*/ 60 h 190"/>
                <a:gd name="T6" fmla="*/ 0 w 77"/>
                <a:gd name="T7" fmla="*/ 42 h 190"/>
                <a:gd name="T8" fmla="*/ 18 w 77"/>
                <a:gd name="T9" fmla="*/ 42 h 190"/>
                <a:gd name="T10" fmla="*/ 18 w 77"/>
                <a:gd name="T11" fmla="*/ 0 h 190"/>
                <a:gd name="T12" fmla="*/ 38 w 77"/>
                <a:gd name="T13" fmla="*/ 0 h 190"/>
                <a:gd name="T14" fmla="*/ 38 w 77"/>
                <a:gd name="T15" fmla="*/ 42 h 190"/>
                <a:gd name="T16" fmla="*/ 75 w 77"/>
                <a:gd name="T17" fmla="*/ 42 h 190"/>
                <a:gd name="T18" fmla="*/ 75 w 77"/>
                <a:gd name="T19" fmla="*/ 60 h 190"/>
                <a:gd name="T20" fmla="*/ 38 w 77"/>
                <a:gd name="T21" fmla="*/ 60 h 190"/>
                <a:gd name="T22" fmla="*/ 38 w 77"/>
                <a:gd name="T23" fmla="*/ 150 h 190"/>
                <a:gd name="T24" fmla="*/ 59 w 77"/>
                <a:gd name="T25" fmla="*/ 171 h 190"/>
                <a:gd name="T26" fmla="*/ 77 w 77"/>
                <a:gd name="T27" fmla="*/ 167 h 190"/>
                <a:gd name="T28" fmla="*/ 77 w 77"/>
                <a:gd name="T29" fmla="*/ 185 h 190"/>
                <a:gd name="T30" fmla="*/ 55 w 77"/>
                <a:gd name="T31" fmla="*/ 190 h 190"/>
                <a:gd name="T32" fmla="*/ 18 w 77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90">
                  <a:moveTo>
                    <a:pt x="18" y="154"/>
                  </a:moveTo>
                  <a:lnTo>
                    <a:pt x="18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8" y="60"/>
                  </a:lnTo>
                  <a:lnTo>
                    <a:pt x="38" y="150"/>
                  </a:lnTo>
                  <a:cubicBezTo>
                    <a:pt x="38" y="165"/>
                    <a:pt x="46" y="171"/>
                    <a:pt x="59" y="171"/>
                  </a:cubicBezTo>
                  <a:cubicBezTo>
                    <a:pt x="64" y="171"/>
                    <a:pt x="70" y="170"/>
                    <a:pt x="77" y="167"/>
                  </a:cubicBezTo>
                  <a:lnTo>
                    <a:pt x="77" y="185"/>
                  </a:lnTo>
                  <a:cubicBezTo>
                    <a:pt x="70" y="187"/>
                    <a:pt x="63" y="190"/>
                    <a:pt x="55" y="190"/>
                  </a:cubicBezTo>
                  <a:cubicBezTo>
                    <a:pt x="34" y="190"/>
                    <a:pt x="18" y="180"/>
                    <a:pt x="18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" name="Freeform 1028"/>
            <p:cNvSpPr>
              <a:spLocks/>
            </p:cNvSpPr>
            <p:nvPr/>
          </p:nvSpPr>
          <p:spPr bwMode="auto">
            <a:xfrm>
              <a:off x="8394248" y="2503699"/>
              <a:ext cx="43310" cy="8850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2" name="Freeform 1029"/>
            <p:cNvSpPr>
              <a:spLocks noEditPoints="1"/>
            </p:cNvSpPr>
            <p:nvPr/>
          </p:nvSpPr>
          <p:spPr bwMode="auto">
            <a:xfrm>
              <a:off x="8443207" y="2503699"/>
              <a:ext cx="65907" cy="90386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6 h 149"/>
                <a:gd name="T34" fmla="*/ 91 w 109"/>
                <a:gd name="T35" fmla="*/ 79 h 149"/>
                <a:gd name="T36" fmla="*/ 56 w 109"/>
                <a:gd name="T37" fmla="*/ 73 h 149"/>
                <a:gd name="T38" fmla="*/ 20 w 109"/>
                <a:gd name="T39" fmla="*/ 103 h 149"/>
                <a:gd name="T40" fmla="*/ 20 w 109"/>
                <a:gd name="T41" fmla="*/ 104 h 149"/>
                <a:gd name="T42" fmla="*/ 51 w 109"/>
                <a:gd name="T43" fmla="*/ 134 h 149"/>
                <a:gd name="T44" fmla="*/ 91 w 109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9"/>
                    <a:pt x="91" y="62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2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3"/>
                    <a:pt x="0" y="104"/>
                  </a:cubicBezTo>
                  <a:close/>
                  <a:moveTo>
                    <a:pt x="91" y="96"/>
                  </a:moveTo>
                  <a:lnTo>
                    <a:pt x="91" y="79"/>
                  </a:lnTo>
                  <a:cubicBezTo>
                    <a:pt x="82" y="75"/>
                    <a:pt x="70" y="73"/>
                    <a:pt x="56" y="73"/>
                  </a:cubicBezTo>
                  <a:cubicBezTo>
                    <a:pt x="34" y="73"/>
                    <a:pt x="20" y="85"/>
                    <a:pt x="20" y="103"/>
                  </a:cubicBezTo>
                  <a:lnTo>
                    <a:pt x="20" y="104"/>
                  </a:lnTo>
                  <a:cubicBezTo>
                    <a:pt x="20" y="121"/>
                    <a:pt x="34" y="134"/>
                    <a:pt x="51" y="134"/>
                  </a:cubicBezTo>
                  <a:cubicBezTo>
                    <a:pt x="74" y="133"/>
                    <a:pt x="91" y="116"/>
                    <a:pt x="9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3" name="Rectangle 1030"/>
            <p:cNvSpPr>
              <a:spLocks noChangeArrowheads="1"/>
            </p:cNvSpPr>
            <p:nvPr/>
          </p:nvSpPr>
          <p:spPr bwMode="auto">
            <a:xfrm>
              <a:off x="8533593" y="247168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4" name="Freeform 1031"/>
            <p:cNvSpPr>
              <a:spLocks noEditPoints="1"/>
            </p:cNvSpPr>
            <p:nvPr/>
          </p:nvSpPr>
          <p:spPr bwMode="auto">
            <a:xfrm>
              <a:off x="8780271" y="2473570"/>
              <a:ext cx="99802" cy="118632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1 w 168"/>
                <a:gd name="T19" fmla="*/ 126 h 195"/>
                <a:gd name="T20" fmla="*/ 84 w 168"/>
                <a:gd name="T21" fmla="*/ 28 h 195"/>
                <a:gd name="T22" fmla="*/ 47 w 168"/>
                <a:gd name="T23" fmla="*/ 126 h 195"/>
                <a:gd name="T24" fmla="*/ 121 w 168"/>
                <a:gd name="T25" fmla="*/ 1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1" y="126"/>
                  </a:moveTo>
                  <a:lnTo>
                    <a:pt x="84" y="28"/>
                  </a:lnTo>
                  <a:lnTo>
                    <a:pt x="47" y="126"/>
                  </a:lnTo>
                  <a:lnTo>
                    <a:pt x="121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5" name="Freeform 1032"/>
            <p:cNvSpPr>
              <a:spLocks noEditPoints="1"/>
            </p:cNvSpPr>
            <p:nvPr/>
          </p:nvSpPr>
          <p:spPr bwMode="auto">
            <a:xfrm>
              <a:off x="8891370" y="2503699"/>
              <a:ext cx="77205" cy="90386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4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4 w 127"/>
                <a:gd name="T11" fmla="*/ 150 h 150"/>
                <a:gd name="T12" fmla="*/ 0 w 127"/>
                <a:gd name="T13" fmla="*/ 77 h 150"/>
                <a:gd name="T14" fmla="*/ 109 w 127"/>
                <a:gd name="T15" fmla="*/ 77 h 150"/>
                <a:gd name="T16" fmla="*/ 109 w 127"/>
                <a:gd name="T17" fmla="*/ 76 h 150"/>
                <a:gd name="T18" fmla="*/ 65 w 127"/>
                <a:gd name="T19" fmla="*/ 20 h 150"/>
                <a:gd name="T20" fmla="*/ 21 w 127"/>
                <a:gd name="T21" fmla="*/ 76 h 150"/>
                <a:gd name="T22" fmla="*/ 21 w 127"/>
                <a:gd name="T23" fmla="*/ 77 h 150"/>
                <a:gd name="T24" fmla="*/ 65 w 127"/>
                <a:gd name="T25" fmla="*/ 133 h 150"/>
                <a:gd name="T26" fmla="*/ 109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4" y="0"/>
                  </a:cubicBezTo>
                  <a:cubicBezTo>
                    <a:pt x="101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100" y="150"/>
                    <a:pt x="64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9" y="77"/>
                  </a:moveTo>
                  <a:lnTo>
                    <a:pt x="109" y="76"/>
                  </a:lnTo>
                  <a:cubicBezTo>
                    <a:pt x="109" y="43"/>
                    <a:pt x="89" y="20"/>
                    <a:pt x="65" y="20"/>
                  </a:cubicBezTo>
                  <a:cubicBezTo>
                    <a:pt x="40" y="20"/>
                    <a:pt x="21" y="43"/>
                    <a:pt x="21" y="76"/>
                  </a:cubicBezTo>
                  <a:lnTo>
                    <a:pt x="21" y="77"/>
                  </a:lnTo>
                  <a:cubicBezTo>
                    <a:pt x="21" y="110"/>
                    <a:pt x="40" y="133"/>
                    <a:pt x="65" y="133"/>
                  </a:cubicBezTo>
                  <a:cubicBezTo>
                    <a:pt x="90" y="133"/>
                    <a:pt x="109" y="108"/>
                    <a:pt x="109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6" name="Freeform 1033"/>
            <p:cNvSpPr>
              <a:spLocks noEditPoints="1"/>
            </p:cNvSpPr>
            <p:nvPr/>
          </p:nvSpPr>
          <p:spPr bwMode="auto">
            <a:xfrm>
              <a:off x="8985522" y="2471687"/>
              <a:ext cx="73439" cy="122398"/>
            </a:xfrm>
            <a:custGeom>
              <a:avLst/>
              <a:gdLst>
                <a:gd name="T0" fmla="*/ 0 w 124"/>
                <a:gd name="T1" fmla="*/ 129 h 203"/>
                <a:gd name="T2" fmla="*/ 0 w 124"/>
                <a:gd name="T3" fmla="*/ 127 h 203"/>
                <a:gd name="T4" fmla="*/ 57 w 124"/>
                <a:gd name="T5" fmla="*/ 53 h 203"/>
                <a:gd name="T6" fmla="*/ 104 w 124"/>
                <a:gd name="T7" fmla="*/ 83 h 203"/>
                <a:gd name="T8" fmla="*/ 104 w 124"/>
                <a:gd name="T9" fmla="*/ 0 h 203"/>
                <a:gd name="T10" fmla="*/ 124 w 124"/>
                <a:gd name="T11" fmla="*/ 0 h 203"/>
                <a:gd name="T12" fmla="*/ 124 w 124"/>
                <a:gd name="T13" fmla="*/ 200 h 203"/>
                <a:gd name="T14" fmla="*/ 104 w 124"/>
                <a:gd name="T15" fmla="*/ 200 h 203"/>
                <a:gd name="T16" fmla="*/ 104 w 124"/>
                <a:gd name="T17" fmla="*/ 173 h 203"/>
                <a:gd name="T18" fmla="*/ 57 w 124"/>
                <a:gd name="T19" fmla="*/ 203 h 203"/>
                <a:gd name="T20" fmla="*/ 0 w 124"/>
                <a:gd name="T21" fmla="*/ 129 h 203"/>
                <a:gd name="T22" fmla="*/ 105 w 124"/>
                <a:gd name="T23" fmla="*/ 129 h 203"/>
                <a:gd name="T24" fmla="*/ 105 w 124"/>
                <a:gd name="T25" fmla="*/ 127 h 203"/>
                <a:gd name="T26" fmla="*/ 61 w 124"/>
                <a:gd name="T27" fmla="*/ 70 h 203"/>
                <a:gd name="T28" fmla="*/ 20 w 124"/>
                <a:gd name="T29" fmla="*/ 127 h 203"/>
                <a:gd name="T30" fmla="*/ 20 w 124"/>
                <a:gd name="T31" fmla="*/ 129 h 203"/>
                <a:gd name="T32" fmla="*/ 61 w 124"/>
                <a:gd name="T33" fmla="*/ 185 h 203"/>
                <a:gd name="T34" fmla="*/ 105 w 124"/>
                <a:gd name="T35" fmla="*/ 12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3">
                  <a:moveTo>
                    <a:pt x="0" y="129"/>
                  </a:moveTo>
                  <a:lnTo>
                    <a:pt x="0" y="127"/>
                  </a:lnTo>
                  <a:cubicBezTo>
                    <a:pt x="0" y="79"/>
                    <a:pt x="29" y="53"/>
                    <a:pt x="57" y="53"/>
                  </a:cubicBezTo>
                  <a:cubicBezTo>
                    <a:pt x="80" y="53"/>
                    <a:pt x="95" y="67"/>
                    <a:pt x="104" y="83"/>
                  </a:cubicBezTo>
                  <a:lnTo>
                    <a:pt x="104" y="0"/>
                  </a:lnTo>
                  <a:lnTo>
                    <a:pt x="124" y="0"/>
                  </a:lnTo>
                  <a:lnTo>
                    <a:pt x="124" y="200"/>
                  </a:lnTo>
                  <a:lnTo>
                    <a:pt x="104" y="200"/>
                  </a:lnTo>
                  <a:lnTo>
                    <a:pt x="104" y="173"/>
                  </a:lnTo>
                  <a:cubicBezTo>
                    <a:pt x="94" y="189"/>
                    <a:pt x="80" y="203"/>
                    <a:pt x="57" y="203"/>
                  </a:cubicBezTo>
                  <a:cubicBezTo>
                    <a:pt x="27" y="203"/>
                    <a:pt x="0" y="178"/>
                    <a:pt x="0" y="129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3"/>
                    <a:pt x="84" y="70"/>
                    <a:pt x="61" y="70"/>
                  </a:cubicBezTo>
                  <a:cubicBezTo>
                    <a:pt x="39" y="70"/>
                    <a:pt x="20" y="90"/>
                    <a:pt x="20" y="127"/>
                  </a:cubicBezTo>
                  <a:lnTo>
                    <a:pt x="20" y="129"/>
                  </a:lnTo>
                  <a:cubicBezTo>
                    <a:pt x="20" y="164"/>
                    <a:pt x="39" y="185"/>
                    <a:pt x="61" y="185"/>
                  </a:cubicBezTo>
                  <a:cubicBezTo>
                    <a:pt x="84" y="185"/>
                    <a:pt x="105" y="163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7" name="Freeform 1034"/>
            <p:cNvSpPr>
              <a:spLocks/>
            </p:cNvSpPr>
            <p:nvPr/>
          </p:nvSpPr>
          <p:spPr bwMode="auto">
            <a:xfrm>
              <a:off x="9083440" y="2471687"/>
              <a:ext cx="67789" cy="120514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2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2" y="54"/>
                  </a:cubicBezTo>
                  <a:cubicBezTo>
                    <a:pt x="92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7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8" name="Freeform 1035"/>
            <p:cNvSpPr>
              <a:spLocks/>
            </p:cNvSpPr>
            <p:nvPr/>
          </p:nvSpPr>
          <p:spPr bwMode="auto">
            <a:xfrm>
              <a:off x="7490390" y="2752260"/>
              <a:ext cx="77205" cy="120514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2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6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9" name="Freeform 1036"/>
            <p:cNvSpPr>
              <a:spLocks noEditPoints="1"/>
            </p:cNvSpPr>
            <p:nvPr/>
          </p:nvSpPr>
          <p:spPr bwMode="auto">
            <a:xfrm>
              <a:off x="7582659" y="2782388"/>
              <a:ext cx="71555" cy="90386"/>
            </a:xfrm>
            <a:custGeom>
              <a:avLst/>
              <a:gdLst>
                <a:gd name="T0" fmla="*/ 0 w 118"/>
                <a:gd name="T1" fmla="*/ 77 h 152"/>
                <a:gd name="T2" fmla="*/ 0 w 118"/>
                <a:gd name="T3" fmla="*/ 75 h 152"/>
                <a:gd name="T4" fmla="*/ 60 w 118"/>
                <a:gd name="T5" fmla="*/ 0 h 152"/>
                <a:gd name="T6" fmla="*/ 118 w 118"/>
                <a:gd name="T7" fmla="*/ 75 h 152"/>
                <a:gd name="T8" fmla="*/ 118 w 118"/>
                <a:gd name="T9" fmla="*/ 84 h 152"/>
                <a:gd name="T10" fmla="*/ 20 w 118"/>
                <a:gd name="T11" fmla="*/ 84 h 152"/>
                <a:gd name="T12" fmla="*/ 65 w 118"/>
                <a:gd name="T13" fmla="*/ 134 h 152"/>
                <a:gd name="T14" fmla="*/ 102 w 118"/>
                <a:gd name="T15" fmla="*/ 118 h 152"/>
                <a:gd name="T16" fmla="*/ 114 w 118"/>
                <a:gd name="T17" fmla="*/ 130 h 152"/>
                <a:gd name="T18" fmla="*/ 64 w 118"/>
                <a:gd name="T19" fmla="*/ 152 h 152"/>
                <a:gd name="T20" fmla="*/ 0 w 118"/>
                <a:gd name="T21" fmla="*/ 77 h 152"/>
                <a:gd name="T22" fmla="*/ 99 w 118"/>
                <a:gd name="T23" fmla="*/ 68 h 152"/>
                <a:gd name="T24" fmla="*/ 61 w 118"/>
                <a:gd name="T25" fmla="*/ 18 h 152"/>
                <a:gd name="T26" fmla="*/ 21 w 118"/>
                <a:gd name="T27" fmla="*/ 68 h 152"/>
                <a:gd name="T28" fmla="*/ 99 w 118"/>
                <a:gd name="T29" fmla="*/ 6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2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6" y="0"/>
                    <a:pt x="60" y="0"/>
                  </a:cubicBezTo>
                  <a:cubicBezTo>
                    <a:pt x="96" y="0"/>
                    <a:pt x="118" y="32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7"/>
                    <a:pt x="43" y="134"/>
                    <a:pt x="65" y="134"/>
                  </a:cubicBezTo>
                  <a:cubicBezTo>
                    <a:pt x="81" y="134"/>
                    <a:pt x="93" y="128"/>
                    <a:pt x="102" y="118"/>
                  </a:cubicBezTo>
                  <a:lnTo>
                    <a:pt x="114" y="130"/>
                  </a:lnTo>
                  <a:cubicBezTo>
                    <a:pt x="101" y="144"/>
                    <a:pt x="86" y="152"/>
                    <a:pt x="64" y="152"/>
                  </a:cubicBezTo>
                  <a:cubicBezTo>
                    <a:pt x="30" y="150"/>
                    <a:pt x="0" y="122"/>
                    <a:pt x="0" y="77"/>
                  </a:cubicBezTo>
                  <a:close/>
                  <a:moveTo>
                    <a:pt x="99" y="68"/>
                  </a:moveTo>
                  <a:cubicBezTo>
                    <a:pt x="98" y="40"/>
                    <a:pt x="84" y="18"/>
                    <a:pt x="61" y="18"/>
                  </a:cubicBezTo>
                  <a:cubicBezTo>
                    <a:pt x="40" y="18"/>
                    <a:pt x="24" y="38"/>
                    <a:pt x="21" y="68"/>
                  </a:cubicBezTo>
                  <a:lnTo>
                    <a:pt x="9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0" name="Freeform 1037"/>
            <p:cNvSpPr>
              <a:spLocks/>
            </p:cNvSpPr>
            <p:nvPr/>
          </p:nvSpPr>
          <p:spPr bwMode="auto">
            <a:xfrm>
              <a:off x="7673045" y="2782388"/>
              <a:ext cx="65907" cy="8850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7" y="12"/>
                    <a:pt x="41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1" name="Rectangle 1038"/>
            <p:cNvSpPr>
              <a:spLocks noChangeArrowheads="1"/>
            </p:cNvSpPr>
            <p:nvPr/>
          </p:nvSpPr>
          <p:spPr bwMode="auto">
            <a:xfrm>
              <a:off x="7763431" y="275037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2" name="Freeform 1039"/>
            <p:cNvSpPr>
              <a:spLocks noEditPoints="1"/>
            </p:cNvSpPr>
            <p:nvPr/>
          </p:nvSpPr>
          <p:spPr bwMode="auto">
            <a:xfrm>
              <a:off x="7801091" y="2750377"/>
              <a:ext cx="13182" cy="120514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3" name="Freeform 1040"/>
            <p:cNvSpPr>
              <a:spLocks/>
            </p:cNvSpPr>
            <p:nvPr/>
          </p:nvSpPr>
          <p:spPr bwMode="auto">
            <a:xfrm>
              <a:off x="7840635" y="2782388"/>
              <a:ext cx="65907" cy="8850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1 w 110"/>
                <a:gd name="T13" fmla="*/ 148 h 148"/>
                <a:gd name="T14" fmla="*/ 91 w 110"/>
                <a:gd name="T15" fmla="*/ 59 h 148"/>
                <a:gd name="T16" fmla="*/ 57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1" y="148"/>
                  </a:lnTo>
                  <a:lnTo>
                    <a:pt x="91" y="59"/>
                  </a:lnTo>
                  <a:cubicBezTo>
                    <a:pt x="91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4" name="Freeform 1041"/>
            <p:cNvSpPr>
              <a:spLocks/>
            </p:cNvSpPr>
            <p:nvPr/>
          </p:nvSpPr>
          <p:spPr bwMode="auto">
            <a:xfrm>
              <a:off x="8147571" y="2754143"/>
              <a:ext cx="79088" cy="116748"/>
            </a:xfrm>
            <a:custGeom>
              <a:avLst/>
              <a:gdLst>
                <a:gd name="T0" fmla="*/ 0 w 42"/>
                <a:gd name="T1" fmla="*/ 57 h 62"/>
                <a:gd name="T2" fmla="*/ 34 w 42"/>
                <a:gd name="T3" fmla="*/ 6 h 62"/>
                <a:gd name="T4" fmla="*/ 1 w 42"/>
                <a:gd name="T5" fmla="*/ 6 h 62"/>
                <a:gd name="T6" fmla="*/ 1 w 42"/>
                <a:gd name="T7" fmla="*/ 0 h 62"/>
                <a:gd name="T8" fmla="*/ 42 w 42"/>
                <a:gd name="T9" fmla="*/ 0 h 62"/>
                <a:gd name="T10" fmla="*/ 42 w 42"/>
                <a:gd name="T11" fmla="*/ 4 h 62"/>
                <a:gd name="T12" fmla="*/ 9 w 42"/>
                <a:gd name="T13" fmla="*/ 56 h 62"/>
                <a:gd name="T14" fmla="*/ 42 w 42"/>
                <a:gd name="T15" fmla="*/ 56 h 62"/>
                <a:gd name="T16" fmla="*/ 42 w 42"/>
                <a:gd name="T17" fmla="*/ 62 h 62"/>
                <a:gd name="T18" fmla="*/ 0 w 42"/>
                <a:gd name="T19" fmla="*/ 62 h 62"/>
                <a:gd name="T20" fmla="*/ 0 w 42"/>
                <a:gd name="T21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62">
                  <a:moveTo>
                    <a:pt x="0" y="57"/>
                  </a:moveTo>
                  <a:lnTo>
                    <a:pt x="34" y="6"/>
                  </a:lnTo>
                  <a:lnTo>
                    <a:pt x="1" y="6"/>
                  </a:lnTo>
                  <a:lnTo>
                    <a:pt x="1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9" y="56"/>
                  </a:lnTo>
                  <a:lnTo>
                    <a:pt x="42" y="56"/>
                  </a:lnTo>
                  <a:lnTo>
                    <a:pt x="42" y="62"/>
                  </a:lnTo>
                  <a:lnTo>
                    <a:pt x="0" y="6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5" name="Freeform 1042"/>
            <p:cNvSpPr>
              <a:spLocks noEditPoints="1"/>
            </p:cNvSpPr>
            <p:nvPr/>
          </p:nvSpPr>
          <p:spPr bwMode="auto">
            <a:xfrm>
              <a:off x="8243605" y="2782388"/>
              <a:ext cx="65907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4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0 w 108"/>
                <a:gd name="T33" fmla="*/ 95 h 148"/>
                <a:gd name="T34" fmla="*/ 90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90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79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6" name="Freeform 1043"/>
            <p:cNvSpPr>
              <a:spLocks noEditPoints="1"/>
            </p:cNvSpPr>
            <p:nvPr/>
          </p:nvSpPr>
          <p:spPr bwMode="auto">
            <a:xfrm>
              <a:off x="8328342" y="2780506"/>
              <a:ext cx="75322" cy="114866"/>
            </a:xfrm>
            <a:custGeom>
              <a:avLst/>
              <a:gdLst>
                <a:gd name="T0" fmla="*/ 104 w 124"/>
                <a:gd name="T1" fmla="*/ 120 h 189"/>
                <a:gd name="T2" fmla="*/ 58 w 124"/>
                <a:gd name="T3" fmla="*/ 150 h 189"/>
                <a:gd name="T4" fmla="*/ 0 w 124"/>
                <a:gd name="T5" fmla="*/ 76 h 189"/>
                <a:gd name="T6" fmla="*/ 0 w 124"/>
                <a:gd name="T7" fmla="*/ 74 h 189"/>
                <a:gd name="T8" fmla="*/ 58 w 124"/>
                <a:gd name="T9" fmla="*/ 0 h 189"/>
                <a:gd name="T10" fmla="*/ 104 w 124"/>
                <a:gd name="T11" fmla="*/ 30 h 189"/>
                <a:gd name="T12" fmla="*/ 104 w 124"/>
                <a:gd name="T13" fmla="*/ 3 h 189"/>
                <a:gd name="T14" fmla="*/ 124 w 124"/>
                <a:gd name="T15" fmla="*/ 3 h 189"/>
                <a:gd name="T16" fmla="*/ 124 w 124"/>
                <a:gd name="T17" fmla="*/ 189 h 189"/>
                <a:gd name="T18" fmla="*/ 104 w 124"/>
                <a:gd name="T19" fmla="*/ 189 h 189"/>
                <a:gd name="T20" fmla="*/ 104 w 124"/>
                <a:gd name="T21" fmla="*/ 120 h 189"/>
                <a:gd name="T22" fmla="*/ 104 w 124"/>
                <a:gd name="T23" fmla="*/ 78 h 189"/>
                <a:gd name="T24" fmla="*/ 104 w 124"/>
                <a:gd name="T25" fmla="*/ 75 h 189"/>
                <a:gd name="T26" fmla="*/ 60 w 124"/>
                <a:gd name="T27" fmla="*/ 19 h 189"/>
                <a:gd name="T28" fmla="*/ 19 w 124"/>
                <a:gd name="T29" fmla="*/ 75 h 189"/>
                <a:gd name="T30" fmla="*/ 19 w 124"/>
                <a:gd name="T31" fmla="*/ 78 h 189"/>
                <a:gd name="T32" fmla="*/ 60 w 124"/>
                <a:gd name="T33" fmla="*/ 134 h 189"/>
                <a:gd name="T34" fmla="*/ 104 w 124"/>
                <a:gd name="T35" fmla="*/ 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89">
                  <a:moveTo>
                    <a:pt x="104" y="120"/>
                  </a:moveTo>
                  <a:cubicBezTo>
                    <a:pt x="94" y="136"/>
                    <a:pt x="80" y="150"/>
                    <a:pt x="58" y="150"/>
                  </a:cubicBezTo>
                  <a:cubicBezTo>
                    <a:pt x="28" y="150"/>
                    <a:pt x="0" y="125"/>
                    <a:pt x="0" y="76"/>
                  </a:cubicBezTo>
                  <a:lnTo>
                    <a:pt x="0" y="74"/>
                  </a:lnTo>
                  <a:cubicBezTo>
                    <a:pt x="0" y="26"/>
                    <a:pt x="29" y="0"/>
                    <a:pt x="58" y="0"/>
                  </a:cubicBezTo>
                  <a:cubicBezTo>
                    <a:pt x="80" y="0"/>
                    <a:pt x="95" y="14"/>
                    <a:pt x="104" y="30"/>
                  </a:cubicBezTo>
                  <a:lnTo>
                    <a:pt x="104" y="3"/>
                  </a:lnTo>
                  <a:lnTo>
                    <a:pt x="124" y="3"/>
                  </a:lnTo>
                  <a:lnTo>
                    <a:pt x="124" y="189"/>
                  </a:lnTo>
                  <a:lnTo>
                    <a:pt x="104" y="189"/>
                  </a:lnTo>
                  <a:lnTo>
                    <a:pt x="104" y="120"/>
                  </a:lnTo>
                  <a:close/>
                  <a:moveTo>
                    <a:pt x="104" y="78"/>
                  </a:moveTo>
                  <a:lnTo>
                    <a:pt x="104" y="75"/>
                  </a:lnTo>
                  <a:cubicBezTo>
                    <a:pt x="104" y="41"/>
                    <a:pt x="83" y="19"/>
                    <a:pt x="60" y="19"/>
                  </a:cubicBezTo>
                  <a:cubicBezTo>
                    <a:pt x="38" y="19"/>
                    <a:pt x="19" y="39"/>
                    <a:pt x="19" y="75"/>
                  </a:cubicBezTo>
                  <a:lnTo>
                    <a:pt x="19" y="78"/>
                  </a:lnTo>
                  <a:cubicBezTo>
                    <a:pt x="19" y="113"/>
                    <a:pt x="38" y="134"/>
                    <a:pt x="60" y="134"/>
                  </a:cubicBezTo>
                  <a:cubicBezTo>
                    <a:pt x="84" y="133"/>
                    <a:pt x="104" y="111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7" name="Freeform 1044"/>
            <p:cNvSpPr>
              <a:spLocks noEditPoints="1"/>
            </p:cNvSpPr>
            <p:nvPr/>
          </p:nvSpPr>
          <p:spPr bwMode="auto">
            <a:xfrm>
              <a:off x="8422494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8" name="Freeform 1045"/>
            <p:cNvSpPr>
              <a:spLocks/>
            </p:cNvSpPr>
            <p:nvPr/>
          </p:nvSpPr>
          <p:spPr bwMode="auto">
            <a:xfrm>
              <a:off x="8512880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9" name="Freeform 1046"/>
            <p:cNvSpPr>
              <a:spLocks noEditPoints="1"/>
            </p:cNvSpPr>
            <p:nvPr/>
          </p:nvSpPr>
          <p:spPr bwMode="auto">
            <a:xfrm>
              <a:off x="8785920" y="2754143"/>
              <a:ext cx="82854" cy="116748"/>
            </a:xfrm>
            <a:custGeom>
              <a:avLst/>
              <a:gdLst>
                <a:gd name="T0" fmla="*/ 1 w 135"/>
                <a:gd name="T1" fmla="*/ 0 h 194"/>
                <a:gd name="T2" fmla="*/ 68 w 135"/>
                <a:gd name="T3" fmla="*/ 0 h 194"/>
                <a:gd name="T4" fmla="*/ 115 w 135"/>
                <a:gd name="T5" fmla="*/ 16 h 194"/>
                <a:gd name="T6" fmla="*/ 128 w 135"/>
                <a:gd name="T7" fmla="*/ 49 h 194"/>
                <a:gd name="T8" fmla="*/ 128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1 h 194"/>
                <a:gd name="T16" fmla="*/ 68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1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7 h 194"/>
                <a:gd name="T32" fmla="*/ 64 w 135"/>
                <a:gd name="T33" fmla="*/ 87 h 194"/>
                <a:gd name="T34" fmla="*/ 106 w 135"/>
                <a:gd name="T35" fmla="*/ 51 h 194"/>
                <a:gd name="T36" fmla="*/ 66 w 135"/>
                <a:gd name="T37" fmla="*/ 105 h 194"/>
                <a:gd name="T38" fmla="*/ 21 w 135"/>
                <a:gd name="T39" fmla="*/ 105 h 194"/>
                <a:gd name="T40" fmla="*/ 21 w 135"/>
                <a:gd name="T41" fmla="*/ 175 h 194"/>
                <a:gd name="T42" fmla="*/ 69 w 135"/>
                <a:gd name="T43" fmla="*/ 175 h 194"/>
                <a:gd name="T44" fmla="*/ 115 w 135"/>
                <a:gd name="T45" fmla="*/ 140 h 194"/>
                <a:gd name="T46" fmla="*/ 115 w 135"/>
                <a:gd name="T47" fmla="*/ 140 h 194"/>
                <a:gd name="T48" fmla="*/ 66 w 135"/>
                <a:gd name="T4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8" y="0"/>
                  </a:lnTo>
                  <a:cubicBezTo>
                    <a:pt x="88" y="0"/>
                    <a:pt x="105" y="6"/>
                    <a:pt x="115" y="16"/>
                  </a:cubicBezTo>
                  <a:cubicBezTo>
                    <a:pt x="122" y="24"/>
                    <a:pt x="128" y="35"/>
                    <a:pt x="128" y="49"/>
                  </a:cubicBezTo>
                  <a:lnTo>
                    <a:pt x="128" y="49"/>
                  </a:lnTo>
                  <a:cubicBezTo>
                    <a:pt x="128" y="75"/>
                    <a:pt x="111" y="87"/>
                    <a:pt x="95" y="94"/>
                  </a:cubicBezTo>
                  <a:cubicBezTo>
                    <a:pt x="118" y="100"/>
                    <a:pt x="135" y="114"/>
                    <a:pt x="135" y="140"/>
                  </a:cubicBezTo>
                  <a:lnTo>
                    <a:pt x="135" y="141"/>
                  </a:lnTo>
                  <a:cubicBezTo>
                    <a:pt x="135" y="174"/>
                    <a:pt x="108" y="194"/>
                    <a:pt x="68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1"/>
                  </a:moveTo>
                  <a:cubicBezTo>
                    <a:pt x="106" y="31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7"/>
                  </a:lnTo>
                  <a:lnTo>
                    <a:pt x="64" y="87"/>
                  </a:lnTo>
                  <a:cubicBezTo>
                    <a:pt x="89" y="87"/>
                    <a:pt x="106" y="75"/>
                    <a:pt x="106" y="51"/>
                  </a:cubicBezTo>
                  <a:close/>
                  <a:moveTo>
                    <a:pt x="66" y="105"/>
                  </a:moveTo>
                  <a:lnTo>
                    <a:pt x="21" y="105"/>
                  </a:lnTo>
                  <a:lnTo>
                    <a:pt x="21" y="175"/>
                  </a:lnTo>
                  <a:lnTo>
                    <a:pt x="69" y="175"/>
                  </a:lnTo>
                  <a:cubicBezTo>
                    <a:pt x="96" y="175"/>
                    <a:pt x="115" y="162"/>
                    <a:pt x="115" y="140"/>
                  </a:cubicBezTo>
                  <a:lnTo>
                    <a:pt x="115" y="140"/>
                  </a:lnTo>
                  <a:cubicBezTo>
                    <a:pt x="115" y="119"/>
                    <a:pt x="98" y="105"/>
                    <a:pt x="66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0" name="Rectangle 1047"/>
            <p:cNvSpPr>
              <a:spLocks noChangeArrowheads="1"/>
            </p:cNvSpPr>
            <p:nvPr/>
          </p:nvSpPr>
          <p:spPr bwMode="auto">
            <a:xfrm>
              <a:off x="8889488" y="275037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" name="Freeform 1048"/>
            <p:cNvSpPr>
              <a:spLocks noEditPoints="1"/>
            </p:cNvSpPr>
            <p:nvPr/>
          </p:nvSpPr>
          <p:spPr bwMode="auto">
            <a:xfrm>
              <a:off x="8921499" y="2782388"/>
              <a:ext cx="65907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4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4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9 w 108"/>
                <a:gd name="T25" fmla="*/ 146 h 148"/>
                <a:gd name="T26" fmla="*/ 89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2" name="Freeform 1049"/>
            <p:cNvSpPr>
              <a:spLocks/>
            </p:cNvSpPr>
            <p:nvPr/>
          </p:nvSpPr>
          <p:spPr bwMode="auto">
            <a:xfrm>
              <a:off x="9006236" y="2782388"/>
              <a:ext cx="64023" cy="8850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3 w 105"/>
                <a:gd name="T5" fmla="*/ 17 h 145"/>
                <a:gd name="T6" fmla="*/ 3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3" name="Freeform 1050"/>
            <p:cNvSpPr>
              <a:spLocks noEditPoints="1"/>
            </p:cNvSpPr>
            <p:nvPr/>
          </p:nvSpPr>
          <p:spPr bwMode="auto">
            <a:xfrm>
              <a:off x="9083440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4" name="Freeform 1051"/>
            <p:cNvSpPr>
              <a:spLocks/>
            </p:cNvSpPr>
            <p:nvPr/>
          </p:nvSpPr>
          <p:spPr bwMode="auto">
            <a:xfrm>
              <a:off x="9173826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8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8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5" name="Freeform 1052"/>
            <p:cNvSpPr>
              <a:spLocks/>
            </p:cNvSpPr>
            <p:nvPr/>
          </p:nvSpPr>
          <p:spPr bwMode="auto">
            <a:xfrm>
              <a:off x="6070579" y="2754143"/>
              <a:ext cx="96036" cy="116748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9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9 w 160"/>
                <a:gd name="T13" fmla="*/ 195 h 195"/>
                <a:gd name="T14" fmla="*/ 139 w 160"/>
                <a:gd name="T15" fmla="*/ 39 h 195"/>
                <a:gd name="T16" fmla="*/ 81 w 160"/>
                <a:gd name="T17" fmla="*/ 141 h 195"/>
                <a:gd name="T18" fmla="*/ 80 w 160"/>
                <a:gd name="T19" fmla="*/ 141 h 195"/>
                <a:gd name="T20" fmla="*/ 20 w 160"/>
                <a:gd name="T21" fmla="*/ 37 h 195"/>
                <a:gd name="T22" fmla="*/ 20 w 160"/>
                <a:gd name="T23" fmla="*/ 194 h 195"/>
                <a:gd name="T24" fmla="*/ 0 w 160"/>
                <a:gd name="T25" fmla="*/ 194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9" y="195"/>
                  </a:lnTo>
                  <a:lnTo>
                    <a:pt x="139" y="39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20" y="37"/>
                  </a:lnTo>
                  <a:lnTo>
                    <a:pt x="2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6" name="Freeform 1053"/>
            <p:cNvSpPr>
              <a:spLocks noEditPoints="1"/>
            </p:cNvSpPr>
            <p:nvPr/>
          </p:nvSpPr>
          <p:spPr bwMode="auto">
            <a:xfrm>
              <a:off x="6189211" y="2782388"/>
              <a:ext cx="65907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7" name="Freeform 1054"/>
            <p:cNvSpPr>
              <a:spLocks/>
            </p:cNvSpPr>
            <p:nvPr/>
          </p:nvSpPr>
          <p:spPr bwMode="auto">
            <a:xfrm>
              <a:off x="6270181" y="2782388"/>
              <a:ext cx="60257" cy="90386"/>
            </a:xfrm>
            <a:custGeom>
              <a:avLst/>
              <a:gdLst>
                <a:gd name="T0" fmla="*/ 0 w 99"/>
                <a:gd name="T1" fmla="*/ 129 h 150"/>
                <a:gd name="T2" fmla="*/ 10 w 99"/>
                <a:gd name="T3" fmla="*/ 114 h 150"/>
                <a:gd name="T4" fmla="*/ 53 w 99"/>
                <a:gd name="T5" fmla="*/ 132 h 150"/>
                <a:gd name="T6" fmla="*/ 80 w 99"/>
                <a:gd name="T7" fmla="*/ 109 h 150"/>
                <a:gd name="T8" fmla="*/ 80 w 99"/>
                <a:gd name="T9" fmla="*/ 109 h 150"/>
                <a:gd name="T10" fmla="*/ 49 w 99"/>
                <a:gd name="T11" fmla="*/ 82 h 150"/>
                <a:gd name="T12" fmla="*/ 8 w 99"/>
                <a:gd name="T13" fmla="*/ 40 h 150"/>
                <a:gd name="T14" fmla="*/ 8 w 99"/>
                <a:gd name="T15" fmla="*/ 40 h 150"/>
                <a:gd name="T16" fmla="*/ 53 w 99"/>
                <a:gd name="T17" fmla="*/ 0 h 150"/>
                <a:gd name="T18" fmla="*/ 98 w 99"/>
                <a:gd name="T19" fmla="*/ 15 h 150"/>
                <a:gd name="T20" fmla="*/ 88 w 99"/>
                <a:gd name="T21" fmla="*/ 32 h 150"/>
                <a:gd name="T22" fmla="*/ 51 w 99"/>
                <a:gd name="T23" fmla="*/ 18 h 150"/>
                <a:gd name="T24" fmla="*/ 26 w 99"/>
                <a:gd name="T25" fmla="*/ 38 h 150"/>
                <a:gd name="T26" fmla="*/ 26 w 99"/>
                <a:gd name="T27" fmla="*/ 38 h 150"/>
                <a:gd name="T28" fmla="*/ 59 w 99"/>
                <a:gd name="T29" fmla="*/ 64 h 150"/>
                <a:gd name="T30" fmla="*/ 99 w 99"/>
                <a:gd name="T31" fmla="*/ 107 h 150"/>
                <a:gd name="T32" fmla="*/ 99 w 99"/>
                <a:gd name="T33" fmla="*/ 107 h 150"/>
                <a:gd name="T34" fmla="*/ 53 w 99"/>
                <a:gd name="T35" fmla="*/ 148 h 150"/>
                <a:gd name="T36" fmla="*/ 0 w 99"/>
                <a:gd name="T37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50">
                  <a:moveTo>
                    <a:pt x="0" y="129"/>
                  </a:moveTo>
                  <a:lnTo>
                    <a:pt x="10" y="114"/>
                  </a:lnTo>
                  <a:cubicBezTo>
                    <a:pt x="24" y="125"/>
                    <a:pt x="38" y="132"/>
                    <a:pt x="53" y="132"/>
                  </a:cubicBezTo>
                  <a:cubicBezTo>
                    <a:pt x="69" y="132"/>
                    <a:pt x="80" y="123"/>
                    <a:pt x="80" y="109"/>
                  </a:cubicBezTo>
                  <a:lnTo>
                    <a:pt x="80" y="109"/>
                  </a:lnTo>
                  <a:cubicBezTo>
                    <a:pt x="80" y="97"/>
                    <a:pt x="68" y="89"/>
                    <a:pt x="49" y="82"/>
                  </a:cubicBezTo>
                  <a:cubicBezTo>
                    <a:pt x="26" y="72"/>
                    <a:pt x="8" y="63"/>
                    <a:pt x="8" y="40"/>
                  </a:cubicBezTo>
                  <a:lnTo>
                    <a:pt x="8" y="40"/>
                  </a:lnTo>
                  <a:cubicBezTo>
                    <a:pt x="8" y="17"/>
                    <a:pt x="26" y="0"/>
                    <a:pt x="53" y="0"/>
                  </a:cubicBezTo>
                  <a:cubicBezTo>
                    <a:pt x="69" y="0"/>
                    <a:pt x="86" y="7"/>
                    <a:pt x="98" y="15"/>
                  </a:cubicBezTo>
                  <a:lnTo>
                    <a:pt x="88" y="32"/>
                  </a:lnTo>
                  <a:cubicBezTo>
                    <a:pt x="76" y="24"/>
                    <a:pt x="64" y="18"/>
                    <a:pt x="51" y="18"/>
                  </a:cubicBezTo>
                  <a:cubicBezTo>
                    <a:pt x="36" y="18"/>
                    <a:pt x="26" y="27"/>
                    <a:pt x="26" y="38"/>
                  </a:cubicBezTo>
                  <a:lnTo>
                    <a:pt x="26" y="38"/>
                  </a:lnTo>
                  <a:cubicBezTo>
                    <a:pt x="26" y="50"/>
                    <a:pt x="39" y="57"/>
                    <a:pt x="59" y="64"/>
                  </a:cubicBezTo>
                  <a:cubicBezTo>
                    <a:pt x="83" y="74"/>
                    <a:pt x="99" y="84"/>
                    <a:pt x="99" y="107"/>
                  </a:cubicBezTo>
                  <a:lnTo>
                    <a:pt x="99" y="107"/>
                  </a:lnTo>
                  <a:cubicBezTo>
                    <a:pt x="99" y="133"/>
                    <a:pt x="78" y="148"/>
                    <a:pt x="53" y="148"/>
                  </a:cubicBezTo>
                  <a:cubicBezTo>
                    <a:pt x="35" y="150"/>
                    <a:pt x="16" y="143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8" name="Freeform 1055"/>
            <p:cNvSpPr>
              <a:spLocks noEditPoints="1"/>
            </p:cNvSpPr>
            <p:nvPr/>
          </p:nvSpPr>
          <p:spPr bwMode="auto">
            <a:xfrm>
              <a:off x="6343620" y="2782388"/>
              <a:ext cx="65907" cy="90386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9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9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3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9" name="Freeform 1056"/>
            <p:cNvSpPr>
              <a:spLocks/>
            </p:cNvSpPr>
            <p:nvPr/>
          </p:nvSpPr>
          <p:spPr bwMode="auto">
            <a:xfrm>
              <a:off x="6432122" y="2750377"/>
              <a:ext cx="65907" cy="120514"/>
            </a:xfrm>
            <a:custGeom>
              <a:avLst/>
              <a:gdLst>
                <a:gd name="T0" fmla="*/ 1 w 110"/>
                <a:gd name="T1" fmla="*/ 0 h 201"/>
                <a:gd name="T2" fmla="*/ 21 w 110"/>
                <a:gd name="T3" fmla="*/ 0 h 201"/>
                <a:gd name="T4" fmla="*/ 21 w 110"/>
                <a:gd name="T5" fmla="*/ 135 h 201"/>
                <a:gd name="T6" fmla="*/ 85 w 110"/>
                <a:gd name="T7" fmla="*/ 56 h 201"/>
                <a:gd name="T8" fmla="*/ 109 w 110"/>
                <a:gd name="T9" fmla="*/ 56 h 201"/>
                <a:gd name="T10" fmla="*/ 58 w 110"/>
                <a:gd name="T11" fmla="*/ 117 h 201"/>
                <a:gd name="T12" fmla="*/ 110 w 110"/>
                <a:gd name="T13" fmla="*/ 201 h 201"/>
                <a:gd name="T14" fmla="*/ 86 w 110"/>
                <a:gd name="T15" fmla="*/ 201 h 201"/>
                <a:gd name="T16" fmla="*/ 44 w 110"/>
                <a:gd name="T17" fmla="*/ 133 h 201"/>
                <a:gd name="T18" fmla="*/ 20 w 110"/>
                <a:gd name="T19" fmla="*/ 161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  <a:gd name="T26" fmla="*/ 1 w 110"/>
                <a:gd name="T2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01">
                  <a:moveTo>
                    <a:pt x="1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85" y="56"/>
                  </a:lnTo>
                  <a:lnTo>
                    <a:pt x="109" y="56"/>
                  </a:lnTo>
                  <a:lnTo>
                    <a:pt x="58" y="117"/>
                  </a:lnTo>
                  <a:lnTo>
                    <a:pt x="110" y="201"/>
                  </a:lnTo>
                  <a:lnTo>
                    <a:pt x="86" y="201"/>
                  </a:lnTo>
                  <a:lnTo>
                    <a:pt x="44" y="133"/>
                  </a:lnTo>
                  <a:lnTo>
                    <a:pt x="20" y="161"/>
                  </a:ln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0" name="Freeform 1057"/>
            <p:cNvSpPr>
              <a:spLocks noEditPoints="1"/>
            </p:cNvSpPr>
            <p:nvPr/>
          </p:nvSpPr>
          <p:spPr bwMode="auto">
            <a:xfrm>
              <a:off x="6509327" y="2782388"/>
              <a:ext cx="64023" cy="90386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2 w 109"/>
                <a:gd name="T33" fmla="*/ 95 h 148"/>
                <a:gd name="T34" fmla="*/ 92 w 109"/>
                <a:gd name="T35" fmla="*/ 77 h 148"/>
                <a:gd name="T36" fmla="*/ 57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2 w 109"/>
                <a:gd name="T43" fmla="*/ 132 h 148"/>
                <a:gd name="T44" fmla="*/ 92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2" y="95"/>
                  </a:moveTo>
                  <a:lnTo>
                    <a:pt x="92" y="77"/>
                  </a:lnTo>
                  <a:cubicBezTo>
                    <a:pt x="83" y="73"/>
                    <a:pt x="70" y="71"/>
                    <a:pt x="57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2" y="132"/>
                  </a:cubicBezTo>
                  <a:cubicBezTo>
                    <a:pt x="74" y="132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" name="Freeform 1058"/>
            <p:cNvSpPr>
              <a:spLocks/>
            </p:cNvSpPr>
            <p:nvPr/>
          </p:nvSpPr>
          <p:spPr bwMode="auto">
            <a:xfrm>
              <a:off x="6599713" y="2782388"/>
              <a:ext cx="41427" cy="8850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2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2" name="Freeform 1059"/>
            <p:cNvSpPr>
              <a:spLocks noEditPoints="1"/>
            </p:cNvSpPr>
            <p:nvPr/>
          </p:nvSpPr>
          <p:spPr bwMode="auto">
            <a:xfrm>
              <a:off x="6658087" y="2750377"/>
              <a:ext cx="13182" cy="120514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3" name="Freeform 1060"/>
            <p:cNvSpPr>
              <a:spLocks/>
            </p:cNvSpPr>
            <p:nvPr/>
          </p:nvSpPr>
          <p:spPr bwMode="auto">
            <a:xfrm>
              <a:off x="5466124" y="2752260"/>
              <a:ext cx="79088" cy="120514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7 w 129"/>
                <a:gd name="T7" fmla="*/ 148 h 200"/>
                <a:gd name="T8" fmla="*/ 107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1" y="180"/>
                    <a:pt x="107" y="166"/>
                    <a:pt x="107" y="148"/>
                  </a:cubicBezTo>
                  <a:lnTo>
                    <a:pt x="107" y="148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7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2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4" name="Freeform 1061"/>
            <p:cNvSpPr>
              <a:spLocks noEditPoints="1"/>
            </p:cNvSpPr>
            <p:nvPr/>
          </p:nvSpPr>
          <p:spPr bwMode="auto">
            <a:xfrm>
              <a:off x="5560276" y="2780506"/>
              <a:ext cx="77205" cy="92269"/>
            </a:xfrm>
            <a:custGeom>
              <a:avLst/>
              <a:gdLst>
                <a:gd name="T0" fmla="*/ 0 w 128"/>
                <a:gd name="T1" fmla="*/ 78 h 151"/>
                <a:gd name="T2" fmla="*/ 0 w 128"/>
                <a:gd name="T3" fmla="*/ 75 h 151"/>
                <a:gd name="T4" fmla="*/ 64 w 128"/>
                <a:gd name="T5" fmla="*/ 0 h 151"/>
                <a:gd name="T6" fmla="*/ 128 w 128"/>
                <a:gd name="T7" fmla="*/ 74 h 151"/>
                <a:gd name="T8" fmla="*/ 128 w 128"/>
                <a:gd name="T9" fmla="*/ 75 h 151"/>
                <a:gd name="T10" fmla="*/ 64 w 128"/>
                <a:gd name="T11" fmla="*/ 150 h 151"/>
                <a:gd name="T12" fmla="*/ 0 w 128"/>
                <a:gd name="T13" fmla="*/ 78 h 151"/>
                <a:gd name="T14" fmla="*/ 108 w 128"/>
                <a:gd name="T15" fmla="*/ 76 h 151"/>
                <a:gd name="T16" fmla="*/ 108 w 128"/>
                <a:gd name="T17" fmla="*/ 75 h 151"/>
                <a:gd name="T18" fmla="*/ 64 w 128"/>
                <a:gd name="T19" fmla="*/ 19 h 151"/>
                <a:gd name="T20" fmla="*/ 20 w 128"/>
                <a:gd name="T21" fmla="*/ 75 h 151"/>
                <a:gd name="T22" fmla="*/ 20 w 128"/>
                <a:gd name="T23" fmla="*/ 76 h 151"/>
                <a:gd name="T24" fmla="*/ 64 w 128"/>
                <a:gd name="T25" fmla="*/ 133 h 151"/>
                <a:gd name="T26" fmla="*/ 108 w 128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51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8" y="0"/>
                    <a:pt x="64" y="0"/>
                  </a:cubicBezTo>
                  <a:cubicBezTo>
                    <a:pt x="102" y="0"/>
                    <a:pt x="128" y="33"/>
                    <a:pt x="128" y="74"/>
                  </a:cubicBezTo>
                  <a:lnTo>
                    <a:pt x="128" y="75"/>
                  </a:lnTo>
                  <a:cubicBezTo>
                    <a:pt x="128" y="118"/>
                    <a:pt x="100" y="150"/>
                    <a:pt x="64" y="150"/>
                  </a:cubicBezTo>
                  <a:cubicBezTo>
                    <a:pt x="27" y="151"/>
                    <a:pt x="0" y="119"/>
                    <a:pt x="0" y="78"/>
                  </a:cubicBezTo>
                  <a:close/>
                  <a:moveTo>
                    <a:pt x="108" y="76"/>
                  </a:moveTo>
                  <a:lnTo>
                    <a:pt x="108" y="75"/>
                  </a:lnTo>
                  <a:cubicBezTo>
                    <a:pt x="108" y="42"/>
                    <a:pt x="88" y="19"/>
                    <a:pt x="64" y="19"/>
                  </a:cubicBezTo>
                  <a:cubicBezTo>
                    <a:pt x="39" y="19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9"/>
                    <a:pt x="39" y="133"/>
                    <a:pt x="64" y="133"/>
                  </a:cubicBezTo>
                  <a:cubicBezTo>
                    <a:pt x="90" y="134"/>
                    <a:pt x="108" y="109"/>
                    <a:pt x="10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5" name="Rectangle 1062"/>
            <p:cNvSpPr>
              <a:spLocks noChangeArrowheads="1"/>
            </p:cNvSpPr>
            <p:nvPr/>
          </p:nvSpPr>
          <p:spPr bwMode="auto">
            <a:xfrm>
              <a:off x="5658194" y="2750377"/>
              <a:ext cx="13182" cy="1205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6" name="Freeform 1063"/>
            <p:cNvSpPr>
              <a:spLocks/>
            </p:cNvSpPr>
            <p:nvPr/>
          </p:nvSpPr>
          <p:spPr bwMode="auto">
            <a:xfrm>
              <a:off x="5695855" y="2782388"/>
              <a:ext cx="65907" cy="90386"/>
            </a:xfrm>
            <a:custGeom>
              <a:avLst/>
              <a:gdLst>
                <a:gd name="T0" fmla="*/ 0 w 110"/>
                <a:gd name="T1" fmla="*/ 96 h 148"/>
                <a:gd name="T2" fmla="*/ 0 w 110"/>
                <a:gd name="T3" fmla="*/ 1 h 148"/>
                <a:gd name="T4" fmla="*/ 20 w 110"/>
                <a:gd name="T5" fmla="*/ 1 h 148"/>
                <a:gd name="T6" fmla="*/ 20 w 110"/>
                <a:gd name="T7" fmla="*/ 90 h 148"/>
                <a:gd name="T8" fmla="*/ 54 w 110"/>
                <a:gd name="T9" fmla="*/ 130 h 148"/>
                <a:gd name="T10" fmla="*/ 90 w 110"/>
                <a:gd name="T11" fmla="*/ 88 h 148"/>
                <a:gd name="T12" fmla="*/ 90 w 110"/>
                <a:gd name="T13" fmla="*/ 0 h 148"/>
                <a:gd name="T14" fmla="*/ 110 w 110"/>
                <a:gd name="T15" fmla="*/ 0 h 148"/>
                <a:gd name="T16" fmla="*/ 110 w 110"/>
                <a:gd name="T17" fmla="*/ 145 h 148"/>
                <a:gd name="T18" fmla="*/ 90 w 110"/>
                <a:gd name="T19" fmla="*/ 145 h 148"/>
                <a:gd name="T20" fmla="*/ 90 w 110"/>
                <a:gd name="T21" fmla="*/ 121 h 148"/>
                <a:gd name="T22" fmla="*/ 48 w 110"/>
                <a:gd name="T23" fmla="*/ 147 h 148"/>
                <a:gd name="T24" fmla="*/ 0 w 110"/>
                <a:gd name="T2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3"/>
                    <a:pt x="90" y="88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8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7" name="Freeform 1064"/>
            <p:cNvSpPr>
              <a:spLocks/>
            </p:cNvSpPr>
            <p:nvPr/>
          </p:nvSpPr>
          <p:spPr bwMode="auto">
            <a:xfrm>
              <a:off x="5786240" y="2780506"/>
              <a:ext cx="114866" cy="90386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6 h 149"/>
                <a:gd name="T6" fmla="*/ 60 w 190"/>
                <a:gd name="T7" fmla="*/ 0 h 149"/>
                <a:gd name="T8" fmla="*/ 100 w 190"/>
                <a:gd name="T9" fmla="*/ 26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6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6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2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2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6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8" name="文本框 497"/>
            <p:cNvSpPr txBox="1"/>
            <p:nvPr/>
          </p:nvSpPr>
          <p:spPr bwMode="auto">
            <a:xfrm>
              <a:off x="4463115" y="1520498"/>
              <a:ext cx="860198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Horizon</a:t>
              </a:r>
              <a:endParaRPr lang="zh-CN" altLang="en-US" sz="14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00" name="图片 4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3" y="5450338"/>
            <a:ext cx="1164360" cy="776239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 bwMode="auto">
          <a:xfrm>
            <a:off x="9679058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1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在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中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的作用</a:t>
            </a:r>
          </a:p>
        </p:txBody>
      </p:sp>
      <p:graphicFrame>
        <p:nvGraphicFramePr>
          <p:cNvPr id="499" name="图示 498"/>
          <p:cNvGraphicFramePr/>
          <p:nvPr>
            <p:extLst>
              <p:ext uri="{D42A27DB-BD31-4B8C-83A1-F6EECF244321}">
                <p14:modId xmlns:p14="http://schemas.microsoft.com/office/powerpoint/2010/main" val="2381508086"/>
              </p:ext>
            </p:extLst>
          </p:nvPr>
        </p:nvGraphicFramePr>
        <p:xfrm>
          <a:off x="2455095" y="1412776"/>
          <a:ext cx="7018931" cy="47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2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F53ECD2D-8B99-460D-AC8A-0C1D123D2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7B795BD6-1898-4714-B043-6C035933D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F5533A2F-396D-40C2-B9AD-8C861E6E7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1D2AD259-4D3D-4744-87F6-2EBD756C5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9AAF2F64-62C7-447B-8DEE-AFA5A5E82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B10DD029-4E0A-401D-9D54-55D05830B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6B50A9F4-7984-47AA-BA09-5E0E75BA1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7C761C4F-4ABD-49AA-B21A-12B40C6AF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322A75CC-C0F8-484F-B83A-456A66C1A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5B971403-FBFD-4477-A7EB-8D2485FA3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graphicEl>
                                              <a:dgm id="{43662680-A7E7-44D8-AF12-80F79626B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Keystone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架构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对象模型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认证工作原理和流程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2567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1008063" y="2837862"/>
            <a:ext cx="10464800" cy="1718287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5B0E8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 Services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5B0E8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架构图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2650312" y="2060848"/>
            <a:ext cx="1861512" cy="370506"/>
          </a:xfrm>
          <a:prstGeom prst="roundRect">
            <a:avLst/>
          </a:prstGeom>
          <a:solidFill>
            <a:srgbClr val="15B0E8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Keystone API</a:t>
            </a:r>
            <a:endParaRPr lang="zh-CN" altLang="en-US" sz="1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 bwMode="auto">
          <a:xfrm>
            <a:off x="2599524" y="1232756"/>
            <a:ext cx="1902404" cy="370506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CLI / Dashboard 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968208" y="1520788"/>
            <a:ext cx="2592288" cy="642921"/>
          </a:xfrm>
          <a:prstGeom prst="roundRect">
            <a:avLst/>
          </a:prstGeom>
          <a:solidFill>
            <a:srgbClr val="15B0E8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Modules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(Keystone Middleware )</a:t>
            </a:r>
            <a:endParaRPr lang="zh-CN" altLang="en-US" sz="16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1682700" y="4014481"/>
            <a:ext cx="1371600" cy="370506"/>
          </a:xfrm>
          <a:prstGeom prst="roundRect">
            <a:avLst/>
          </a:prstGeom>
          <a:solidFill>
            <a:srgbClr val="D4E3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Policy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 bwMode="auto">
          <a:xfrm>
            <a:off x="5365514" y="3408076"/>
            <a:ext cx="1371600" cy="370506"/>
          </a:xfrm>
          <a:prstGeom prst="roundRect">
            <a:avLst/>
          </a:prstGeom>
          <a:solidFill>
            <a:srgbClr val="D4E3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36"/>
          <p:cNvSpPr txBox="1">
            <a:spLocks/>
          </p:cNvSpPr>
          <p:nvPr/>
        </p:nvSpPr>
        <p:spPr bwMode="auto">
          <a:xfrm>
            <a:off x="9048328" y="3408076"/>
            <a:ext cx="1371600" cy="370506"/>
          </a:xfrm>
          <a:prstGeom prst="roundRect">
            <a:avLst/>
          </a:prstGeom>
          <a:solidFill>
            <a:srgbClr val="D4E3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Assignment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08063" y="4894424"/>
            <a:ext cx="5087937" cy="141489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5B0E8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 </a:t>
            </a:r>
            <a:r>
              <a:rPr lang="en-US" altLang="zh-CN" sz="2000" dirty="0" err="1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15B0E8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ackends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5B0E8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 bwMode="auto">
          <a:xfrm rot="16200000">
            <a:off x="3358620" y="4659314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SQL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 rot="16200000">
            <a:off x="5282593" y="4659314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Template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 bwMode="auto">
          <a:xfrm rot="16200000">
            <a:off x="1434647" y="5163369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Rules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 rot="16200000">
            <a:off x="3358620" y="5163370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KVS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351766" y="4914336"/>
            <a:ext cx="4121097" cy="1055002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Keystone </a:t>
            </a:r>
            <a:r>
              <a:rPr lang="en-US" altLang="zh-CN" sz="2000" dirty="0" smtClean="0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Plugins</a:t>
            </a:r>
            <a:endParaRPr lang="zh-CN" altLang="en-US" sz="2000" dirty="0">
              <a:solidFill>
                <a:srgbClr val="15B0E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 bwMode="auto">
          <a:xfrm rot="16200000">
            <a:off x="7792658" y="4659314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Password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 bwMode="auto">
          <a:xfrm rot="16200000">
            <a:off x="9191344" y="4663725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文本框 48"/>
          <p:cNvSpPr txBox="1">
            <a:spLocks/>
          </p:cNvSpPr>
          <p:nvPr/>
        </p:nvSpPr>
        <p:spPr bwMode="auto">
          <a:xfrm>
            <a:off x="5375792" y="4014481"/>
            <a:ext cx="1371600" cy="370506"/>
          </a:xfrm>
          <a:prstGeom prst="roundRect">
            <a:avLst/>
          </a:prstGeom>
          <a:solidFill>
            <a:srgbClr val="D4E3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Catalog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/>
          <p:cNvSpPr txBox="1">
            <a:spLocks/>
          </p:cNvSpPr>
          <p:nvPr/>
        </p:nvSpPr>
        <p:spPr bwMode="auto">
          <a:xfrm>
            <a:off x="1682700" y="3408076"/>
            <a:ext cx="1371600" cy="370506"/>
          </a:xfrm>
          <a:prstGeom prst="roundRect">
            <a:avLst/>
          </a:prstGeom>
          <a:solidFill>
            <a:srgbClr val="D4E3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Identity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 rot="16200000">
            <a:off x="1434647" y="4659313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LDAP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文本框 50"/>
          <p:cNvSpPr txBox="1">
            <a:spLocks/>
          </p:cNvSpPr>
          <p:nvPr/>
        </p:nvSpPr>
        <p:spPr bwMode="auto">
          <a:xfrm>
            <a:off x="9068884" y="4014481"/>
            <a:ext cx="1371600" cy="370506"/>
          </a:xfrm>
          <a:prstGeom prst="round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……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 rot="16200000">
            <a:off x="5282593" y="5163370"/>
            <a:ext cx="423540" cy="10592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……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 bwMode="auto">
          <a:xfrm rot="16200000">
            <a:off x="10590029" y="4661658"/>
            <a:ext cx="423540" cy="1059258"/>
          </a:xfrm>
          <a:prstGeom prst="rect">
            <a:avLst/>
          </a:prstGeom>
          <a:solidFill>
            <a:srgbClr val="CCDBE9"/>
          </a:solidFill>
          <a:ln w="9525" algn="ctr">
            <a:noFill/>
            <a:miter lim="800000"/>
            <a:headEnd/>
            <a:tailEnd/>
          </a:ln>
        </p:spPr>
        <p:txBody>
          <a:bodyPr vert="eaVert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……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3391612" y="1628800"/>
            <a:ext cx="144016" cy="424754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下箭头 54"/>
          <p:cNvSpPr/>
          <p:nvPr/>
        </p:nvSpPr>
        <p:spPr bwMode="auto">
          <a:xfrm>
            <a:off x="3391612" y="2420887"/>
            <a:ext cx="144016" cy="401359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下箭头 55"/>
          <p:cNvSpPr/>
          <p:nvPr/>
        </p:nvSpPr>
        <p:spPr bwMode="auto">
          <a:xfrm>
            <a:off x="1558796" y="4566889"/>
            <a:ext cx="123904" cy="338275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下箭头 56"/>
          <p:cNvSpPr/>
          <p:nvPr/>
        </p:nvSpPr>
        <p:spPr bwMode="auto">
          <a:xfrm>
            <a:off x="3445319" y="4566889"/>
            <a:ext cx="123904" cy="338275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下箭头 57"/>
          <p:cNvSpPr/>
          <p:nvPr/>
        </p:nvSpPr>
        <p:spPr bwMode="auto">
          <a:xfrm>
            <a:off x="5331842" y="4566889"/>
            <a:ext cx="123904" cy="338275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下箭头 58"/>
          <p:cNvSpPr/>
          <p:nvPr/>
        </p:nvSpPr>
        <p:spPr bwMode="auto">
          <a:xfrm>
            <a:off x="7824192" y="4566889"/>
            <a:ext cx="123904" cy="338275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下箭头 59"/>
          <p:cNvSpPr/>
          <p:nvPr/>
        </p:nvSpPr>
        <p:spPr bwMode="auto">
          <a:xfrm>
            <a:off x="10640322" y="4566889"/>
            <a:ext cx="123904" cy="338275"/>
          </a:xfrm>
          <a:prstGeom prst="downArrow">
            <a:avLst/>
          </a:prstGeom>
          <a:solidFill>
            <a:srgbClr val="D4E3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7" name="曲线连接符 76"/>
          <p:cNvCxnSpPr>
            <a:stCxn id="33" idx="1"/>
            <a:endCxn id="5" idx="3"/>
          </p:cNvCxnSpPr>
          <p:nvPr/>
        </p:nvCxnSpPr>
        <p:spPr bwMode="auto">
          <a:xfrm rot="10800000" flipV="1">
            <a:off x="4511824" y="1842249"/>
            <a:ext cx="3456384" cy="4038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曲线连接符 80"/>
          <p:cNvCxnSpPr>
            <a:stCxn id="32" idx="3"/>
            <a:endCxn id="33" idx="1"/>
          </p:cNvCxnSpPr>
          <p:nvPr/>
        </p:nvCxnSpPr>
        <p:spPr bwMode="auto">
          <a:xfrm>
            <a:off x="4501928" y="1418009"/>
            <a:ext cx="3466280" cy="4242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文本框 82"/>
          <p:cNvSpPr txBox="1"/>
          <p:nvPr/>
        </p:nvSpPr>
        <p:spPr bwMode="auto">
          <a:xfrm>
            <a:off x="4829511" y="2144794"/>
            <a:ext cx="1004661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Rest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请求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 bwMode="auto">
          <a:xfrm>
            <a:off x="6510600" y="1453973"/>
            <a:ext cx="1163166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Token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1209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z5todsu5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3114</Words>
  <Application>Microsoft Office PowerPoint</Application>
  <PresentationFormat>宽屏</PresentationFormat>
  <Paragraphs>501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OpenStack认证管理</vt:lpstr>
      <vt:lpstr>PowerPoint 演示文稿</vt:lpstr>
      <vt:lpstr>PowerPoint 演示文稿</vt:lpstr>
      <vt:lpstr>PowerPoint 演示文稿</vt:lpstr>
      <vt:lpstr>OpenStack认证服务是什么？</vt:lpstr>
      <vt:lpstr>Keystone在OpenStack中的位置</vt:lpstr>
      <vt:lpstr>Keystone在OpenStack中的作用</vt:lpstr>
      <vt:lpstr>PowerPoint 演示文稿</vt:lpstr>
      <vt:lpstr>Keystone架构图</vt:lpstr>
      <vt:lpstr>Keystone各组件作用</vt:lpstr>
      <vt:lpstr>PowerPoint 演示文稿</vt:lpstr>
      <vt:lpstr>Keystone对象模型</vt:lpstr>
      <vt:lpstr>Keystone对象模型 - Service</vt:lpstr>
      <vt:lpstr>Keystone对象模型 - Identity </vt:lpstr>
      <vt:lpstr>Keystone对象模型 - Resource   </vt:lpstr>
      <vt:lpstr>Keystone对象模型 - Assignment  </vt:lpstr>
      <vt:lpstr>Keystone对象模型 - Token  </vt:lpstr>
      <vt:lpstr>Keystone对象模型 - Catalog  </vt:lpstr>
      <vt:lpstr>Keystone对象模型 - Policy  </vt:lpstr>
      <vt:lpstr>Keystone对象模型分配关系示例</vt:lpstr>
      <vt:lpstr>Keystone对象模型分配关系示例</vt:lpstr>
      <vt:lpstr>Keystone对象模型使用示例</vt:lpstr>
      <vt:lpstr>PowerPoint 演示文稿</vt:lpstr>
      <vt:lpstr>Keystone认证方式概览</vt:lpstr>
      <vt:lpstr>Keystone三种认证方式对比</vt:lpstr>
      <vt:lpstr>Keystone基于令牌的认证 - UUID</vt:lpstr>
      <vt:lpstr>Keystone基于令牌的认证 - PKI</vt:lpstr>
      <vt:lpstr>Keystone基于令牌的认证 - PKIZ</vt:lpstr>
      <vt:lpstr>Keystone基于令牌的认证 - Fernet</vt:lpstr>
      <vt:lpstr>如何选择Keystone基于令牌的认证方式？</vt:lpstr>
      <vt:lpstr>OpenStack认证流程 - 以创建VM为例</vt:lpstr>
      <vt:lpstr>讨论： RBAC，基于角色的访问控制如何实现？</vt:lpstr>
      <vt:lpstr>RBAC：基于角色的访问控制 - 流程</vt:lpstr>
      <vt:lpstr>RBAC：基于角色的访问控制 - 原理</vt:lpstr>
      <vt:lpstr>提问： Keystone如何实现认证和权限控制？</vt:lpstr>
      <vt:lpstr>总结： Keystone如何实现认证和权限控制？</vt:lpstr>
      <vt:lpstr>PowerPoint 演示文稿</vt:lpstr>
      <vt:lpstr>OpenStack动手实验：Keystone操作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2019-07-01T23:26:29Z</dcterms:created>
  <dcterms:modified xsi:type="dcterms:W3CDTF">2019-08-09T00:41:02Z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(3)GMTNQrcFIEruC8q44NbhxSNmACCkKNojLUJWTV4qs92yTNQx5BHu1MlfDl4+CqZBKra4DJ5a
U98SkxTeNE7Tv31PgMwwvLBMCGejKOjkP6E4ytJBcipoG03BjnzVMERB/GHnK7aU9agabQOK
4q/M+fZvX4EXiPbQOKv8pbjtwMMCeTEkyOAuTRuj4dkysAmfb1aUZbjwa+i7bld4zSDpsZxS
/DryFEjxor/zhCPJu4</vt:lpwstr>
  </property>
  <property fmtid="{D5CDD505-2E9C-101B-9397-08002B2CF9AE}" pid="3" name="_2015_ms_pID_7253431">
    <vt:lpwstr>srKDrl3bzrv+ViZflTU6T/aVKn7wbTtIMKp/4CYqjA96x6aYwZAL+g
wijD+5WDTDE2WjZTWZ1dIMXNvL8s4Fs/VbhFM1+jWou/fZmXrWgnWeSpvaO5iZWLP1VmDGKM
t2Nml7tZCFcZ6iYzR5Ttiw8p3uQEANsEv9Ev64IG9/gfHM9LMXwDSqYiogWQnWJfcJzetfkm
VMZ3eWPklq6oAX56reE/WsHDKUWrT+oRh2Sw</vt:lpwstr>
  </property>
  <property fmtid="{D5CDD505-2E9C-101B-9397-08002B2CF9AE}" pid="4" name="_2015_ms_pID_7253432">
    <vt:lpwstr>8Q==</vt:lpwstr>
  </property>
</Properties>
</file>