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69" r:id="rId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5B9BD5"/>
    <a:srgbClr val="DEEBF7"/>
    <a:srgbClr val="9DC3E6"/>
    <a:srgbClr val="939393"/>
    <a:srgbClr val="8AB0D1"/>
    <a:srgbClr val="979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18" y="-102"/>
      </p:cViewPr>
      <p:guideLst>
        <p:guide orient="horz" pos="1480"/>
        <p:guide orient="horz" pos="1071"/>
        <p:guide orient="horz" pos="1434"/>
        <p:guide orient="horz" pos="3838"/>
        <p:guide orient="horz" pos="2251"/>
        <p:guide orient="horz" pos="3067"/>
        <p:guide pos="6403"/>
        <p:guide pos="1050"/>
        <p:guide pos="3885"/>
        <p:guide pos="19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319A5-255E-4B8B-9198-9D629C78D9AE}" type="datetimeFigureOut">
              <a:rPr lang="zh-CN" altLang="en-US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3EB28-CE2E-45B5-AD1C-5F92070446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DEDBE-AE87-4C44-802F-CBA79FC03236}" type="datetimeFigureOut">
              <a:rPr lang="zh-CN" altLang="en-US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FADB0-9F27-4638-96D3-71F96F0D0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6FE8F-01BC-4B29-BAD6-F8E44B68697F}" type="datetimeFigureOut">
              <a:rPr lang="zh-CN" altLang="en-US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54311-C0B9-43F5-ACEE-725C856A1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9F4ED-E822-43C1-BE6A-D242C50263E6}" type="datetimeFigureOut">
              <a:rPr lang="zh-CN" altLang="en-US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928F6-ABBA-43F0-9C9A-0AFC0948B3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B1F15-82B9-48E5-989E-3F97F4569686}" type="datetimeFigureOut">
              <a:rPr lang="zh-CN" altLang="en-US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D4429-4E3D-4589-9341-19D55B106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20B97-9D0E-4113-A272-81B90F18A885}" type="datetimeFigureOut">
              <a:rPr lang="zh-CN" altLang="en-US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82DE9-AB47-44EB-BAC8-D9F4FE1252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7B628-4D83-4344-A32A-DBB42873EF08}" type="datetimeFigureOut">
              <a:rPr lang="zh-CN" altLang="en-US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FC58D-A0E7-45D4-80A9-E568E3219E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BBBA-B37A-47A1-9272-328332F818BC}" type="datetimeFigureOut">
              <a:rPr lang="zh-CN" altLang="en-US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F9907-C140-42AA-8EEA-CD9B335F44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35D55-103E-4630-80FD-F7645143C6A8}" type="datetimeFigureOut">
              <a:rPr lang="zh-CN" altLang="en-US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5509F-E74E-4EBA-A9FC-14F77351D3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4CA40-9E2A-4867-A19B-BEF5418E0222}" type="datetimeFigureOut">
              <a:rPr lang="zh-CN" altLang="en-US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3EAB-7913-4005-9228-E917928A9D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12933-E314-4B58-8E3B-5C31660CDB04}" type="datetimeFigureOut">
              <a:rPr lang="zh-CN" altLang="en-US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9A2E-467E-4483-8E7E-68DCB587C3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F900D1-0F88-4472-8F59-10DAAEDF49CF}" type="datetimeFigureOut">
              <a:rPr lang="zh-CN" altLang="en-US"/>
              <a:pPr>
                <a:defRPr/>
              </a:pPr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EC63C9-BC0C-42E1-A58A-39F8D9A25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391025" y="5081588"/>
            <a:ext cx="3484563" cy="787400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561013" y="2489200"/>
            <a:ext cx="1179512" cy="11795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99038" y="1989138"/>
            <a:ext cx="2271712" cy="2273300"/>
          </a:xfrm>
          <a:prstGeom prst="ellipse">
            <a:avLst/>
          </a:prstGeom>
          <a:noFill/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>
            <a:off x="4524375" y="1468438"/>
            <a:ext cx="3221038" cy="3221037"/>
          </a:xfrm>
          <a:prstGeom prst="arc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弧形 9"/>
          <p:cNvSpPr/>
          <p:nvPr/>
        </p:nvSpPr>
        <p:spPr>
          <a:xfrm rot="5400000">
            <a:off x="4524375" y="1468438"/>
            <a:ext cx="3221037" cy="3221038"/>
          </a:xfrm>
          <a:prstGeom prst="arc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13266164">
            <a:off x="4524375" y="1468438"/>
            <a:ext cx="3221038" cy="3221037"/>
          </a:xfrm>
          <a:prstGeom prst="arc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12116400">
            <a:off x="4567238" y="1455738"/>
            <a:ext cx="3221037" cy="3219450"/>
          </a:xfrm>
          <a:prstGeom prst="arc">
            <a:avLst>
              <a:gd name="adj1" fmla="val 20031419"/>
              <a:gd name="adj2" fmla="val 21373488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0" name="文本框 13"/>
          <p:cNvSpPr txBox="1">
            <a:spLocks noChangeArrowheads="1"/>
          </p:cNvSpPr>
          <p:nvPr/>
        </p:nvSpPr>
        <p:spPr bwMode="auto">
          <a:xfrm>
            <a:off x="5583238" y="2776538"/>
            <a:ext cx="1536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Calibri" pitchFamily="34" charset="0"/>
              </a:rPr>
              <a:t>LOGO</a:t>
            </a:r>
            <a:endParaRPr lang="zh-CN" altLang="en-US" sz="32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弧形 18"/>
          <p:cNvSpPr/>
          <p:nvPr/>
        </p:nvSpPr>
        <p:spPr>
          <a:xfrm rot="1647749">
            <a:off x="4491038" y="1468438"/>
            <a:ext cx="3221037" cy="3221037"/>
          </a:xfrm>
          <a:prstGeom prst="arc">
            <a:avLst>
              <a:gd name="adj1" fmla="val 20031419"/>
              <a:gd name="adj2" fmla="val 21373488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2" name="文本框 1"/>
          <p:cNvSpPr txBox="1">
            <a:spLocks noChangeArrowheads="1"/>
          </p:cNvSpPr>
          <p:nvPr/>
        </p:nvSpPr>
        <p:spPr bwMode="auto">
          <a:xfrm>
            <a:off x="4557713" y="5062538"/>
            <a:ext cx="34258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 Light"/>
              </a:rPr>
              <a:t>我</a:t>
            </a:r>
            <a:r>
              <a:rPr lang="zh-CN" altLang="en-US" sz="4400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 Light"/>
              </a:rPr>
              <a:t>的 梦芭莎</a:t>
            </a:r>
            <a:endParaRPr lang="zh-CN" altLang="en-US" sz="4400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微软雅黑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55" y="2010607"/>
            <a:ext cx="2174478" cy="22518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94988" y="6458804"/>
            <a:ext cx="149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千峰</a:t>
            </a:r>
            <a:r>
              <a:rPr lang="en-US" altLang="zh-CN" dirty="0" smtClean="0">
                <a:latin typeface="+mj-ea"/>
                <a:ea typeface="+mj-ea"/>
              </a:rPr>
              <a:t>.</a:t>
            </a:r>
            <a:r>
              <a:rPr lang="zh-CN" altLang="en-US" dirty="0" smtClean="0">
                <a:latin typeface="+mj-ea"/>
                <a:ea typeface="+mj-ea"/>
              </a:rPr>
              <a:t>闫聪洋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66409"/>
            <a:ext cx="2273300" cy="1334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2125800" y="987769"/>
            <a:ext cx="2733583" cy="446087"/>
          </a:xfrm>
          <a:prstGeom prst="rect">
            <a:avLst/>
          </a:prstGeom>
          <a:solidFill>
            <a:srgbClr val="9DC3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5085" y="961782"/>
            <a:ext cx="2375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目</a:t>
            </a:r>
            <a:r>
              <a:rPr lang="zh-CN" altLang="en-US" sz="2800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录</a:t>
            </a:r>
            <a:r>
              <a:rPr lang="en-US" altLang="zh-CN" sz="2800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流程</a:t>
            </a:r>
            <a:endParaRPr lang="zh-CN" altLang="en-US" sz="2800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570844" y="3182938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16200000">
            <a:off x="570844" y="3182938"/>
            <a:ext cx="1670050" cy="1439862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2552700" y="2062020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 rot="16200000">
            <a:off x="2552701" y="2066858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4501000" y="2062020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 rot="16200000">
            <a:off x="4485916" y="2072224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6521134" y="2033967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 rot="16200000">
            <a:off x="2554472" y="4332535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883900" y="836613"/>
            <a:ext cx="2346325" cy="23463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607675" y="1433513"/>
            <a:ext cx="808038" cy="808037"/>
          </a:xfrm>
          <a:prstGeom prst="ellipse">
            <a:avLst/>
          </a:prstGeom>
          <a:solidFill>
            <a:srgbClr val="DAE3F3">
              <a:alpha val="6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777538" y="941388"/>
            <a:ext cx="808037" cy="808037"/>
          </a:xfrm>
          <a:prstGeom prst="ellipse">
            <a:avLst/>
          </a:prstGeom>
          <a:solidFill>
            <a:srgbClr val="DAE3F3">
              <a:alpha val="6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858375" y="638175"/>
            <a:ext cx="1304925" cy="1304925"/>
          </a:xfrm>
          <a:prstGeom prst="ellipse">
            <a:avLst/>
          </a:prstGeom>
          <a:solidFill>
            <a:srgbClr val="DAE3F3">
              <a:alpha val="6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101" y="2025234"/>
            <a:ext cx="1700212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4340188"/>
            <a:ext cx="1700212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38" y="4372491"/>
            <a:ext cx="1700212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六边形 25"/>
          <p:cNvSpPr/>
          <p:nvPr/>
        </p:nvSpPr>
        <p:spPr>
          <a:xfrm>
            <a:off x="6521134" y="4380186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>
            <a:off x="8513263" y="4415036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96" y="1957130"/>
            <a:ext cx="1457325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六边形 30"/>
          <p:cNvSpPr/>
          <p:nvPr/>
        </p:nvSpPr>
        <p:spPr>
          <a:xfrm rot="16200000">
            <a:off x="8513263" y="2042695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16200000">
            <a:off x="4516081" y="4348920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5938" y="3492808"/>
            <a:ext cx="1686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首页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4758" y="2366452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登录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1009" y="2376656"/>
            <a:ext cx="14221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注册</a:t>
            </a:r>
          </a:p>
        </p:txBody>
      </p:sp>
      <p:sp>
        <p:nvSpPr>
          <p:cNvPr id="8" name="矩形 7"/>
          <p:cNvSpPr/>
          <p:nvPr/>
        </p:nvSpPr>
        <p:spPr>
          <a:xfrm>
            <a:off x="6709190" y="2100906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注册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成功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2994" y="2092176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个人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中心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37982" y="4653351"/>
            <a:ext cx="14221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详</a:t>
            </a:r>
            <a:r>
              <a:rPr lang="zh-CN" altLang="en-US" sz="4800" dirty="0" smtClean="0">
                <a:solidFill>
                  <a:schemeClr val="bg1"/>
                </a:solidFill>
              </a:rPr>
              <a:t>情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29128" y="4390746"/>
            <a:ext cx="12137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加</a:t>
            </a:r>
            <a:r>
              <a:rPr lang="zh-CN" altLang="en-US" sz="4000" dirty="0" smtClean="0">
                <a:solidFill>
                  <a:schemeClr val="bg1"/>
                </a:solidFill>
              </a:rPr>
              <a:t>购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物车</a:t>
            </a:r>
          </a:p>
        </p:txBody>
      </p:sp>
      <p:sp>
        <p:nvSpPr>
          <p:cNvPr id="23" name="矩形 22"/>
          <p:cNvSpPr/>
          <p:nvPr/>
        </p:nvSpPr>
        <p:spPr>
          <a:xfrm>
            <a:off x="8652278" y="4838017"/>
            <a:ext cx="1213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专</a:t>
            </a:r>
            <a:r>
              <a:rPr lang="zh-CN" altLang="en-US" b="1" dirty="0" smtClean="0">
                <a:solidFill>
                  <a:schemeClr val="bg1"/>
                </a:solidFill>
              </a:rPr>
              <a:t>题列表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详</a:t>
            </a:r>
            <a:r>
              <a:rPr lang="zh-CN" altLang="en-US" b="1" dirty="0" smtClean="0">
                <a:solidFill>
                  <a:schemeClr val="bg1"/>
                </a:solidFill>
              </a:rPr>
              <a:t>情列表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57280" y="4468684"/>
            <a:ext cx="11144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订购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地址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支</a:t>
            </a:r>
            <a:r>
              <a:rPr lang="zh-CN" altLang="en-US" b="1" dirty="0" smtClean="0">
                <a:solidFill>
                  <a:schemeClr val="bg1"/>
                </a:solidFill>
              </a:rPr>
              <a:t>付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支付</a:t>
            </a:r>
            <a:r>
              <a:rPr lang="zh-CN" altLang="en-US" b="1" dirty="0" smtClean="0">
                <a:solidFill>
                  <a:schemeClr val="bg1"/>
                </a:solidFill>
              </a:rPr>
              <a:t>成功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 rot="19729384">
            <a:off x="2046239" y="3049913"/>
            <a:ext cx="652428" cy="242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 rot="1811971">
            <a:off x="1940510" y="4616326"/>
            <a:ext cx="652428" cy="242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301" y="527863"/>
            <a:ext cx="26631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项目</a:t>
            </a:r>
            <a:r>
              <a:rPr lang="en-US" altLang="zh-CN" sz="44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6600" dirty="0" smtClean="0">
                <a:solidFill>
                  <a:schemeClr val="bg1"/>
                </a:solidFill>
                <a:latin typeface="Arial Unicode MS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737756" y="648866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</a:rPr>
              <a:t>千峰</a:t>
            </a:r>
            <a:r>
              <a:rPr lang="en-US" altLang="zh-CN" dirty="0">
                <a:latin typeface="+mj-ea"/>
              </a:rPr>
              <a:t>.</a:t>
            </a:r>
            <a:r>
              <a:rPr lang="zh-CN" altLang="en-US" dirty="0">
                <a:latin typeface="+mj-ea"/>
              </a:rPr>
              <a:t>闫聪洋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>
            <a:off x="918370" y="3359150"/>
            <a:ext cx="1962150" cy="1638300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16200000">
            <a:off x="918371" y="3417886"/>
            <a:ext cx="1962148" cy="1692275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>
            <a:stCxn id="8" idx="0"/>
          </p:cNvCxnSpPr>
          <p:nvPr/>
        </p:nvCxnSpPr>
        <p:spPr>
          <a:xfrm flipH="1" flipV="1">
            <a:off x="1897064" y="1281116"/>
            <a:ext cx="2382" cy="2001834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835150" y="1162050"/>
            <a:ext cx="128588" cy="1285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37" name="文本框 10"/>
          <p:cNvSpPr txBox="1">
            <a:spLocks noChangeArrowheads="1"/>
          </p:cNvSpPr>
          <p:nvPr/>
        </p:nvSpPr>
        <p:spPr bwMode="auto">
          <a:xfrm>
            <a:off x="1181099" y="3762801"/>
            <a:ext cx="16922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核心</a:t>
            </a: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873375" y="3106737"/>
            <a:ext cx="914400" cy="1019175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913063" y="4178300"/>
            <a:ext cx="9144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924175" y="4216400"/>
            <a:ext cx="938213" cy="100330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827463" y="2857500"/>
            <a:ext cx="539750" cy="539750"/>
          </a:xfrm>
          <a:prstGeom prst="ellipse">
            <a:avLst/>
          </a:prstGeom>
          <a:solidFill>
            <a:srgbClr val="8AB0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827463" y="3908425"/>
            <a:ext cx="539750" cy="539750"/>
          </a:xfrm>
          <a:prstGeom prst="ellipse">
            <a:avLst/>
          </a:prstGeom>
          <a:solidFill>
            <a:srgbClr val="8AB0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827463" y="4868068"/>
            <a:ext cx="539750" cy="539750"/>
          </a:xfrm>
          <a:prstGeom prst="ellipse">
            <a:avLst/>
          </a:prstGeom>
          <a:solidFill>
            <a:srgbClr val="8AB0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44" name="文本框 27"/>
          <p:cNvSpPr txBox="1">
            <a:spLocks noChangeArrowheads="1"/>
          </p:cNvSpPr>
          <p:nvPr/>
        </p:nvSpPr>
        <p:spPr bwMode="auto">
          <a:xfrm>
            <a:off x="3871119" y="2873375"/>
            <a:ext cx="236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Dotum" pitchFamily="34" charset="-127"/>
                <a:ea typeface="Dotum" pitchFamily="34" charset="-127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18445" name="文本框 28"/>
          <p:cNvSpPr txBox="1">
            <a:spLocks noChangeArrowheads="1"/>
          </p:cNvSpPr>
          <p:nvPr/>
        </p:nvSpPr>
        <p:spPr bwMode="auto">
          <a:xfrm>
            <a:off x="3871119" y="3884612"/>
            <a:ext cx="2365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Dotum" pitchFamily="34" charset="-127"/>
                <a:ea typeface="Dotum" pitchFamily="34" charset="-127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18446" name="文本框 29"/>
          <p:cNvSpPr txBox="1">
            <a:spLocks noChangeArrowheads="1"/>
          </p:cNvSpPr>
          <p:nvPr/>
        </p:nvSpPr>
        <p:spPr bwMode="auto">
          <a:xfrm>
            <a:off x="3879055" y="4876799"/>
            <a:ext cx="2365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Dotum" pitchFamily="34" charset="-127"/>
                <a:ea typeface="Dotum" pitchFamily="34" charset="-127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36775" y="1458913"/>
            <a:ext cx="2913063" cy="446087"/>
          </a:xfrm>
          <a:prstGeom prst="rect">
            <a:avLst/>
          </a:prstGeom>
          <a:solidFill>
            <a:srgbClr val="9DC3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48" name="文本框 33"/>
          <p:cNvSpPr txBox="1">
            <a:spLocks noChangeArrowheads="1"/>
          </p:cNvSpPr>
          <p:nvPr/>
        </p:nvSpPr>
        <p:spPr bwMode="auto">
          <a:xfrm>
            <a:off x="2136775" y="1409700"/>
            <a:ext cx="2913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网页</a:t>
            </a:r>
            <a:r>
              <a:rPr lang="zh-CN" altLang="en-US" sz="2800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效</a:t>
            </a:r>
            <a:r>
              <a:rPr lang="zh-CN" altLang="en-US" sz="28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果</a:t>
            </a:r>
          </a:p>
        </p:txBody>
      </p:sp>
      <p:sp>
        <p:nvSpPr>
          <p:cNvPr id="18449" name="文本框 34"/>
          <p:cNvSpPr txBox="1">
            <a:spLocks noChangeArrowheads="1"/>
          </p:cNvSpPr>
          <p:nvPr/>
        </p:nvSpPr>
        <p:spPr bwMode="auto">
          <a:xfrm>
            <a:off x="65088" y="1003300"/>
            <a:ext cx="24288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项目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6600" dirty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8451" name="文本框 36"/>
          <p:cNvSpPr txBox="1">
            <a:spLocks noChangeArrowheads="1"/>
          </p:cNvSpPr>
          <p:nvPr/>
        </p:nvSpPr>
        <p:spPr bwMode="auto">
          <a:xfrm>
            <a:off x="4575175" y="2873375"/>
            <a:ext cx="422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弹出</a:t>
            </a:r>
            <a:r>
              <a:rPr lang="zh-CN" altLang="en-US" sz="20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层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、楼梯、弹出广告</a:t>
            </a:r>
            <a:endParaRPr lang="zh-CN" altLang="en-US" sz="2000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sp>
        <p:nvSpPr>
          <p:cNvPr id="18452" name="文本框 37"/>
          <p:cNvSpPr txBox="1">
            <a:spLocks noChangeArrowheads="1"/>
          </p:cNvSpPr>
          <p:nvPr/>
        </p:nvSpPr>
        <p:spPr bwMode="auto">
          <a:xfrm>
            <a:off x="4575175" y="3884612"/>
            <a:ext cx="4222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轮播、侧拉列表、下拉列表、放大镜</a:t>
            </a:r>
            <a:endParaRPr lang="zh-CN" altLang="en-US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sp>
        <p:nvSpPr>
          <p:cNvPr id="18453" name="文本框 38"/>
          <p:cNvSpPr txBox="1">
            <a:spLocks noChangeArrowheads="1"/>
          </p:cNvSpPr>
          <p:nvPr/>
        </p:nvSpPr>
        <p:spPr bwMode="auto">
          <a:xfrm>
            <a:off x="4575174" y="4868068"/>
            <a:ext cx="5064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购物车、表</a:t>
            </a:r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单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验证、</a:t>
            </a:r>
            <a:r>
              <a:rPr lang="en-US" altLang="zh-CN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ookie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AJAX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引用头部</a:t>
            </a:r>
            <a:endParaRPr lang="zh-CN" altLang="en-US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37756" y="648866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</a:rPr>
              <a:t>千峰</a:t>
            </a:r>
            <a:r>
              <a:rPr lang="en-US" altLang="zh-CN" dirty="0">
                <a:latin typeface="+mj-ea"/>
              </a:rPr>
              <a:t>.</a:t>
            </a:r>
            <a:r>
              <a:rPr lang="zh-CN" altLang="en-US" dirty="0">
                <a:latin typeface="+mj-ea"/>
              </a:rPr>
              <a:t>闫聪洋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3"/>
          <p:cNvSpPr txBox="1">
            <a:spLocks noChangeArrowheads="1"/>
          </p:cNvSpPr>
          <p:nvPr/>
        </p:nvSpPr>
        <p:spPr bwMode="auto">
          <a:xfrm>
            <a:off x="1108075" y="180975"/>
            <a:ext cx="242887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项目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8800" dirty="0">
                <a:solidFill>
                  <a:schemeClr val="bg1"/>
                </a:solidFill>
                <a:latin typeface="Arial Unicode MS"/>
              </a:rPr>
              <a:t>3</a:t>
            </a:r>
            <a:endParaRPr lang="zh-CN" altLang="en-US" sz="8800" dirty="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6875" y="1700213"/>
            <a:ext cx="4500563" cy="576262"/>
          </a:xfrm>
          <a:prstGeom prst="rect">
            <a:avLst/>
          </a:prstGeom>
          <a:solidFill>
            <a:srgbClr val="9DC3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79" name="文本框 6"/>
          <p:cNvSpPr txBox="1">
            <a:spLocks noChangeArrowheads="1"/>
          </p:cNvSpPr>
          <p:nvPr/>
        </p:nvSpPr>
        <p:spPr bwMode="auto">
          <a:xfrm>
            <a:off x="1666875" y="1663700"/>
            <a:ext cx="4635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个人总</a:t>
            </a:r>
            <a:r>
              <a:rPr lang="zh-CN" altLang="en-US" sz="36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结</a:t>
            </a:r>
          </a:p>
        </p:txBody>
      </p:sp>
      <p:sp>
        <p:nvSpPr>
          <p:cNvPr id="8" name="矩形 7"/>
          <p:cNvSpPr/>
          <p:nvPr/>
        </p:nvSpPr>
        <p:spPr>
          <a:xfrm>
            <a:off x="1666875" y="2400300"/>
            <a:ext cx="8497888" cy="3740150"/>
          </a:xfrm>
          <a:prstGeom prst="rect">
            <a:avLst/>
          </a:prstGeom>
          <a:solidFill>
            <a:srgbClr val="9DC3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143250" y="2451100"/>
            <a:ext cx="0" cy="1008063"/>
          </a:xfrm>
          <a:prstGeom prst="line">
            <a:avLst/>
          </a:prstGeom>
          <a:ln w="12700">
            <a:solidFill>
              <a:srgbClr val="DAE3F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146425" y="3692525"/>
            <a:ext cx="0" cy="1008063"/>
          </a:xfrm>
          <a:prstGeom prst="line">
            <a:avLst/>
          </a:prstGeom>
          <a:ln w="12700">
            <a:solidFill>
              <a:srgbClr val="DAE3F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143250" y="4951413"/>
            <a:ext cx="0" cy="1008062"/>
          </a:xfrm>
          <a:prstGeom prst="line">
            <a:avLst/>
          </a:prstGeom>
          <a:ln w="12700">
            <a:solidFill>
              <a:srgbClr val="DAE3F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六边形 11"/>
          <p:cNvSpPr/>
          <p:nvPr/>
        </p:nvSpPr>
        <p:spPr>
          <a:xfrm>
            <a:off x="3536950" y="2586038"/>
            <a:ext cx="846138" cy="728662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 rot="16200000">
            <a:off x="3536157" y="2590006"/>
            <a:ext cx="846138" cy="727075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>
            <a:off x="3538538" y="3805238"/>
            <a:ext cx="844550" cy="728662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 rot="16200000">
            <a:off x="3537744" y="3809207"/>
            <a:ext cx="844550" cy="728662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3536950" y="5102225"/>
            <a:ext cx="846138" cy="7286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 rot="16200000">
            <a:off x="3536951" y="5106987"/>
            <a:ext cx="844550" cy="727075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90" name="文本框 18"/>
          <p:cNvSpPr txBox="1">
            <a:spLocks noChangeArrowheads="1"/>
          </p:cNvSpPr>
          <p:nvPr/>
        </p:nvSpPr>
        <p:spPr bwMode="auto">
          <a:xfrm>
            <a:off x="3690938" y="2562225"/>
            <a:ext cx="5016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1</a:t>
            </a:r>
            <a:endParaRPr lang="zh-CN" altLang="en-US" sz="440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24591" name="文本框 19"/>
          <p:cNvSpPr txBox="1">
            <a:spLocks noChangeArrowheads="1"/>
          </p:cNvSpPr>
          <p:nvPr/>
        </p:nvSpPr>
        <p:spPr bwMode="auto">
          <a:xfrm>
            <a:off x="3709988" y="3767138"/>
            <a:ext cx="50165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2</a:t>
            </a:r>
            <a:endParaRPr lang="zh-CN" altLang="en-US" sz="440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24592" name="文本框 20"/>
          <p:cNvSpPr txBox="1">
            <a:spLocks noChangeArrowheads="1"/>
          </p:cNvSpPr>
          <p:nvPr/>
        </p:nvSpPr>
        <p:spPr bwMode="auto">
          <a:xfrm>
            <a:off x="3702050" y="5097463"/>
            <a:ext cx="50165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3</a:t>
            </a:r>
            <a:endParaRPr lang="zh-CN" altLang="en-US" sz="440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24593" name="文本框 24"/>
          <p:cNvSpPr txBox="1">
            <a:spLocks noChangeArrowheads="1"/>
          </p:cNvSpPr>
          <p:nvPr/>
        </p:nvSpPr>
        <p:spPr bwMode="auto">
          <a:xfrm>
            <a:off x="4619625" y="2632075"/>
            <a:ext cx="4224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各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个浏览器的</a:t>
            </a:r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兼容</a:t>
            </a:r>
          </a:p>
        </p:txBody>
      </p:sp>
      <p:sp>
        <p:nvSpPr>
          <p:cNvPr id="24594" name="文本框 25"/>
          <p:cNvSpPr txBox="1">
            <a:spLocks noChangeArrowheads="1"/>
          </p:cNvSpPr>
          <p:nvPr/>
        </p:nvSpPr>
        <p:spPr bwMode="auto">
          <a:xfrm>
            <a:off x="4619625" y="3846513"/>
            <a:ext cx="4224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代码雍余</a:t>
            </a:r>
          </a:p>
        </p:txBody>
      </p:sp>
      <p:sp>
        <p:nvSpPr>
          <p:cNvPr id="24595" name="文本框 26"/>
          <p:cNvSpPr txBox="1">
            <a:spLocks noChangeArrowheads="1"/>
          </p:cNvSpPr>
          <p:nvPr/>
        </p:nvSpPr>
        <p:spPr bwMode="auto">
          <a:xfrm>
            <a:off x="4619625" y="5143500"/>
            <a:ext cx="4224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客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户体验度</a:t>
            </a:r>
            <a:endParaRPr lang="zh-CN" altLang="en-US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pic>
        <p:nvPicPr>
          <p:cNvPr id="24598" name="图片 8"/>
          <p:cNvPicPr>
            <a:picLocks noChangeAspect="1"/>
          </p:cNvPicPr>
          <p:nvPr/>
        </p:nvPicPr>
        <p:blipFill>
          <a:blip r:embed="rId2">
            <a:grayscl/>
            <a:biLevel thresh="50000"/>
          </a:blip>
          <a:srcRect/>
          <a:stretch>
            <a:fillRect/>
          </a:stretch>
        </p:blipFill>
        <p:spPr bwMode="auto">
          <a:xfrm>
            <a:off x="1963738" y="5048250"/>
            <a:ext cx="869155" cy="86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56" y="2632075"/>
            <a:ext cx="858837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56" y="3727451"/>
            <a:ext cx="868362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737756" y="648866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</a:rPr>
              <a:t>千峰</a:t>
            </a:r>
            <a:r>
              <a:rPr lang="en-US" altLang="zh-CN" dirty="0">
                <a:latin typeface="+mj-ea"/>
              </a:rPr>
              <a:t>.</a:t>
            </a:r>
            <a:r>
              <a:rPr lang="zh-CN" altLang="en-US" dirty="0">
                <a:latin typeface="+mj-ea"/>
              </a:rPr>
              <a:t>闫聪洋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505450" y="2935288"/>
            <a:ext cx="1179513" cy="117951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43475" y="2435225"/>
            <a:ext cx="2271713" cy="2273300"/>
          </a:xfrm>
          <a:prstGeom prst="ellipse">
            <a:avLst/>
          </a:prstGeom>
          <a:noFill/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>
            <a:off x="4468813" y="1914525"/>
            <a:ext cx="3221037" cy="3221038"/>
          </a:xfrm>
          <a:prstGeom prst="arc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弧形 9"/>
          <p:cNvSpPr/>
          <p:nvPr/>
        </p:nvSpPr>
        <p:spPr>
          <a:xfrm rot="5400000">
            <a:off x="4468813" y="1914525"/>
            <a:ext cx="3221038" cy="3221037"/>
          </a:xfrm>
          <a:prstGeom prst="arc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13266164">
            <a:off x="4468813" y="1914525"/>
            <a:ext cx="3221037" cy="3221038"/>
          </a:xfrm>
          <a:prstGeom prst="arc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12116400">
            <a:off x="4511675" y="1901825"/>
            <a:ext cx="3219450" cy="3219450"/>
          </a:xfrm>
          <a:prstGeom prst="arc">
            <a:avLst>
              <a:gd name="adj1" fmla="val 20031419"/>
              <a:gd name="adj2" fmla="val 21373488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7" name="文本框 13"/>
          <p:cNvSpPr txBox="1">
            <a:spLocks noChangeArrowheads="1"/>
          </p:cNvSpPr>
          <p:nvPr/>
        </p:nvSpPr>
        <p:spPr bwMode="auto">
          <a:xfrm>
            <a:off x="5740400" y="3003550"/>
            <a:ext cx="6778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</a:t>
            </a:r>
          </a:p>
        </p:txBody>
      </p:sp>
      <p:sp>
        <p:nvSpPr>
          <p:cNvPr id="19" name="弧形 18"/>
          <p:cNvSpPr/>
          <p:nvPr/>
        </p:nvSpPr>
        <p:spPr>
          <a:xfrm rot="1647749">
            <a:off x="4435475" y="1914525"/>
            <a:ext cx="3221038" cy="3221038"/>
          </a:xfrm>
          <a:prstGeom prst="arc">
            <a:avLst>
              <a:gd name="adj1" fmla="val 20031419"/>
              <a:gd name="adj2" fmla="val 21373488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737756" y="648866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</a:rPr>
              <a:t>千峰</a:t>
            </a:r>
            <a:r>
              <a:rPr lang="en-US" altLang="zh-CN" dirty="0">
                <a:latin typeface="+mj-ea"/>
              </a:rPr>
              <a:t>.</a:t>
            </a:r>
            <a:r>
              <a:rPr lang="zh-CN" altLang="en-US" dirty="0">
                <a:latin typeface="+mj-ea"/>
              </a:rPr>
              <a:t>闫聪洋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90727"/>
            <a:ext cx="2273300" cy="133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accent1">
              <a:lumMod val="20000"/>
              <a:lumOff val="80000"/>
            </a:schemeClr>
          </a:solidFill>
          <a:prstDash val="sysDash"/>
        </a:ln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dirty="0">
            <a:solidFill>
              <a:schemeClr val="bg1"/>
            </a:solidFill>
            <a:latin typeface="微软雅黑 Light"/>
            <a:ea typeface="微软雅黑 Light"/>
            <a:cs typeface="微软雅黑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165</Words>
  <Application>Microsoft Office PowerPoint</Application>
  <PresentationFormat>自定义</PresentationFormat>
  <Paragraphs>43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张安然</dc:creator>
  <cp:lastModifiedBy>风轻无痕</cp:lastModifiedBy>
  <cp:revision>81</cp:revision>
  <dcterms:created xsi:type="dcterms:W3CDTF">2014-10-22T06:49:21Z</dcterms:created>
  <dcterms:modified xsi:type="dcterms:W3CDTF">2016-06-17T13:15:03Z</dcterms:modified>
</cp:coreProperties>
</file>