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0" r:id="rId4"/>
    <p:sldId id="261" r:id="rId5"/>
    <p:sldId id="263" r:id="rId6"/>
    <p:sldId id="262" r:id="rId7"/>
    <p:sldId id="258" r:id="rId8"/>
    <p:sldId id="259"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21" dt="2021-05-15T14:59:54.389"/>
    <p1510:client id="{48FAA4FC-07EC-4795-A30E-17382E39C1E9}" v="464" dt="2021-05-14T22:58:18.592"/>
    <p1510:client id="{602CA331-F86B-BF29-7A07-20EF81B94470}" v="1504" dt="2021-05-15T15:46:38.293"/>
    <p1510:client id="{6537A592-2FE8-D66D-3BB5-0FD405BFF6EB}" v="1526" dt="2021-05-15T03:58:29.914"/>
    <p1510:client id="{6572FDCA-FAF3-FD75-4500-25CC0AAE279B}" v="15" dt="2021-05-15T02:03:35.859"/>
    <p1510:client id="{67FC12D5-12EE-20E2-428F-EE41EEA4657B}" v="48" dt="2021-05-15T14:11:13.457"/>
    <p1510:client id="{695ADD16-ED09-DB3D-A213-BB44927B59E1}" v="274" dt="2021-05-15T15:39:05.548"/>
    <p1510:client id="{A2D5AF28-FBE5-44C3-080C-47219DB2BD14}" v="19" dt="2021-05-15T13:02:36.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6D5483-286C-447B-8AB5-B226BE5CB7C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CA3F25F-703D-478E-AAE6-70D0ED7B1D41}">
      <dgm:prSet/>
      <dgm:spPr/>
      <dgm:t>
        <a:bodyPr/>
        <a:lstStyle/>
        <a:p>
          <a:r>
            <a:rPr lang="en-US"/>
            <a:t>Project summary</a:t>
          </a:r>
        </a:p>
      </dgm:t>
    </dgm:pt>
    <dgm:pt modelId="{DAB90B27-F0A3-4476-9A7A-DE216B3442C8}" type="parTrans" cxnId="{180B34C9-A396-44B8-A312-B30E92003541}">
      <dgm:prSet/>
      <dgm:spPr/>
      <dgm:t>
        <a:bodyPr/>
        <a:lstStyle/>
        <a:p>
          <a:endParaRPr lang="en-US"/>
        </a:p>
      </dgm:t>
    </dgm:pt>
    <dgm:pt modelId="{8B19A706-99CD-4F8C-9FDC-A97F8839D3EC}" type="sibTrans" cxnId="{180B34C9-A396-44B8-A312-B30E92003541}">
      <dgm:prSet/>
      <dgm:spPr/>
      <dgm:t>
        <a:bodyPr/>
        <a:lstStyle/>
        <a:p>
          <a:endParaRPr lang="en-US"/>
        </a:p>
      </dgm:t>
    </dgm:pt>
    <dgm:pt modelId="{F2DAC314-B44F-4140-824B-7AE219827E65}">
      <dgm:prSet/>
      <dgm:spPr/>
      <dgm:t>
        <a:bodyPr/>
        <a:lstStyle/>
        <a:p>
          <a:r>
            <a:rPr lang="en-US"/>
            <a:t>Project analysis</a:t>
          </a:r>
        </a:p>
      </dgm:t>
    </dgm:pt>
    <dgm:pt modelId="{3298AB30-42FD-47C3-BD1A-6D28219CF50B}" type="parTrans" cxnId="{DAB8D2EF-063D-4723-9026-5183AE332467}">
      <dgm:prSet/>
      <dgm:spPr/>
      <dgm:t>
        <a:bodyPr/>
        <a:lstStyle/>
        <a:p>
          <a:endParaRPr lang="en-US"/>
        </a:p>
      </dgm:t>
    </dgm:pt>
    <dgm:pt modelId="{F458D918-19FF-4D4F-A0B6-A399121EFF9B}" type="sibTrans" cxnId="{DAB8D2EF-063D-4723-9026-5183AE332467}">
      <dgm:prSet/>
      <dgm:spPr/>
      <dgm:t>
        <a:bodyPr/>
        <a:lstStyle/>
        <a:p>
          <a:endParaRPr lang="en-US"/>
        </a:p>
      </dgm:t>
    </dgm:pt>
    <dgm:pt modelId="{E8A1B098-8851-40CD-A2A8-B886280E2CEB}">
      <dgm:prSet/>
      <dgm:spPr/>
      <dgm:t>
        <a:bodyPr/>
        <a:lstStyle/>
        <a:p>
          <a:pPr rtl="0"/>
          <a:r>
            <a:rPr lang="en-US"/>
            <a:t>Challenge with the dataset</a:t>
          </a:r>
        </a:p>
      </dgm:t>
    </dgm:pt>
    <dgm:pt modelId="{76BF257D-EFFD-4D0B-87FF-2248F0ED61A1}" type="parTrans" cxnId="{E473BA58-3C4C-4B8C-BBB3-C6E97D78F332}">
      <dgm:prSet/>
      <dgm:spPr/>
      <dgm:t>
        <a:bodyPr/>
        <a:lstStyle/>
        <a:p>
          <a:endParaRPr lang="en-US"/>
        </a:p>
      </dgm:t>
    </dgm:pt>
    <dgm:pt modelId="{23609A84-8180-4970-A6DD-25EE4DE591CF}" type="sibTrans" cxnId="{E473BA58-3C4C-4B8C-BBB3-C6E97D78F332}">
      <dgm:prSet/>
      <dgm:spPr/>
      <dgm:t>
        <a:bodyPr/>
        <a:lstStyle/>
        <a:p>
          <a:endParaRPr lang="en-US"/>
        </a:p>
      </dgm:t>
    </dgm:pt>
    <dgm:pt modelId="{9A4E58EA-462F-47F8-B3F1-664AB399E49B}">
      <dgm:prSet/>
      <dgm:spPr/>
      <dgm:t>
        <a:bodyPr/>
        <a:lstStyle/>
        <a:p>
          <a:r>
            <a:rPr lang="en-US"/>
            <a:t>Project </a:t>
          </a:r>
          <a:r>
            <a:rPr lang="en-US">
              <a:latin typeface="Century Gothic"/>
            </a:rPr>
            <a:t>output</a:t>
          </a:r>
          <a:r>
            <a:rPr lang="en-US"/>
            <a:t> </a:t>
          </a:r>
        </a:p>
      </dgm:t>
    </dgm:pt>
    <dgm:pt modelId="{50DEF1A7-7A5A-4048-81B7-E7C4C0963810}" type="parTrans" cxnId="{1A37606D-6FE6-4D8F-AA4C-58C7798951B7}">
      <dgm:prSet/>
      <dgm:spPr/>
      <dgm:t>
        <a:bodyPr/>
        <a:lstStyle/>
        <a:p>
          <a:endParaRPr lang="en-US"/>
        </a:p>
      </dgm:t>
    </dgm:pt>
    <dgm:pt modelId="{568808EE-9695-472B-A3E3-B872516A8AA5}" type="sibTrans" cxnId="{1A37606D-6FE6-4D8F-AA4C-58C7798951B7}">
      <dgm:prSet/>
      <dgm:spPr/>
      <dgm:t>
        <a:bodyPr/>
        <a:lstStyle/>
        <a:p>
          <a:endParaRPr lang="en-US"/>
        </a:p>
      </dgm:t>
    </dgm:pt>
    <dgm:pt modelId="{D530E55B-8C8B-40F4-94F7-D0A314799613}" type="pres">
      <dgm:prSet presAssocID="{CF6D5483-286C-447B-8AB5-B226BE5CB7C1}" presName="root" presStyleCnt="0">
        <dgm:presLayoutVars>
          <dgm:dir/>
          <dgm:resizeHandles val="exact"/>
        </dgm:presLayoutVars>
      </dgm:prSet>
      <dgm:spPr/>
    </dgm:pt>
    <dgm:pt modelId="{66FC2A9D-FF0F-4C9C-8B0E-667D24F9C9E0}" type="pres">
      <dgm:prSet presAssocID="{ECA3F25F-703D-478E-AAE6-70D0ED7B1D41}" presName="compNode" presStyleCnt="0"/>
      <dgm:spPr/>
    </dgm:pt>
    <dgm:pt modelId="{55C41306-DA85-41D0-AC77-3E4F212DF643}" type="pres">
      <dgm:prSet presAssocID="{ECA3F25F-703D-478E-AAE6-70D0ED7B1D41}" presName="bgRect" presStyleLbl="bgShp" presStyleIdx="0" presStyleCnt="4"/>
      <dgm:spPr/>
    </dgm:pt>
    <dgm:pt modelId="{611901B6-56B0-49B1-8177-FD797AE484DB}" type="pres">
      <dgm:prSet presAssocID="{ECA3F25F-703D-478E-AAE6-70D0ED7B1D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F5F3E99-979C-4CB3-8D68-08A960688367}" type="pres">
      <dgm:prSet presAssocID="{ECA3F25F-703D-478E-AAE6-70D0ED7B1D41}" presName="spaceRect" presStyleCnt="0"/>
      <dgm:spPr/>
    </dgm:pt>
    <dgm:pt modelId="{4EAF99CD-05D9-4E2A-83ED-B3E04BEB5C79}" type="pres">
      <dgm:prSet presAssocID="{ECA3F25F-703D-478E-AAE6-70D0ED7B1D41}" presName="parTx" presStyleLbl="revTx" presStyleIdx="0" presStyleCnt="4">
        <dgm:presLayoutVars>
          <dgm:chMax val="0"/>
          <dgm:chPref val="0"/>
        </dgm:presLayoutVars>
      </dgm:prSet>
      <dgm:spPr/>
    </dgm:pt>
    <dgm:pt modelId="{8B094027-7726-4AF3-A756-43D507496F23}" type="pres">
      <dgm:prSet presAssocID="{8B19A706-99CD-4F8C-9FDC-A97F8839D3EC}" presName="sibTrans" presStyleCnt="0"/>
      <dgm:spPr/>
    </dgm:pt>
    <dgm:pt modelId="{7102EA76-291C-4556-B5D5-E475483E8CB4}" type="pres">
      <dgm:prSet presAssocID="{F2DAC314-B44F-4140-824B-7AE219827E65}" presName="compNode" presStyleCnt="0"/>
      <dgm:spPr/>
    </dgm:pt>
    <dgm:pt modelId="{6F3AA267-F71E-47E0-9435-E929C6EFE920}" type="pres">
      <dgm:prSet presAssocID="{F2DAC314-B44F-4140-824B-7AE219827E65}" presName="bgRect" presStyleLbl="bgShp" presStyleIdx="1" presStyleCnt="4"/>
      <dgm:spPr/>
    </dgm:pt>
    <dgm:pt modelId="{7679A4D1-3B65-4B33-B230-DB1A3BE38BB9}" type="pres">
      <dgm:prSet presAssocID="{F2DAC314-B44F-4140-824B-7AE219827E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F59FBB2-5B55-4F8B-A7A0-F2B232FF2AF6}" type="pres">
      <dgm:prSet presAssocID="{F2DAC314-B44F-4140-824B-7AE219827E65}" presName="spaceRect" presStyleCnt="0"/>
      <dgm:spPr/>
    </dgm:pt>
    <dgm:pt modelId="{82094390-AAD5-4069-B8DD-B6FB6B272443}" type="pres">
      <dgm:prSet presAssocID="{F2DAC314-B44F-4140-824B-7AE219827E65}" presName="parTx" presStyleLbl="revTx" presStyleIdx="1" presStyleCnt="4">
        <dgm:presLayoutVars>
          <dgm:chMax val="0"/>
          <dgm:chPref val="0"/>
        </dgm:presLayoutVars>
      </dgm:prSet>
      <dgm:spPr/>
    </dgm:pt>
    <dgm:pt modelId="{E7D9F506-9F4C-4019-8431-E2651F1F41E4}" type="pres">
      <dgm:prSet presAssocID="{F458D918-19FF-4D4F-A0B6-A399121EFF9B}" presName="sibTrans" presStyleCnt="0"/>
      <dgm:spPr/>
    </dgm:pt>
    <dgm:pt modelId="{2E53DC2D-68DD-4B5C-A90D-83B7E9D2633C}" type="pres">
      <dgm:prSet presAssocID="{E8A1B098-8851-40CD-A2A8-B886280E2CEB}" presName="compNode" presStyleCnt="0"/>
      <dgm:spPr/>
    </dgm:pt>
    <dgm:pt modelId="{B242E1F8-C374-49FB-BCBC-A7D77CFACC2E}" type="pres">
      <dgm:prSet presAssocID="{E8A1B098-8851-40CD-A2A8-B886280E2CEB}" presName="bgRect" presStyleLbl="bgShp" presStyleIdx="2" presStyleCnt="4"/>
      <dgm:spPr/>
    </dgm:pt>
    <dgm:pt modelId="{53A627D8-8141-4487-921E-1A8DC7E289BC}" type="pres">
      <dgm:prSet presAssocID="{E8A1B098-8851-40CD-A2A8-B886280E2CE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6AFDD7B-FD54-4FC9-867D-4F15522506F4}" type="pres">
      <dgm:prSet presAssocID="{E8A1B098-8851-40CD-A2A8-B886280E2CEB}" presName="spaceRect" presStyleCnt="0"/>
      <dgm:spPr/>
    </dgm:pt>
    <dgm:pt modelId="{E6393DBD-1F35-4A05-8BA0-4C1CCECB0292}" type="pres">
      <dgm:prSet presAssocID="{E8A1B098-8851-40CD-A2A8-B886280E2CEB}" presName="parTx" presStyleLbl="revTx" presStyleIdx="2" presStyleCnt="4">
        <dgm:presLayoutVars>
          <dgm:chMax val="0"/>
          <dgm:chPref val="0"/>
        </dgm:presLayoutVars>
      </dgm:prSet>
      <dgm:spPr/>
    </dgm:pt>
    <dgm:pt modelId="{4731D223-FF6F-494A-B258-EE6FA34F5683}" type="pres">
      <dgm:prSet presAssocID="{23609A84-8180-4970-A6DD-25EE4DE591CF}" presName="sibTrans" presStyleCnt="0"/>
      <dgm:spPr/>
    </dgm:pt>
    <dgm:pt modelId="{2E4DF91B-2905-45D4-B83C-AE143E2615E6}" type="pres">
      <dgm:prSet presAssocID="{9A4E58EA-462F-47F8-B3F1-664AB399E49B}" presName="compNode" presStyleCnt="0"/>
      <dgm:spPr/>
    </dgm:pt>
    <dgm:pt modelId="{2A2848FA-E13D-4E37-9EFA-29A7411E2C37}" type="pres">
      <dgm:prSet presAssocID="{9A4E58EA-462F-47F8-B3F1-664AB399E49B}" presName="bgRect" presStyleLbl="bgShp" presStyleIdx="3" presStyleCnt="4"/>
      <dgm:spPr/>
    </dgm:pt>
    <dgm:pt modelId="{626E2B70-0F3B-4CDC-897E-6D79FDE4E71E}" type="pres">
      <dgm:prSet presAssocID="{9A4E58EA-462F-47F8-B3F1-664AB399E4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111B9A89-FE13-4BDA-A090-7A6162FED230}" type="pres">
      <dgm:prSet presAssocID="{9A4E58EA-462F-47F8-B3F1-664AB399E49B}" presName="spaceRect" presStyleCnt="0"/>
      <dgm:spPr/>
    </dgm:pt>
    <dgm:pt modelId="{2264C61A-11A9-446D-A3B4-E697E6EAD24B}" type="pres">
      <dgm:prSet presAssocID="{9A4E58EA-462F-47F8-B3F1-664AB399E49B}" presName="parTx" presStyleLbl="revTx" presStyleIdx="3" presStyleCnt="4">
        <dgm:presLayoutVars>
          <dgm:chMax val="0"/>
          <dgm:chPref val="0"/>
        </dgm:presLayoutVars>
      </dgm:prSet>
      <dgm:spPr/>
    </dgm:pt>
  </dgm:ptLst>
  <dgm:cxnLst>
    <dgm:cxn modelId="{170B3517-F5CE-409A-B285-05F73A8DE8F4}" type="presOf" srcId="{ECA3F25F-703D-478E-AAE6-70D0ED7B1D41}" destId="{4EAF99CD-05D9-4E2A-83ED-B3E04BEB5C79}" srcOrd="0" destOrd="0" presId="urn:microsoft.com/office/officeart/2018/2/layout/IconVerticalSolidList"/>
    <dgm:cxn modelId="{D73E6635-10BB-4B33-8410-2656755AD6EE}" type="presOf" srcId="{CF6D5483-286C-447B-8AB5-B226BE5CB7C1}" destId="{D530E55B-8C8B-40F4-94F7-D0A314799613}" srcOrd="0" destOrd="0" presId="urn:microsoft.com/office/officeart/2018/2/layout/IconVerticalSolidList"/>
    <dgm:cxn modelId="{1A37606D-6FE6-4D8F-AA4C-58C7798951B7}" srcId="{CF6D5483-286C-447B-8AB5-B226BE5CB7C1}" destId="{9A4E58EA-462F-47F8-B3F1-664AB399E49B}" srcOrd="3" destOrd="0" parTransId="{50DEF1A7-7A5A-4048-81B7-E7C4C0963810}" sibTransId="{568808EE-9695-472B-A3E3-B872516A8AA5}"/>
    <dgm:cxn modelId="{E473BA58-3C4C-4B8C-BBB3-C6E97D78F332}" srcId="{CF6D5483-286C-447B-8AB5-B226BE5CB7C1}" destId="{E8A1B098-8851-40CD-A2A8-B886280E2CEB}" srcOrd="2" destOrd="0" parTransId="{76BF257D-EFFD-4D0B-87FF-2248F0ED61A1}" sibTransId="{23609A84-8180-4970-A6DD-25EE4DE591CF}"/>
    <dgm:cxn modelId="{E3133C79-4472-4673-A204-208C01E0BCC7}" type="presOf" srcId="{9A4E58EA-462F-47F8-B3F1-664AB399E49B}" destId="{2264C61A-11A9-446D-A3B4-E697E6EAD24B}" srcOrd="0" destOrd="0" presId="urn:microsoft.com/office/officeart/2018/2/layout/IconVerticalSolidList"/>
    <dgm:cxn modelId="{4E17FEA3-F3A5-4250-BB76-E898E742BE98}" type="presOf" srcId="{F2DAC314-B44F-4140-824B-7AE219827E65}" destId="{82094390-AAD5-4069-B8DD-B6FB6B272443}" srcOrd="0" destOrd="0" presId="urn:microsoft.com/office/officeart/2018/2/layout/IconVerticalSolidList"/>
    <dgm:cxn modelId="{180B34C9-A396-44B8-A312-B30E92003541}" srcId="{CF6D5483-286C-447B-8AB5-B226BE5CB7C1}" destId="{ECA3F25F-703D-478E-AAE6-70D0ED7B1D41}" srcOrd="0" destOrd="0" parTransId="{DAB90B27-F0A3-4476-9A7A-DE216B3442C8}" sibTransId="{8B19A706-99CD-4F8C-9FDC-A97F8839D3EC}"/>
    <dgm:cxn modelId="{7B5671D2-BE4F-492A-B79E-BEB7522EC390}" type="presOf" srcId="{E8A1B098-8851-40CD-A2A8-B886280E2CEB}" destId="{E6393DBD-1F35-4A05-8BA0-4C1CCECB0292}" srcOrd="0" destOrd="0" presId="urn:microsoft.com/office/officeart/2018/2/layout/IconVerticalSolidList"/>
    <dgm:cxn modelId="{DAB8D2EF-063D-4723-9026-5183AE332467}" srcId="{CF6D5483-286C-447B-8AB5-B226BE5CB7C1}" destId="{F2DAC314-B44F-4140-824B-7AE219827E65}" srcOrd="1" destOrd="0" parTransId="{3298AB30-42FD-47C3-BD1A-6D28219CF50B}" sibTransId="{F458D918-19FF-4D4F-A0B6-A399121EFF9B}"/>
    <dgm:cxn modelId="{FDFF1315-8228-480D-BC09-847C866318EC}" type="presParOf" srcId="{D530E55B-8C8B-40F4-94F7-D0A314799613}" destId="{66FC2A9D-FF0F-4C9C-8B0E-667D24F9C9E0}" srcOrd="0" destOrd="0" presId="urn:microsoft.com/office/officeart/2018/2/layout/IconVerticalSolidList"/>
    <dgm:cxn modelId="{E67A9B71-1A29-4201-ADB0-884D5D5ABDCC}" type="presParOf" srcId="{66FC2A9D-FF0F-4C9C-8B0E-667D24F9C9E0}" destId="{55C41306-DA85-41D0-AC77-3E4F212DF643}" srcOrd="0" destOrd="0" presId="urn:microsoft.com/office/officeart/2018/2/layout/IconVerticalSolidList"/>
    <dgm:cxn modelId="{676B2DBE-4421-4132-81E0-05F1DF14DCDB}" type="presParOf" srcId="{66FC2A9D-FF0F-4C9C-8B0E-667D24F9C9E0}" destId="{611901B6-56B0-49B1-8177-FD797AE484DB}" srcOrd="1" destOrd="0" presId="urn:microsoft.com/office/officeart/2018/2/layout/IconVerticalSolidList"/>
    <dgm:cxn modelId="{01059653-3241-4068-A3FD-95AEFA649025}" type="presParOf" srcId="{66FC2A9D-FF0F-4C9C-8B0E-667D24F9C9E0}" destId="{FF5F3E99-979C-4CB3-8D68-08A960688367}" srcOrd="2" destOrd="0" presId="urn:microsoft.com/office/officeart/2018/2/layout/IconVerticalSolidList"/>
    <dgm:cxn modelId="{6632ECE9-28C3-46A2-80E2-C430C76C564A}" type="presParOf" srcId="{66FC2A9D-FF0F-4C9C-8B0E-667D24F9C9E0}" destId="{4EAF99CD-05D9-4E2A-83ED-B3E04BEB5C79}" srcOrd="3" destOrd="0" presId="urn:microsoft.com/office/officeart/2018/2/layout/IconVerticalSolidList"/>
    <dgm:cxn modelId="{988ECDE5-1C8C-47E3-AA0E-8B1ADDC3FE9C}" type="presParOf" srcId="{D530E55B-8C8B-40F4-94F7-D0A314799613}" destId="{8B094027-7726-4AF3-A756-43D507496F23}" srcOrd="1" destOrd="0" presId="urn:microsoft.com/office/officeart/2018/2/layout/IconVerticalSolidList"/>
    <dgm:cxn modelId="{D7DDB791-EF4C-4D9D-A378-69E31E177DEC}" type="presParOf" srcId="{D530E55B-8C8B-40F4-94F7-D0A314799613}" destId="{7102EA76-291C-4556-B5D5-E475483E8CB4}" srcOrd="2" destOrd="0" presId="urn:microsoft.com/office/officeart/2018/2/layout/IconVerticalSolidList"/>
    <dgm:cxn modelId="{F4808BAD-10DF-4E95-805E-DDA1E7505BB5}" type="presParOf" srcId="{7102EA76-291C-4556-B5D5-E475483E8CB4}" destId="{6F3AA267-F71E-47E0-9435-E929C6EFE920}" srcOrd="0" destOrd="0" presId="urn:microsoft.com/office/officeart/2018/2/layout/IconVerticalSolidList"/>
    <dgm:cxn modelId="{F613553C-C6D1-4B6D-936E-3CE9F8ECF5BF}" type="presParOf" srcId="{7102EA76-291C-4556-B5D5-E475483E8CB4}" destId="{7679A4D1-3B65-4B33-B230-DB1A3BE38BB9}" srcOrd="1" destOrd="0" presId="urn:microsoft.com/office/officeart/2018/2/layout/IconVerticalSolidList"/>
    <dgm:cxn modelId="{26A25BA4-9814-483A-986D-E86761ACE994}" type="presParOf" srcId="{7102EA76-291C-4556-B5D5-E475483E8CB4}" destId="{3F59FBB2-5B55-4F8B-A7A0-F2B232FF2AF6}" srcOrd="2" destOrd="0" presId="urn:microsoft.com/office/officeart/2018/2/layout/IconVerticalSolidList"/>
    <dgm:cxn modelId="{27E6439D-30E0-4A79-A97C-EA3F77478C66}" type="presParOf" srcId="{7102EA76-291C-4556-B5D5-E475483E8CB4}" destId="{82094390-AAD5-4069-B8DD-B6FB6B272443}" srcOrd="3" destOrd="0" presId="urn:microsoft.com/office/officeart/2018/2/layout/IconVerticalSolidList"/>
    <dgm:cxn modelId="{470DCC9B-F51A-46FB-8975-80F738AD867F}" type="presParOf" srcId="{D530E55B-8C8B-40F4-94F7-D0A314799613}" destId="{E7D9F506-9F4C-4019-8431-E2651F1F41E4}" srcOrd="3" destOrd="0" presId="urn:microsoft.com/office/officeart/2018/2/layout/IconVerticalSolidList"/>
    <dgm:cxn modelId="{30004B65-F5D1-4B16-A3B7-5265DFB9773C}" type="presParOf" srcId="{D530E55B-8C8B-40F4-94F7-D0A314799613}" destId="{2E53DC2D-68DD-4B5C-A90D-83B7E9D2633C}" srcOrd="4" destOrd="0" presId="urn:microsoft.com/office/officeart/2018/2/layout/IconVerticalSolidList"/>
    <dgm:cxn modelId="{0B235637-3B65-49EB-BAF3-74F5D98F26A7}" type="presParOf" srcId="{2E53DC2D-68DD-4B5C-A90D-83B7E9D2633C}" destId="{B242E1F8-C374-49FB-BCBC-A7D77CFACC2E}" srcOrd="0" destOrd="0" presId="urn:microsoft.com/office/officeart/2018/2/layout/IconVerticalSolidList"/>
    <dgm:cxn modelId="{A9D626F6-4DCE-47DF-AC55-D90C56DC1CB9}" type="presParOf" srcId="{2E53DC2D-68DD-4B5C-A90D-83B7E9D2633C}" destId="{53A627D8-8141-4487-921E-1A8DC7E289BC}" srcOrd="1" destOrd="0" presId="urn:microsoft.com/office/officeart/2018/2/layout/IconVerticalSolidList"/>
    <dgm:cxn modelId="{3FB2CBDB-D16F-4F24-9BF4-8C17D7232CF1}" type="presParOf" srcId="{2E53DC2D-68DD-4B5C-A90D-83B7E9D2633C}" destId="{96AFDD7B-FD54-4FC9-867D-4F15522506F4}" srcOrd="2" destOrd="0" presId="urn:microsoft.com/office/officeart/2018/2/layout/IconVerticalSolidList"/>
    <dgm:cxn modelId="{9DB4AD8E-6BC2-4EE1-A418-75D551DC7866}" type="presParOf" srcId="{2E53DC2D-68DD-4B5C-A90D-83B7E9D2633C}" destId="{E6393DBD-1F35-4A05-8BA0-4C1CCECB0292}" srcOrd="3" destOrd="0" presId="urn:microsoft.com/office/officeart/2018/2/layout/IconVerticalSolidList"/>
    <dgm:cxn modelId="{9D83F3B5-E8DA-44D5-891B-91FE6E229FA2}" type="presParOf" srcId="{D530E55B-8C8B-40F4-94F7-D0A314799613}" destId="{4731D223-FF6F-494A-B258-EE6FA34F5683}" srcOrd="5" destOrd="0" presId="urn:microsoft.com/office/officeart/2018/2/layout/IconVerticalSolidList"/>
    <dgm:cxn modelId="{2AC0A489-2A02-4985-87E3-10547CAE191A}" type="presParOf" srcId="{D530E55B-8C8B-40F4-94F7-D0A314799613}" destId="{2E4DF91B-2905-45D4-B83C-AE143E2615E6}" srcOrd="6" destOrd="0" presId="urn:microsoft.com/office/officeart/2018/2/layout/IconVerticalSolidList"/>
    <dgm:cxn modelId="{4AE4CEA8-F761-4C43-BB4B-44461DE2CF8E}" type="presParOf" srcId="{2E4DF91B-2905-45D4-B83C-AE143E2615E6}" destId="{2A2848FA-E13D-4E37-9EFA-29A7411E2C37}" srcOrd="0" destOrd="0" presId="urn:microsoft.com/office/officeart/2018/2/layout/IconVerticalSolidList"/>
    <dgm:cxn modelId="{FED26C88-6024-4AAA-B389-BF576467AD03}" type="presParOf" srcId="{2E4DF91B-2905-45D4-B83C-AE143E2615E6}" destId="{626E2B70-0F3B-4CDC-897E-6D79FDE4E71E}" srcOrd="1" destOrd="0" presId="urn:microsoft.com/office/officeart/2018/2/layout/IconVerticalSolidList"/>
    <dgm:cxn modelId="{ADADE223-D3F9-4924-B6B0-FD02F5B56BF0}" type="presParOf" srcId="{2E4DF91B-2905-45D4-B83C-AE143E2615E6}" destId="{111B9A89-FE13-4BDA-A090-7A6162FED230}" srcOrd="2" destOrd="0" presId="urn:microsoft.com/office/officeart/2018/2/layout/IconVerticalSolidList"/>
    <dgm:cxn modelId="{D7DC2F6B-87EF-464A-A773-7A475B1D71C4}" type="presParOf" srcId="{2E4DF91B-2905-45D4-B83C-AE143E2615E6}" destId="{2264C61A-11A9-446D-A3B4-E697E6EAD2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41306-DA85-41D0-AC77-3E4F212DF643}">
      <dsp:nvSpPr>
        <dsp:cNvPr id="0" name=""/>
        <dsp:cNvSpPr/>
      </dsp:nvSpPr>
      <dsp:spPr>
        <a:xfrm>
          <a:off x="0" y="2215"/>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901B6-56B0-49B1-8177-FD797AE484DB}">
      <dsp:nvSpPr>
        <dsp:cNvPr id="0" name=""/>
        <dsp:cNvSpPr/>
      </dsp:nvSpPr>
      <dsp:spPr>
        <a:xfrm>
          <a:off x="339712" y="254894"/>
          <a:ext cx="617659" cy="617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AF99CD-05D9-4E2A-83ED-B3E04BEB5C79}">
      <dsp:nvSpPr>
        <dsp:cNvPr id="0" name=""/>
        <dsp:cNvSpPr/>
      </dsp:nvSpPr>
      <dsp:spPr>
        <a:xfrm>
          <a:off x="1297085" y="2215"/>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Project summary</a:t>
          </a:r>
        </a:p>
      </dsp:txBody>
      <dsp:txXfrm>
        <a:off x="1297085" y="2215"/>
        <a:ext cx="5354167" cy="1123017"/>
      </dsp:txXfrm>
    </dsp:sp>
    <dsp:sp modelId="{6F3AA267-F71E-47E0-9435-E929C6EFE920}">
      <dsp:nvSpPr>
        <dsp:cNvPr id="0" name=""/>
        <dsp:cNvSpPr/>
      </dsp:nvSpPr>
      <dsp:spPr>
        <a:xfrm>
          <a:off x="0" y="1405987"/>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9A4D1-3B65-4B33-B230-DB1A3BE38BB9}">
      <dsp:nvSpPr>
        <dsp:cNvPr id="0" name=""/>
        <dsp:cNvSpPr/>
      </dsp:nvSpPr>
      <dsp:spPr>
        <a:xfrm>
          <a:off x="339712" y="1658666"/>
          <a:ext cx="617659" cy="617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094390-AAD5-4069-B8DD-B6FB6B272443}">
      <dsp:nvSpPr>
        <dsp:cNvPr id="0" name=""/>
        <dsp:cNvSpPr/>
      </dsp:nvSpPr>
      <dsp:spPr>
        <a:xfrm>
          <a:off x="1297085" y="1405987"/>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Project analysis</a:t>
          </a:r>
        </a:p>
      </dsp:txBody>
      <dsp:txXfrm>
        <a:off x="1297085" y="1405987"/>
        <a:ext cx="5354167" cy="1123017"/>
      </dsp:txXfrm>
    </dsp:sp>
    <dsp:sp modelId="{B242E1F8-C374-49FB-BCBC-A7D77CFACC2E}">
      <dsp:nvSpPr>
        <dsp:cNvPr id="0" name=""/>
        <dsp:cNvSpPr/>
      </dsp:nvSpPr>
      <dsp:spPr>
        <a:xfrm>
          <a:off x="0" y="2809759"/>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627D8-8141-4487-921E-1A8DC7E289BC}">
      <dsp:nvSpPr>
        <dsp:cNvPr id="0" name=""/>
        <dsp:cNvSpPr/>
      </dsp:nvSpPr>
      <dsp:spPr>
        <a:xfrm>
          <a:off x="339712" y="3062438"/>
          <a:ext cx="617659" cy="617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393DBD-1F35-4A05-8BA0-4C1CCECB0292}">
      <dsp:nvSpPr>
        <dsp:cNvPr id="0" name=""/>
        <dsp:cNvSpPr/>
      </dsp:nvSpPr>
      <dsp:spPr>
        <a:xfrm>
          <a:off x="1297085" y="2809759"/>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rtl="0">
            <a:lnSpc>
              <a:spcPct val="90000"/>
            </a:lnSpc>
            <a:spcBef>
              <a:spcPct val="0"/>
            </a:spcBef>
            <a:spcAft>
              <a:spcPct val="35000"/>
            </a:spcAft>
            <a:buNone/>
          </a:pPr>
          <a:r>
            <a:rPr lang="en-US" sz="2200" kern="1200"/>
            <a:t>Challenge with the dataset</a:t>
          </a:r>
        </a:p>
      </dsp:txBody>
      <dsp:txXfrm>
        <a:off x="1297085" y="2809759"/>
        <a:ext cx="5354167" cy="1123017"/>
      </dsp:txXfrm>
    </dsp:sp>
    <dsp:sp modelId="{2A2848FA-E13D-4E37-9EFA-29A7411E2C37}">
      <dsp:nvSpPr>
        <dsp:cNvPr id="0" name=""/>
        <dsp:cNvSpPr/>
      </dsp:nvSpPr>
      <dsp:spPr>
        <a:xfrm>
          <a:off x="0" y="4213530"/>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E2B70-0F3B-4CDC-897E-6D79FDE4E71E}">
      <dsp:nvSpPr>
        <dsp:cNvPr id="0" name=""/>
        <dsp:cNvSpPr/>
      </dsp:nvSpPr>
      <dsp:spPr>
        <a:xfrm>
          <a:off x="339712" y="4466209"/>
          <a:ext cx="617659" cy="617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64C61A-11A9-446D-A3B4-E697E6EAD24B}">
      <dsp:nvSpPr>
        <dsp:cNvPr id="0" name=""/>
        <dsp:cNvSpPr/>
      </dsp:nvSpPr>
      <dsp:spPr>
        <a:xfrm>
          <a:off x="1297085" y="4213530"/>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Project </a:t>
          </a:r>
          <a:r>
            <a:rPr lang="en-US" sz="2200" kern="1200">
              <a:latin typeface="Century Gothic"/>
            </a:rPr>
            <a:t>output</a:t>
          </a:r>
          <a:r>
            <a:rPr lang="en-US" sz="2200" kern="1200"/>
            <a:t> </a:t>
          </a:r>
        </a:p>
      </dsp:txBody>
      <dsp:txXfrm>
        <a:off x="1297085" y="4213530"/>
        <a:ext cx="5354167" cy="11230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55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3525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8377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303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0303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628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261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36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347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27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6904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40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93061504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3" r:id="rId7"/>
    <p:sldLayoutId id="2147483714" r:id="rId8"/>
    <p:sldLayoutId id="2147483715" r:id="rId9"/>
    <p:sldLayoutId id="2147483716" r:id="rId10"/>
    <p:sldLayoutId id="2147483717" r:id="rId11"/>
    <p:sldLayoutId id="2147483719"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8" name="Rectangle 2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838201" y="643467"/>
            <a:ext cx="3888526" cy="1800526"/>
          </a:xfrm>
        </p:spPr>
        <p:txBody>
          <a:bodyPr vert="horz" lIns="91440" tIns="45720" rIns="91440" bIns="45720" rtlCol="0" anchor="ctr">
            <a:normAutofit/>
          </a:bodyPr>
          <a:lstStyle/>
          <a:p>
            <a:r>
              <a:rPr lang="en-US" sz="4000" i="1"/>
              <a:t>IMDB Ratings</a:t>
            </a:r>
          </a:p>
        </p:txBody>
      </p:sp>
      <p:sp>
        <p:nvSpPr>
          <p:cNvPr id="3" name="Subtitle 2"/>
          <p:cNvSpPr>
            <a:spLocks noGrp="1"/>
          </p:cNvSpPr>
          <p:nvPr>
            <p:ph type="subTitle" idx="1"/>
          </p:nvPr>
        </p:nvSpPr>
        <p:spPr>
          <a:xfrm>
            <a:off x="838201" y="2623381"/>
            <a:ext cx="3888528" cy="3553581"/>
          </a:xfrm>
        </p:spPr>
        <p:txBody>
          <a:bodyPr vert="horz" lIns="91440" tIns="45720" rIns="91440" bIns="45720" rtlCol="0" anchor="t">
            <a:normAutofit/>
          </a:bodyPr>
          <a:lstStyle/>
          <a:p>
            <a:r>
              <a:rPr lang="en-US" sz="2000"/>
              <a:t>Group 9:</a:t>
            </a:r>
            <a:endParaRPr lang="en-US"/>
          </a:p>
          <a:p>
            <a:pPr indent="-228600">
              <a:buFont typeface="Arial" panose="020B0604020202020204" pitchFamily="34" charset="0"/>
              <a:buChar char="•"/>
            </a:pPr>
            <a:r>
              <a:rPr lang="en-US" sz="2000"/>
              <a:t> Davin </a:t>
            </a:r>
            <a:r>
              <a:rPr lang="en-US" sz="2000" err="1"/>
              <a:t>Chaltu</a:t>
            </a:r>
          </a:p>
          <a:p>
            <a:pPr indent="-228600">
              <a:buFont typeface="Arial" panose="020B0604020202020204" pitchFamily="34" charset="0"/>
              <a:buChar char="•"/>
            </a:pPr>
            <a:r>
              <a:rPr lang="en-US" sz="2000"/>
              <a:t> </a:t>
            </a:r>
            <a:r>
              <a:rPr lang="en-US" sz="2000" err="1"/>
              <a:t>Ketrine</a:t>
            </a:r>
            <a:r>
              <a:rPr lang="en-US" sz="2000"/>
              <a:t> Fernanda</a:t>
            </a:r>
          </a:p>
          <a:p>
            <a:pPr indent="-228600">
              <a:buFont typeface="Arial" panose="020B0604020202020204" pitchFamily="34" charset="0"/>
              <a:buChar char="•"/>
            </a:pPr>
            <a:r>
              <a:rPr lang="en-US" sz="2000"/>
              <a:t> Kenny Li</a:t>
            </a:r>
          </a:p>
          <a:p>
            <a:pPr indent="-228600">
              <a:buFont typeface="Arial" panose="020B0604020202020204" pitchFamily="34" charset="0"/>
              <a:buChar char="•"/>
            </a:pPr>
            <a:r>
              <a:rPr lang="en-US" sz="2000"/>
              <a:t> Vivian Musleh</a:t>
            </a:r>
          </a:p>
          <a:p>
            <a:pPr indent="-228600">
              <a:buFont typeface="Arial" panose="020B0604020202020204" pitchFamily="34" charset="0"/>
              <a:buChar char="•"/>
            </a:pPr>
            <a:r>
              <a:rPr lang="en-US" sz="2000"/>
              <a:t> Yancy Victoriano</a:t>
            </a:r>
          </a:p>
          <a:p>
            <a:pPr marL="342900" indent="-228600">
              <a:buFont typeface="Arial" panose="020B0604020202020204" pitchFamily="34" charset="0"/>
              <a:buChar char="•"/>
            </a:pPr>
            <a:endParaRPr lang="en-US" sz="2000"/>
          </a:p>
        </p:txBody>
      </p:sp>
      <p:pic>
        <p:nvPicPr>
          <p:cNvPr id="5" name="Picture 5" descr="Seats with people at the movies">
            <a:extLst>
              <a:ext uri="{FF2B5EF4-FFF2-40B4-BE49-F238E27FC236}">
                <a16:creationId xmlns:a16="http://schemas.microsoft.com/office/drawing/2014/main" id="{C98EF2BF-0E35-4D5F-9853-20A793FEC9B8}"/>
              </a:ext>
            </a:extLst>
          </p:cNvPr>
          <p:cNvPicPr>
            <a:picLocks noChangeAspect="1"/>
          </p:cNvPicPr>
          <p:nvPr/>
        </p:nvPicPr>
        <p:blipFill>
          <a:blip r:embed="rId2"/>
          <a:stretch>
            <a:fillRect/>
          </a:stretch>
        </p:blipFill>
        <p:spPr>
          <a:xfrm>
            <a:off x="6678879" y="1548242"/>
            <a:ext cx="4726640" cy="31519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8924C2B1-88FA-4CF4-BD1F-5D28D1C4E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27">
            <a:extLst>
              <a:ext uri="{FF2B5EF4-FFF2-40B4-BE49-F238E27FC236}">
                <a16:creationId xmlns:a16="http://schemas.microsoft.com/office/drawing/2014/main" id="{7570417A-7407-4A6F-917D-81620D4A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
            <a:ext cx="12192000" cy="6857975"/>
          </a:xfrm>
          <a:custGeom>
            <a:avLst/>
            <a:gdLst>
              <a:gd name="connsiteX0" fmla="*/ 3920455 w 12192000"/>
              <a:gd name="connsiteY0" fmla="*/ 397153 h 6857975"/>
              <a:gd name="connsiteX1" fmla="*/ 3785237 w 12192000"/>
              <a:gd name="connsiteY1" fmla="*/ 590483 h 6857975"/>
              <a:gd name="connsiteX2" fmla="*/ 3748941 w 12192000"/>
              <a:gd name="connsiteY2" fmla="*/ 553087 h 6857975"/>
              <a:gd name="connsiteX3" fmla="*/ 3719976 w 12192000"/>
              <a:gd name="connsiteY3" fmla="*/ 483058 h 6857975"/>
              <a:gd name="connsiteX4" fmla="*/ 3644451 w 12192000"/>
              <a:gd name="connsiteY4" fmla="*/ 803129 h 6857975"/>
              <a:gd name="connsiteX5" fmla="*/ 3527495 w 12192000"/>
              <a:gd name="connsiteY5" fmla="*/ 1152531 h 6857975"/>
              <a:gd name="connsiteX6" fmla="*/ 3499996 w 12192000"/>
              <a:gd name="connsiteY6" fmla="*/ 1222558 h 6857975"/>
              <a:gd name="connsiteX7" fmla="*/ 3486798 w 12192000"/>
              <a:gd name="connsiteY7" fmla="*/ 1139700 h 6857975"/>
              <a:gd name="connsiteX8" fmla="*/ 3480198 w 12192000"/>
              <a:gd name="connsiteY8" fmla="*/ 1074072 h 6857975"/>
              <a:gd name="connsiteX9" fmla="*/ 3429235 w 12192000"/>
              <a:gd name="connsiteY9" fmla="*/ 957116 h 6857975"/>
              <a:gd name="connsiteX10" fmla="*/ 3450134 w 12192000"/>
              <a:gd name="connsiteY10" fmla="*/ 542087 h 6857975"/>
              <a:gd name="connsiteX11" fmla="*/ 3368009 w 12192000"/>
              <a:gd name="connsiteY11" fmla="*/ 631546 h 6857975"/>
              <a:gd name="connsiteX12" fmla="*/ 3326945 w 12192000"/>
              <a:gd name="connsiteY12" fmla="*/ 737502 h 6857975"/>
              <a:gd name="connsiteX13" fmla="*/ 3284049 w 12192000"/>
              <a:gd name="connsiteY13" fmla="*/ 596715 h 6857975"/>
              <a:gd name="connsiteX14" fmla="*/ 3227222 w 12192000"/>
              <a:gd name="connsiteY14" fmla="*/ 882689 h 6857975"/>
              <a:gd name="connsiteX15" fmla="*/ 3141796 w 12192000"/>
              <a:gd name="connsiteY15" fmla="*/ 815228 h 6857975"/>
              <a:gd name="connsiteX16" fmla="*/ 2880387 w 12192000"/>
              <a:gd name="connsiteY16" fmla="*/ 1375078 h 6857975"/>
              <a:gd name="connsiteX17" fmla="*/ 2770396 w 12192000"/>
              <a:gd name="connsiteY17" fmla="*/ 1747210 h 6857975"/>
              <a:gd name="connsiteX18" fmla="*/ 2776629 w 12192000"/>
              <a:gd name="connsiteY18" fmla="*/ 1604590 h 6857975"/>
              <a:gd name="connsiteX19" fmla="*/ 2714301 w 12192000"/>
              <a:gd name="connsiteY19" fmla="*/ 874623 h 6857975"/>
              <a:gd name="connsiteX20" fmla="*/ 2693037 w 12192000"/>
              <a:gd name="connsiteY20" fmla="*/ 802764 h 6857975"/>
              <a:gd name="connsiteX21" fmla="*/ 2565082 w 12192000"/>
              <a:gd name="connsiteY21" fmla="*/ 1309085 h 6857975"/>
              <a:gd name="connsiteX22" fmla="*/ 2495422 w 12192000"/>
              <a:gd name="connsiteY22" fmla="*/ 1111834 h 6857975"/>
              <a:gd name="connsiteX23" fmla="*/ 2470857 w 12192000"/>
              <a:gd name="connsiteY23" fmla="*/ 1066373 h 6857975"/>
              <a:gd name="connsiteX24" fmla="*/ 2424662 w 12192000"/>
              <a:gd name="connsiteY24" fmla="*/ 1109634 h 6857975"/>
              <a:gd name="connsiteX25" fmla="*/ 2385064 w 12192000"/>
              <a:gd name="connsiteY25" fmla="*/ 1216692 h 6857975"/>
              <a:gd name="connsiteX26" fmla="*/ 2427961 w 12192000"/>
              <a:gd name="connsiteY26" fmla="*/ 926685 h 6857975"/>
              <a:gd name="connsiteX27" fmla="*/ 2352435 w 12192000"/>
              <a:gd name="connsiteY27" fmla="*/ 949050 h 6857975"/>
              <a:gd name="connsiteX28" fmla="*/ 2279108 w 12192000"/>
              <a:gd name="connsiteY28" fmla="*/ 921920 h 6857975"/>
              <a:gd name="connsiteX29" fmla="*/ 2206147 w 12192000"/>
              <a:gd name="connsiteY29" fmla="*/ 1086171 h 6857975"/>
              <a:gd name="connsiteX30" fmla="*/ 2053996 w 12192000"/>
              <a:gd name="connsiteY30" fmla="*/ 1316050 h 6857975"/>
              <a:gd name="connsiteX31" fmla="*/ 1965270 w 12192000"/>
              <a:gd name="connsiteY31" fmla="*/ 1545562 h 6857975"/>
              <a:gd name="connsiteX32" fmla="*/ 1884976 w 12192000"/>
              <a:gd name="connsiteY32" fmla="*/ 1735111 h 6857975"/>
              <a:gd name="connsiteX33" fmla="*/ 1882044 w 12192000"/>
              <a:gd name="connsiteY33" fmla="*/ 1560595 h 6857975"/>
              <a:gd name="connsiteX34" fmla="*/ 1754455 w 12192000"/>
              <a:gd name="connsiteY34" fmla="*/ 1854267 h 6857975"/>
              <a:gd name="connsiteX35" fmla="*/ 1748956 w 12192000"/>
              <a:gd name="connsiteY35" fmla="*/ 1898263 h 6857975"/>
              <a:gd name="connsiteX36" fmla="*/ 1686629 w 12192000"/>
              <a:gd name="connsiteY36" fmla="*/ 2366821 h 6857975"/>
              <a:gd name="connsiteX37" fmla="*/ 1640800 w 12192000"/>
              <a:gd name="connsiteY37" fmla="*/ 2458481 h 6857975"/>
              <a:gd name="connsiteX38" fmla="*/ 1618068 w 12192000"/>
              <a:gd name="connsiteY38" fmla="*/ 2355090 h 6857975"/>
              <a:gd name="connsiteX39" fmla="*/ 1614035 w 12192000"/>
              <a:gd name="connsiteY39" fmla="*/ 2007887 h 6857975"/>
              <a:gd name="connsiteX40" fmla="*/ 1569673 w 12192000"/>
              <a:gd name="connsiteY40" fmla="*/ 2244733 h 6857975"/>
              <a:gd name="connsiteX41" fmla="*/ 1520910 w 12192000"/>
              <a:gd name="connsiteY41" fmla="*/ 1988821 h 6857975"/>
              <a:gd name="connsiteX42" fmla="*/ 1460415 w 12192000"/>
              <a:gd name="connsiteY42" fmla="*/ 1928694 h 6857975"/>
              <a:gd name="connsiteX43" fmla="*/ 1412020 w 12192000"/>
              <a:gd name="connsiteY43" fmla="*/ 1973423 h 6857975"/>
              <a:gd name="connsiteX44" fmla="*/ 1370591 w 12192000"/>
              <a:gd name="connsiteY44" fmla="*/ 2132909 h 6857975"/>
              <a:gd name="connsiteX45" fmla="*/ 1302396 w 12192000"/>
              <a:gd name="connsiteY45" fmla="*/ 2296061 h 6857975"/>
              <a:gd name="connsiteX46" fmla="*/ 1236035 w 12192000"/>
              <a:gd name="connsiteY46" fmla="*/ 2816314 h 6857975"/>
              <a:gd name="connsiteX47" fmla="*/ 1232736 w 12192000"/>
              <a:gd name="connsiteY47" fmla="*/ 3161316 h 6857975"/>
              <a:gd name="connsiteX48" fmla="*/ 1245202 w 12192000"/>
              <a:gd name="connsiteY48" fmla="*/ 3821989 h 6857975"/>
              <a:gd name="connsiteX49" fmla="*/ 1328428 w 12192000"/>
              <a:gd name="connsiteY49" fmla="*/ 4433534 h 6857975"/>
              <a:gd name="connsiteX50" fmla="*/ 1458216 w 12192000"/>
              <a:gd name="connsiteY50" fmla="*/ 5435176 h 6857975"/>
              <a:gd name="connsiteX51" fmla="*/ 1621367 w 12192000"/>
              <a:gd name="connsiteY51" fmla="*/ 6042688 h 6857975"/>
              <a:gd name="connsiteX52" fmla="*/ 1665730 w 12192000"/>
              <a:gd name="connsiteY52" fmla="*/ 6121515 h 6857975"/>
              <a:gd name="connsiteX53" fmla="*/ 1736857 w 12192000"/>
              <a:gd name="connsiteY53" fmla="*/ 6099150 h 6857975"/>
              <a:gd name="connsiteX54" fmla="*/ 1741624 w 12192000"/>
              <a:gd name="connsiteY54" fmla="*/ 5960930 h 6857975"/>
              <a:gd name="connsiteX55" fmla="*/ 1804317 w 12192000"/>
              <a:gd name="connsiteY55" fmla="*/ 6034989 h 6857975"/>
              <a:gd name="connsiteX56" fmla="*/ 1828882 w 12192000"/>
              <a:gd name="connsiteY56" fmla="*/ 5868538 h 6857975"/>
              <a:gd name="connsiteX57" fmla="*/ 1860413 w 12192000"/>
              <a:gd name="connsiteY57" fmla="*/ 5889802 h 6857975"/>
              <a:gd name="connsiteX58" fmla="*/ 1890844 w 12192000"/>
              <a:gd name="connsiteY58" fmla="*/ 5911433 h 6857975"/>
              <a:gd name="connsiteX59" fmla="*/ 1928607 w 12192000"/>
              <a:gd name="connsiteY59" fmla="*/ 5595029 h 6857975"/>
              <a:gd name="connsiteX60" fmla="*/ 2098723 w 12192000"/>
              <a:gd name="connsiteY60" fmla="*/ 5963862 h 6857975"/>
              <a:gd name="connsiteX61" fmla="*/ 2161785 w 12192000"/>
              <a:gd name="connsiteY61" fmla="*/ 5894569 h 6857975"/>
              <a:gd name="connsiteX62" fmla="*/ 2295607 w 12192000"/>
              <a:gd name="connsiteY62" fmla="*/ 6106849 h 6857975"/>
              <a:gd name="connsiteX63" fmla="*/ 2452158 w 12192000"/>
              <a:gd name="connsiteY63" fmla="*/ 6278068 h 6857975"/>
              <a:gd name="connsiteX64" fmla="*/ 2644275 w 12192000"/>
              <a:gd name="connsiteY64" fmla="*/ 6371925 h 6857975"/>
              <a:gd name="connsiteX65" fmla="*/ 2729334 w 12192000"/>
              <a:gd name="connsiteY65" fmla="*/ 6404923 h 6857975"/>
              <a:gd name="connsiteX66" fmla="*/ 2818424 w 12192000"/>
              <a:gd name="connsiteY66" fmla="*/ 6433886 h 6857975"/>
              <a:gd name="connsiteX67" fmla="*/ 2897618 w 12192000"/>
              <a:gd name="connsiteY67" fmla="*/ 6378525 h 6857975"/>
              <a:gd name="connsiteX68" fmla="*/ 2997343 w 12192000"/>
              <a:gd name="connsiteY68" fmla="*/ 6341128 h 6857975"/>
              <a:gd name="connsiteX69" fmla="*/ 3061136 w 12192000"/>
              <a:gd name="connsiteY69" fmla="*/ 6371925 h 6857975"/>
              <a:gd name="connsiteX70" fmla="*/ 3197156 w 12192000"/>
              <a:gd name="connsiteY70" fmla="*/ 6369725 h 6857975"/>
              <a:gd name="connsiteX71" fmla="*/ 3258752 w 12192000"/>
              <a:gd name="connsiteY71" fmla="*/ 6346262 h 6857975"/>
              <a:gd name="connsiteX72" fmla="*/ 3390739 w 12192000"/>
              <a:gd name="connsiteY72" fmla="*/ 6275501 h 6857975"/>
              <a:gd name="connsiteX73" fmla="*/ 3415303 w 12192000"/>
              <a:gd name="connsiteY73" fmla="*/ 6217207 h 6857975"/>
              <a:gd name="connsiteX74" fmla="*/ 3454901 w 12192000"/>
              <a:gd name="connsiteY74" fmla="*/ 6257536 h 6857975"/>
              <a:gd name="connsiteX75" fmla="*/ 3730609 w 12192000"/>
              <a:gd name="connsiteY75" fmla="*/ 6293466 h 6857975"/>
              <a:gd name="connsiteX76" fmla="*/ 4033447 w 12192000"/>
              <a:gd name="connsiteY76" fmla="*/ 6257169 h 6857975"/>
              <a:gd name="connsiteX77" fmla="*/ 4269559 w 12192000"/>
              <a:gd name="connsiteY77" fmla="*/ 6349928 h 6857975"/>
              <a:gd name="connsiteX78" fmla="*/ 4352051 w 12192000"/>
              <a:gd name="connsiteY78" fmla="*/ 6307765 h 6857975"/>
              <a:gd name="connsiteX79" fmla="*/ 4461308 w 12192000"/>
              <a:gd name="connsiteY79" fmla="*/ 6419954 h 6857975"/>
              <a:gd name="connsiteX80" fmla="*/ 4588897 w 12192000"/>
              <a:gd name="connsiteY80" fmla="*/ 6310697 h 6857975"/>
              <a:gd name="connsiteX81" fmla="*/ 4786879 w 12192000"/>
              <a:gd name="connsiteY81" fmla="*/ 6130314 h 6857975"/>
              <a:gd name="connsiteX82" fmla="*/ 5700163 w 12192000"/>
              <a:gd name="connsiteY82" fmla="*/ 5953963 h 6857975"/>
              <a:gd name="connsiteX83" fmla="*/ 5964139 w 12192000"/>
              <a:gd name="connsiteY83" fmla="*/ 5720051 h 6857975"/>
              <a:gd name="connsiteX84" fmla="*/ 6060563 w 12192000"/>
              <a:gd name="connsiteY84" fmla="*/ 4128861 h 6857975"/>
              <a:gd name="connsiteX85" fmla="*/ 5772757 w 12192000"/>
              <a:gd name="connsiteY85" fmla="*/ 3023096 h 6857975"/>
              <a:gd name="connsiteX86" fmla="*/ 5733159 w 12192000"/>
              <a:gd name="connsiteY86" fmla="*/ 3138951 h 6857975"/>
              <a:gd name="connsiteX87" fmla="*/ 5723994 w 12192000"/>
              <a:gd name="connsiteY87" fmla="*/ 3042160 h 6857975"/>
              <a:gd name="connsiteX88" fmla="*/ 5578440 w 12192000"/>
              <a:gd name="connsiteY88" fmla="*/ 2303395 h 6857975"/>
              <a:gd name="connsiteX89" fmla="*/ 5135547 w 12192000"/>
              <a:gd name="connsiteY89" fmla="*/ 1687817 h 6857975"/>
              <a:gd name="connsiteX90" fmla="*/ 5096317 w 12192000"/>
              <a:gd name="connsiteY90" fmla="*/ 1582226 h 6857975"/>
              <a:gd name="connsiteX91" fmla="*/ 5009060 w 12192000"/>
              <a:gd name="connsiteY91" fmla="*/ 1152898 h 6857975"/>
              <a:gd name="connsiteX92" fmla="*/ 4935365 w 12192000"/>
              <a:gd name="connsiteY92" fmla="*/ 1042175 h 6857975"/>
              <a:gd name="connsiteX93" fmla="*/ 4936099 w 12192000"/>
              <a:gd name="connsiteY93" fmla="*/ 1323017 h 6857975"/>
              <a:gd name="connsiteX94" fmla="*/ 4760481 w 12192000"/>
              <a:gd name="connsiteY94" fmla="*/ 935852 h 6857975"/>
              <a:gd name="connsiteX95" fmla="*/ 4711352 w 12192000"/>
              <a:gd name="connsiteY95" fmla="*/ 505056 h 6857975"/>
              <a:gd name="connsiteX96" fmla="*/ 4668455 w 12192000"/>
              <a:gd name="connsiteY96" fmla="*/ 514955 h 6857975"/>
              <a:gd name="connsiteX97" fmla="*/ 4540135 w 12192000"/>
              <a:gd name="connsiteY97" fmla="*/ 895887 h 6857975"/>
              <a:gd name="connsiteX98" fmla="*/ 4521071 w 12192000"/>
              <a:gd name="connsiteY98" fmla="*/ 1057208 h 6857975"/>
              <a:gd name="connsiteX99" fmla="*/ 4475974 w 12192000"/>
              <a:gd name="connsiteY99" fmla="*/ 1008810 h 6857975"/>
              <a:gd name="connsiteX100" fmla="*/ 4453242 w 12192000"/>
              <a:gd name="connsiteY100" fmla="*/ 1061606 h 6857975"/>
              <a:gd name="connsiteX101" fmla="*/ 4186334 w 12192000"/>
              <a:gd name="connsiteY101" fmla="*/ 435030 h 6857975"/>
              <a:gd name="connsiteX102" fmla="*/ 4190732 w 12192000"/>
              <a:gd name="connsiteY102" fmla="*/ 516423 h 6857975"/>
              <a:gd name="connsiteX103" fmla="*/ 4116306 w 12192000"/>
              <a:gd name="connsiteY103" fmla="*/ 838693 h 6857975"/>
              <a:gd name="connsiteX104" fmla="*/ 3968554 w 12192000"/>
              <a:gd name="connsiteY104" fmla="*/ 481959 h 6857975"/>
              <a:gd name="connsiteX105" fmla="*/ 3939222 w 12192000"/>
              <a:gd name="connsiteY105" fmla="*/ 398733 h 6857975"/>
              <a:gd name="connsiteX106" fmla="*/ 3920455 w 12192000"/>
              <a:gd name="connsiteY106" fmla="*/ 397153 h 6857975"/>
              <a:gd name="connsiteX107" fmla="*/ 8105285 w 12192000"/>
              <a:gd name="connsiteY107" fmla="*/ 396820 h 6857975"/>
              <a:gd name="connsiteX108" fmla="*/ 8016195 w 12192000"/>
              <a:gd name="connsiteY108" fmla="*/ 425783 h 6857975"/>
              <a:gd name="connsiteX109" fmla="*/ 7931136 w 12192000"/>
              <a:gd name="connsiteY109" fmla="*/ 458781 h 6857975"/>
              <a:gd name="connsiteX110" fmla="*/ 7739019 w 12192000"/>
              <a:gd name="connsiteY110" fmla="*/ 552638 h 6857975"/>
              <a:gd name="connsiteX111" fmla="*/ 7582468 w 12192000"/>
              <a:gd name="connsiteY111" fmla="*/ 723857 h 6857975"/>
              <a:gd name="connsiteX112" fmla="*/ 7448646 w 12192000"/>
              <a:gd name="connsiteY112" fmla="*/ 936137 h 6857975"/>
              <a:gd name="connsiteX113" fmla="*/ 7385584 w 12192000"/>
              <a:gd name="connsiteY113" fmla="*/ 866844 h 6857975"/>
              <a:gd name="connsiteX114" fmla="*/ 7215468 w 12192000"/>
              <a:gd name="connsiteY114" fmla="*/ 1235677 h 6857975"/>
              <a:gd name="connsiteX115" fmla="*/ 7177705 w 12192000"/>
              <a:gd name="connsiteY115" fmla="*/ 919273 h 6857975"/>
              <a:gd name="connsiteX116" fmla="*/ 7147274 w 12192000"/>
              <a:gd name="connsiteY116" fmla="*/ 940904 h 6857975"/>
              <a:gd name="connsiteX117" fmla="*/ 7115743 w 12192000"/>
              <a:gd name="connsiteY117" fmla="*/ 962168 h 6857975"/>
              <a:gd name="connsiteX118" fmla="*/ 7091178 w 12192000"/>
              <a:gd name="connsiteY118" fmla="*/ 795717 h 6857975"/>
              <a:gd name="connsiteX119" fmla="*/ 7028485 w 12192000"/>
              <a:gd name="connsiteY119" fmla="*/ 869776 h 6857975"/>
              <a:gd name="connsiteX120" fmla="*/ 7023718 w 12192000"/>
              <a:gd name="connsiteY120" fmla="*/ 731556 h 6857975"/>
              <a:gd name="connsiteX121" fmla="*/ 6952591 w 12192000"/>
              <a:gd name="connsiteY121" fmla="*/ 709191 h 6857975"/>
              <a:gd name="connsiteX122" fmla="*/ 6908228 w 12192000"/>
              <a:gd name="connsiteY122" fmla="*/ 788018 h 6857975"/>
              <a:gd name="connsiteX123" fmla="*/ 6745077 w 12192000"/>
              <a:gd name="connsiteY123" fmla="*/ 1395530 h 6857975"/>
              <a:gd name="connsiteX124" fmla="*/ 6615289 w 12192000"/>
              <a:gd name="connsiteY124" fmla="*/ 2397172 h 6857975"/>
              <a:gd name="connsiteX125" fmla="*/ 6532063 w 12192000"/>
              <a:gd name="connsiteY125" fmla="*/ 3008717 h 6857975"/>
              <a:gd name="connsiteX126" fmla="*/ 6519597 w 12192000"/>
              <a:gd name="connsiteY126" fmla="*/ 3669390 h 6857975"/>
              <a:gd name="connsiteX127" fmla="*/ 6522896 w 12192000"/>
              <a:gd name="connsiteY127" fmla="*/ 4014392 h 6857975"/>
              <a:gd name="connsiteX128" fmla="*/ 6589257 w 12192000"/>
              <a:gd name="connsiteY128" fmla="*/ 4534645 h 6857975"/>
              <a:gd name="connsiteX129" fmla="*/ 6657452 w 12192000"/>
              <a:gd name="connsiteY129" fmla="*/ 4697797 h 6857975"/>
              <a:gd name="connsiteX130" fmla="*/ 6698881 w 12192000"/>
              <a:gd name="connsiteY130" fmla="*/ 4857283 h 6857975"/>
              <a:gd name="connsiteX131" fmla="*/ 6747276 w 12192000"/>
              <a:gd name="connsiteY131" fmla="*/ 4902012 h 6857975"/>
              <a:gd name="connsiteX132" fmla="*/ 6807771 w 12192000"/>
              <a:gd name="connsiteY132" fmla="*/ 4841885 h 6857975"/>
              <a:gd name="connsiteX133" fmla="*/ 6856534 w 12192000"/>
              <a:gd name="connsiteY133" fmla="*/ 4585973 h 6857975"/>
              <a:gd name="connsiteX134" fmla="*/ 6900896 w 12192000"/>
              <a:gd name="connsiteY134" fmla="*/ 4822819 h 6857975"/>
              <a:gd name="connsiteX135" fmla="*/ 6904929 w 12192000"/>
              <a:gd name="connsiteY135" fmla="*/ 4475616 h 6857975"/>
              <a:gd name="connsiteX136" fmla="*/ 6927661 w 12192000"/>
              <a:gd name="connsiteY136" fmla="*/ 4372225 h 6857975"/>
              <a:gd name="connsiteX137" fmla="*/ 6973490 w 12192000"/>
              <a:gd name="connsiteY137" fmla="*/ 4463885 h 6857975"/>
              <a:gd name="connsiteX138" fmla="*/ 7035817 w 12192000"/>
              <a:gd name="connsiteY138" fmla="*/ 4932443 h 6857975"/>
              <a:gd name="connsiteX139" fmla="*/ 7041316 w 12192000"/>
              <a:gd name="connsiteY139" fmla="*/ 4976439 h 6857975"/>
              <a:gd name="connsiteX140" fmla="*/ 7168905 w 12192000"/>
              <a:gd name="connsiteY140" fmla="*/ 5270111 h 6857975"/>
              <a:gd name="connsiteX141" fmla="*/ 7171837 w 12192000"/>
              <a:gd name="connsiteY141" fmla="*/ 5095595 h 6857975"/>
              <a:gd name="connsiteX142" fmla="*/ 7252131 w 12192000"/>
              <a:gd name="connsiteY142" fmla="*/ 5285144 h 6857975"/>
              <a:gd name="connsiteX143" fmla="*/ 7340857 w 12192000"/>
              <a:gd name="connsiteY143" fmla="*/ 5514656 h 6857975"/>
              <a:gd name="connsiteX144" fmla="*/ 7493008 w 12192000"/>
              <a:gd name="connsiteY144" fmla="*/ 5744535 h 6857975"/>
              <a:gd name="connsiteX145" fmla="*/ 7565969 w 12192000"/>
              <a:gd name="connsiteY145" fmla="*/ 5908786 h 6857975"/>
              <a:gd name="connsiteX146" fmla="*/ 7639296 w 12192000"/>
              <a:gd name="connsiteY146" fmla="*/ 5881656 h 6857975"/>
              <a:gd name="connsiteX147" fmla="*/ 7714822 w 12192000"/>
              <a:gd name="connsiteY147" fmla="*/ 5904021 h 6857975"/>
              <a:gd name="connsiteX148" fmla="*/ 7671925 w 12192000"/>
              <a:gd name="connsiteY148" fmla="*/ 5614014 h 6857975"/>
              <a:gd name="connsiteX149" fmla="*/ 7711523 w 12192000"/>
              <a:gd name="connsiteY149" fmla="*/ 5721072 h 6857975"/>
              <a:gd name="connsiteX150" fmla="*/ 7757718 w 12192000"/>
              <a:gd name="connsiteY150" fmla="*/ 5764333 h 6857975"/>
              <a:gd name="connsiteX151" fmla="*/ 7782283 w 12192000"/>
              <a:gd name="connsiteY151" fmla="*/ 5718872 h 6857975"/>
              <a:gd name="connsiteX152" fmla="*/ 7851943 w 12192000"/>
              <a:gd name="connsiteY152" fmla="*/ 5521621 h 6857975"/>
              <a:gd name="connsiteX153" fmla="*/ 7979898 w 12192000"/>
              <a:gd name="connsiteY153" fmla="*/ 6027942 h 6857975"/>
              <a:gd name="connsiteX154" fmla="*/ 8001162 w 12192000"/>
              <a:gd name="connsiteY154" fmla="*/ 5956083 h 6857975"/>
              <a:gd name="connsiteX155" fmla="*/ 8063490 w 12192000"/>
              <a:gd name="connsiteY155" fmla="*/ 5226116 h 6857975"/>
              <a:gd name="connsiteX156" fmla="*/ 8057257 w 12192000"/>
              <a:gd name="connsiteY156" fmla="*/ 5083496 h 6857975"/>
              <a:gd name="connsiteX157" fmla="*/ 8167248 w 12192000"/>
              <a:gd name="connsiteY157" fmla="*/ 5455628 h 6857975"/>
              <a:gd name="connsiteX158" fmla="*/ 8428657 w 12192000"/>
              <a:gd name="connsiteY158" fmla="*/ 6015478 h 6857975"/>
              <a:gd name="connsiteX159" fmla="*/ 8514083 w 12192000"/>
              <a:gd name="connsiteY159" fmla="*/ 5948017 h 6857975"/>
              <a:gd name="connsiteX160" fmla="*/ 8570910 w 12192000"/>
              <a:gd name="connsiteY160" fmla="*/ 6233991 h 6857975"/>
              <a:gd name="connsiteX161" fmla="*/ 8613806 w 12192000"/>
              <a:gd name="connsiteY161" fmla="*/ 6093204 h 6857975"/>
              <a:gd name="connsiteX162" fmla="*/ 8654870 w 12192000"/>
              <a:gd name="connsiteY162" fmla="*/ 6199160 h 6857975"/>
              <a:gd name="connsiteX163" fmla="*/ 8736995 w 12192000"/>
              <a:gd name="connsiteY163" fmla="*/ 6288619 h 6857975"/>
              <a:gd name="connsiteX164" fmla="*/ 8716096 w 12192000"/>
              <a:gd name="connsiteY164" fmla="*/ 5873590 h 6857975"/>
              <a:gd name="connsiteX165" fmla="*/ 8767059 w 12192000"/>
              <a:gd name="connsiteY165" fmla="*/ 5756634 h 6857975"/>
              <a:gd name="connsiteX166" fmla="*/ 8773659 w 12192000"/>
              <a:gd name="connsiteY166" fmla="*/ 5691006 h 6857975"/>
              <a:gd name="connsiteX167" fmla="*/ 8786857 w 12192000"/>
              <a:gd name="connsiteY167" fmla="*/ 5608148 h 6857975"/>
              <a:gd name="connsiteX168" fmla="*/ 8814356 w 12192000"/>
              <a:gd name="connsiteY168" fmla="*/ 5678175 h 6857975"/>
              <a:gd name="connsiteX169" fmla="*/ 8931312 w 12192000"/>
              <a:gd name="connsiteY169" fmla="*/ 6027577 h 6857975"/>
              <a:gd name="connsiteX170" fmla="*/ 9006837 w 12192000"/>
              <a:gd name="connsiteY170" fmla="*/ 6347648 h 6857975"/>
              <a:gd name="connsiteX171" fmla="*/ 9035802 w 12192000"/>
              <a:gd name="connsiteY171" fmla="*/ 6277619 h 6857975"/>
              <a:gd name="connsiteX172" fmla="*/ 9072098 w 12192000"/>
              <a:gd name="connsiteY172" fmla="*/ 6240223 h 6857975"/>
              <a:gd name="connsiteX173" fmla="*/ 9226083 w 12192000"/>
              <a:gd name="connsiteY173" fmla="*/ 6431973 h 6857975"/>
              <a:gd name="connsiteX174" fmla="*/ 9255415 w 12192000"/>
              <a:gd name="connsiteY174" fmla="*/ 6348747 h 6857975"/>
              <a:gd name="connsiteX175" fmla="*/ 9403167 w 12192000"/>
              <a:gd name="connsiteY175" fmla="*/ 5992013 h 6857975"/>
              <a:gd name="connsiteX176" fmla="*/ 9477593 w 12192000"/>
              <a:gd name="connsiteY176" fmla="*/ 6314283 h 6857975"/>
              <a:gd name="connsiteX177" fmla="*/ 9473195 w 12192000"/>
              <a:gd name="connsiteY177" fmla="*/ 6395676 h 6857975"/>
              <a:gd name="connsiteX178" fmla="*/ 9740103 w 12192000"/>
              <a:gd name="connsiteY178" fmla="*/ 5769100 h 6857975"/>
              <a:gd name="connsiteX179" fmla="*/ 9762835 w 12192000"/>
              <a:gd name="connsiteY179" fmla="*/ 5821896 h 6857975"/>
              <a:gd name="connsiteX180" fmla="*/ 9807932 w 12192000"/>
              <a:gd name="connsiteY180" fmla="*/ 5773498 h 6857975"/>
              <a:gd name="connsiteX181" fmla="*/ 9826996 w 12192000"/>
              <a:gd name="connsiteY181" fmla="*/ 5934819 h 6857975"/>
              <a:gd name="connsiteX182" fmla="*/ 9955316 w 12192000"/>
              <a:gd name="connsiteY182" fmla="*/ 6315751 h 6857975"/>
              <a:gd name="connsiteX183" fmla="*/ 9998213 w 12192000"/>
              <a:gd name="connsiteY183" fmla="*/ 6325650 h 6857975"/>
              <a:gd name="connsiteX184" fmla="*/ 10047342 w 12192000"/>
              <a:gd name="connsiteY184" fmla="*/ 5894854 h 6857975"/>
              <a:gd name="connsiteX185" fmla="*/ 10222960 w 12192000"/>
              <a:gd name="connsiteY185" fmla="*/ 5507689 h 6857975"/>
              <a:gd name="connsiteX186" fmla="*/ 10222226 w 12192000"/>
              <a:gd name="connsiteY186" fmla="*/ 5788531 h 6857975"/>
              <a:gd name="connsiteX187" fmla="*/ 10295920 w 12192000"/>
              <a:gd name="connsiteY187" fmla="*/ 5677808 h 6857975"/>
              <a:gd name="connsiteX188" fmla="*/ 10383178 w 12192000"/>
              <a:gd name="connsiteY188" fmla="*/ 5248480 h 6857975"/>
              <a:gd name="connsiteX189" fmla="*/ 10422408 w 12192000"/>
              <a:gd name="connsiteY189" fmla="*/ 5142889 h 6857975"/>
              <a:gd name="connsiteX190" fmla="*/ 10865301 w 12192000"/>
              <a:gd name="connsiteY190" fmla="*/ 4527311 h 6857975"/>
              <a:gd name="connsiteX191" fmla="*/ 11010855 w 12192000"/>
              <a:gd name="connsiteY191" fmla="*/ 3788546 h 6857975"/>
              <a:gd name="connsiteX192" fmla="*/ 11020020 w 12192000"/>
              <a:gd name="connsiteY192" fmla="*/ 3691755 h 6857975"/>
              <a:gd name="connsiteX193" fmla="*/ 11059618 w 12192000"/>
              <a:gd name="connsiteY193" fmla="*/ 3807610 h 6857975"/>
              <a:gd name="connsiteX194" fmla="*/ 11347424 w 12192000"/>
              <a:gd name="connsiteY194" fmla="*/ 2701845 h 6857975"/>
              <a:gd name="connsiteX195" fmla="*/ 11251000 w 12192000"/>
              <a:gd name="connsiteY195" fmla="*/ 1110655 h 6857975"/>
              <a:gd name="connsiteX196" fmla="*/ 10987024 w 12192000"/>
              <a:gd name="connsiteY196" fmla="*/ 876743 h 6857975"/>
              <a:gd name="connsiteX197" fmla="*/ 10073740 w 12192000"/>
              <a:gd name="connsiteY197" fmla="*/ 700392 h 6857975"/>
              <a:gd name="connsiteX198" fmla="*/ 9875758 w 12192000"/>
              <a:gd name="connsiteY198" fmla="*/ 520009 h 6857975"/>
              <a:gd name="connsiteX199" fmla="*/ 9748169 w 12192000"/>
              <a:gd name="connsiteY199" fmla="*/ 410752 h 6857975"/>
              <a:gd name="connsiteX200" fmla="*/ 9638912 w 12192000"/>
              <a:gd name="connsiteY200" fmla="*/ 522941 h 6857975"/>
              <a:gd name="connsiteX201" fmla="*/ 9556420 w 12192000"/>
              <a:gd name="connsiteY201" fmla="*/ 480778 h 6857975"/>
              <a:gd name="connsiteX202" fmla="*/ 9320308 w 12192000"/>
              <a:gd name="connsiteY202" fmla="*/ 573537 h 6857975"/>
              <a:gd name="connsiteX203" fmla="*/ 9017470 w 12192000"/>
              <a:gd name="connsiteY203" fmla="*/ 537240 h 6857975"/>
              <a:gd name="connsiteX204" fmla="*/ 8741762 w 12192000"/>
              <a:gd name="connsiteY204" fmla="*/ 573170 h 6857975"/>
              <a:gd name="connsiteX205" fmla="*/ 8702164 w 12192000"/>
              <a:gd name="connsiteY205" fmla="*/ 613499 h 6857975"/>
              <a:gd name="connsiteX206" fmla="*/ 8677600 w 12192000"/>
              <a:gd name="connsiteY206" fmla="*/ 555205 h 6857975"/>
              <a:gd name="connsiteX207" fmla="*/ 8545613 w 12192000"/>
              <a:gd name="connsiteY207" fmla="*/ 484444 h 6857975"/>
              <a:gd name="connsiteX208" fmla="*/ 8484017 w 12192000"/>
              <a:gd name="connsiteY208" fmla="*/ 460981 h 6857975"/>
              <a:gd name="connsiteX209" fmla="*/ 8347997 w 12192000"/>
              <a:gd name="connsiteY209" fmla="*/ 458781 h 6857975"/>
              <a:gd name="connsiteX210" fmla="*/ 8284204 w 12192000"/>
              <a:gd name="connsiteY210" fmla="*/ 489578 h 6857975"/>
              <a:gd name="connsiteX211" fmla="*/ 8184479 w 12192000"/>
              <a:gd name="connsiteY211" fmla="*/ 452181 h 6857975"/>
              <a:gd name="connsiteX212" fmla="*/ 8105285 w 12192000"/>
              <a:gd name="connsiteY212" fmla="*/ 396820 h 6857975"/>
              <a:gd name="connsiteX213" fmla="*/ 0 w 12192000"/>
              <a:gd name="connsiteY213" fmla="*/ 0 h 6857975"/>
              <a:gd name="connsiteX214" fmla="*/ 12192000 w 12192000"/>
              <a:gd name="connsiteY214" fmla="*/ 0 h 6857975"/>
              <a:gd name="connsiteX215" fmla="*/ 12192000 w 12192000"/>
              <a:gd name="connsiteY215" fmla="*/ 6857975 h 6857975"/>
              <a:gd name="connsiteX216" fmla="*/ 0 w 12192000"/>
              <a:gd name="connsiteY216" fmla="*/ 6857975 h 68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2000" h="6857975">
                <a:moveTo>
                  <a:pt x="3920455" y="397153"/>
                </a:moveTo>
                <a:cubicBezTo>
                  <a:pt x="3873418" y="417408"/>
                  <a:pt x="3806731" y="589841"/>
                  <a:pt x="3785237" y="590483"/>
                </a:cubicBezTo>
                <a:cubicBezTo>
                  <a:pt x="3758840" y="591216"/>
                  <a:pt x="3750774" y="571784"/>
                  <a:pt x="3748941" y="553087"/>
                </a:cubicBezTo>
                <a:cubicBezTo>
                  <a:pt x="3744541" y="511656"/>
                  <a:pt x="3722910" y="524854"/>
                  <a:pt x="3719976" y="483058"/>
                </a:cubicBezTo>
                <a:cubicBezTo>
                  <a:pt x="3666448" y="606247"/>
                  <a:pt x="3692112" y="681408"/>
                  <a:pt x="3644451" y="803129"/>
                </a:cubicBezTo>
                <a:cubicBezTo>
                  <a:pt x="3621352" y="862524"/>
                  <a:pt x="3546925" y="1091304"/>
                  <a:pt x="3527495" y="1152531"/>
                </a:cubicBezTo>
                <a:cubicBezTo>
                  <a:pt x="3520161" y="1175630"/>
                  <a:pt x="3533361" y="1206061"/>
                  <a:pt x="3499996" y="1222558"/>
                </a:cubicBezTo>
                <a:cubicBezTo>
                  <a:pt x="3469200" y="1198360"/>
                  <a:pt x="3477998" y="1164997"/>
                  <a:pt x="3486798" y="1139700"/>
                </a:cubicBezTo>
                <a:cubicBezTo>
                  <a:pt x="3509528" y="1075171"/>
                  <a:pt x="3502930" y="1079571"/>
                  <a:pt x="3480198" y="1074072"/>
                </a:cubicBezTo>
                <a:cubicBezTo>
                  <a:pt x="3403571" y="1055008"/>
                  <a:pt x="3421537" y="1002946"/>
                  <a:pt x="3429235" y="957116"/>
                </a:cubicBezTo>
                <a:cubicBezTo>
                  <a:pt x="3451967" y="818896"/>
                  <a:pt x="3426303" y="679940"/>
                  <a:pt x="3450134" y="542087"/>
                </a:cubicBezTo>
                <a:cubicBezTo>
                  <a:pt x="3452701" y="527421"/>
                  <a:pt x="3374242" y="598548"/>
                  <a:pt x="3368009" y="631546"/>
                </a:cubicBezTo>
                <a:cubicBezTo>
                  <a:pt x="3361042" y="667841"/>
                  <a:pt x="3373508" y="710738"/>
                  <a:pt x="3326945" y="737502"/>
                </a:cubicBezTo>
                <a:cubicBezTo>
                  <a:pt x="3309714" y="692773"/>
                  <a:pt x="3327679" y="640711"/>
                  <a:pt x="3284049" y="596715"/>
                </a:cubicBezTo>
                <a:cubicBezTo>
                  <a:pt x="3240787" y="697173"/>
                  <a:pt x="3252886" y="796164"/>
                  <a:pt x="3227222" y="882689"/>
                </a:cubicBezTo>
                <a:cubicBezTo>
                  <a:pt x="3163427" y="891854"/>
                  <a:pt x="3180659" y="835027"/>
                  <a:pt x="3141796" y="815228"/>
                </a:cubicBezTo>
                <a:cubicBezTo>
                  <a:pt x="3094866" y="976181"/>
                  <a:pt x="2919615" y="1334382"/>
                  <a:pt x="2880387" y="1375078"/>
                </a:cubicBezTo>
                <a:cubicBezTo>
                  <a:pt x="2799728" y="1458670"/>
                  <a:pt x="2795328" y="1805872"/>
                  <a:pt x="2770396" y="1747210"/>
                </a:cubicBezTo>
                <a:cubicBezTo>
                  <a:pt x="2749864" y="1698815"/>
                  <a:pt x="2756464" y="1650419"/>
                  <a:pt x="2776629" y="1604590"/>
                </a:cubicBezTo>
                <a:cubicBezTo>
                  <a:pt x="2809259" y="1529430"/>
                  <a:pt x="2696703" y="1018711"/>
                  <a:pt x="2714301" y="874623"/>
                </a:cubicBezTo>
                <a:cubicBezTo>
                  <a:pt x="2717235" y="852992"/>
                  <a:pt x="2735200" y="822929"/>
                  <a:pt x="2693037" y="802764"/>
                </a:cubicBezTo>
                <a:cubicBezTo>
                  <a:pt x="2578646" y="953817"/>
                  <a:pt x="2636209" y="1142265"/>
                  <a:pt x="2565082" y="1309085"/>
                </a:cubicBezTo>
                <a:cubicBezTo>
                  <a:pt x="2497622" y="1245656"/>
                  <a:pt x="2493587" y="1179663"/>
                  <a:pt x="2495422" y="1111834"/>
                </a:cubicBezTo>
                <a:cubicBezTo>
                  <a:pt x="2495787" y="1094237"/>
                  <a:pt x="2496521" y="1070039"/>
                  <a:pt x="2470857" y="1066373"/>
                </a:cubicBezTo>
                <a:cubicBezTo>
                  <a:pt x="2438227" y="1061973"/>
                  <a:pt x="2435660" y="1090571"/>
                  <a:pt x="2424662" y="1109634"/>
                </a:cubicBezTo>
                <a:cubicBezTo>
                  <a:pt x="2407796" y="1138599"/>
                  <a:pt x="2436394" y="1180395"/>
                  <a:pt x="2385064" y="1216692"/>
                </a:cubicBezTo>
                <a:cubicBezTo>
                  <a:pt x="2386897" y="1110735"/>
                  <a:pt x="2399730" y="1020909"/>
                  <a:pt x="2427961" y="926685"/>
                </a:cubicBezTo>
                <a:cubicBezTo>
                  <a:pt x="2395330" y="935852"/>
                  <a:pt x="2382132" y="964082"/>
                  <a:pt x="2352435" y="949050"/>
                </a:cubicBezTo>
                <a:cubicBezTo>
                  <a:pt x="2329703" y="937318"/>
                  <a:pt x="2316504" y="903221"/>
                  <a:pt x="2279108" y="921920"/>
                </a:cubicBezTo>
                <a:cubicBezTo>
                  <a:pt x="2242811" y="972148"/>
                  <a:pt x="2261510" y="1042542"/>
                  <a:pt x="2206147" y="1086171"/>
                </a:cubicBezTo>
                <a:cubicBezTo>
                  <a:pt x="2127688" y="1147766"/>
                  <a:pt x="2108257" y="1241256"/>
                  <a:pt x="2053996" y="1316050"/>
                </a:cubicBezTo>
                <a:cubicBezTo>
                  <a:pt x="2036029" y="1340615"/>
                  <a:pt x="1983235" y="1502300"/>
                  <a:pt x="1965270" y="1545562"/>
                </a:cubicBezTo>
                <a:cubicBezTo>
                  <a:pt x="1940339" y="1606423"/>
                  <a:pt x="1936673" y="1674984"/>
                  <a:pt x="1884976" y="1735111"/>
                </a:cubicBezTo>
                <a:cubicBezTo>
                  <a:pt x="1866646" y="1677551"/>
                  <a:pt x="1915774" y="1629522"/>
                  <a:pt x="1882044" y="1560595"/>
                </a:cubicBezTo>
                <a:cubicBezTo>
                  <a:pt x="1837314" y="1671318"/>
                  <a:pt x="1823016" y="1772876"/>
                  <a:pt x="1754455" y="1854267"/>
                </a:cubicBezTo>
                <a:cubicBezTo>
                  <a:pt x="1745657" y="1864166"/>
                  <a:pt x="1750789" y="1883232"/>
                  <a:pt x="1748956" y="1898263"/>
                </a:cubicBezTo>
                <a:cubicBezTo>
                  <a:pt x="1731358" y="2054817"/>
                  <a:pt x="1719624" y="2211736"/>
                  <a:pt x="1686629" y="2366821"/>
                </a:cubicBezTo>
                <a:cubicBezTo>
                  <a:pt x="1678930" y="2402384"/>
                  <a:pt x="1682229" y="2463613"/>
                  <a:pt x="1640800" y="2458481"/>
                </a:cubicBezTo>
                <a:cubicBezTo>
                  <a:pt x="1578471" y="2450415"/>
                  <a:pt x="1616235" y="2392485"/>
                  <a:pt x="1618068" y="2355090"/>
                </a:cubicBezTo>
                <a:cubicBezTo>
                  <a:pt x="1624301" y="2239599"/>
                  <a:pt x="1644466" y="2124109"/>
                  <a:pt x="1614035" y="2007887"/>
                </a:cubicBezTo>
                <a:cubicBezTo>
                  <a:pt x="1599369" y="2086714"/>
                  <a:pt x="1584338" y="2165907"/>
                  <a:pt x="1569673" y="2244733"/>
                </a:cubicBezTo>
                <a:cubicBezTo>
                  <a:pt x="1568572" y="2154175"/>
                  <a:pt x="1506244" y="2077182"/>
                  <a:pt x="1520910" y="1988821"/>
                </a:cubicBezTo>
                <a:cubicBezTo>
                  <a:pt x="1525677" y="1960592"/>
                  <a:pt x="1497811" y="1931628"/>
                  <a:pt x="1460415" y="1928694"/>
                </a:cubicBezTo>
                <a:cubicBezTo>
                  <a:pt x="1429985" y="1926494"/>
                  <a:pt x="1419352" y="1953259"/>
                  <a:pt x="1412020" y="1973423"/>
                </a:cubicBezTo>
                <a:cubicBezTo>
                  <a:pt x="1392956" y="2025118"/>
                  <a:pt x="1325128" y="2068015"/>
                  <a:pt x="1370591" y="2132909"/>
                </a:cubicBezTo>
                <a:cubicBezTo>
                  <a:pt x="1315229" y="2175806"/>
                  <a:pt x="1312297" y="2242166"/>
                  <a:pt x="1302396" y="2296061"/>
                </a:cubicBezTo>
                <a:cubicBezTo>
                  <a:pt x="1270866" y="2468013"/>
                  <a:pt x="1250334" y="2642162"/>
                  <a:pt x="1236035" y="2816314"/>
                </a:cubicBezTo>
                <a:cubicBezTo>
                  <a:pt x="1226503" y="2931070"/>
                  <a:pt x="1248134" y="3047659"/>
                  <a:pt x="1232736" y="3161316"/>
                </a:cubicBezTo>
                <a:cubicBezTo>
                  <a:pt x="1202673" y="3383496"/>
                  <a:pt x="1227604" y="3602376"/>
                  <a:pt x="1245202" y="3821989"/>
                </a:cubicBezTo>
                <a:cubicBezTo>
                  <a:pt x="1261701" y="4027305"/>
                  <a:pt x="1298363" y="4230053"/>
                  <a:pt x="1328428" y="4433534"/>
                </a:cubicBezTo>
                <a:cubicBezTo>
                  <a:pt x="1377556" y="4766437"/>
                  <a:pt x="1412754" y="5101540"/>
                  <a:pt x="1458216" y="5435176"/>
                </a:cubicBezTo>
                <a:cubicBezTo>
                  <a:pt x="1486446" y="5643057"/>
                  <a:pt x="1530809" y="5848373"/>
                  <a:pt x="1621367" y="6042688"/>
                </a:cubicBezTo>
                <a:cubicBezTo>
                  <a:pt x="1634200" y="6070187"/>
                  <a:pt x="1639332" y="6100983"/>
                  <a:pt x="1665730" y="6121515"/>
                </a:cubicBezTo>
                <a:cubicBezTo>
                  <a:pt x="1694695" y="6144246"/>
                  <a:pt x="1732824" y="6133613"/>
                  <a:pt x="1736857" y="6099150"/>
                </a:cubicBezTo>
                <a:cubicBezTo>
                  <a:pt x="1741989" y="6054787"/>
                  <a:pt x="1740156" y="6009692"/>
                  <a:pt x="1741624" y="5960930"/>
                </a:cubicBezTo>
                <a:cubicBezTo>
                  <a:pt x="1780119" y="5978895"/>
                  <a:pt x="1757022" y="6024356"/>
                  <a:pt x="1804317" y="6034989"/>
                </a:cubicBezTo>
                <a:cubicBezTo>
                  <a:pt x="1830715" y="5982194"/>
                  <a:pt x="1803585" y="5919499"/>
                  <a:pt x="1828882" y="5868538"/>
                </a:cubicBezTo>
                <a:cubicBezTo>
                  <a:pt x="1850514" y="5869270"/>
                  <a:pt x="1853813" y="5880637"/>
                  <a:pt x="1860413" y="5889802"/>
                </a:cubicBezTo>
                <a:cubicBezTo>
                  <a:pt x="1867378" y="5898969"/>
                  <a:pt x="1861512" y="5922066"/>
                  <a:pt x="1890844" y="5911433"/>
                </a:cubicBezTo>
                <a:cubicBezTo>
                  <a:pt x="1897809" y="5806576"/>
                  <a:pt x="1949138" y="5705020"/>
                  <a:pt x="1928607" y="5595029"/>
                </a:cubicBezTo>
                <a:cubicBezTo>
                  <a:pt x="1960136" y="5730684"/>
                  <a:pt x="2040429" y="5844341"/>
                  <a:pt x="2098723" y="5963862"/>
                </a:cubicBezTo>
                <a:cubicBezTo>
                  <a:pt x="2151886" y="5957629"/>
                  <a:pt x="2125121" y="5909600"/>
                  <a:pt x="2161785" y="5894569"/>
                </a:cubicBezTo>
                <a:cubicBezTo>
                  <a:pt x="2196615" y="5971196"/>
                  <a:pt x="2236211" y="6044521"/>
                  <a:pt x="2295607" y="6106849"/>
                </a:cubicBezTo>
                <a:cubicBezTo>
                  <a:pt x="2348767" y="6162945"/>
                  <a:pt x="2407062" y="6216840"/>
                  <a:pt x="2452158" y="6278068"/>
                </a:cubicBezTo>
                <a:cubicBezTo>
                  <a:pt x="2499820" y="6342596"/>
                  <a:pt x="2555916" y="6381457"/>
                  <a:pt x="2644275" y="6371925"/>
                </a:cubicBezTo>
                <a:cubicBezTo>
                  <a:pt x="2680572" y="6368259"/>
                  <a:pt x="2711734" y="6375958"/>
                  <a:pt x="2729334" y="6404923"/>
                </a:cubicBezTo>
                <a:cubicBezTo>
                  <a:pt x="2751332" y="6440486"/>
                  <a:pt x="2777363" y="6436453"/>
                  <a:pt x="2818424" y="6433886"/>
                </a:cubicBezTo>
                <a:cubicBezTo>
                  <a:pt x="2867187" y="6430954"/>
                  <a:pt x="2884420" y="6411521"/>
                  <a:pt x="2897618" y="6378525"/>
                </a:cubicBezTo>
                <a:cubicBezTo>
                  <a:pt x="2916316" y="6330862"/>
                  <a:pt x="2952613" y="6329763"/>
                  <a:pt x="2997343" y="6341128"/>
                </a:cubicBezTo>
                <a:cubicBezTo>
                  <a:pt x="3021541" y="6347361"/>
                  <a:pt x="3041705" y="6357260"/>
                  <a:pt x="3061136" y="6371925"/>
                </a:cubicBezTo>
                <a:cubicBezTo>
                  <a:pt x="3128596" y="6423255"/>
                  <a:pt x="3129330" y="6422888"/>
                  <a:pt x="3197156" y="6369725"/>
                </a:cubicBezTo>
                <a:cubicBezTo>
                  <a:pt x="3215123" y="6355794"/>
                  <a:pt x="3226488" y="6340396"/>
                  <a:pt x="3258752" y="6346262"/>
                </a:cubicBezTo>
                <a:cubicBezTo>
                  <a:pt x="3365442" y="6365326"/>
                  <a:pt x="3365442" y="6362760"/>
                  <a:pt x="3390739" y="6275501"/>
                </a:cubicBezTo>
                <a:cubicBezTo>
                  <a:pt x="3396239" y="6255703"/>
                  <a:pt x="3386341" y="6229305"/>
                  <a:pt x="3415303" y="6217207"/>
                </a:cubicBezTo>
                <a:cubicBezTo>
                  <a:pt x="3438035" y="6223439"/>
                  <a:pt x="3444635" y="6242136"/>
                  <a:pt x="3454901" y="6257536"/>
                </a:cubicBezTo>
                <a:cubicBezTo>
                  <a:pt x="3534827" y="6377424"/>
                  <a:pt x="3615853" y="6390624"/>
                  <a:pt x="3730609" y="6293466"/>
                </a:cubicBezTo>
                <a:cubicBezTo>
                  <a:pt x="3807967" y="6228205"/>
                  <a:pt x="3945088" y="6232605"/>
                  <a:pt x="4033447" y="6257169"/>
                </a:cubicBezTo>
                <a:cubicBezTo>
                  <a:pt x="4081842" y="6356160"/>
                  <a:pt x="4179734" y="6331963"/>
                  <a:pt x="4269559" y="6349928"/>
                </a:cubicBezTo>
                <a:cubicBezTo>
                  <a:pt x="4336653" y="6363493"/>
                  <a:pt x="4321622" y="6305565"/>
                  <a:pt x="4352051" y="6307765"/>
                </a:cubicBezTo>
                <a:cubicBezTo>
                  <a:pt x="4392015" y="6343328"/>
                  <a:pt x="4408513" y="6392457"/>
                  <a:pt x="4461308" y="6419954"/>
                </a:cubicBezTo>
                <a:cubicBezTo>
                  <a:pt x="4492107" y="6367526"/>
                  <a:pt x="4540868" y="6340396"/>
                  <a:pt x="4588897" y="6310697"/>
                </a:cubicBezTo>
                <a:cubicBezTo>
                  <a:pt x="4666989" y="6262668"/>
                  <a:pt x="4730785" y="6198508"/>
                  <a:pt x="4786879" y="6130314"/>
                </a:cubicBezTo>
                <a:cubicBezTo>
                  <a:pt x="5225739" y="6086319"/>
                  <a:pt x="5678531" y="5966429"/>
                  <a:pt x="5700163" y="5953963"/>
                </a:cubicBezTo>
                <a:cubicBezTo>
                  <a:pt x="5688431" y="5904835"/>
                  <a:pt x="5945073" y="5802910"/>
                  <a:pt x="5964139" y="5720051"/>
                </a:cubicBezTo>
                <a:cubicBezTo>
                  <a:pt x="5981737" y="5631692"/>
                  <a:pt x="6094660" y="4326844"/>
                  <a:pt x="6060563" y="4128861"/>
                </a:cubicBezTo>
                <a:cubicBezTo>
                  <a:pt x="5874313" y="3052059"/>
                  <a:pt x="5772757" y="3023096"/>
                  <a:pt x="5772757" y="3023096"/>
                </a:cubicBezTo>
                <a:cubicBezTo>
                  <a:pt x="5772757" y="3023096"/>
                  <a:pt x="5755159" y="3084690"/>
                  <a:pt x="5733159" y="3138951"/>
                </a:cubicBezTo>
                <a:cubicBezTo>
                  <a:pt x="5731326" y="3106688"/>
                  <a:pt x="5728761" y="3074424"/>
                  <a:pt x="5723994" y="3042160"/>
                </a:cubicBezTo>
                <a:cubicBezTo>
                  <a:pt x="5687697" y="2793949"/>
                  <a:pt x="5642602" y="2546839"/>
                  <a:pt x="5578440" y="2303395"/>
                </a:cubicBezTo>
                <a:cubicBezTo>
                  <a:pt x="5470284" y="1892764"/>
                  <a:pt x="5357728" y="2062516"/>
                  <a:pt x="5135547" y="1687817"/>
                </a:cubicBezTo>
                <a:cubicBezTo>
                  <a:pt x="5116117" y="1654819"/>
                  <a:pt x="5107318" y="1618155"/>
                  <a:pt x="5096317" y="1582226"/>
                </a:cubicBezTo>
                <a:cubicBezTo>
                  <a:pt x="5053055" y="1441439"/>
                  <a:pt x="5035090" y="1296619"/>
                  <a:pt x="5009060" y="1152898"/>
                </a:cubicBezTo>
                <a:cubicBezTo>
                  <a:pt x="5002093" y="1115135"/>
                  <a:pt x="4998427" y="1073705"/>
                  <a:pt x="4935365" y="1042175"/>
                </a:cubicBezTo>
                <a:cubicBezTo>
                  <a:pt x="4947831" y="1142265"/>
                  <a:pt x="4956996" y="1228425"/>
                  <a:pt x="4936099" y="1323017"/>
                </a:cubicBezTo>
                <a:cubicBezTo>
                  <a:pt x="4887703" y="1273887"/>
                  <a:pt x="4754615" y="1055740"/>
                  <a:pt x="4760481" y="935852"/>
                </a:cubicBezTo>
                <a:cubicBezTo>
                  <a:pt x="4764147" y="859592"/>
                  <a:pt x="4731150" y="574351"/>
                  <a:pt x="4711352" y="505056"/>
                </a:cubicBezTo>
                <a:cubicBezTo>
                  <a:pt x="4683121" y="496990"/>
                  <a:pt x="4671023" y="505056"/>
                  <a:pt x="4668455" y="514955"/>
                </a:cubicBezTo>
                <a:cubicBezTo>
                  <a:pt x="4626293" y="677008"/>
                  <a:pt x="4578631" y="866924"/>
                  <a:pt x="4540135" y="895887"/>
                </a:cubicBezTo>
                <a:cubicBezTo>
                  <a:pt x="4513370" y="947217"/>
                  <a:pt x="4557000" y="1005878"/>
                  <a:pt x="4521071" y="1057208"/>
                </a:cubicBezTo>
                <a:cubicBezTo>
                  <a:pt x="4490273" y="1048775"/>
                  <a:pt x="4507139" y="1006245"/>
                  <a:pt x="4475974" y="1008810"/>
                </a:cubicBezTo>
                <a:cubicBezTo>
                  <a:pt x="4440044" y="1011744"/>
                  <a:pt x="4448477" y="1041441"/>
                  <a:pt x="4453242" y="1061606"/>
                </a:cubicBezTo>
                <a:cubicBezTo>
                  <a:pt x="4476341" y="1160230"/>
                  <a:pt x="4190367" y="382968"/>
                  <a:pt x="4186334" y="435030"/>
                </a:cubicBezTo>
                <a:cubicBezTo>
                  <a:pt x="4185233" y="450063"/>
                  <a:pt x="4162869" y="450795"/>
                  <a:pt x="4190732" y="516423"/>
                </a:cubicBezTo>
                <a:cubicBezTo>
                  <a:pt x="4234364" y="619447"/>
                  <a:pt x="4208332" y="800197"/>
                  <a:pt x="4116306" y="838693"/>
                </a:cubicBezTo>
                <a:cubicBezTo>
                  <a:pt x="4069378" y="858124"/>
                  <a:pt x="3968554" y="481959"/>
                  <a:pt x="3968554" y="481959"/>
                </a:cubicBezTo>
                <a:cubicBezTo>
                  <a:pt x="3968554" y="481959"/>
                  <a:pt x="3962321" y="415599"/>
                  <a:pt x="3939222" y="398733"/>
                </a:cubicBezTo>
                <a:cubicBezTo>
                  <a:pt x="3933494" y="394471"/>
                  <a:pt x="3927175" y="394259"/>
                  <a:pt x="3920455" y="397153"/>
                </a:cubicBezTo>
                <a:close/>
                <a:moveTo>
                  <a:pt x="8105285" y="396820"/>
                </a:moveTo>
                <a:cubicBezTo>
                  <a:pt x="8064224" y="394253"/>
                  <a:pt x="8038193" y="390220"/>
                  <a:pt x="8016195" y="425783"/>
                </a:cubicBezTo>
                <a:cubicBezTo>
                  <a:pt x="7998595" y="454748"/>
                  <a:pt x="7967433" y="462447"/>
                  <a:pt x="7931136" y="458781"/>
                </a:cubicBezTo>
                <a:cubicBezTo>
                  <a:pt x="7842777" y="449249"/>
                  <a:pt x="7786681" y="488110"/>
                  <a:pt x="7739019" y="552638"/>
                </a:cubicBezTo>
                <a:cubicBezTo>
                  <a:pt x="7693923" y="613866"/>
                  <a:pt x="7635628" y="667761"/>
                  <a:pt x="7582468" y="723857"/>
                </a:cubicBezTo>
                <a:cubicBezTo>
                  <a:pt x="7523072" y="786185"/>
                  <a:pt x="7483476" y="859510"/>
                  <a:pt x="7448646" y="936137"/>
                </a:cubicBezTo>
                <a:cubicBezTo>
                  <a:pt x="7411982" y="921106"/>
                  <a:pt x="7438747" y="873077"/>
                  <a:pt x="7385584" y="866844"/>
                </a:cubicBezTo>
                <a:cubicBezTo>
                  <a:pt x="7327290" y="986365"/>
                  <a:pt x="7246997" y="1100022"/>
                  <a:pt x="7215468" y="1235677"/>
                </a:cubicBezTo>
                <a:cubicBezTo>
                  <a:pt x="7235999" y="1125686"/>
                  <a:pt x="7184670" y="1024130"/>
                  <a:pt x="7177705" y="919273"/>
                </a:cubicBezTo>
                <a:cubicBezTo>
                  <a:pt x="7148373" y="908640"/>
                  <a:pt x="7154239" y="931737"/>
                  <a:pt x="7147274" y="940904"/>
                </a:cubicBezTo>
                <a:cubicBezTo>
                  <a:pt x="7140674" y="950069"/>
                  <a:pt x="7137375" y="961436"/>
                  <a:pt x="7115743" y="962168"/>
                </a:cubicBezTo>
                <a:cubicBezTo>
                  <a:pt x="7090446" y="911207"/>
                  <a:pt x="7117576" y="848512"/>
                  <a:pt x="7091178" y="795717"/>
                </a:cubicBezTo>
                <a:cubicBezTo>
                  <a:pt x="7043883" y="806350"/>
                  <a:pt x="7066980" y="851811"/>
                  <a:pt x="7028485" y="869776"/>
                </a:cubicBezTo>
                <a:cubicBezTo>
                  <a:pt x="7027017" y="821014"/>
                  <a:pt x="7028850" y="775919"/>
                  <a:pt x="7023718" y="731556"/>
                </a:cubicBezTo>
                <a:cubicBezTo>
                  <a:pt x="7019685" y="697093"/>
                  <a:pt x="6981556" y="686460"/>
                  <a:pt x="6952591" y="709191"/>
                </a:cubicBezTo>
                <a:cubicBezTo>
                  <a:pt x="6926193" y="729723"/>
                  <a:pt x="6921061" y="760519"/>
                  <a:pt x="6908228" y="788018"/>
                </a:cubicBezTo>
                <a:cubicBezTo>
                  <a:pt x="6817670" y="982333"/>
                  <a:pt x="6773307" y="1187649"/>
                  <a:pt x="6745077" y="1395530"/>
                </a:cubicBezTo>
                <a:cubicBezTo>
                  <a:pt x="6699615" y="1729166"/>
                  <a:pt x="6664417" y="2064269"/>
                  <a:pt x="6615289" y="2397172"/>
                </a:cubicBezTo>
                <a:cubicBezTo>
                  <a:pt x="6585224" y="2600653"/>
                  <a:pt x="6548562" y="2803401"/>
                  <a:pt x="6532063" y="3008717"/>
                </a:cubicBezTo>
                <a:cubicBezTo>
                  <a:pt x="6514465" y="3228330"/>
                  <a:pt x="6489534" y="3447210"/>
                  <a:pt x="6519597" y="3669390"/>
                </a:cubicBezTo>
                <a:cubicBezTo>
                  <a:pt x="6534995" y="3783047"/>
                  <a:pt x="6513364" y="3899636"/>
                  <a:pt x="6522896" y="4014392"/>
                </a:cubicBezTo>
                <a:cubicBezTo>
                  <a:pt x="6537195" y="4188544"/>
                  <a:pt x="6557727" y="4362693"/>
                  <a:pt x="6589257" y="4534645"/>
                </a:cubicBezTo>
                <a:cubicBezTo>
                  <a:pt x="6599158" y="4588540"/>
                  <a:pt x="6602090" y="4654900"/>
                  <a:pt x="6657452" y="4697797"/>
                </a:cubicBezTo>
                <a:cubicBezTo>
                  <a:pt x="6611989" y="4762691"/>
                  <a:pt x="6679817" y="4805588"/>
                  <a:pt x="6698881" y="4857283"/>
                </a:cubicBezTo>
                <a:cubicBezTo>
                  <a:pt x="6706213" y="4877447"/>
                  <a:pt x="6716846" y="4904212"/>
                  <a:pt x="6747276" y="4902012"/>
                </a:cubicBezTo>
                <a:cubicBezTo>
                  <a:pt x="6784672" y="4899078"/>
                  <a:pt x="6812538" y="4870114"/>
                  <a:pt x="6807771" y="4841885"/>
                </a:cubicBezTo>
                <a:cubicBezTo>
                  <a:pt x="6793105" y="4753524"/>
                  <a:pt x="6855433" y="4676531"/>
                  <a:pt x="6856534" y="4585973"/>
                </a:cubicBezTo>
                <a:cubicBezTo>
                  <a:pt x="6871199" y="4664799"/>
                  <a:pt x="6886230" y="4743992"/>
                  <a:pt x="6900896" y="4822819"/>
                </a:cubicBezTo>
                <a:cubicBezTo>
                  <a:pt x="6931327" y="4706597"/>
                  <a:pt x="6911162" y="4591107"/>
                  <a:pt x="6904929" y="4475616"/>
                </a:cubicBezTo>
                <a:cubicBezTo>
                  <a:pt x="6903096" y="4438221"/>
                  <a:pt x="6865332" y="4380291"/>
                  <a:pt x="6927661" y="4372225"/>
                </a:cubicBezTo>
                <a:cubicBezTo>
                  <a:pt x="6969090" y="4367093"/>
                  <a:pt x="6965791" y="4428322"/>
                  <a:pt x="6973490" y="4463885"/>
                </a:cubicBezTo>
                <a:cubicBezTo>
                  <a:pt x="7006485" y="4618970"/>
                  <a:pt x="7018219" y="4775889"/>
                  <a:pt x="7035817" y="4932443"/>
                </a:cubicBezTo>
                <a:cubicBezTo>
                  <a:pt x="7037650" y="4947474"/>
                  <a:pt x="7032518" y="4966540"/>
                  <a:pt x="7041316" y="4976439"/>
                </a:cubicBezTo>
                <a:cubicBezTo>
                  <a:pt x="7109877" y="5057830"/>
                  <a:pt x="7124175" y="5159388"/>
                  <a:pt x="7168905" y="5270111"/>
                </a:cubicBezTo>
                <a:cubicBezTo>
                  <a:pt x="7202635" y="5201184"/>
                  <a:pt x="7153507" y="5153155"/>
                  <a:pt x="7171837" y="5095595"/>
                </a:cubicBezTo>
                <a:cubicBezTo>
                  <a:pt x="7223534" y="5155722"/>
                  <a:pt x="7227200" y="5224283"/>
                  <a:pt x="7252131" y="5285144"/>
                </a:cubicBezTo>
                <a:cubicBezTo>
                  <a:pt x="7270096" y="5328406"/>
                  <a:pt x="7322890" y="5490091"/>
                  <a:pt x="7340857" y="5514656"/>
                </a:cubicBezTo>
                <a:cubicBezTo>
                  <a:pt x="7395118" y="5589450"/>
                  <a:pt x="7414549" y="5682940"/>
                  <a:pt x="7493008" y="5744535"/>
                </a:cubicBezTo>
                <a:cubicBezTo>
                  <a:pt x="7548371" y="5788164"/>
                  <a:pt x="7529672" y="5858558"/>
                  <a:pt x="7565969" y="5908786"/>
                </a:cubicBezTo>
                <a:cubicBezTo>
                  <a:pt x="7603365" y="5927485"/>
                  <a:pt x="7616564" y="5893388"/>
                  <a:pt x="7639296" y="5881656"/>
                </a:cubicBezTo>
                <a:cubicBezTo>
                  <a:pt x="7668993" y="5866624"/>
                  <a:pt x="7682191" y="5894854"/>
                  <a:pt x="7714822" y="5904021"/>
                </a:cubicBezTo>
                <a:cubicBezTo>
                  <a:pt x="7686591" y="5809797"/>
                  <a:pt x="7673758" y="5719971"/>
                  <a:pt x="7671925" y="5614014"/>
                </a:cubicBezTo>
                <a:cubicBezTo>
                  <a:pt x="7723255" y="5650311"/>
                  <a:pt x="7694657" y="5692107"/>
                  <a:pt x="7711523" y="5721072"/>
                </a:cubicBezTo>
                <a:cubicBezTo>
                  <a:pt x="7722521" y="5740135"/>
                  <a:pt x="7725088" y="5768733"/>
                  <a:pt x="7757718" y="5764333"/>
                </a:cubicBezTo>
                <a:cubicBezTo>
                  <a:pt x="7783382" y="5760667"/>
                  <a:pt x="7782648" y="5736469"/>
                  <a:pt x="7782283" y="5718872"/>
                </a:cubicBezTo>
                <a:cubicBezTo>
                  <a:pt x="7780448" y="5651043"/>
                  <a:pt x="7784483" y="5585050"/>
                  <a:pt x="7851943" y="5521621"/>
                </a:cubicBezTo>
                <a:cubicBezTo>
                  <a:pt x="7923070" y="5688441"/>
                  <a:pt x="7865507" y="5876889"/>
                  <a:pt x="7979898" y="6027942"/>
                </a:cubicBezTo>
                <a:cubicBezTo>
                  <a:pt x="8022061" y="6007777"/>
                  <a:pt x="8004096" y="5977714"/>
                  <a:pt x="8001162" y="5956083"/>
                </a:cubicBezTo>
                <a:cubicBezTo>
                  <a:pt x="7983564" y="5811995"/>
                  <a:pt x="8096120" y="5301276"/>
                  <a:pt x="8063490" y="5226116"/>
                </a:cubicBezTo>
                <a:cubicBezTo>
                  <a:pt x="8043325" y="5180287"/>
                  <a:pt x="8036725" y="5131891"/>
                  <a:pt x="8057257" y="5083496"/>
                </a:cubicBezTo>
                <a:cubicBezTo>
                  <a:pt x="8082189" y="5024834"/>
                  <a:pt x="8086589" y="5372036"/>
                  <a:pt x="8167248" y="5455628"/>
                </a:cubicBezTo>
                <a:cubicBezTo>
                  <a:pt x="8206476" y="5496324"/>
                  <a:pt x="8381727" y="5854525"/>
                  <a:pt x="8428657" y="6015478"/>
                </a:cubicBezTo>
                <a:cubicBezTo>
                  <a:pt x="8467520" y="5995679"/>
                  <a:pt x="8450288" y="5938852"/>
                  <a:pt x="8514083" y="5948017"/>
                </a:cubicBezTo>
                <a:cubicBezTo>
                  <a:pt x="8539747" y="6034542"/>
                  <a:pt x="8527648" y="6133533"/>
                  <a:pt x="8570910" y="6233991"/>
                </a:cubicBezTo>
                <a:cubicBezTo>
                  <a:pt x="8614540" y="6189995"/>
                  <a:pt x="8596575" y="6137933"/>
                  <a:pt x="8613806" y="6093204"/>
                </a:cubicBezTo>
                <a:cubicBezTo>
                  <a:pt x="8660369" y="6119968"/>
                  <a:pt x="8647903" y="6162865"/>
                  <a:pt x="8654870" y="6199160"/>
                </a:cubicBezTo>
                <a:cubicBezTo>
                  <a:pt x="8661103" y="6232158"/>
                  <a:pt x="8739562" y="6303285"/>
                  <a:pt x="8736995" y="6288619"/>
                </a:cubicBezTo>
                <a:cubicBezTo>
                  <a:pt x="8713164" y="6150766"/>
                  <a:pt x="8738828" y="6011810"/>
                  <a:pt x="8716096" y="5873590"/>
                </a:cubicBezTo>
                <a:cubicBezTo>
                  <a:pt x="8708398" y="5827760"/>
                  <a:pt x="8690432" y="5775698"/>
                  <a:pt x="8767059" y="5756634"/>
                </a:cubicBezTo>
                <a:cubicBezTo>
                  <a:pt x="8789791" y="5751135"/>
                  <a:pt x="8796389" y="5755535"/>
                  <a:pt x="8773659" y="5691006"/>
                </a:cubicBezTo>
                <a:cubicBezTo>
                  <a:pt x="8764859" y="5665709"/>
                  <a:pt x="8756061" y="5632346"/>
                  <a:pt x="8786857" y="5608148"/>
                </a:cubicBezTo>
                <a:cubicBezTo>
                  <a:pt x="8820222" y="5624645"/>
                  <a:pt x="8807022" y="5655076"/>
                  <a:pt x="8814356" y="5678175"/>
                </a:cubicBezTo>
                <a:cubicBezTo>
                  <a:pt x="8833786" y="5739402"/>
                  <a:pt x="8908213" y="5968182"/>
                  <a:pt x="8931312" y="6027577"/>
                </a:cubicBezTo>
                <a:cubicBezTo>
                  <a:pt x="8978973" y="6149298"/>
                  <a:pt x="8953309" y="6224459"/>
                  <a:pt x="9006837" y="6347648"/>
                </a:cubicBezTo>
                <a:cubicBezTo>
                  <a:pt x="9009771" y="6305852"/>
                  <a:pt x="9031402" y="6319050"/>
                  <a:pt x="9035802" y="6277619"/>
                </a:cubicBezTo>
                <a:cubicBezTo>
                  <a:pt x="9037635" y="6258922"/>
                  <a:pt x="9045701" y="6239490"/>
                  <a:pt x="9072098" y="6240223"/>
                </a:cubicBezTo>
                <a:cubicBezTo>
                  <a:pt x="9096662" y="6240957"/>
                  <a:pt x="9180254" y="6466070"/>
                  <a:pt x="9226083" y="6431973"/>
                </a:cubicBezTo>
                <a:cubicBezTo>
                  <a:pt x="9249182" y="6415107"/>
                  <a:pt x="9255415" y="6348747"/>
                  <a:pt x="9255415" y="6348747"/>
                </a:cubicBezTo>
                <a:cubicBezTo>
                  <a:pt x="9255415" y="6348747"/>
                  <a:pt x="9356239" y="5972582"/>
                  <a:pt x="9403167" y="5992013"/>
                </a:cubicBezTo>
                <a:cubicBezTo>
                  <a:pt x="9495193" y="6030509"/>
                  <a:pt x="9521224" y="6211259"/>
                  <a:pt x="9477593" y="6314283"/>
                </a:cubicBezTo>
                <a:cubicBezTo>
                  <a:pt x="9449730" y="6379911"/>
                  <a:pt x="9472094" y="6380643"/>
                  <a:pt x="9473195" y="6395676"/>
                </a:cubicBezTo>
                <a:cubicBezTo>
                  <a:pt x="9477228" y="6447738"/>
                  <a:pt x="9763202" y="5670476"/>
                  <a:pt x="9740103" y="5769100"/>
                </a:cubicBezTo>
                <a:cubicBezTo>
                  <a:pt x="9735338" y="5789265"/>
                  <a:pt x="9726905" y="5818962"/>
                  <a:pt x="9762835" y="5821896"/>
                </a:cubicBezTo>
                <a:cubicBezTo>
                  <a:pt x="9794000" y="5824461"/>
                  <a:pt x="9777134" y="5781931"/>
                  <a:pt x="9807932" y="5773498"/>
                </a:cubicBezTo>
                <a:cubicBezTo>
                  <a:pt x="9843861" y="5824828"/>
                  <a:pt x="9800231" y="5883489"/>
                  <a:pt x="9826996" y="5934819"/>
                </a:cubicBezTo>
                <a:cubicBezTo>
                  <a:pt x="9865492" y="5963782"/>
                  <a:pt x="9913154" y="6153698"/>
                  <a:pt x="9955316" y="6315751"/>
                </a:cubicBezTo>
                <a:cubicBezTo>
                  <a:pt x="9957884" y="6325650"/>
                  <a:pt x="9969982" y="6333716"/>
                  <a:pt x="9998213" y="6325650"/>
                </a:cubicBezTo>
                <a:cubicBezTo>
                  <a:pt x="10018011" y="6256355"/>
                  <a:pt x="10051008" y="5971114"/>
                  <a:pt x="10047342" y="5894854"/>
                </a:cubicBezTo>
                <a:cubicBezTo>
                  <a:pt x="10041476" y="5774966"/>
                  <a:pt x="10174564" y="5556819"/>
                  <a:pt x="10222960" y="5507689"/>
                </a:cubicBezTo>
                <a:cubicBezTo>
                  <a:pt x="10243857" y="5602281"/>
                  <a:pt x="10234692" y="5688441"/>
                  <a:pt x="10222226" y="5788531"/>
                </a:cubicBezTo>
                <a:cubicBezTo>
                  <a:pt x="10285288" y="5757001"/>
                  <a:pt x="10288954" y="5715571"/>
                  <a:pt x="10295920" y="5677808"/>
                </a:cubicBezTo>
                <a:cubicBezTo>
                  <a:pt x="10321951" y="5534087"/>
                  <a:pt x="10339916" y="5389267"/>
                  <a:pt x="10383178" y="5248480"/>
                </a:cubicBezTo>
                <a:cubicBezTo>
                  <a:pt x="10394178" y="5212551"/>
                  <a:pt x="10402978" y="5175887"/>
                  <a:pt x="10422408" y="5142889"/>
                </a:cubicBezTo>
                <a:cubicBezTo>
                  <a:pt x="10644589" y="4768190"/>
                  <a:pt x="10757145" y="4937942"/>
                  <a:pt x="10865301" y="4527311"/>
                </a:cubicBezTo>
                <a:cubicBezTo>
                  <a:pt x="10929462" y="4283867"/>
                  <a:pt x="10974558" y="4036757"/>
                  <a:pt x="11010855" y="3788546"/>
                </a:cubicBezTo>
                <a:cubicBezTo>
                  <a:pt x="11015622" y="3756282"/>
                  <a:pt x="11018187" y="3724018"/>
                  <a:pt x="11020020" y="3691755"/>
                </a:cubicBezTo>
                <a:cubicBezTo>
                  <a:pt x="11042020" y="3746016"/>
                  <a:pt x="11059618" y="3807610"/>
                  <a:pt x="11059618" y="3807610"/>
                </a:cubicBezTo>
                <a:cubicBezTo>
                  <a:pt x="11059618" y="3807610"/>
                  <a:pt x="11161174" y="3778647"/>
                  <a:pt x="11347424" y="2701845"/>
                </a:cubicBezTo>
                <a:cubicBezTo>
                  <a:pt x="11381521" y="2503862"/>
                  <a:pt x="11268598" y="1199014"/>
                  <a:pt x="11251000" y="1110655"/>
                </a:cubicBezTo>
                <a:cubicBezTo>
                  <a:pt x="11231934" y="1027796"/>
                  <a:pt x="10975292" y="925871"/>
                  <a:pt x="10987024" y="876743"/>
                </a:cubicBezTo>
                <a:cubicBezTo>
                  <a:pt x="10965392" y="864277"/>
                  <a:pt x="10512600" y="744387"/>
                  <a:pt x="10073740" y="700392"/>
                </a:cubicBezTo>
                <a:cubicBezTo>
                  <a:pt x="10017646" y="632198"/>
                  <a:pt x="9953850" y="568038"/>
                  <a:pt x="9875758" y="520009"/>
                </a:cubicBezTo>
                <a:cubicBezTo>
                  <a:pt x="9827729" y="490310"/>
                  <a:pt x="9778967" y="463180"/>
                  <a:pt x="9748169" y="410752"/>
                </a:cubicBezTo>
                <a:cubicBezTo>
                  <a:pt x="9695374" y="438249"/>
                  <a:pt x="9678876" y="487378"/>
                  <a:pt x="9638912" y="522941"/>
                </a:cubicBezTo>
                <a:cubicBezTo>
                  <a:pt x="9608483" y="525141"/>
                  <a:pt x="9623514" y="467213"/>
                  <a:pt x="9556420" y="480778"/>
                </a:cubicBezTo>
                <a:cubicBezTo>
                  <a:pt x="9466595" y="498743"/>
                  <a:pt x="9368703" y="474546"/>
                  <a:pt x="9320308" y="573537"/>
                </a:cubicBezTo>
                <a:cubicBezTo>
                  <a:pt x="9231949" y="598101"/>
                  <a:pt x="9094828" y="602501"/>
                  <a:pt x="9017470" y="537240"/>
                </a:cubicBezTo>
                <a:cubicBezTo>
                  <a:pt x="8902714" y="440082"/>
                  <a:pt x="8821688" y="453282"/>
                  <a:pt x="8741762" y="573170"/>
                </a:cubicBezTo>
                <a:cubicBezTo>
                  <a:pt x="8731496" y="588570"/>
                  <a:pt x="8724896" y="607267"/>
                  <a:pt x="8702164" y="613499"/>
                </a:cubicBezTo>
                <a:cubicBezTo>
                  <a:pt x="8673202" y="601401"/>
                  <a:pt x="8683100" y="575003"/>
                  <a:pt x="8677600" y="555205"/>
                </a:cubicBezTo>
                <a:cubicBezTo>
                  <a:pt x="8652303" y="467946"/>
                  <a:pt x="8652303" y="465380"/>
                  <a:pt x="8545613" y="484444"/>
                </a:cubicBezTo>
                <a:cubicBezTo>
                  <a:pt x="8513349" y="490310"/>
                  <a:pt x="8501984" y="474912"/>
                  <a:pt x="8484017" y="460981"/>
                </a:cubicBezTo>
                <a:cubicBezTo>
                  <a:pt x="8416191" y="407818"/>
                  <a:pt x="8415457" y="407451"/>
                  <a:pt x="8347997" y="458781"/>
                </a:cubicBezTo>
                <a:cubicBezTo>
                  <a:pt x="8328566" y="473446"/>
                  <a:pt x="8308402" y="483345"/>
                  <a:pt x="8284204" y="489578"/>
                </a:cubicBezTo>
                <a:cubicBezTo>
                  <a:pt x="8239474" y="500943"/>
                  <a:pt x="8203177" y="499844"/>
                  <a:pt x="8184479" y="452181"/>
                </a:cubicBezTo>
                <a:cubicBezTo>
                  <a:pt x="8171281" y="419185"/>
                  <a:pt x="8154048" y="399752"/>
                  <a:pt x="8105285" y="396820"/>
                </a:cubicBezTo>
                <a:close/>
                <a:moveTo>
                  <a:pt x="0" y="0"/>
                </a:moveTo>
                <a:lnTo>
                  <a:pt x="12192000" y="0"/>
                </a:lnTo>
                <a:lnTo>
                  <a:pt x="12192000" y="6857975"/>
                </a:lnTo>
                <a:lnTo>
                  <a:pt x="0" y="68579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50CD533D-2FDD-45DC-A90D-E1FE109C8558}"/>
              </a:ext>
            </a:extLst>
          </p:cNvPr>
          <p:cNvSpPr txBox="1"/>
          <p:nvPr/>
        </p:nvSpPr>
        <p:spPr>
          <a:xfrm>
            <a:off x="456342" y="3962627"/>
            <a:ext cx="38071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Correlation between duration and average vote per movie</a:t>
            </a:r>
          </a:p>
        </p:txBody>
      </p:sp>
      <p:pic>
        <p:nvPicPr>
          <p:cNvPr id="5" name="Picture 6" descr="Chart, scatter chart&#10;&#10;Description automatically generated">
            <a:extLst>
              <a:ext uri="{FF2B5EF4-FFF2-40B4-BE49-F238E27FC236}">
                <a16:creationId xmlns:a16="http://schemas.microsoft.com/office/drawing/2014/main" id="{C706068C-9B3A-4DCF-9BD3-47238547F6E8}"/>
              </a:ext>
            </a:extLst>
          </p:cNvPr>
          <p:cNvPicPr>
            <a:picLocks noChangeAspect="1"/>
          </p:cNvPicPr>
          <p:nvPr/>
        </p:nvPicPr>
        <p:blipFill>
          <a:blip r:embed="rId2"/>
          <a:stretch>
            <a:fillRect/>
          </a:stretch>
        </p:blipFill>
        <p:spPr>
          <a:xfrm>
            <a:off x="3717" y="375414"/>
            <a:ext cx="4532425" cy="3086284"/>
          </a:xfrm>
          <a:prstGeom prst="rect">
            <a:avLst/>
          </a:prstGeom>
        </p:spPr>
      </p:pic>
      <p:pic>
        <p:nvPicPr>
          <p:cNvPr id="2" name="Picture 2" descr="Chart, scatter chart&#10;&#10;Description automatically generated">
            <a:extLst>
              <a:ext uri="{FF2B5EF4-FFF2-40B4-BE49-F238E27FC236}">
                <a16:creationId xmlns:a16="http://schemas.microsoft.com/office/drawing/2014/main" id="{35AF901C-A2AC-47FE-A20E-FD495B4ECE24}"/>
              </a:ext>
            </a:extLst>
          </p:cNvPr>
          <p:cNvPicPr>
            <a:picLocks noChangeAspect="1"/>
          </p:cNvPicPr>
          <p:nvPr/>
        </p:nvPicPr>
        <p:blipFill>
          <a:blip r:embed="rId3"/>
          <a:stretch>
            <a:fillRect/>
          </a:stretch>
        </p:blipFill>
        <p:spPr>
          <a:xfrm>
            <a:off x="4649403" y="2729171"/>
            <a:ext cx="3638685" cy="2565835"/>
          </a:xfrm>
          <a:prstGeom prst="rect">
            <a:avLst/>
          </a:prstGeom>
        </p:spPr>
      </p:pic>
      <p:sp>
        <p:nvSpPr>
          <p:cNvPr id="7" name="TextBox 1">
            <a:extLst>
              <a:ext uri="{FF2B5EF4-FFF2-40B4-BE49-F238E27FC236}">
                <a16:creationId xmlns:a16="http://schemas.microsoft.com/office/drawing/2014/main" id="{DE234C93-BD47-4F6A-8B61-D05C0DD55AC9}"/>
              </a:ext>
            </a:extLst>
          </p:cNvPr>
          <p:cNvSpPr txBox="1"/>
          <p:nvPr/>
        </p:nvSpPr>
        <p:spPr>
          <a:xfrm>
            <a:off x="4647780" y="1763540"/>
            <a:ext cx="3723490"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Correlation between metascore and average vote per movie</a:t>
            </a:r>
          </a:p>
        </p:txBody>
      </p:sp>
      <p:pic>
        <p:nvPicPr>
          <p:cNvPr id="3" name="Picture 3" descr="Chart, scatter chart&#10;&#10;Description automatically generated">
            <a:extLst>
              <a:ext uri="{FF2B5EF4-FFF2-40B4-BE49-F238E27FC236}">
                <a16:creationId xmlns:a16="http://schemas.microsoft.com/office/drawing/2014/main" id="{53A91633-CBD6-4E98-A619-D32B2B2918E3}"/>
              </a:ext>
            </a:extLst>
          </p:cNvPr>
          <p:cNvPicPr>
            <a:picLocks noChangeAspect="1"/>
          </p:cNvPicPr>
          <p:nvPr/>
        </p:nvPicPr>
        <p:blipFill>
          <a:blip r:embed="rId4"/>
          <a:stretch>
            <a:fillRect/>
          </a:stretch>
        </p:blipFill>
        <p:spPr>
          <a:xfrm>
            <a:off x="8264912" y="412019"/>
            <a:ext cx="3644590" cy="2484157"/>
          </a:xfrm>
          <a:prstGeom prst="rect">
            <a:avLst/>
          </a:prstGeom>
        </p:spPr>
      </p:pic>
      <p:sp>
        <p:nvSpPr>
          <p:cNvPr id="9" name="TextBox 1">
            <a:extLst>
              <a:ext uri="{FF2B5EF4-FFF2-40B4-BE49-F238E27FC236}">
                <a16:creationId xmlns:a16="http://schemas.microsoft.com/office/drawing/2014/main" id="{458E67AC-33F3-4C42-ACA2-F4B1AA71749E}"/>
              </a:ext>
            </a:extLst>
          </p:cNvPr>
          <p:cNvSpPr txBox="1"/>
          <p:nvPr/>
        </p:nvSpPr>
        <p:spPr>
          <a:xfrm>
            <a:off x="8988994" y="3150664"/>
            <a:ext cx="3305319"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Correlation between number of votes and average vote per movie</a:t>
            </a:r>
          </a:p>
        </p:txBody>
      </p:sp>
    </p:spTree>
    <p:extLst>
      <p:ext uri="{BB962C8B-B14F-4D97-AF65-F5344CB8AC3E}">
        <p14:creationId xmlns:p14="http://schemas.microsoft.com/office/powerpoint/2010/main" val="196568322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B0FDF7-4C91-49C4-B420-4F194409419B}"/>
              </a:ext>
            </a:extLst>
          </p:cNvPr>
          <p:cNvSpPr>
            <a:spLocks noGrp="1"/>
          </p:cNvSpPr>
          <p:nvPr>
            <p:ph type="title"/>
          </p:nvPr>
        </p:nvSpPr>
        <p:spPr>
          <a:xfrm>
            <a:off x="838200" y="1495426"/>
            <a:ext cx="3220880" cy="4024310"/>
          </a:xfrm>
        </p:spPr>
        <p:txBody>
          <a:bodyPr>
            <a:normAutofit/>
          </a:bodyPr>
          <a:lstStyle/>
          <a:p>
            <a:r>
              <a:rPr lang="en-US" sz="3600"/>
              <a:t>Agenda</a:t>
            </a:r>
          </a:p>
        </p:txBody>
      </p:sp>
      <p:graphicFrame>
        <p:nvGraphicFramePr>
          <p:cNvPr id="5" name="Content Placeholder 2">
            <a:extLst>
              <a:ext uri="{FF2B5EF4-FFF2-40B4-BE49-F238E27FC236}">
                <a16:creationId xmlns:a16="http://schemas.microsoft.com/office/drawing/2014/main" id="{AEB060E1-9F79-42C6-A4FD-5503099DD5F1}"/>
              </a:ext>
            </a:extLst>
          </p:cNvPr>
          <p:cNvGraphicFramePr>
            <a:graphicFrameLocks noGrp="1"/>
          </p:cNvGraphicFramePr>
          <p:nvPr>
            <p:ph idx="1"/>
            <p:extLst>
              <p:ext uri="{D42A27DB-BD31-4B8C-83A1-F6EECF244321}">
                <p14:modId xmlns:p14="http://schemas.microsoft.com/office/powerpoint/2010/main" val="3793538536"/>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737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7115-8897-497E-ADC6-6199438186F0}"/>
              </a:ext>
            </a:extLst>
          </p:cNvPr>
          <p:cNvSpPr>
            <a:spLocks noGrp="1"/>
          </p:cNvSpPr>
          <p:nvPr>
            <p:ph type="title"/>
          </p:nvPr>
        </p:nvSpPr>
        <p:spPr/>
        <p:txBody>
          <a:bodyPr/>
          <a:lstStyle/>
          <a:p>
            <a:r>
              <a:rPr lang="en-US"/>
              <a:t>Project Summary</a:t>
            </a:r>
          </a:p>
        </p:txBody>
      </p:sp>
      <p:sp>
        <p:nvSpPr>
          <p:cNvPr id="3" name="Content Placeholder 2">
            <a:extLst>
              <a:ext uri="{FF2B5EF4-FFF2-40B4-BE49-F238E27FC236}">
                <a16:creationId xmlns:a16="http://schemas.microsoft.com/office/drawing/2014/main" id="{F8A37CDB-1064-4A19-A6D1-2FD82759122B}"/>
              </a:ext>
            </a:extLst>
          </p:cNvPr>
          <p:cNvSpPr>
            <a:spLocks noGrp="1"/>
          </p:cNvSpPr>
          <p:nvPr>
            <p:ph idx="1"/>
          </p:nvPr>
        </p:nvSpPr>
        <p:spPr/>
        <p:txBody>
          <a:bodyPr vert="horz" lIns="91440" tIns="45720" rIns="91440" bIns="45720" rtlCol="0" anchor="t">
            <a:normAutofit/>
          </a:bodyPr>
          <a:lstStyle/>
          <a:p>
            <a:r>
              <a:rPr lang="en-US" sz="1600">
                <a:ea typeface="+mn-lt"/>
                <a:cs typeface="+mn-lt"/>
              </a:rPr>
              <a:t>During the pandemic, people spent more time than usual at home by streaming movies through several platforms for their entertainment because they cannot go out. </a:t>
            </a:r>
            <a:endParaRPr lang="en-US"/>
          </a:p>
          <a:p>
            <a:r>
              <a:rPr lang="en-US" sz="1600">
                <a:ea typeface="+mn-lt"/>
                <a:cs typeface="+mn-lt"/>
              </a:rPr>
              <a:t>With movie productions increasing and the streaming industry growing, providing movies from many different countries and many different languages makes choosing a good movie more difficult </a:t>
            </a:r>
            <a:endParaRPr lang="en-US" sz="1600"/>
          </a:p>
          <a:p>
            <a:r>
              <a:rPr lang="en-US" sz="1600"/>
              <a:t>To ease the process of searching for a good movie, our program allows a user to select a genre to see a list of movies that would best fit their interest. From there, the user can decide what kind of movie they want based on further interests to narrow down the list even further</a:t>
            </a:r>
          </a:p>
          <a:p>
            <a:r>
              <a:rPr lang="en-US" sz="1600"/>
              <a:t>Attributes such as </a:t>
            </a:r>
            <a:r>
              <a:rPr lang="en-US" sz="1600">
                <a:ea typeface="+mn-lt"/>
                <a:cs typeface="+mn-lt"/>
              </a:rPr>
              <a:t>average vote, rating ,viewer/critic review, movie genre,  language,  etc. will be the filters allow the program to pinpoint the best movies according to the user's selection of genre. </a:t>
            </a:r>
            <a:endParaRPr lang="en-US"/>
          </a:p>
          <a:p>
            <a:r>
              <a:rPr lang="en-US" sz="1600">
                <a:ea typeface="+mn-lt"/>
                <a:cs typeface="+mn-lt"/>
              </a:rPr>
              <a:t>These filters will generate most accurate and satisfactory recommendation for the user which will resolve the never-ending question of "What should I watch?"</a:t>
            </a:r>
            <a:endParaRPr lang="en-US" sz="1600"/>
          </a:p>
          <a:p>
            <a:endParaRPr lang="en-US" sz="1600"/>
          </a:p>
          <a:p>
            <a:endParaRPr lang="en-US" sz="1600"/>
          </a:p>
          <a:p>
            <a:pPr marL="0" indent="0">
              <a:buNone/>
            </a:pPr>
            <a:endParaRPr lang="en-US" sz="1600"/>
          </a:p>
        </p:txBody>
      </p:sp>
      <p:pic>
        <p:nvPicPr>
          <p:cNvPr id="4" name="Picture 4" descr="CPU with binary numbers and blueprint">
            <a:extLst>
              <a:ext uri="{FF2B5EF4-FFF2-40B4-BE49-F238E27FC236}">
                <a16:creationId xmlns:a16="http://schemas.microsoft.com/office/drawing/2014/main" id="{67AAF9A5-1CBD-49F0-AFB8-CE625045E5BE}"/>
              </a:ext>
            </a:extLst>
          </p:cNvPr>
          <p:cNvPicPr>
            <a:picLocks noChangeAspect="1"/>
          </p:cNvPicPr>
          <p:nvPr/>
        </p:nvPicPr>
        <p:blipFill>
          <a:blip r:embed="rId2"/>
          <a:stretch>
            <a:fillRect/>
          </a:stretch>
        </p:blipFill>
        <p:spPr>
          <a:xfrm>
            <a:off x="7997786" y="5022127"/>
            <a:ext cx="2743200" cy="1543050"/>
          </a:xfrm>
          <a:prstGeom prst="rect">
            <a:avLst/>
          </a:prstGeom>
        </p:spPr>
      </p:pic>
    </p:spTree>
    <p:extLst>
      <p:ext uri="{BB962C8B-B14F-4D97-AF65-F5344CB8AC3E}">
        <p14:creationId xmlns:p14="http://schemas.microsoft.com/office/powerpoint/2010/main" val="143264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7115-8897-497E-ADC6-6199438186F0}"/>
              </a:ext>
            </a:extLst>
          </p:cNvPr>
          <p:cNvSpPr>
            <a:spLocks noGrp="1"/>
          </p:cNvSpPr>
          <p:nvPr>
            <p:ph type="title"/>
          </p:nvPr>
        </p:nvSpPr>
        <p:spPr/>
        <p:txBody>
          <a:bodyPr/>
          <a:lstStyle/>
          <a:p>
            <a:r>
              <a:rPr lang="en-US"/>
              <a:t>One Factor Searches are too High Level</a:t>
            </a:r>
          </a:p>
        </p:txBody>
      </p:sp>
      <p:pic>
        <p:nvPicPr>
          <p:cNvPr id="4" name="Picture 4" descr="Chart, bar chart&#10;&#10;Description automatically generated">
            <a:extLst>
              <a:ext uri="{FF2B5EF4-FFF2-40B4-BE49-F238E27FC236}">
                <a16:creationId xmlns:a16="http://schemas.microsoft.com/office/drawing/2014/main" id="{871BBC65-4F03-4175-8DFA-665E49A57FF1}"/>
              </a:ext>
            </a:extLst>
          </p:cNvPr>
          <p:cNvPicPr>
            <a:picLocks noChangeAspect="1"/>
          </p:cNvPicPr>
          <p:nvPr/>
        </p:nvPicPr>
        <p:blipFill>
          <a:blip r:embed="rId2"/>
          <a:stretch>
            <a:fillRect/>
          </a:stretch>
        </p:blipFill>
        <p:spPr>
          <a:xfrm>
            <a:off x="1612185" y="3779588"/>
            <a:ext cx="4315495" cy="3156043"/>
          </a:xfrm>
          <a:prstGeom prst="rect">
            <a:avLst/>
          </a:prstGeom>
        </p:spPr>
      </p:pic>
      <p:pic>
        <p:nvPicPr>
          <p:cNvPr id="5" name="Picture 5" descr="Chart, bar chart&#10;&#10;Description automatically generated">
            <a:extLst>
              <a:ext uri="{FF2B5EF4-FFF2-40B4-BE49-F238E27FC236}">
                <a16:creationId xmlns:a16="http://schemas.microsoft.com/office/drawing/2014/main" id="{770B47E0-31D5-4EFB-A693-9CC007953026}"/>
              </a:ext>
            </a:extLst>
          </p:cNvPr>
          <p:cNvPicPr>
            <a:picLocks noChangeAspect="1"/>
          </p:cNvPicPr>
          <p:nvPr/>
        </p:nvPicPr>
        <p:blipFill>
          <a:blip r:embed="rId3"/>
          <a:stretch>
            <a:fillRect/>
          </a:stretch>
        </p:blipFill>
        <p:spPr>
          <a:xfrm>
            <a:off x="7051004" y="3782002"/>
            <a:ext cx="4009622" cy="3149786"/>
          </a:xfrm>
          <a:prstGeom prst="rect">
            <a:avLst/>
          </a:prstGeom>
        </p:spPr>
      </p:pic>
      <p:sp>
        <p:nvSpPr>
          <p:cNvPr id="7" name="Content Placeholder 2">
            <a:extLst>
              <a:ext uri="{FF2B5EF4-FFF2-40B4-BE49-F238E27FC236}">
                <a16:creationId xmlns:a16="http://schemas.microsoft.com/office/drawing/2014/main" id="{8C819EA5-52DD-42CB-9A1A-447056843C97}"/>
              </a:ext>
            </a:extLst>
          </p:cNvPr>
          <p:cNvSpPr>
            <a:spLocks noGrp="1"/>
          </p:cNvSpPr>
          <p:nvPr>
            <p:ph idx="1"/>
          </p:nvPr>
        </p:nvSpPr>
        <p:spPr>
          <a:xfrm>
            <a:off x="838200" y="2011680"/>
            <a:ext cx="10073605" cy="1655937"/>
          </a:xfrm>
        </p:spPr>
        <p:txBody>
          <a:bodyPr vert="horz" lIns="91440" tIns="45720" rIns="91440" bIns="45720" rtlCol="0" anchor="t">
            <a:normAutofit/>
          </a:bodyPr>
          <a:lstStyle/>
          <a:p>
            <a:r>
              <a:rPr lang="en-US" sz="1600">
                <a:ea typeface="+mn-lt"/>
                <a:cs typeface="+mn-lt"/>
              </a:rPr>
              <a:t>IMDB Database we used has almost 80 thousand titles. The sheer volume will ensure users will not be able to search and decide between all of them.</a:t>
            </a:r>
            <a:endParaRPr lang="en-US" sz="1600"/>
          </a:p>
          <a:p>
            <a:r>
              <a:rPr lang="en-US" sz="1600"/>
              <a:t>Looking by just the Genre is not sufficient. Looking at the average score of the 5 most popular movie genres shows that there is not enough information to distinguish them apart.</a:t>
            </a:r>
          </a:p>
          <a:p>
            <a:endParaRPr lang="en-US" sz="1600"/>
          </a:p>
          <a:p>
            <a:endParaRPr lang="en-US" sz="1600"/>
          </a:p>
          <a:p>
            <a:pPr marL="0" indent="0">
              <a:buNone/>
            </a:pPr>
            <a:endParaRPr lang="en-US" sz="1600"/>
          </a:p>
        </p:txBody>
      </p:sp>
    </p:spTree>
    <p:extLst>
      <p:ext uri="{BB962C8B-B14F-4D97-AF65-F5344CB8AC3E}">
        <p14:creationId xmlns:p14="http://schemas.microsoft.com/office/powerpoint/2010/main" val="1449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BAB8-5116-4D8B-9401-3C5CA16066BC}"/>
              </a:ext>
            </a:extLst>
          </p:cNvPr>
          <p:cNvSpPr>
            <a:spLocks noGrp="1"/>
          </p:cNvSpPr>
          <p:nvPr>
            <p:ph type="title"/>
          </p:nvPr>
        </p:nvSpPr>
        <p:spPr/>
        <p:txBody>
          <a:bodyPr/>
          <a:lstStyle/>
          <a:p>
            <a:r>
              <a:rPr lang="en-US"/>
              <a:t>Correlations and Time Series Plot</a:t>
            </a:r>
          </a:p>
        </p:txBody>
      </p:sp>
      <p:sp>
        <p:nvSpPr>
          <p:cNvPr id="16" name="Content Placeholder 2">
            <a:extLst>
              <a:ext uri="{FF2B5EF4-FFF2-40B4-BE49-F238E27FC236}">
                <a16:creationId xmlns:a16="http://schemas.microsoft.com/office/drawing/2014/main" id="{4341B0A0-E448-4210-9CA4-1057AFBDA369}"/>
              </a:ext>
            </a:extLst>
          </p:cNvPr>
          <p:cNvSpPr txBox="1">
            <a:spLocks/>
          </p:cNvSpPr>
          <p:nvPr/>
        </p:nvSpPr>
        <p:spPr>
          <a:xfrm>
            <a:off x="838200" y="2011680"/>
            <a:ext cx="5717265" cy="4430767"/>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ea typeface="+mn-lt"/>
                <a:cs typeface="+mn-lt"/>
              </a:rPr>
              <a:t>By providing the user with summarized information of multiple features, it can empower them to explore what movies define their tastes.</a:t>
            </a:r>
          </a:p>
          <a:p>
            <a:endParaRPr lang="en-US" sz="1600"/>
          </a:p>
          <a:p>
            <a:r>
              <a:rPr lang="en-US" sz="1600"/>
              <a:t>We provide a Time-Series Plot that is specific to the Genre of the User's choosing to show when the best movies were released.</a:t>
            </a:r>
          </a:p>
          <a:p>
            <a:endParaRPr lang="en-US" sz="1600"/>
          </a:p>
          <a:p>
            <a:r>
              <a:rPr lang="en-US" sz="1600"/>
              <a:t>We have also created a scatter plots to show the relationship of:</a:t>
            </a:r>
          </a:p>
          <a:p>
            <a:pPr lvl="1"/>
            <a:r>
              <a:rPr lang="en-US" sz="1200"/>
              <a:t>Duration vs Rating</a:t>
            </a:r>
          </a:p>
          <a:p>
            <a:pPr lvl="1"/>
            <a:r>
              <a:rPr lang="en-US" sz="1200"/>
              <a:t>Metascore vs Rating</a:t>
            </a:r>
          </a:p>
          <a:p>
            <a:pPr lvl="1"/>
            <a:r>
              <a:rPr lang="en-US" sz="1200"/>
              <a:t>Vote Count vs Rating</a:t>
            </a:r>
          </a:p>
          <a:p>
            <a:pPr marL="457200" lvl="1" indent="0">
              <a:buNone/>
            </a:pPr>
            <a:endParaRPr lang="en-US" sz="1200"/>
          </a:p>
          <a:p>
            <a:pPr lvl="1"/>
            <a:endParaRPr lang="en-US" sz="1200"/>
          </a:p>
          <a:p>
            <a:endParaRPr lang="en-US" sz="1600"/>
          </a:p>
          <a:p>
            <a:endParaRPr lang="en-US" sz="1600"/>
          </a:p>
          <a:p>
            <a:pPr marL="0" indent="0">
              <a:buNone/>
            </a:pPr>
            <a:endParaRPr lang="en-US" sz="1600"/>
          </a:p>
        </p:txBody>
      </p:sp>
      <p:pic>
        <p:nvPicPr>
          <p:cNvPr id="17" name="Picture 17" descr="Chart, line chart&#10;&#10;Description automatically generated">
            <a:extLst>
              <a:ext uri="{FF2B5EF4-FFF2-40B4-BE49-F238E27FC236}">
                <a16:creationId xmlns:a16="http://schemas.microsoft.com/office/drawing/2014/main" id="{14983F26-BD56-4C34-95AC-9392FFD9367E}"/>
              </a:ext>
            </a:extLst>
          </p:cNvPr>
          <p:cNvPicPr>
            <a:picLocks noChangeAspect="1"/>
          </p:cNvPicPr>
          <p:nvPr/>
        </p:nvPicPr>
        <p:blipFill>
          <a:blip r:embed="rId2"/>
          <a:stretch>
            <a:fillRect/>
          </a:stretch>
        </p:blipFill>
        <p:spPr>
          <a:xfrm>
            <a:off x="7168551" y="1808560"/>
            <a:ext cx="3246407" cy="2291974"/>
          </a:xfrm>
          <a:prstGeom prst="rect">
            <a:avLst/>
          </a:prstGeom>
        </p:spPr>
      </p:pic>
      <p:pic>
        <p:nvPicPr>
          <p:cNvPr id="20" name="Picture 20" descr="Chart, scatter chart&#10;&#10;Description automatically generated">
            <a:extLst>
              <a:ext uri="{FF2B5EF4-FFF2-40B4-BE49-F238E27FC236}">
                <a16:creationId xmlns:a16="http://schemas.microsoft.com/office/drawing/2014/main" id="{CDE5154E-B41F-4E2E-8628-D7E0CFB62183}"/>
              </a:ext>
            </a:extLst>
          </p:cNvPr>
          <p:cNvPicPr>
            <a:picLocks noChangeAspect="1"/>
          </p:cNvPicPr>
          <p:nvPr/>
        </p:nvPicPr>
        <p:blipFill>
          <a:blip r:embed="rId3"/>
          <a:stretch>
            <a:fillRect/>
          </a:stretch>
        </p:blipFill>
        <p:spPr>
          <a:xfrm>
            <a:off x="7269192" y="4489178"/>
            <a:ext cx="3246407" cy="2221605"/>
          </a:xfrm>
          <a:prstGeom prst="rect">
            <a:avLst/>
          </a:prstGeom>
        </p:spPr>
      </p:pic>
    </p:spTree>
    <p:extLst>
      <p:ext uri="{BB962C8B-B14F-4D97-AF65-F5344CB8AC3E}">
        <p14:creationId xmlns:p14="http://schemas.microsoft.com/office/powerpoint/2010/main" val="237032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50">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5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4DA7">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D9B7115-8897-497E-ADC6-6199438186F0}"/>
              </a:ext>
            </a:extLst>
          </p:cNvPr>
          <p:cNvSpPr>
            <a:spLocks noGrp="1"/>
          </p:cNvSpPr>
          <p:nvPr>
            <p:ph type="title"/>
          </p:nvPr>
        </p:nvSpPr>
        <p:spPr>
          <a:xfrm>
            <a:off x="5526156" y="365125"/>
            <a:ext cx="5827643" cy="1511300"/>
          </a:xfrm>
        </p:spPr>
        <p:txBody>
          <a:bodyPr anchor="b">
            <a:normAutofit/>
          </a:bodyPr>
          <a:lstStyle/>
          <a:p>
            <a:r>
              <a:rPr lang="en-US">
                <a:ea typeface="+mj-lt"/>
                <a:cs typeface="+mj-lt"/>
              </a:rPr>
              <a:t>Challenge with the dataset </a:t>
            </a:r>
            <a:endParaRPr lang="en-US"/>
          </a:p>
        </p:txBody>
      </p:sp>
      <p:pic>
        <p:nvPicPr>
          <p:cNvPr id="8" name="Picture 8" descr="Graphical user interface, application&#10;&#10;Description automatically generated">
            <a:extLst>
              <a:ext uri="{FF2B5EF4-FFF2-40B4-BE49-F238E27FC236}">
                <a16:creationId xmlns:a16="http://schemas.microsoft.com/office/drawing/2014/main" id="{E12CC621-F5B4-4E67-AF3A-6660A18D95C6}"/>
              </a:ext>
            </a:extLst>
          </p:cNvPr>
          <p:cNvPicPr>
            <a:picLocks noChangeAspect="1"/>
          </p:cNvPicPr>
          <p:nvPr/>
        </p:nvPicPr>
        <p:blipFill rotWithShape="1">
          <a:blip r:embed="rId2"/>
          <a:srcRect t="11647" r="2" b="26210"/>
          <a:stretch/>
        </p:blipFill>
        <p:spPr>
          <a:xfrm>
            <a:off x="438699" y="930056"/>
            <a:ext cx="1981147" cy="2587542"/>
          </a:xfrm>
          <a:prstGeom prst="rect">
            <a:avLst/>
          </a:prstGeom>
        </p:spPr>
      </p:pic>
      <p:sp>
        <p:nvSpPr>
          <p:cNvPr id="3" name="Content Placeholder 2">
            <a:extLst>
              <a:ext uri="{FF2B5EF4-FFF2-40B4-BE49-F238E27FC236}">
                <a16:creationId xmlns:a16="http://schemas.microsoft.com/office/drawing/2014/main" id="{F8A37CDB-1064-4A19-A6D1-2FD82759122B}"/>
              </a:ext>
            </a:extLst>
          </p:cNvPr>
          <p:cNvSpPr>
            <a:spLocks noGrp="1"/>
          </p:cNvSpPr>
          <p:nvPr>
            <p:ph idx="1"/>
          </p:nvPr>
        </p:nvSpPr>
        <p:spPr>
          <a:xfrm>
            <a:off x="5526156" y="2055813"/>
            <a:ext cx="5827644" cy="4121149"/>
          </a:xfrm>
        </p:spPr>
        <p:txBody>
          <a:bodyPr vert="horz" lIns="91440" tIns="45720" rIns="91440" bIns="45720" rtlCol="0" anchor="t">
            <a:normAutofit/>
          </a:bodyPr>
          <a:lstStyle/>
          <a:p>
            <a:r>
              <a:rPr lang="en-US" sz="2400"/>
              <a:t>Large dataset</a:t>
            </a:r>
          </a:p>
          <a:p>
            <a:r>
              <a:rPr lang="en-US" sz="2400"/>
              <a:t>Multiple value in one column</a:t>
            </a:r>
          </a:p>
          <a:p>
            <a:endParaRPr lang="en-US" sz="2400"/>
          </a:p>
        </p:txBody>
      </p:sp>
      <p:pic>
        <p:nvPicPr>
          <p:cNvPr id="10" name="Picture 20" descr="Graphical user interface, text, application&#10;&#10;Description automatically generated">
            <a:extLst>
              <a:ext uri="{FF2B5EF4-FFF2-40B4-BE49-F238E27FC236}">
                <a16:creationId xmlns:a16="http://schemas.microsoft.com/office/drawing/2014/main" id="{C1A403EF-5318-472C-B641-5EB67A9116F6}"/>
              </a:ext>
            </a:extLst>
          </p:cNvPr>
          <p:cNvPicPr>
            <a:picLocks noChangeAspect="1"/>
          </p:cNvPicPr>
          <p:nvPr/>
        </p:nvPicPr>
        <p:blipFill>
          <a:blip r:embed="rId3"/>
          <a:stretch>
            <a:fillRect/>
          </a:stretch>
        </p:blipFill>
        <p:spPr>
          <a:xfrm>
            <a:off x="2406231" y="852488"/>
            <a:ext cx="2246821" cy="4908609"/>
          </a:xfrm>
          <a:prstGeom prst="rect">
            <a:avLst/>
          </a:prstGeom>
        </p:spPr>
      </p:pic>
      <p:pic>
        <p:nvPicPr>
          <p:cNvPr id="21" name="Picture 29" descr="Graphical user interface, application&#10;&#10;Description automatically generated">
            <a:extLst>
              <a:ext uri="{FF2B5EF4-FFF2-40B4-BE49-F238E27FC236}">
                <a16:creationId xmlns:a16="http://schemas.microsoft.com/office/drawing/2014/main" id="{74BCE7EC-DEB9-4244-AC87-EC8FD83BCEB0}"/>
              </a:ext>
            </a:extLst>
          </p:cNvPr>
          <p:cNvPicPr>
            <a:picLocks noChangeAspect="1"/>
          </p:cNvPicPr>
          <p:nvPr/>
        </p:nvPicPr>
        <p:blipFill>
          <a:blip r:embed="rId4"/>
          <a:stretch>
            <a:fillRect/>
          </a:stretch>
        </p:blipFill>
        <p:spPr>
          <a:xfrm>
            <a:off x="4658714" y="3024008"/>
            <a:ext cx="2529516" cy="3455418"/>
          </a:xfrm>
          <a:prstGeom prst="rect">
            <a:avLst/>
          </a:prstGeom>
        </p:spPr>
      </p:pic>
    </p:spTree>
    <p:extLst>
      <p:ext uri="{BB962C8B-B14F-4D97-AF65-F5344CB8AC3E}">
        <p14:creationId xmlns:p14="http://schemas.microsoft.com/office/powerpoint/2010/main" val="118009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8924C2B1-88FA-4CF4-BD1F-5D28D1C4E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27">
            <a:extLst>
              <a:ext uri="{FF2B5EF4-FFF2-40B4-BE49-F238E27FC236}">
                <a16:creationId xmlns:a16="http://schemas.microsoft.com/office/drawing/2014/main" id="{7570417A-7407-4A6F-917D-81620D4A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
            <a:ext cx="12192000" cy="6857975"/>
          </a:xfrm>
          <a:custGeom>
            <a:avLst/>
            <a:gdLst>
              <a:gd name="connsiteX0" fmla="*/ 3920455 w 12192000"/>
              <a:gd name="connsiteY0" fmla="*/ 397153 h 6857975"/>
              <a:gd name="connsiteX1" fmla="*/ 3785237 w 12192000"/>
              <a:gd name="connsiteY1" fmla="*/ 590483 h 6857975"/>
              <a:gd name="connsiteX2" fmla="*/ 3748941 w 12192000"/>
              <a:gd name="connsiteY2" fmla="*/ 553087 h 6857975"/>
              <a:gd name="connsiteX3" fmla="*/ 3719976 w 12192000"/>
              <a:gd name="connsiteY3" fmla="*/ 483058 h 6857975"/>
              <a:gd name="connsiteX4" fmla="*/ 3644451 w 12192000"/>
              <a:gd name="connsiteY4" fmla="*/ 803129 h 6857975"/>
              <a:gd name="connsiteX5" fmla="*/ 3527495 w 12192000"/>
              <a:gd name="connsiteY5" fmla="*/ 1152531 h 6857975"/>
              <a:gd name="connsiteX6" fmla="*/ 3499996 w 12192000"/>
              <a:gd name="connsiteY6" fmla="*/ 1222558 h 6857975"/>
              <a:gd name="connsiteX7" fmla="*/ 3486798 w 12192000"/>
              <a:gd name="connsiteY7" fmla="*/ 1139700 h 6857975"/>
              <a:gd name="connsiteX8" fmla="*/ 3480198 w 12192000"/>
              <a:gd name="connsiteY8" fmla="*/ 1074072 h 6857975"/>
              <a:gd name="connsiteX9" fmla="*/ 3429235 w 12192000"/>
              <a:gd name="connsiteY9" fmla="*/ 957116 h 6857975"/>
              <a:gd name="connsiteX10" fmla="*/ 3450134 w 12192000"/>
              <a:gd name="connsiteY10" fmla="*/ 542087 h 6857975"/>
              <a:gd name="connsiteX11" fmla="*/ 3368009 w 12192000"/>
              <a:gd name="connsiteY11" fmla="*/ 631546 h 6857975"/>
              <a:gd name="connsiteX12" fmla="*/ 3326945 w 12192000"/>
              <a:gd name="connsiteY12" fmla="*/ 737502 h 6857975"/>
              <a:gd name="connsiteX13" fmla="*/ 3284049 w 12192000"/>
              <a:gd name="connsiteY13" fmla="*/ 596715 h 6857975"/>
              <a:gd name="connsiteX14" fmla="*/ 3227222 w 12192000"/>
              <a:gd name="connsiteY14" fmla="*/ 882689 h 6857975"/>
              <a:gd name="connsiteX15" fmla="*/ 3141796 w 12192000"/>
              <a:gd name="connsiteY15" fmla="*/ 815228 h 6857975"/>
              <a:gd name="connsiteX16" fmla="*/ 2880387 w 12192000"/>
              <a:gd name="connsiteY16" fmla="*/ 1375078 h 6857975"/>
              <a:gd name="connsiteX17" fmla="*/ 2770396 w 12192000"/>
              <a:gd name="connsiteY17" fmla="*/ 1747210 h 6857975"/>
              <a:gd name="connsiteX18" fmla="*/ 2776629 w 12192000"/>
              <a:gd name="connsiteY18" fmla="*/ 1604590 h 6857975"/>
              <a:gd name="connsiteX19" fmla="*/ 2714301 w 12192000"/>
              <a:gd name="connsiteY19" fmla="*/ 874623 h 6857975"/>
              <a:gd name="connsiteX20" fmla="*/ 2693037 w 12192000"/>
              <a:gd name="connsiteY20" fmla="*/ 802764 h 6857975"/>
              <a:gd name="connsiteX21" fmla="*/ 2565082 w 12192000"/>
              <a:gd name="connsiteY21" fmla="*/ 1309085 h 6857975"/>
              <a:gd name="connsiteX22" fmla="*/ 2495422 w 12192000"/>
              <a:gd name="connsiteY22" fmla="*/ 1111834 h 6857975"/>
              <a:gd name="connsiteX23" fmla="*/ 2470857 w 12192000"/>
              <a:gd name="connsiteY23" fmla="*/ 1066373 h 6857975"/>
              <a:gd name="connsiteX24" fmla="*/ 2424662 w 12192000"/>
              <a:gd name="connsiteY24" fmla="*/ 1109634 h 6857975"/>
              <a:gd name="connsiteX25" fmla="*/ 2385064 w 12192000"/>
              <a:gd name="connsiteY25" fmla="*/ 1216692 h 6857975"/>
              <a:gd name="connsiteX26" fmla="*/ 2427961 w 12192000"/>
              <a:gd name="connsiteY26" fmla="*/ 926685 h 6857975"/>
              <a:gd name="connsiteX27" fmla="*/ 2352435 w 12192000"/>
              <a:gd name="connsiteY27" fmla="*/ 949050 h 6857975"/>
              <a:gd name="connsiteX28" fmla="*/ 2279108 w 12192000"/>
              <a:gd name="connsiteY28" fmla="*/ 921920 h 6857975"/>
              <a:gd name="connsiteX29" fmla="*/ 2206147 w 12192000"/>
              <a:gd name="connsiteY29" fmla="*/ 1086171 h 6857975"/>
              <a:gd name="connsiteX30" fmla="*/ 2053996 w 12192000"/>
              <a:gd name="connsiteY30" fmla="*/ 1316050 h 6857975"/>
              <a:gd name="connsiteX31" fmla="*/ 1965270 w 12192000"/>
              <a:gd name="connsiteY31" fmla="*/ 1545562 h 6857975"/>
              <a:gd name="connsiteX32" fmla="*/ 1884976 w 12192000"/>
              <a:gd name="connsiteY32" fmla="*/ 1735111 h 6857975"/>
              <a:gd name="connsiteX33" fmla="*/ 1882044 w 12192000"/>
              <a:gd name="connsiteY33" fmla="*/ 1560595 h 6857975"/>
              <a:gd name="connsiteX34" fmla="*/ 1754455 w 12192000"/>
              <a:gd name="connsiteY34" fmla="*/ 1854267 h 6857975"/>
              <a:gd name="connsiteX35" fmla="*/ 1748956 w 12192000"/>
              <a:gd name="connsiteY35" fmla="*/ 1898263 h 6857975"/>
              <a:gd name="connsiteX36" fmla="*/ 1686629 w 12192000"/>
              <a:gd name="connsiteY36" fmla="*/ 2366821 h 6857975"/>
              <a:gd name="connsiteX37" fmla="*/ 1640800 w 12192000"/>
              <a:gd name="connsiteY37" fmla="*/ 2458481 h 6857975"/>
              <a:gd name="connsiteX38" fmla="*/ 1618068 w 12192000"/>
              <a:gd name="connsiteY38" fmla="*/ 2355090 h 6857975"/>
              <a:gd name="connsiteX39" fmla="*/ 1614035 w 12192000"/>
              <a:gd name="connsiteY39" fmla="*/ 2007887 h 6857975"/>
              <a:gd name="connsiteX40" fmla="*/ 1569673 w 12192000"/>
              <a:gd name="connsiteY40" fmla="*/ 2244733 h 6857975"/>
              <a:gd name="connsiteX41" fmla="*/ 1520910 w 12192000"/>
              <a:gd name="connsiteY41" fmla="*/ 1988821 h 6857975"/>
              <a:gd name="connsiteX42" fmla="*/ 1460415 w 12192000"/>
              <a:gd name="connsiteY42" fmla="*/ 1928694 h 6857975"/>
              <a:gd name="connsiteX43" fmla="*/ 1412020 w 12192000"/>
              <a:gd name="connsiteY43" fmla="*/ 1973423 h 6857975"/>
              <a:gd name="connsiteX44" fmla="*/ 1370591 w 12192000"/>
              <a:gd name="connsiteY44" fmla="*/ 2132909 h 6857975"/>
              <a:gd name="connsiteX45" fmla="*/ 1302396 w 12192000"/>
              <a:gd name="connsiteY45" fmla="*/ 2296061 h 6857975"/>
              <a:gd name="connsiteX46" fmla="*/ 1236035 w 12192000"/>
              <a:gd name="connsiteY46" fmla="*/ 2816314 h 6857975"/>
              <a:gd name="connsiteX47" fmla="*/ 1232736 w 12192000"/>
              <a:gd name="connsiteY47" fmla="*/ 3161316 h 6857975"/>
              <a:gd name="connsiteX48" fmla="*/ 1245202 w 12192000"/>
              <a:gd name="connsiteY48" fmla="*/ 3821989 h 6857975"/>
              <a:gd name="connsiteX49" fmla="*/ 1328428 w 12192000"/>
              <a:gd name="connsiteY49" fmla="*/ 4433534 h 6857975"/>
              <a:gd name="connsiteX50" fmla="*/ 1458216 w 12192000"/>
              <a:gd name="connsiteY50" fmla="*/ 5435176 h 6857975"/>
              <a:gd name="connsiteX51" fmla="*/ 1621367 w 12192000"/>
              <a:gd name="connsiteY51" fmla="*/ 6042688 h 6857975"/>
              <a:gd name="connsiteX52" fmla="*/ 1665730 w 12192000"/>
              <a:gd name="connsiteY52" fmla="*/ 6121515 h 6857975"/>
              <a:gd name="connsiteX53" fmla="*/ 1736857 w 12192000"/>
              <a:gd name="connsiteY53" fmla="*/ 6099150 h 6857975"/>
              <a:gd name="connsiteX54" fmla="*/ 1741624 w 12192000"/>
              <a:gd name="connsiteY54" fmla="*/ 5960930 h 6857975"/>
              <a:gd name="connsiteX55" fmla="*/ 1804317 w 12192000"/>
              <a:gd name="connsiteY55" fmla="*/ 6034989 h 6857975"/>
              <a:gd name="connsiteX56" fmla="*/ 1828882 w 12192000"/>
              <a:gd name="connsiteY56" fmla="*/ 5868538 h 6857975"/>
              <a:gd name="connsiteX57" fmla="*/ 1860413 w 12192000"/>
              <a:gd name="connsiteY57" fmla="*/ 5889802 h 6857975"/>
              <a:gd name="connsiteX58" fmla="*/ 1890844 w 12192000"/>
              <a:gd name="connsiteY58" fmla="*/ 5911433 h 6857975"/>
              <a:gd name="connsiteX59" fmla="*/ 1928607 w 12192000"/>
              <a:gd name="connsiteY59" fmla="*/ 5595029 h 6857975"/>
              <a:gd name="connsiteX60" fmla="*/ 2098723 w 12192000"/>
              <a:gd name="connsiteY60" fmla="*/ 5963862 h 6857975"/>
              <a:gd name="connsiteX61" fmla="*/ 2161785 w 12192000"/>
              <a:gd name="connsiteY61" fmla="*/ 5894569 h 6857975"/>
              <a:gd name="connsiteX62" fmla="*/ 2295607 w 12192000"/>
              <a:gd name="connsiteY62" fmla="*/ 6106849 h 6857975"/>
              <a:gd name="connsiteX63" fmla="*/ 2452158 w 12192000"/>
              <a:gd name="connsiteY63" fmla="*/ 6278068 h 6857975"/>
              <a:gd name="connsiteX64" fmla="*/ 2644275 w 12192000"/>
              <a:gd name="connsiteY64" fmla="*/ 6371925 h 6857975"/>
              <a:gd name="connsiteX65" fmla="*/ 2729334 w 12192000"/>
              <a:gd name="connsiteY65" fmla="*/ 6404923 h 6857975"/>
              <a:gd name="connsiteX66" fmla="*/ 2818424 w 12192000"/>
              <a:gd name="connsiteY66" fmla="*/ 6433886 h 6857975"/>
              <a:gd name="connsiteX67" fmla="*/ 2897618 w 12192000"/>
              <a:gd name="connsiteY67" fmla="*/ 6378525 h 6857975"/>
              <a:gd name="connsiteX68" fmla="*/ 2997343 w 12192000"/>
              <a:gd name="connsiteY68" fmla="*/ 6341128 h 6857975"/>
              <a:gd name="connsiteX69" fmla="*/ 3061136 w 12192000"/>
              <a:gd name="connsiteY69" fmla="*/ 6371925 h 6857975"/>
              <a:gd name="connsiteX70" fmla="*/ 3197156 w 12192000"/>
              <a:gd name="connsiteY70" fmla="*/ 6369725 h 6857975"/>
              <a:gd name="connsiteX71" fmla="*/ 3258752 w 12192000"/>
              <a:gd name="connsiteY71" fmla="*/ 6346262 h 6857975"/>
              <a:gd name="connsiteX72" fmla="*/ 3390739 w 12192000"/>
              <a:gd name="connsiteY72" fmla="*/ 6275501 h 6857975"/>
              <a:gd name="connsiteX73" fmla="*/ 3415303 w 12192000"/>
              <a:gd name="connsiteY73" fmla="*/ 6217207 h 6857975"/>
              <a:gd name="connsiteX74" fmla="*/ 3454901 w 12192000"/>
              <a:gd name="connsiteY74" fmla="*/ 6257536 h 6857975"/>
              <a:gd name="connsiteX75" fmla="*/ 3730609 w 12192000"/>
              <a:gd name="connsiteY75" fmla="*/ 6293466 h 6857975"/>
              <a:gd name="connsiteX76" fmla="*/ 4033447 w 12192000"/>
              <a:gd name="connsiteY76" fmla="*/ 6257169 h 6857975"/>
              <a:gd name="connsiteX77" fmla="*/ 4269559 w 12192000"/>
              <a:gd name="connsiteY77" fmla="*/ 6349928 h 6857975"/>
              <a:gd name="connsiteX78" fmla="*/ 4352051 w 12192000"/>
              <a:gd name="connsiteY78" fmla="*/ 6307765 h 6857975"/>
              <a:gd name="connsiteX79" fmla="*/ 4461308 w 12192000"/>
              <a:gd name="connsiteY79" fmla="*/ 6419954 h 6857975"/>
              <a:gd name="connsiteX80" fmla="*/ 4588897 w 12192000"/>
              <a:gd name="connsiteY80" fmla="*/ 6310697 h 6857975"/>
              <a:gd name="connsiteX81" fmla="*/ 4786879 w 12192000"/>
              <a:gd name="connsiteY81" fmla="*/ 6130314 h 6857975"/>
              <a:gd name="connsiteX82" fmla="*/ 5700163 w 12192000"/>
              <a:gd name="connsiteY82" fmla="*/ 5953963 h 6857975"/>
              <a:gd name="connsiteX83" fmla="*/ 5964139 w 12192000"/>
              <a:gd name="connsiteY83" fmla="*/ 5720051 h 6857975"/>
              <a:gd name="connsiteX84" fmla="*/ 6060563 w 12192000"/>
              <a:gd name="connsiteY84" fmla="*/ 4128861 h 6857975"/>
              <a:gd name="connsiteX85" fmla="*/ 5772757 w 12192000"/>
              <a:gd name="connsiteY85" fmla="*/ 3023096 h 6857975"/>
              <a:gd name="connsiteX86" fmla="*/ 5733159 w 12192000"/>
              <a:gd name="connsiteY86" fmla="*/ 3138951 h 6857975"/>
              <a:gd name="connsiteX87" fmla="*/ 5723994 w 12192000"/>
              <a:gd name="connsiteY87" fmla="*/ 3042160 h 6857975"/>
              <a:gd name="connsiteX88" fmla="*/ 5578440 w 12192000"/>
              <a:gd name="connsiteY88" fmla="*/ 2303395 h 6857975"/>
              <a:gd name="connsiteX89" fmla="*/ 5135547 w 12192000"/>
              <a:gd name="connsiteY89" fmla="*/ 1687817 h 6857975"/>
              <a:gd name="connsiteX90" fmla="*/ 5096317 w 12192000"/>
              <a:gd name="connsiteY90" fmla="*/ 1582226 h 6857975"/>
              <a:gd name="connsiteX91" fmla="*/ 5009060 w 12192000"/>
              <a:gd name="connsiteY91" fmla="*/ 1152898 h 6857975"/>
              <a:gd name="connsiteX92" fmla="*/ 4935365 w 12192000"/>
              <a:gd name="connsiteY92" fmla="*/ 1042175 h 6857975"/>
              <a:gd name="connsiteX93" fmla="*/ 4936099 w 12192000"/>
              <a:gd name="connsiteY93" fmla="*/ 1323017 h 6857975"/>
              <a:gd name="connsiteX94" fmla="*/ 4760481 w 12192000"/>
              <a:gd name="connsiteY94" fmla="*/ 935852 h 6857975"/>
              <a:gd name="connsiteX95" fmla="*/ 4711352 w 12192000"/>
              <a:gd name="connsiteY95" fmla="*/ 505056 h 6857975"/>
              <a:gd name="connsiteX96" fmla="*/ 4668455 w 12192000"/>
              <a:gd name="connsiteY96" fmla="*/ 514955 h 6857975"/>
              <a:gd name="connsiteX97" fmla="*/ 4540135 w 12192000"/>
              <a:gd name="connsiteY97" fmla="*/ 895887 h 6857975"/>
              <a:gd name="connsiteX98" fmla="*/ 4521071 w 12192000"/>
              <a:gd name="connsiteY98" fmla="*/ 1057208 h 6857975"/>
              <a:gd name="connsiteX99" fmla="*/ 4475974 w 12192000"/>
              <a:gd name="connsiteY99" fmla="*/ 1008810 h 6857975"/>
              <a:gd name="connsiteX100" fmla="*/ 4453242 w 12192000"/>
              <a:gd name="connsiteY100" fmla="*/ 1061606 h 6857975"/>
              <a:gd name="connsiteX101" fmla="*/ 4186334 w 12192000"/>
              <a:gd name="connsiteY101" fmla="*/ 435030 h 6857975"/>
              <a:gd name="connsiteX102" fmla="*/ 4190732 w 12192000"/>
              <a:gd name="connsiteY102" fmla="*/ 516423 h 6857975"/>
              <a:gd name="connsiteX103" fmla="*/ 4116306 w 12192000"/>
              <a:gd name="connsiteY103" fmla="*/ 838693 h 6857975"/>
              <a:gd name="connsiteX104" fmla="*/ 3968554 w 12192000"/>
              <a:gd name="connsiteY104" fmla="*/ 481959 h 6857975"/>
              <a:gd name="connsiteX105" fmla="*/ 3939222 w 12192000"/>
              <a:gd name="connsiteY105" fmla="*/ 398733 h 6857975"/>
              <a:gd name="connsiteX106" fmla="*/ 3920455 w 12192000"/>
              <a:gd name="connsiteY106" fmla="*/ 397153 h 6857975"/>
              <a:gd name="connsiteX107" fmla="*/ 8105285 w 12192000"/>
              <a:gd name="connsiteY107" fmla="*/ 396820 h 6857975"/>
              <a:gd name="connsiteX108" fmla="*/ 8016195 w 12192000"/>
              <a:gd name="connsiteY108" fmla="*/ 425783 h 6857975"/>
              <a:gd name="connsiteX109" fmla="*/ 7931136 w 12192000"/>
              <a:gd name="connsiteY109" fmla="*/ 458781 h 6857975"/>
              <a:gd name="connsiteX110" fmla="*/ 7739019 w 12192000"/>
              <a:gd name="connsiteY110" fmla="*/ 552638 h 6857975"/>
              <a:gd name="connsiteX111" fmla="*/ 7582468 w 12192000"/>
              <a:gd name="connsiteY111" fmla="*/ 723857 h 6857975"/>
              <a:gd name="connsiteX112" fmla="*/ 7448646 w 12192000"/>
              <a:gd name="connsiteY112" fmla="*/ 936137 h 6857975"/>
              <a:gd name="connsiteX113" fmla="*/ 7385584 w 12192000"/>
              <a:gd name="connsiteY113" fmla="*/ 866844 h 6857975"/>
              <a:gd name="connsiteX114" fmla="*/ 7215468 w 12192000"/>
              <a:gd name="connsiteY114" fmla="*/ 1235677 h 6857975"/>
              <a:gd name="connsiteX115" fmla="*/ 7177705 w 12192000"/>
              <a:gd name="connsiteY115" fmla="*/ 919273 h 6857975"/>
              <a:gd name="connsiteX116" fmla="*/ 7147274 w 12192000"/>
              <a:gd name="connsiteY116" fmla="*/ 940904 h 6857975"/>
              <a:gd name="connsiteX117" fmla="*/ 7115743 w 12192000"/>
              <a:gd name="connsiteY117" fmla="*/ 962168 h 6857975"/>
              <a:gd name="connsiteX118" fmla="*/ 7091178 w 12192000"/>
              <a:gd name="connsiteY118" fmla="*/ 795717 h 6857975"/>
              <a:gd name="connsiteX119" fmla="*/ 7028485 w 12192000"/>
              <a:gd name="connsiteY119" fmla="*/ 869776 h 6857975"/>
              <a:gd name="connsiteX120" fmla="*/ 7023718 w 12192000"/>
              <a:gd name="connsiteY120" fmla="*/ 731556 h 6857975"/>
              <a:gd name="connsiteX121" fmla="*/ 6952591 w 12192000"/>
              <a:gd name="connsiteY121" fmla="*/ 709191 h 6857975"/>
              <a:gd name="connsiteX122" fmla="*/ 6908228 w 12192000"/>
              <a:gd name="connsiteY122" fmla="*/ 788018 h 6857975"/>
              <a:gd name="connsiteX123" fmla="*/ 6745077 w 12192000"/>
              <a:gd name="connsiteY123" fmla="*/ 1395530 h 6857975"/>
              <a:gd name="connsiteX124" fmla="*/ 6615289 w 12192000"/>
              <a:gd name="connsiteY124" fmla="*/ 2397172 h 6857975"/>
              <a:gd name="connsiteX125" fmla="*/ 6532063 w 12192000"/>
              <a:gd name="connsiteY125" fmla="*/ 3008717 h 6857975"/>
              <a:gd name="connsiteX126" fmla="*/ 6519597 w 12192000"/>
              <a:gd name="connsiteY126" fmla="*/ 3669390 h 6857975"/>
              <a:gd name="connsiteX127" fmla="*/ 6522896 w 12192000"/>
              <a:gd name="connsiteY127" fmla="*/ 4014392 h 6857975"/>
              <a:gd name="connsiteX128" fmla="*/ 6589257 w 12192000"/>
              <a:gd name="connsiteY128" fmla="*/ 4534645 h 6857975"/>
              <a:gd name="connsiteX129" fmla="*/ 6657452 w 12192000"/>
              <a:gd name="connsiteY129" fmla="*/ 4697797 h 6857975"/>
              <a:gd name="connsiteX130" fmla="*/ 6698881 w 12192000"/>
              <a:gd name="connsiteY130" fmla="*/ 4857283 h 6857975"/>
              <a:gd name="connsiteX131" fmla="*/ 6747276 w 12192000"/>
              <a:gd name="connsiteY131" fmla="*/ 4902012 h 6857975"/>
              <a:gd name="connsiteX132" fmla="*/ 6807771 w 12192000"/>
              <a:gd name="connsiteY132" fmla="*/ 4841885 h 6857975"/>
              <a:gd name="connsiteX133" fmla="*/ 6856534 w 12192000"/>
              <a:gd name="connsiteY133" fmla="*/ 4585973 h 6857975"/>
              <a:gd name="connsiteX134" fmla="*/ 6900896 w 12192000"/>
              <a:gd name="connsiteY134" fmla="*/ 4822819 h 6857975"/>
              <a:gd name="connsiteX135" fmla="*/ 6904929 w 12192000"/>
              <a:gd name="connsiteY135" fmla="*/ 4475616 h 6857975"/>
              <a:gd name="connsiteX136" fmla="*/ 6927661 w 12192000"/>
              <a:gd name="connsiteY136" fmla="*/ 4372225 h 6857975"/>
              <a:gd name="connsiteX137" fmla="*/ 6973490 w 12192000"/>
              <a:gd name="connsiteY137" fmla="*/ 4463885 h 6857975"/>
              <a:gd name="connsiteX138" fmla="*/ 7035817 w 12192000"/>
              <a:gd name="connsiteY138" fmla="*/ 4932443 h 6857975"/>
              <a:gd name="connsiteX139" fmla="*/ 7041316 w 12192000"/>
              <a:gd name="connsiteY139" fmla="*/ 4976439 h 6857975"/>
              <a:gd name="connsiteX140" fmla="*/ 7168905 w 12192000"/>
              <a:gd name="connsiteY140" fmla="*/ 5270111 h 6857975"/>
              <a:gd name="connsiteX141" fmla="*/ 7171837 w 12192000"/>
              <a:gd name="connsiteY141" fmla="*/ 5095595 h 6857975"/>
              <a:gd name="connsiteX142" fmla="*/ 7252131 w 12192000"/>
              <a:gd name="connsiteY142" fmla="*/ 5285144 h 6857975"/>
              <a:gd name="connsiteX143" fmla="*/ 7340857 w 12192000"/>
              <a:gd name="connsiteY143" fmla="*/ 5514656 h 6857975"/>
              <a:gd name="connsiteX144" fmla="*/ 7493008 w 12192000"/>
              <a:gd name="connsiteY144" fmla="*/ 5744535 h 6857975"/>
              <a:gd name="connsiteX145" fmla="*/ 7565969 w 12192000"/>
              <a:gd name="connsiteY145" fmla="*/ 5908786 h 6857975"/>
              <a:gd name="connsiteX146" fmla="*/ 7639296 w 12192000"/>
              <a:gd name="connsiteY146" fmla="*/ 5881656 h 6857975"/>
              <a:gd name="connsiteX147" fmla="*/ 7714822 w 12192000"/>
              <a:gd name="connsiteY147" fmla="*/ 5904021 h 6857975"/>
              <a:gd name="connsiteX148" fmla="*/ 7671925 w 12192000"/>
              <a:gd name="connsiteY148" fmla="*/ 5614014 h 6857975"/>
              <a:gd name="connsiteX149" fmla="*/ 7711523 w 12192000"/>
              <a:gd name="connsiteY149" fmla="*/ 5721072 h 6857975"/>
              <a:gd name="connsiteX150" fmla="*/ 7757718 w 12192000"/>
              <a:gd name="connsiteY150" fmla="*/ 5764333 h 6857975"/>
              <a:gd name="connsiteX151" fmla="*/ 7782283 w 12192000"/>
              <a:gd name="connsiteY151" fmla="*/ 5718872 h 6857975"/>
              <a:gd name="connsiteX152" fmla="*/ 7851943 w 12192000"/>
              <a:gd name="connsiteY152" fmla="*/ 5521621 h 6857975"/>
              <a:gd name="connsiteX153" fmla="*/ 7979898 w 12192000"/>
              <a:gd name="connsiteY153" fmla="*/ 6027942 h 6857975"/>
              <a:gd name="connsiteX154" fmla="*/ 8001162 w 12192000"/>
              <a:gd name="connsiteY154" fmla="*/ 5956083 h 6857975"/>
              <a:gd name="connsiteX155" fmla="*/ 8063490 w 12192000"/>
              <a:gd name="connsiteY155" fmla="*/ 5226116 h 6857975"/>
              <a:gd name="connsiteX156" fmla="*/ 8057257 w 12192000"/>
              <a:gd name="connsiteY156" fmla="*/ 5083496 h 6857975"/>
              <a:gd name="connsiteX157" fmla="*/ 8167248 w 12192000"/>
              <a:gd name="connsiteY157" fmla="*/ 5455628 h 6857975"/>
              <a:gd name="connsiteX158" fmla="*/ 8428657 w 12192000"/>
              <a:gd name="connsiteY158" fmla="*/ 6015478 h 6857975"/>
              <a:gd name="connsiteX159" fmla="*/ 8514083 w 12192000"/>
              <a:gd name="connsiteY159" fmla="*/ 5948017 h 6857975"/>
              <a:gd name="connsiteX160" fmla="*/ 8570910 w 12192000"/>
              <a:gd name="connsiteY160" fmla="*/ 6233991 h 6857975"/>
              <a:gd name="connsiteX161" fmla="*/ 8613806 w 12192000"/>
              <a:gd name="connsiteY161" fmla="*/ 6093204 h 6857975"/>
              <a:gd name="connsiteX162" fmla="*/ 8654870 w 12192000"/>
              <a:gd name="connsiteY162" fmla="*/ 6199160 h 6857975"/>
              <a:gd name="connsiteX163" fmla="*/ 8736995 w 12192000"/>
              <a:gd name="connsiteY163" fmla="*/ 6288619 h 6857975"/>
              <a:gd name="connsiteX164" fmla="*/ 8716096 w 12192000"/>
              <a:gd name="connsiteY164" fmla="*/ 5873590 h 6857975"/>
              <a:gd name="connsiteX165" fmla="*/ 8767059 w 12192000"/>
              <a:gd name="connsiteY165" fmla="*/ 5756634 h 6857975"/>
              <a:gd name="connsiteX166" fmla="*/ 8773659 w 12192000"/>
              <a:gd name="connsiteY166" fmla="*/ 5691006 h 6857975"/>
              <a:gd name="connsiteX167" fmla="*/ 8786857 w 12192000"/>
              <a:gd name="connsiteY167" fmla="*/ 5608148 h 6857975"/>
              <a:gd name="connsiteX168" fmla="*/ 8814356 w 12192000"/>
              <a:gd name="connsiteY168" fmla="*/ 5678175 h 6857975"/>
              <a:gd name="connsiteX169" fmla="*/ 8931312 w 12192000"/>
              <a:gd name="connsiteY169" fmla="*/ 6027577 h 6857975"/>
              <a:gd name="connsiteX170" fmla="*/ 9006837 w 12192000"/>
              <a:gd name="connsiteY170" fmla="*/ 6347648 h 6857975"/>
              <a:gd name="connsiteX171" fmla="*/ 9035802 w 12192000"/>
              <a:gd name="connsiteY171" fmla="*/ 6277619 h 6857975"/>
              <a:gd name="connsiteX172" fmla="*/ 9072098 w 12192000"/>
              <a:gd name="connsiteY172" fmla="*/ 6240223 h 6857975"/>
              <a:gd name="connsiteX173" fmla="*/ 9226083 w 12192000"/>
              <a:gd name="connsiteY173" fmla="*/ 6431973 h 6857975"/>
              <a:gd name="connsiteX174" fmla="*/ 9255415 w 12192000"/>
              <a:gd name="connsiteY174" fmla="*/ 6348747 h 6857975"/>
              <a:gd name="connsiteX175" fmla="*/ 9403167 w 12192000"/>
              <a:gd name="connsiteY175" fmla="*/ 5992013 h 6857975"/>
              <a:gd name="connsiteX176" fmla="*/ 9477593 w 12192000"/>
              <a:gd name="connsiteY176" fmla="*/ 6314283 h 6857975"/>
              <a:gd name="connsiteX177" fmla="*/ 9473195 w 12192000"/>
              <a:gd name="connsiteY177" fmla="*/ 6395676 h 6857975"/>
              <a:gd name="connsiteX178" fmla="*/ 9740103 w 12192000"/>
              <a:gd name="connsiteY178" fmla="*/ 5769100 h 6857975"/>
              <a:gd name="connsiteX179" fmla="*/ 9762835 w 12192000"/>
              <a:gd name="connsiteY179" fmla="*/ 5821896 h 6857975"/>
              <a:gd name="connsiteX180" fmla="*/ 9807932 w 12192000"/>
              <a:gd name="connsiteY180" fmla="*/ 5773498 h 6857975"/>
              <a:gd name="connsiteX181" fmla="*/ 9826996 w 12192000"/>
              <a:gd name="connsiteY181" fmla="*/ 5934819 h 6857975"/>
              <a:gd name="connsiteX182" fmla="*/ 9955316 w 12192000"/>
              <a:gd name="connsiteY182" fmla="*/ 6315751 h 6857975"/>
              <a:gd name="connsiteX183" fmla="*/ 9998213 w 12192000"/>
              <a:gd name="connsiteY183" fmla="*/ 6325650 h 6857975"/>
              <a:gd name="connsiteX184" fmla="*/ 10047342 w 12192000"/>
              <a:gd name="connsiteY184" fmla="*/ 5894854 h 6857975"/>
              <a:gd name="connsiteX185" fmla="*/ 10222960 w 12192000"/>
              <a:gd name="connsiteY185" fmla="*/ 5507689 h 6857975"/>
              <a:gd name="connsiteX186" fmla="*/ 10222226 w 12192000"/>
              <a:gd name="connsiteY186" fmla="*/ 5788531 h 6857975"/>
              <a:gd name="connsiteX187" fmla="*/ 10295920 w 12192000"/>
              <a:gd name="connsiteY187" fmla="*/ 5677808 h 6857975"/>
              <a:gd name="connsiteX188" fmla="*/ 10383178 w 12192000"/>
              <a:gd name="connsiteY188" fmla="*/ 5248480 h 6857975"/>
              <a:gd name="connsiteX189" fmla="*/ 10422408 w 12192000"/>
              <a:gd name="connsiteY189" fmla="*/ 5142889 h 6857975"/>
              <a:gd name="connsiteX190" fmla="*/ 10865301 w 12192000"/>
              <a:gd name="connsiteY190" fmla="*/ 4527311 h 6857975"/>
              <a:gd name="connsiteX191" fmla="*/ 11010855 w 12192000"/>
              <a:gd name="connsiteY191" fmla="*/ 3788546 h 6857975"/>
              <a:gd name="connsiteX192" fmla="*/ 11020020 w 12192000"/>
              <a:gd name="connsiteY192" fmla="*/ 3691755 h 6857975"/>
              <a:gd name="connsiteX193" fmla="*/ 11059618 w 12192000"/>
              <a:gd name="connsiteY193" fmla="*/ 3807610 h 6857975"/>
              <a:gd name="connsiteX194" fmla="*/ 11347424 w 12192000"/>
              <a:gd name="connsiteY194" fmla="*/ 2701845 h 6857975"/>
              <a:gd name="connsiteX195" fmla="*/ 11251000 w 12192000"/>
              <a:gd name="connsiteY195" fmla="*/ 1110655 h 6857975"/>
              <a:gd name="connsiteX196" fmla="*/ 10987024 w 12192000"/>
              <a:gd name="connsiteY196" fmla="*/ 876743 h 6857975"/>
              <a:gd name="connsiteX197" fmla="*/ 10073740 w 12192000"/>
              <a:gd name="connsiteY197" fmla="*/ 700392 h 6857975"/>
              <a:gd name="connsiteX198" fmla="*/ 9875758 w 12192000"/>
              <a:gd name="connsiteY198" fmla="*/ 520009 h 6857975"/>
              <a:gd name="connsiteX199" fmla="*/ 9748169 w 12192000"/>
              <a:gd name="connsiteY199" fmla="*/ 410752 h 6857975"/>
              <a:gd name="connsiteX200" fmla="*/ 9638912 w 12192000"/>
              <a:gd name="connsiteY200" fmla="*/ 522941 h 6857975"/>
              <a:gd name="connsiteX201" fmla="*/ 9556420 w 12192000"/>
              <a:gd name="connsiteY201" fmla="*/ 480778 h 6857975"/>
              <a:gd name="connsiteX202" fmla="*/ 9320308 w 12192000"/>
              <a:gd name="connsiteY202" fmla="*/ 573537 h 6857975"/>
              <a:gd name="connsiteX203" fmla="*/ 9017470 w 12192000"/>
              <a:gd name="connsiteY203" fmla="*/ 537240 h 6857975"/>
              <a:gd name="connsiteX204" fmla="*/ 8741762 w 12192000"/>
              <a:gd name="connsiteY204" fmla="*/ 573170 h 6857975"/>
              <a:gd name="connsiteX205" fmla="*/ 8702164 w 12192000"/>
              <a:gd name="connsiteY205" fmla="*/ 613499 h 6857975"/>
              <a:gd name="connsiteX206" fmla="*/ 8677600 w 12192000"/>
              <a:gd name="connsiteY206" fmla="*/ 555205 h 6857975"/>
              <a:gd name="connsiteX207" fmla="*/ 8545613 w 12192000"/>
              <a:gd name="connsiteY207" fmla="*/ 484444 h 6857975"/>
              <a:gd name="connsiteX208" fmla="*/ 8484017 w 12192000"/>
              <a:gd name="connsiteY208" fmla="*/ 460981 h 6857975"/>
              <a:gd name="connsiteX209" fmla="*/ 8347997 w 12192000"/>
              <a:gd name="connsiteY209" fmla="*/ 458781 h 6857975"/>
              <a:gd name="connsiteX210" fmla="*/ 8284204 w 12192000"/>
              <a:gd name="connsiteY210" fmla="*/ 489578 h 6857975"/>
              <a:gd name="connsiteX211" fmla="*/ 8184479 w 12192000"/>
              <a:gd name="connsiteY211" fmla="*/ 452181 h 6857975"/>
              <a:gd name="connsiteX212" fmla="*/ 8105285 w 12192000"/>
              <a:gd name="connsiteY212" fmla="*/ 396820 h 6857975"/>
              <a:gd name="connsiteX213" fmla="*/ 0 w 12192000"/>
              <a:gd name="connsiteY213" fmla="*/ 0 h 6857975"/>
              <a:gd name="connsiteX214" fmla="*/ 12192000 w 12192000"/>
              <a:gd name="connsiteY214" fmla="*/ 0 h 6857975"/>
              <a:gd name="connsiteX215" fmla="*/ 12192000 w 12192000"/>
              <a:gd name="connsiteY215" fmla="*/ 6857975 h 6857975"/>
              <a:gd name="connsiteX216" fmla="*/ 0 w 12192000"/>
              <a:gd name="connsiteY216" fmla="*/ 6857975 h 68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2000" h="6857975">
                <a:moveTo>
                  <a:pt x="3920455" y="397153"/>
                </a:moveTo>
                <a:cubicBezTo>
                  <a:pt x="3873418" y="417408"/>
                  <a:pt x="3806731" y="589841"/>
                  <a:pt x="3785237" y="590483"/>
                </a:cubicBezTo>
                <a:cubicBezTo>
                  <a:pt x="3758840" y="591216"/>
                  <a:pt x="3750774" y="571784"/>
                  <a:pt x="3748941" y="553087"/>
                </a:cubicBezTo>
                <a:cubicBezTo>
                  <a:pt x="3744541" y="511656"/>
                  <a:pt x="3722910" y="524854"/>
                  <a:pt x="3719976" y="483058"/>
                </a:cubicBezTo>
                <a:cubicBezTo>
                  <a:pt x="3666448" y="606247"/>
                  <a:pt x="3692112" y="681408"/>
                  <a:pt x="3644451" y="803129"/>
                </a:cubicBezTo>
                <a:cubicBezTo>
                  <a:pt x="3621352" y="862524"/>
                  <a:pt x="3546925" y="1091304"/>
                  <a:pt x="3527495" y="1152531"/>
                </a:cubicBezTo>
                <a:cubicBezTo>
                  <a:pt x="3520161" y="1175630"/>
                  <a:pt x="3533361" y="1206061"/>
                  <a:pt x="3499996" y="1222558"/>
                </a:cubicBezTo>
                <a:cubicBezTo>
                  <a:pt x="3469200" y="1198360"/>
                  <a:pt x="3477998" y="1164997"/>
                  <a:pt x="3486798" y="1139700"/>
                </a:cubicBezTo>
                <a:cubicBezTo>
                  <a:pt x="3509528" y="1075171"/>
                  <a:pt x="3502930" y="1079571"/>
                  <a:pt x="3480198" y="1074072"/>
                </a:cubicBezTo>
                <a:cubicBezTo>
                  <a:pt x="3403571" y="1055008"/>
                  <a:pt x="3421537" y="1002946"/>
                  <a:pt x="3429235" y="957116"/>
                </a:cubicBezTo>
                <a:cubicBezTo>
                  <a:pt x="3451967" y="818896"/>
                  <a:pt x="3426303" y="679940"/>
                  <a:pt x="3450134" y="542087"/>
                </a:cubicBezTo>
                <a:cubicBezTo>
                  <a:pt x="3452701" y="527421"/>
                  <a:pt x="3374242" y="598548"/>
                  <a:pt x="3368009" y="631546"/>
                </a:cubicBezTo>
                <a:cubicBezTo>
                  <a:pt x="3361042" y="667841"/>
                  <a:pt x="3373508" y="710738"/>
                  <a:pt x="3326945" y="737502"/>
                </a:cubicBezTo>
                <a:cubicBezTo>
                  <a:pt x="3309714" y="692773"/>
                  <a:pt x="3327679" y="640711"/>
                  <a:pt x="3284049" y="596715"/>
                </a:cubicBezTo>
                <a:cubicBezTo>
                  <a:pt x="3240787" y="697173"/>
                  <a:pt x="3252886" y="796164"/>
                  <a:pt x="3227222" y="882689"/>
                </a:cubicBezTo>
                <a:cubicBezTo>
                  <a:pt x="3163427" y="891854"/>
                  <a:pt x="3180659" y="835027"/>
                  <a:pt x="3141796" y="815228"/>
                </a:cubicBezTo>
                <a:cubicBezTo>
                  <a:pt x="3094866" y="976181"/>
                  <a:pt x="2919615" y="1334382"/>
                  <a:pt x="2880387" y="1375078"/>
                </a:cubicBezTo>
                <a:cubicBezTo>
                  <a:pt x="2799728" y="1458670"/>
                  <a:pt x="2795328" y="1805872"/>
                  <a:pt x="2770396" y="1747210"/>
                </a:cubicBezTo>
                <a:cubicBezTo>
                  <a:pt x="2749864" y="1698815"/>
                  <a:pt x="2756464" y="1650419"/>
                  <a:pt x="2776629" y="1604590"/>
                </a:cubicBezTo>
                <a:cubicBezTo>
                  <a:pt x="2809259" y="1529430"/>
                  <a:pt x="2696703" y="1018711"/>
                  <a:pt x="2714301" y="874623"/>
                </a:cubicBezTo>
                <a:cubicBezTo>
                  <a:pt x="2717235" y="852992"/>
                  <a:pt x="2735200" y="822929"/>
                  <a:pt x="2693037" y="802764"/>
                </a:cubicBezTo>
                <a:cubicBezTo>
                  <a:pt x="2578646" y="953817"/>
                  <a:pt x="2636209" y="1142265"/>
                  <a:pt x="2565082" y="1309085"/>
                </a:cubicBezTo>
                <a:cubicBezTo>
                  <a:pt x="2497622" y="1245656"/>
                  <a:pt x="2493587" y="1179663"/>
                  <a:pt x="2495422" y="1111834"/>
                </a:cubicBezTo>
                <a:cubicBezTo>
                  <a:pt x="2495787" y="1094237"/>
                  <a:pt x="2496521" y="1070039"/>
                  <a:pt x="2470857" y="1066373"/>
                </a:cubicBezTo>
                <a:cubicBezTo>
                  <a:pt x="2438227" y="1061973"/>
                  <a:pt x="2435660" y="1090571"/>
                  <a:pt x="2424662" y="1109634"/>
                </a:cubicBezTo>
                <a:cubicBezTo>
                  <a:pt x="2407796" y="1138599"/>
                  <a:pt x="2436394" y="1180395"/>
                  <a:pt x="2385064" y="1216692"/>
                </a:cubicBezTo>
                <a:cubicBezTo>
                  <a:pt x="2386897" y="1110735"/>
                  <a:pt x="2399730" y="1020909"/>
                  <a:pt x="2427961" y="926685"/>
                </a:cubicBezTo>
                <a:cubicBezTo>
                  <a:pt x="2395330" y="935852"/>
                  <a:pt x="2382132" y="964082"/>
                  <a:pt x="2352435" y="949050"/>
                </a:cubicBezTo>
                <a:cubicBezTo>
                  <a:pt x="2329703" y="937318"/>
                  <a:pt x="2316504" y="903221"/>
                  <a:pt x="2279108" y="921920"/>
                </a:cubicBezTo>
                <a:cubicBezTo>
                  <a:pt x="2242811" y="972148"/>
                  <a:pt x="2261510" y="1042542"/>
                  <a:pt x="2206147" y="1086171"/>
                </a:cubicBezTo>
                <a:cubicBezTo>
                  <a:pt x="2127688" y="1147766"/>
                  <a:pt x="2108257" y="1241256"/>
                  <a:pt x="2053996" y="1316050"/>
                </a:cubicBezTo>
                <a:cubicBezTo>
                  <a:pt x="2036029" y="1340615"/>
                  <a:pt x="1983235" y="1502300"/>
                  <a:pt x="1965270" y="1545562"/>
                </a:cubicBezTo>
                <a:cubicBezTo>
                  <a:pt x="1940339" y="1606423"/>
                  <a:pt x="1936673" y="1674984"/>
                  <a:pt x="1884976" y="1735111"/>
                </a:cubicBezTo>
                <a:cubicBezTo>
                  <a:pt x="1866646" y="1677551"/>
                  <a:pt x="1915774" y="1629522"/>
                  <a:pt x="1882044" y="1560595"/>
                </a:cubicBezTo>
                <a:cubicBezTo>
                  <a:pt x="1837314" y="1671318"/>
                  <a:pt x="1823016" y="1772876"/>
                  <a:pt x="1754455" y="1854267"/>
                </a:cubicBezTo>
                <a:cubicBezTo>
                  <a:pt x="1745657" y="1864166"/>
                  <a:pt x="1750789" y="1883232"/>
                  <a:pt x="1748956" y="1898263"/>
                </a:cubicBezTo>
                <a:cubicBezTo>
                  <a:pt x="1731358" y="2054817"/>
                  <a:pt x="1719624" y="2211736"/>
                  <a:pt x="1686629" y="2366821"/>
                </a:cubicBezTo>
                <a:cubicBezTo>
                  <a:pt x="1678930" y="2402384"/>
                  <a:pt x="1682229" y="2463613"/>
                  <a:pt x="1640800" y="2458481"/>
                </a:cubicBezTo>
                <a:cubicBezTo>
                  <a:pt x="1578471" y="2450415"/>
                  <a:pt x="1616235" y="2392485"/>
                  <a:pt x="1618068" y="2355090"/>
                </a:cubicBezTo>
                <a:cubicBezTo>
                  <a:pt x="1624301" y="2239599"/>
                  <a:pt x="1644466" y="2124109"/>
                  <a:pt x="1614035" y="2007887"/>
                </a:cubicBezTo>
                <a:cubicBezTo>
                  <a:pt x="1599369" y="2086714"/>
                  <a:pt x="1584338" y="2165907"/>
                  <a:pt x="1569673" y="2244733"/>
                </a:cubicBezTo>
                <a:cubicBezTo>
                  <a:pt x="1568572" y="2154175"/>
                  <a:pt x="1506244" y="2077182"/>
                  <a:pt x="1520910" y="1988821"/>
                </a:cubicBezTo>
                <a:cubicBezTo>
                  <a:pt x="1525677" y="1960592"/>
                  <a:pt x="1497811" y="1931628"/>
                  <a:pt x="1460415" y="1928694"/>
                </a:cubicBezTo>
                <a:cubicBezTo>
                  <a:pt x="1429985" y="1926494"/>
                  <a:pt x="1419352" y="1953259"/>
                  <a:pt x="1412020" y="1973423"/>
                </a:cubicBezTo>
                <a:cubicBezTo>
                  <a:pt x="1392956" y="2025118"/>
                  <a:pt x="1325128" y="2068015"/>
                  <a:pt x="1370591" y="2132909"/>
                </a:cubicBezTo>
                <a:cubicBezTo>
                  <a:pt x="1315229" y="2175806"/>
                  <a:pt x="1312297" y="2242166"/>
                  <a:pt x="1302396" y="2296061"/>
                </a:cubicBezTo>
                <a:cubicBezTo>
                  <a:pt x="1270866" y="2468013"/>
                  <a:pt x="1250334" y="2642162"/>
                  <a:pt x="1236035" y="2816314"/>
                </a:cubicBezTo>
                <a:cubicBezTo>
                  <a:pt x="1226503" y="2931070"/>
                  <a:pt x="1248134" y="3047659"/>
                  <a:pt x="1232736" y="3161316"/>
                </a:cubicBezTo>
                <a:cubicBezTo>
                  <a:pt x="1202673" y="3383496"/>
                  <a:pt x="1227604" y="3602376"/>
                  <a:pt x="1245202" y="3821989"/>
                </a:cubicBezTo>
                <a:cubicBezTo>
                  <a:pt x="1261701" y="4027305"/>
                  <a:pt x="1298363" y="4230053"/>
                  <a:pt x="1328428" y="4433534"/>
                </a:cubicBezTo>
                <a:cubicBezTo>
                  <a:pt x="1377556" y="4766437"/>
                  <a:pt x="1412754" y="5101540"/>
                  <a:pt x="1458216" y="5435176"/>
                </a:cubicBezTo>
                <a:cubicBezTo>
                  <a:pt x="1486446" y="5643057"/>
                  <a:pt x="1530809" y="5848373"/>
                  <a:pt x="1621367" y="6042688"/>
                </a:cubicBezTo>
                <a:cubicBezTo>
                  <a:pt x="1634200" y="6070187"/>
                  <a:pt x="1639332" y="6100983"/>
                  <a:pt x="1665730" y="6121515"/>
                </a:cubicBezTo>
                <a:cubicBezTo>
                  <a:pt x="1694695" y="6144246"/>
                  <a:pt x="1732824" y="6133613"/>
                  <a:pt x="1736857" y="6099150"/>
                </a:cubicBezTo>
                <a:cubicBezTo>
                  <a:pt x="1741989" y="6054787"/>
                  <a:pt x="1740156" y="6009692"/>
                  <a:pt x="1741624" y="5960930"/>
                </a:cubicBezTo>
                <a:cubicBezTo>
                  <a:pt x="1780119" y="5978895"/>
                  <a:pt x="1757022" y="6024356"/>
                  <a:pt x="1804317" y="6034989"/>
                </a:cubicBezTo>
                <a:cubicBezTo>
                  <a:pt x="1830715" y="5982194"/>
                  <a:pt x="1803585" y="5919499"/>
                  <a:pt x="1828882" y="5868538"/>
                </a:cubicBezTo>
                <a:cubicBezTo>
                  <a:pt x="1850514" y="5869270"/>
                  <a:pt x="1853813" y="5880637"/>
                  <a:pt x="1860413" y="5889802"/>
                </a:cubicBezTo>
                <a:cubicBezTo>
                  <a:pt x="1867378" y="5898969"/>
                  <a:pt x="1861512" y="5922066"/>
                  <a:pt x="1890844" y="5911433"/>
                </a:cubicBezTo>
                <a:cubicBezTo>
                  <a:pt x="1897809" y="5806576"/>
                  <a:pt x="1949138" y="5705020"/>
                  <a:pt x="1928607" y="5595029"/>
                </a:cubicBezTo>
                <a:cubicBezTo>
                  <a:pt x="1960136" y="5730684"/>
                  <a:pt x="2040429" y="5844341"/>
                  <a:pt x="2098723" y="5963862"/>
                </a:cubicBezTo>
                <a:cubicBezTo>
                  <a:pt x="2151886" y="5957629"/>
                  <a:pt x="2125121" y="5909600"/>
                  <a:pt x="2161785" y="5894569"/>
                </a:cubicBezTo>
                <a:cubicBezTo>
                  <a:pt x="2196615" y="5971196"/>
                  <a:pt x="2236211" y="6044521"/>
                  <a:pt x="2295607" y="6106849"/>
                </a:cubicBezTo>
                <a:cubicBezTo>
                  <a:pt x="2348767" y="6162945"/>
                  <a:pt x="2407062" y="6216840"/>
                  <a:pt x="2452158" y="6278068"/>
                </a:cubicBezTo>
                <a:cubicBezTo>
                  <a:pt x="2499820" y="6342596"/>
                  <a:pt x="2555916" y="6381457"/>
                  <a:pt x="2644275" y="6371925"/>
                </a:cubicBezTo>
                <a:cubicBezTo>
                  <a:pt x="2680572" y="6368259"/>
                  <a:pt x="2711734" y="6375958"/>
                  <a:pt x="2729334" y="6404923"/>
                </a:cubicBezTo>
                <a:cubicBezTo>
                  <a:pt x="2751332" y="6440486"/>
                  <a:pt x="2777363" y="6436453"/>
                  <a:pt x="2818424" y="6433886"/>
                </a:cubicBezTo>
                <a:cubicBezTo>
                  <a:pt x="2867187" y="6430954"/>
                  <a:pt x="2884420" y="6411521"/>
                  <a:pt x="2897618" y="6378525"/>
                </a:cubicBezTo>
                <a:cubicBezTo>
                  <a:pt x="2916316" y="6330862"/>
                  <a:pt x="2952613" y="6329763"/>
                  <a:pt x="2997343" y="6341128"/>
                </a:cubicBezTo>
                <a:cubicBezTo>
                  <a:pt x="3021541" y="6347361"/>
                  <a:pt x="3041705" y="6357260"/>
                  <a:pt x="3061136" y="6371925"/>
                </a:cubicBezTo>
                <a:cubicBezTo>
                  <a:pt x="3128596" y="6423255"/>
                  <a:pt x="3129330" y="6422888"/>
                  <a:pt x="3197156" y="6369725"/>
                </a:cubicBezTo>
                <a:cubicBezTo>
                  <a:pt x="3215123" y="6355794"/>
                  <a:pt x="3226488" y="6340396"/>
                  <a:pt x="3258752" y="6346262"/>
                </a:cubicBezTo>
                <a:cubicBezTo>
                  <a:pt x="3365442" y="6365326"/>
                  <a:pt x="3365442" y="6362760"/>
                  <a:pt x="3390739" y="6275501"/>
                </a:cubicBezTo>
                <a:cubicBezTo>
                  <a:pt x="3396239" y="6255703"/>
                  <a:pt x="3386341" y="6229305"/>
                  <a:pt x="3415303" y="6217207"/>
                </a:cubicBezTo>
                <a:cubicBezTo>
                  <a:pt x="3438035" y="6223439"/>
                  <a:pt x="3444635" y="6242136"/>
                  <a:pt x="3454901" y="6257536"/>
                </a:cubicBezTo>
                <a:cubicBezTo>
                  <a:pt x="3534827" y="6377424"/>
                  <a:pt x="3615853" y="6390624"/>
                  <a:pt x="3730609" y="6293466"/>
                </a:cubicBezTo>
                <a:cubicBezTo>
                  <a:pt x="3807967" y="6228205"/>
                  <a:pt x="3945088" y="6232605"/>
                  <a:pt x="4033447" y="6257169"/>
                </a:cubicBezTo>
                <a:cubicBezTo>
                  <a:pt x="4081842" y="6356160"/>
                  <a:pt x="4179734" y="6331963"/>
                  <a:pt x="4269559" y="6349928"/>
                </a:cubicBezTo>
                <a:cubicBezTo>
                  <a:pt x="4336653" y="6363493"/>
                  <a:pt x="4321622" y="6305565"/>
                  <a:pt x="4352051" y="6307765"/>
                </a:cubicBezTo>
                <a:cubicBezTo>
                  <a:pt x="4392015" y="6343328"/>
                  <a:pt x="4408513" y="6392457"/>
                  <a:pt x="4461308" y="6419954"/>
                </a:cubicBezTo>
                <a:cubicBezTo>
                  <a:pt x="4492107" y="6367526"/>
                  <a:pt x="4540868" y="6340396"/>
                  <a:pt x="4588897" y="6310697"/>
                </a:cubicBezTo>
                <a:cubicBezTo>
                  <a:pt x="4666989" y="6262668"/>
                  <a:pt x="4730785" y="6198508"/>
                  <a:pt x="4786879" y="6130314"/>
                </a:cubicBezTo>
                <a:cubicBezTo>
                  <a:pt x="5225739" y="6086319"/>
                  <a:pt x="5678531" y="5966429"/>
                  <a:pt x="5700163" y="5953963"/>
                </a:cubicBezTo>
                <a:cubicBezTo>
                  <a:pt x="5688431" y="5904835"/>
                  <a:pt x="5945073" y="5802910"/>
                  <a:pt x="5964139" y="5720051"/>
                </a:cubicBezTo>
                <a:cubicBezTo>
                  <a:pt x="5981737" y="5631692"/>
                  <a:pt x="6094660" y="4326844"/>
                  <a:pt x="6060563" y="4128861"/>
                </a:cubicBezTo>
                <a:cubicBezTo>
                  <a:pt x="5874313" y="3052059"/>
                  <a:pt x="5772757" y="3023096"/>
                  <a:pt x="5772757" y="3023096"/>
                </a:cubicBezTo>
                <a:cubicBezTo>
                  <a:pt x="5772757" y="3023096"/>
                  <a:pt x="5755159" y="3084690"/>
                  <a:pt x="5733159" y="3138951"/>
                </a:cubicBezTo>
                <a:cubicBezTo>
                  <a:pt x="5731326" y="3106688"/>
                  <a:pt x="5728761" y="3074424"/>
                  <a:pt x="5723994" y="3042160"/>
                </a:cubicBezTo>
                <a:cubicBezTo>
                  <a:pt x="5687697" y="2793949"/>
                  <a:pt x="5642602" y="2546839"/>
                  <a:pt x="5578440" y="2303395"/>
                </a:cubicBezTo>
                <a:cubicBezTo>
                  <a:pt x="5470284" y="1892764"/>
                  <a:pt x="5357728" y="2062516"/>
                  <a:pt x="5135547" y="1687817"/>
                </a:cubicBezTo>
                <a:cubicBezTo>
                  <a:pt x="5116117" y="1654819"/>
                  <a:pt x="5107318" y="1618155"/>
                  <a:pt x="5096317" y="1582226"/>
                </a:cubicBezTo>
                <a:cubicBezTo>
                  <a:pt x="5053055" y="1441439"/>
                  <a:pt x="5035090" y="1296619"/>
                  <a:pt x="5009060" y="1152898"/>
                </a:cubicBezTo>
                <a:cubicBezTo>
                  <a:pt x="5002093" y="1115135"/>
                  <a:pt x="4998427" y="1073705"/>
                  <a:pt x="4935365" y="1042175"/>
                </a:cubicBezTo>
                <a:cubicBezTo>
                  <a:pt x="4947831" y="1142265"/>
                  <a:pt x="4956996" y="1228425"/>
                  <a:pt x="4936099" y="1323017"/>
                </a:cubicBezTo>
                <a:cubicBezTo>
                  <a:pt x="4887703" y="1273887"/>
                  <a:pt x="4754615" y="1055740"/>
                  <a:pt x="4760481" y="935852"/>
                </a:cubicBezTo>
                <a:cubicBezTo>
                  <a:pt x="4764147" y="859592"/>
                  <a:pt x="4731150" y="574351"/>
                  <a:pt x="4711352" y="505056"/>
                </a:cubicBezTo>
                <a:cubicBezTo>
                  <a:pt x="4683121" y="496990"/>
                  <a:pt x="4671023" y="505056"/>
                  <a:pt x="4668455" y="514955"/>
                </a:cubicBezTo>
                <a:cubicBezTo>
                  <a:pt x="4626293" y="677008"/>
                  <a:pt x="4578631" y="866924"/>
                  <a:pt x="4540135" y="895887"/>
                </a:cubicBezTo>
                <a:cubicBezTo>
                  <a:pt x="4513370" y="947217"/>
                  <a:pt x="4557000" y="1005878"/>
                  <a:pt x="4521071" y="1057208"/>
                </a:cubicBezTo>
                <a:cubicBezTo>
                  <a:pt x="4490273" y="1048775"/>
                  <a:pt x="4507139" y="1006245"/>
                  <a:pt x="4475974" y="1008810"/>
                </a:cubicBezTo>
                <a:cubicBezTo>
                  <a:pt x="4440044" y="1011744"/>
                  <a:pt x="4448477" y="1041441"/>
                  <a:pt x="4453242" y="1061606"/>
                </a:cubicBezTo>
                <a:cubicBezTo>
                  <a:pt x="4476341" y="1160230"/>
                  <a:pt x="4190367" y="382968"/>
                  <a:pt x="4186334" y="435030"/>
                </a:cubicBezTo>
                <a:cubicBezTo>
                  <a:pt x="4185233" y="450063"/>
                  <a:pt x="4162869" y="450795"/>
                  <a:pt x="4190732" y="516423"/>
                </a:cubicBezTo>
                <a:cubicBezTo>
                  <a:pt x="4234364" y="619447"/>
                  <a:pt x="4208332" y="800197"/>
                  <a:pt x="4116306" y="838693"/>
                </a:cubicBezTo>
                <a:cubicBezTo>
                  <a:pt x="4069378" y="858124"/>
                  <a:pt x="3968554" y="481959"/>
                  <a:pt x="3968554" y="481959"/>
                </a:cubicBezTo>
                <a:cubicBezTo>
                  <a:pt x="3968554" y="481959"/>
                  <a:pt x="3962321" y="415599"/>
                  <a:pt x="3939222" y="398733"/>
                </a:cubicBezTo>
                <a:cubicBezTo>
                  <a:pt x="3933494" y="394471"/>
                  <a:pt x="3927175" y="394259"/>
                  <a:pt x="3920455" y="397153"/>
                </a:cubicBezTo>
                <a:close/>
                <a:moveTo>
                  <a:pt x="8105285" y="396820"/>
                </a:moveTo>
                <a:cubicBezTo>
                  <a:pt x="8064224" y="394253"/>
                  <a:pt x="8038193" y="390220"/>
                  <a:pt x="8016195" y="425783"/>
                </a:cubicBezTo>
                <a:cubicBezTo>
                  <a:pt x="7998595" y="454748"/>
                  <a:pt x="7967433" y="462447"/>
                  <a:pt x="7931136" y="458781"/>
                </a:cubicBezTo>
                <a:cubicBezTo>
                  <a:pt x="7842777" y="449249"/>
                  <a:pt x="7786681" y="488110"/>
                  <a:pt x="7739019" y="552638"/>
                </a:cubicBezTo>
                <a:cubicBezTo>
                  <a:pt x="7693923" y="613866"/>
                  <a:pt x="7635628" y="667761"/>
                  <a:pt x="7582468" y="723857"/>
                </a:cubicBezTo>
                <a:cubicBezTo>
                  <a:pt x="7523072" y="786185"/>
                  <a:pt x="7483476" y="859510"/>
                  <a:pt x="7448646" y="936137"/>
                </a:cubicBezTo>
                <a:cubicBezTo>
                  <a:pt x="7411982" y="921106"/>
                  <a:pt x="7438747" y="873077"/>
                  <a:pt x="7385584" y="866844"/>
                </a:cubicBezTo>
                <a:cubicBezTo>
                  <a:pt x="7327290" y="986365"/>
                  <a:pt x="7246997" y="1100022"/>
                  <a:pt x="7215468" y="1235677"/>
                </a:cubicBezTo>
                <a:cubicBezTo>
                  <a:pt x="7235999" y="1125686"/>
                  <a:pt x="7184670" y="1024130"/>
                  <a:pt x="7177705" y="919273"/>
                </a:cubicBezTo>
                <a:cubicBezTo>
                  <a:pt x="7148373" y="908640"/>
                  <a:pt x="7154239" y="931737"/>
                  <a:pt x="7147274" y="940904"/>
                </a:cubicBezTo>
                <a:cubicBezTo>
                  <a:pt x="7140674" y="950069"/>
                  <a:pt x="7137375" y="961436"/>
                  <a:pt x="7115743" y="962168"/>
                </a:cubicBezTo>
                <a:cubicBezTo>
                  <a:pt x="7090446" y="911207"/>
                  <a:pt x="7117576" y="848512"/>
                  <a:pt x="7091178" y="795717"/>
                </a:cubicBezTo>
                <a:cubicBezTo>
                  <a:pt x="7043883" y="806350"/>
                  <a:pt x="7066980" y="851811"/>
                  <a:pt x="7028485" y="869776"/>
                </a:cubicBezTo>
                <a:cubicBezTo>
                  <a:pt x="7027017" y="821014"/>
                  <a:pt x="7028850" y="775919"/>
                  <a:pt x="7023718" y="731556"/>
                </a:cubicBezTo>
                <a:cubicBezTo>
                  <a:pt x="7019685" y="697093"/>
                  <a:pt x="6981556" y="686460"/>
                  <a:pt x="6952591" y="709191"/>
                </a:cubicBezTo>
                <a:cubicBezTo>
                  <a:pt x="6926193" y="729723"/>
                  <a:pt x="6921061" y="760519"/>
                  <a:pt x="6908228" y="788018"/>
                </a:cubicBezTo>
                <a:cubicBezTo>
                  <a:pt x="6817670" y="982333"/>
                  <a:pt x="6773307" y="1187649"/>
                  <a:pt x="6745077" y="1395530"/>
                </a:cubicBezTo>
                <a:cubicBezTo>
                  <a:pt x="6699615" y="1729166"/>
                  <a:pt x="6664417" y="2064269"/>
                  <a:pt x="6615289" y="2397172"/>
                </a:cubicBezTo>
                <a:cubicBezTo>
                  <a:pt x="6585224" y="2600653"/>
                  <a:pt x="6548562" y="2803401"/>
                  <a:pt x="6532063" y="3008717"/>
                </a:cubicBezTo>
                <a:cubicBezTo>
                  <a:pt x="6514465" y="3228330"/>
                  <a:pt x="6489534" y="3447210"/>
                  <a:pt x="6519597" y="3669390"/>
                </a:cubicBezTo>
                <a:cubicBezTo>
                  <a:pt x="6534995" y="3783047"/>
                  <a:pt x="6513364" y="3899636"/>
                  <a:pt x="6522896" y="4014392"/>
                </a:cubicBezTo>
                <a:cubicBezTo>
                  <a:pt x="6537195" y="4188544"/>
                  <a:pt x="6557727" y="4362693"/>
                  <a:pt x="6589257" y="4534645"/>
                </a:cubicBezTo>
                <a:cubicBezTo>
                  <a:pt x="6599158" y="4588540"/>
                  <a:pt x="6602090" y="4654900"/>
                  <a:pt x="6657452" y="4697797"/>
                </a:cubicBezTo>
                <a:cubicBezTo>
                  <a:pt x="6611989" y="4762691"/>
                  <a:pt x="6679817" y="4805588"/>
                  <a:pt x="6698881" y="4857283"/>
                </a:cubicBezTo>
                <a:cubicBezTo>
                  <a:pt x="6706213" y="4877447"/>
                  <a:pt x="6716846" y="4904212"/>
                  <a:pt x="6747276" y="4902012"/>
                </a:cubicBezTo>
                <a:cubicBezTo>
                  <a:pt x="6784672" y="4899078"/>
                  <a:pt x="6812538" y="4870114"/>
                  <a:pt x="6807771" y="4841885"/>
                </a:cubicBezTo>
                <a:cubicBezTo>
                  <a:pt x="6793105" y="4753524"/>
                  <a:pt x="6855433" y="4676531"/>
                  <a:pt x="6856534" y="4585973"/>
                </a:cubicBezTo>
                <a:cubicBezTo>
                  <a:pt x="6871199" y="4664799"/>
                  <a:pt x="6886230" y="4743992"/>
                  <a:pt x="6900896" y="4822819"/>
                </a:cubicBezTo>
                <a:cubicBezTo>
                  <a:pt x="6931327" y="4706597"/>
                  <a:pt x="6911162" y="4591107"/>
                  <a:pt x="6904929" y="4475616"/>
                </a:cubicBezTo>
                <a:cubicBezTo>
                  <a:pt x="6903096" y="4438221"/>
                  <a:pt x="6865332" y="4380291"/>
                  <a:pt x="6927661" y="4372225"/>
                </a:cubicBezTo>
                <a:cubicBezTo>
                  <a:pt x="6969090" y="4367093"/>
                  <a:pt x="6965791" y="4428322"/>
                  <a:pt x="6973490" y="4463885"/>
                </a:cubicBezTo>
                <a:cubicBezTo>
                  <a:pt x="7006485" y="4618970"/>
                  <a:pt x="7018219" y="4775889"/>
                  <a:pt x="7035817" y="4932443"/>
                </a:cubicBezTo>
                <a:cubicBezTo>
                  <a:pt x="7037650" y="4947474"/>
                  <a:pt x="7032518" y="4966540"/>
                  <a:pt x="7041316" y="4976439"/>
                </a:cubicBezTo>
                <a:cubicBezTo>
                  <a:pt x="7109877" y="5057830"/>
                  <a:pt x="7124175" y="5159388"/>
                  <a:pt x="7168905" y="5270111"/>
                </a:cubicBezTo>
                <a:cubicBezTo>
                  <a:pt x="7202635" y="5201184"/>
                  <a:pt x="7153507" y="5153155"/>
                  <a:pt x="7171837" y="5095595"/>
                </a:cubicBezTo>
                <a:cubicBezTo>
                  <a:pt x="7223534" y="5155722"/>
                  <a:pt x="7227200" y="5224283"/>
                  <a:pt x="7252131" y="5285144"/>
                </a:cubicBezTo>
                <a:cubicBezTo>
                  <a:pt x="7270096" y="5328406"/>
                  <a:pt x="7322890" y="5490091"/>
                  <a:pt x="7340857" y="5514656"/>
                </a:cubicBezTo>
                <a:cubicBezTo>
                  <a:pt x="7395118" y="5589450"/>
                  <a:pt x="7414549" y="5682940"/>
                  <a:pt x="7493008" y="5744535"/>
                </a:cubicBezTo>
                <a:cubicBezTo>
                  <a:pt x="7548371" y="5788164"/>
                  <a:pt x="7529672" y="5858558"/>
                  <a:pt x="7565969" y="5908786"/>
                </a:cubicBezTo>
                <a:cubicBezTo>
                  <a:pt x="7603365" y="5927485"/>
                  <a:pt x="7616564" y="5893388"/>
                  <a:pt x="7639296" y="5881656"/>
                </a:cubicBezTo>
                <a:cubicBezTo>
                  <a:pt x="7668993" y="5866624"/>
                  <a:pt x="7682191" y="5894854"/>
                  <a:pt x="7714822" y="5904021"/>
                </a:cubicBezTo>
                <a:cubicBezTo>
                  <a:pt x="7686591" y="5809797"/>
                  <a:pt x="7673758" y="5719971"/>
                  <a:pt x="7671925" y="5614014"/>
                </a:cubicBezTo>
                <a:cubicBezTo>
                  <a:pt x="7723255" y="5650311"/>
                  <a:pt x="7694657" y="5692107"/>
                  <a:pt x="7711523" y="5721072"/>
                </a:cubicBezTo>
                <a:cubicBezTo>
                  <a:pt x="7722521" y="5740135"/>
                  <a:pt x="7725088" y="5768733"/>
                  <a:pt x="7757718" y="5764333"/>
                </a:cubicBezTo>
                <a:cubicBezTo>
                  <a:pt x="7783382" y="5760667"/>
                  <a:pt x="7782648" y="5736469"/>
                  <a:pt x="7782283" y="5718872"/>
                </a:cubicBezTo>
                <a:cubicBezTo>
                  <a:pt x="7780448" y="5651043"/>
                  <a:pt x="7784483" y="5585050"/>
                  <a:pt x="7851943" y="5521621"/>
                </a:cubicBezTo>
                <a:cubicBezTo>
                  <a:pt x="7923070" y="5688441"/>
                  <a:pt x="7865507" y="5876889"/>
                  <a:pt x="7979898" y="6027942"/>
                </a:cubicBezTo>
                <a:cubicBezTo>
                  <a:pt x="8022061" y="6007777"/>
                  <a:pt x="8004096" y="5977714"/>
                  <a:pt x="8001162" y="5956083"/>
                </a:cubicBezTo>
                <a:cubicBezTo>
                  <a:pt x="7983564" y="5811995"/>
                  <a:pt x="8096120" y="5301276"/>
                  <a:pt x="8063490" y="5226116"/>
                </a:cubicBezTo>
                <a:cubicBezTo>
                  <a:pt x="8043325" y="5180287"/>
                  <a:pt x="8036725" y="5131891"/>
                  <a:pt x="8057257" y="5083496"/>
                </a:cubicBezTo>
                <a:cubicBezTo>
                  <a:pt x="8082189" y="5024834"/>
                  <a:pt x="8086589" y="5372036"/>
                  <a:pt x="8167248" y="5455628"/>
                </a:cubicBezTo>
                <a:cubicBezTo>
                  <a:pt x="8206476" y="5496324"/>
                  <a:pt x="8381727" y="5854525"/>
                  <a:pt x="8428657" y="6015478"/>
                </a:cubicBezTo>
                <a:cubicBezTo>
                  <a:pt x="8467520" y="5995679"/>
                  <a:pt x="8450288" y="5938852"/>
                  <a:pt x="8514083" y="5948017"/>
                </a:cubicBezTo>
                <a:cubicBezTo>
                  <a:pt x="8539747" y="6034542"/>
                  <a:pt x="8527648" y="6133533"/>
                  <a:pt x="8570910" y="6233991"/>
                </a:cubicBezTo>
                <a:cubicBezTo>
                  <a:pt x="8614540" y="6189995"/>
                  <a:pt x="8596575" y="6137933"/>
                  <a:pt x="8613806" y="6093204"/>
                </a:cubicBezTo>
                <a:cubicBezTo>
                  <a:pt x="8660369" y="6119968"/>
                  <a:pt x="8647903" y="6162865"/>
                  <a:pt x="8654870" y="6199160"/>
                </a:cubicBezTo>
                <a:cubicBezTo>
                  <a:pt x="8661103" y="6232158"/>
                  <a:pt x="8739562" y="6303285"/>
                  <a:pt x="8736995" y="6288619"/>
                </a:cubicBezTo>
                <a:cubicBezTo>
                  <a:pt x="8713164" y="6150766"/>
                  <a:pt x="8738828" y="6011810"/>
                  <a:pt x="8716096" y="5873590"/>
                </a:cubicBezTo>
                <a:cubicBezTo>
                  <a:pt x="8708398" y="5827760"/>
                  <a:pt x="8690432" y="5775698"/>
                  <a:pt x="8767059" y="5756634"/>
                </a:cubicBezTo>
                <a:cubicBezTo>
                  <a:pt x="8789791" y="5751135"/>
                  <a:pt x="8796389" y="5755535"/>
                  <a:pt x="8773659" y="5691006"/>
                </a:cubicBezTo>
                <a:cubicBezTo>
                  <a:pt x="8764859" y="5665709"/>
                  <a:pt x="8756061" y="5632346"/>
                  <a:pt x="8786857" y="5608148"/>
                </a:cubicBezTo>
                <a:cubicBezTo>
                  <a:pt x="8820222" y="5624645"/>
                  <a:pt x="8807022" y="5655076"/>
                  <a:pt x="8814356" y="5678175"/>
                </a:cubicBezTo>
                <a:cubicBezTo>
                  <a:pt x="8833786" y="5739402"/>
                  <a:pt x="8908213" y="5968182"/>
                  <a:pt x="8931312" y="6027577"/>
                </a:cubicBezTo>
                <a:cubicBezTo>
                  <a:pt x="8978973" y="6149298"/>
                  <a:pt x="8953309" y="6224459"/>
                  <a:pt x="9006837" y="6347648"/>
                </a:cubicBezTo>
                <a:cubicBezTo>
                  <a:pt x="9009771" y="6305852"/>
                  <a:pt x="9031402" y="6319050"/>
                  <a:pt x="9035802" y="6277619"/>
                </a:cubicBezTo>
                <a:cubicBezTo>
                  <a:pt x="9037635" y="6258922"/>
                  <a:pt x="9045701" y="6239490"/>
                  <a:pt x="9072098" y="6240223"/>
                </a:cubicBezTo>
                <a:cubicBezTo>
                  <a:pt x="9096662" y="6240957"/>
                  <a:pt x="9180254" y="6466070"/>
                  <a:pt x="9226083" y="6431973"/>
                </a:cubicBezTo>
                <a:cubicBezTo>
                  <a:pt x="9249182" y="6415107"/>
                  <a:pt x="9255415" y="6348747"/>
                  <a:pt x="9255415" y="6348747"/>
                </a:cubicBezTo>
                <a:cubicBezTo>
                  <a:pt x="9255415" y="6348747"/>
                  <a:pt x="9356239" y="5972582"/>
                  <a:pt x="9403167" y="5992013"/>
                </a:cubicBezTo>
                <a:cubicBezTo>
                  <a:pt x="9495193" y="6030509"/>
                  <a:pt x="9521224" y="6211259"/>
                  <a:pt x="9477593" y="6314283"/>
                </a:cubicBezTo>
                <a:cubicBezTo>
                  <a:pt x="9449730" y="6379911"/>
                  <a:pt x="9472094" y="6380643"/>
                  <a:pt x="9473195" y="6395676"/>
                </a:cubicBezTo>
                <a:cubicBezTo>
                  <a:pt x="9477228" y="6447738"/>
                  <a:pt x="9763202" y="5670476"/>
                  <a:pt x="9740103" y="5769100"/>
                </a:cubicBezTo>
                <a:cubicBezTo>
                  <a:pt x="9735338" y="5789265"/>
                  <a:pt x="9726905" y="5818962"/>
                  <a:pt x="9762835" y="5821896"/>
                </a:cubicBezTo>
                <a:cubicBezTo>
                  <a:pt x="9794000" y="5824461"/>
                  <a:pt x="9777134" y="5781931"/>
                  <a:pt x="9807932" y="5773498"/>
                </a:cubicBezTo>
                <a:cubicBezTo>
                  <a:pt x="9843861" y="5824828"/>
                  <a:pt x="9800231" y="5883489"/>
                  <a:pt x="9826996" y="5934819"/>
                </a:cubicBezTo>
                <a:cubicBezTo>
                  <a:pt x="9865492" y="5963782"/>
                  <a:pt x="9913154" y="6153698"/>
                  <a:pt x="9955316" y="6315751"/>
                </a:cubicBezTo>
                <a:cubicBezTo>
                  <a:pt x="9957884" y="6325650"/>
                  <a:pt x="9969982" y="6333716"/>
                  <a:pt x="9998213" y="6325650"/>
                </a:cubicBezTo>
                <a:cubicBezTo>
                  <a:pt x="10018011" y="6256355"/>
                  <a:pt x="10051008" y="5971114"/>
                  <a:pt x="10047342" y="5894854"/>
                </a:cubicBezTo>
                <a:cubicBezTo>
                  <a:pt x="10041476" y="5774966"/>
                  <a:pt x="10174564" y="5556819"/>
                  <a:pt x="10222960" y="5507689"/>
                </a:cubicBezTo>
                <a:cubicBezTo>
                  <a:pt x="10243857" y="5602281"/>
                  <a:pt x="10234692" y="5688441"/>
                  <a:pt x="10222226" y="5788531"/>
                </a:cubicBezTo>
                <a:cubicBezTo>
                  <a:pt x="10285288" y="5757001"/>
                  <a:pt x="10288954" y="5715571"/>
                  <a:pt x="10295920" y="5677808"/>
                </a:cubicBezTo>
                <a:cubicBezTo>
                  <a:pt x="10321951" y="5534087"/>
                  <a:pt x="10339916" y="5389267"/>
                  <a:pt x="10383178" y="5248480"/>
                </a:cubicBezTo>
                <a:cubicBezTo>
                  <a:pt x="10394178" y="5212551"/>
                  <a:pt x="10402978" y="5175887"/>
                  <a:pt x="10422408" y="5142889"/>
                </a:cubicBezTo>
                <a:cubicBezTo>
                  <a:pt x="10644589" y="4768190"/>
                  <a:pt x="10757145" y="4937942"/>
                  <a:pt x="10865301" y="4527311"/>
                </a:cubicBezTo>
                <a:cubicBezTo>
                  <a:pt x="10929462" y="4283867"/>
                  <a:pt x="10974558" y="4036757"/>
                  <a:pt x="11010855" y="3788546"/>
                </a:cubicBezTo>
                <a:cubicBezTo>
                  <a:pt x="11015622" y="3756282"/>
                  <a:pt x="11018187" y="3724018"/>
                  <a:pt x="11020020" y="3691755"/>
                </a:cubicBezTo>
                <a:cubicBezTo>
                  <a:pt x="11042020" y="3746016"/>
                  <a:pt x="11059618" y="3807610"/>
                  <a:pt x="11059618" y="3807610"/>
                </a:cubicBezTo>
                <a:cubicBezTo>
                  <a:pt x="11059618" y="3807610"/>
                  <a:pt x="11161174" y="3778647"/>
                  <a:pt x="11347424" y="2701845"/>
                </a:cubicBezTo>
                <a:cubicBezTo>
                  <a:pt x="11381521" y="2503862"/>
                  <a:pt x="11268598" y="1199014"/>
                  <a:pt x="11251000" y="1110655"/>
                </a:cubicBezTo>
                <a:cubicBezTo>
                  <a:pt x="11231934" y="1027796"/>
                  <a:pt x="10975292" y="925871"/>
                  <a:pt x="10987024" y="876743"/>
                </a:cubicBezTo>
                <a:cubicBezTo>
                  <a:pt x="10965392" y="864277"/>
                  <a:pt x="10512600" y="744387"/>
                  <a:pt x="10073740" y="700392"/>
                </a:cubicBezTo>
                <a:cubicBezTo>
                  <a:pt x="10017646" y="632198"/>
                  <a:pt x="9953850" y="568038"/>
                  <a:pt x="9875758" y="520009"/>
                </a:cubicBezTo>
                <a:cubicBezTo>
                  <a:pt x="9827729" y="490310"/>
                  <a:pt x="9778967" y="463180"/>
                  <a:pt x="9748169" y="410752"/>
                </a:cubicBezTo>
                <a:cubicBezTo>
                  <a:pt x="9695374" y="438249"/>
                  <a:pt x="9678876" y="487378"/>
                  <a:pt x="9638912" y="522941"/>
                </a:cubicBezTo>
                <a:cubicBezTo>
                  <a:pt x="9608483" y="525141"/>
                  <a:pt x="9623514" y="467213"/>
                  <a:pt x="9556420" y="480778"/>
                </a:cubicBezTo>
                <a:cubicBezTo>
                  <a:pt x="9466595" y="498743"/>
                  <a:pt x="9368703" y="474546"/>
                  <a:pt x="9320308" y="573537"/>
                </a:cubicBezTo>
                <a:cubicBezTo>
                  <a:pt x="9231949" y="598101"/>
                  <a:pt x="9094828" y="602501"/>
                  <a:pt x="9017470" y="537240"/>
                </a:cubicBezTo>
                <a:cubicBezTo>
                  <a:pt x="8902714" y="440082"/>
                  <a:pt x="8821688" y="453282"/>
                  <a:pt x="8741762" y="573170"/>
                </a:cubicBezTo>
                <a:cubicBezTo>
                  <a:pt x="8731496" y="588570"/>
                  <a:pt x="8724896" y="607267"/>
                  <a:pt x="8702164" y="613499"/>
                </a:cubicBezTo>
                <a:cubicBezTo>
                  <a:pt x="8673202" y="601401"/>
                  <a:pt x="8683100" y="575003"/>
                  <a:pt x="8677600" y="555205"/>
                </a:cubicBezTo>
                <a:cubicBezTo>
                  <a:pt x="8652303" y="467946"/>
                  <a:pt x="8652303" y="465380"/>
                  <a:pt x="8545613" y="484444"/>
                </a:cubicBezTo>
                <a:cubicBezTo>
                  <a:pt x="8513349" y="490310"/>
                  <a:pt x="8501984" y="474912"/>
                  <a:pt x="8484017" y="460981"/>
                </a:cubicBezTo>
                <a:cubicBezTo>
                  <a:pt x="8416191" y="407818"/>
                  <a:pt x="8415457" y="407451"/>
                  <a:pt x="8347997" y="458781"/>
                </a:cubicBezTo>
                <a:cubicBezTo>
                  <a:pt x="8328566" y="473446"/>
                  <a:pt x="8308402" y="483345"/>
                  <a:pt x="8284204" y="489578"/>
                </a:cubicBezTo>
                <a:cubicBezTo>
                  <a:pt x="8239474" y="500943"/>
                  <a:pt x="8203177" y="499844"/>
                  <a:pt x="8184479" y="452181"/>
                </a:cubicBezTo>
                <a:cubicBezTo>
                  <a:pt x="8171281" y="419185"/>
                  <a:pt x="8154048" y="399752"/>
                  <a:pt x="8105285" y="396820"/>
                </a:cubicBezTo>
                <a:close/>
                <a:moveTo>
                  <a:pt x="0" y="0"/>
                </a:moveTo>
                <a:lnTo>
                  <a:pt x="12192000" y="0"/>
                </a:lnTo>
                <a:lnTo>
                  <a:pt x="12192000" y="6857975"/>
                </a:lnTo>
                <a:lnTo>
                  <a:pt x="0" y="68579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ext&#10;&#10;Description automatically generated">
            <a:extLst>
              <a:ext uri="{FF2B5EF4-FFF2-40B4-BE49-F238E27FC236}">
                <a16:creationId xmlns:a16="http://schemas.microsoft.com/office/drawing/2014/main" id="{FD4B122F-34C4-4774-B277-0832BE355512}"/>
              </a:ext>
            </a:extLst>
          </p:cNvPr>
          <p:cNvPicPr>
            <a:picLocks noChangeAspect="1"/>
          </p:cNvPicPr>
          <p:nvPr/>
        </p:nvPicPr>
        <p:blipFill rotWithShape="1">
          <a:blip r:embed="rId2"/>
          <a:srcRect r="15062" b="1"/>
          <a:stretch/>
        </p:blipFill>
        <p:spPr>
          <a:xfrm>
            <a:off x="578130" y="2797696"/>
            <a:ext cx="4971370" cy="4113059"/>
          </a:xfrm>
          <a:prstGeom prst="rect">
            <a:avLst/>
          </a:prstGeom>
        </p:spPr>
      </p:pic>
      <p:pic>
        <p:nvPicPr>
          <p:cNvPr id="6" name="Picture 7" descr="Text&#10;&#10;Description automatically generated">
            <a:extLst>
              <a:ext uri="{FF2B5EF4-FFF2-40B4-BE49-F238E27FC236}">
                <a16:creationId xmlns:a16="http://schemas.microsoft.com/office/drawing/2014/main" id="{BA4623F5-FADD-4FFD-9C3D-97A8511D679D}"/>
              </a:ext>
            </a:extLst>
          </p:cNvPr>
          <p:cNvPicPr>
            <a:picLocks noChangeAspect="1"/>
          </p:cNvPicPr>
          <p:nvPr/>
        </p:nvPicPr>
        <p:blipFill>
          <a:blip r:embed="rId3"/>
          <a:stretch>
            <a:fillRect/>
          </a:stretch>
        </p:blipFill>
        <p:spPr>
          <a:xfrm>
            <a:off x="583721" y="313783"/>
            <a:ext cx="7042029" cy="2348548"/>
          </a:xfrm>
          <a:prstGeom prst="rect">
            <a:avLst/>
          </a:prstGeom>
        </p:spPr>
      </p:pic>
      <p:sp>
        <p:nvSpPr>
          <p:cNvPr id="8" name="TextBox 7">
            <a:extLst>
              <a:ext uri="{FF2B5EF4-FFF2-40B4-BE49-F238E27FC236}">
                <a16:creationId xmlns:a16="http://schemas.microsoft.com/office/drawing/2014/main" id="{50CD533D-2FDD-45DC-A90D-E1FE109C8558}"/>
              </a:ext>
            </a:extLst>
          </p:cNvPr>
          <p:cNvSpPr txBox="1"/>
          <p:nvPr/>
        </p:nvSpPr>
        <p:spPr>
          <a:xfrm>
            <a:off x="8002438" y="1029419"/>
            <a:ext cx="38071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Let user input the genre and the program will list 100 movies based on the genre.</a:t>
            </a:r>
          </a:p>
        </p:txBody>
      </p:sp>
    </p:spTree>
    <p:extLst>
      <p:ext uri="{BB962C8B-B14F-4D97-AF65-F5344CB8AC3E}">
        <p14:creationId xmlns:p14="http://schemas.microsoft.com/office/powerpoint/2010/main" val="177253937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20" name="Rectangle 19">
            <a:extLst>
              <a:ext uri="{FF2B5EF4-FFF2-40B4-BE49-F238E27FC236}">
                <a16:creationId xmlns:a16="http://schemas.microsoft.com/office/drawing/2014/main" id="{BD517D21-289D-4850-929A-9D0A854EA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mask">
            <a:extLst>
              <a:ext uri="{FF2B5EF4-FFF2-40B4-BE49-F238E27FC236}">
                <a16:creationId xmlns:a16="http://schemas.microsoft.com/office/drawing/2014/main" id="{69F2D923-FC6D-402C-AF7F-48E07A89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 y="-1"/>
            <a:ext cx="12188952" cy="6858000"/>
          </a:xfrm>
          <a:custGeom>
            <a:avLst/>
            <a:gdLst>
              <a:gd name="connsiteX0" fmla="*/ 10360682 w 12188952"/>
              <a:gd name="connsiteY0" fmla="*/ 1582951 h 6858000"/>
              <a:gd name="connsiteX1" fmla="*/ 9965970 w 12188952"/>
              <a:gd name="connsiteY1" fmla="*/ 1755290 h 6858000"/>
              <a:gd name="connsiteX2" fmla="*/ 9601833 w 12188952"/>
              <a:gd name="connsiteY2" fmla="*/ 1855358 h 6858000"/>
              <a:gd name="connsiteX3" fmla="*/ 9032001 w 12188952"/>
              <a:gd name="connsiteY3" fmla="*/ 1899833 h 6858000"/>
              <a:gd name="connsiteX4" fmla="*/ 8453831 w 12188952"/>
              <a:gd name="connsiteY4" fmla="*/ 1933189 h 6858000"/>
              <a:gd name="connsiteX5" fmla="*/ 7883999 w 12188952"/>
              <a:gd name="connsiteY5" fmla="*/ 1944308 h 6858000"/>
              <a:gd name="connsiteX6" fmla="*/ 7311387 w 12188952"/>
              <a:gd name="connsiteY6" fmla="*/ 1941528 h 6858000"/>
              <a:gd name="connsiteX7" fmla="*/ 7047319 w 12188952"/>
              <a:gd name="connsiteY7" fmla="*/ 1938749 h 6858000"/>
              <a:gd name="connsiteX8" fmla="*/ 6335724 w 12188952"/>
              <a:gd name="connsiteY8" fmla="*/ 1913732 h 6858000"/>
              <a:gd name="connsiteX9" fmla="*/ 6332945 w 12188952"/>
              <a:gd name="connsiteY9" fmla="*/ 1913732 h 6858000"/>
              <a:gd name="connsiteX10" fmla="*/ 6168943 w 12188952"/>
              <a:gd name="connsiteY10" fmla="*/ 1908172 h 6858000"/>
              <a:gd name="connsiteX11" fmla="*/ 5596332 w 12188952"/>
              <a:gd name="connsiteY11" fmla="*/ 1908172 h 6858000"/>
              <a:gd name="connsiteX12" fmla="*/ 5023720 w 12188952"/>
              <a:gd name="connsiteY12" fmla="*/ 1977664 h 6858000"/>
              <a:gd name="connsiteX13" fmla="*/ 4453890 w 12188952"/>
              <a:gd name="connsiteY13" fmla="*/ 2058275 h 6858000"/>
              <a:gd name="connsiteX14" fmla="*/ 4028600 w 12188952"/>
              <a:gd name="connsiteY14" fmla="*/ 2113868 h 6858000"/>
              <a:gd name="connsiteX15" fmla="*/ 3956328 w 12188952"/>
              <a:gd name="connsiteY15" fmla="*/ 2347360 h 6858000"/>
              <a:gd name="connsiteX16" fmla="*/ 4209278 w 12188952"/>
              <a:gd name="connsiteY16" fmla="*/ 2525259 h 6858000"/>
              <a:gd name="connsiteX17" fmla="*/ 4053617 w 12188952"/>
              <a:gd name="connsiteY17" fmla="*/ 2644784 h 6858000"/>
              <a:gd name="connsiteX18" fmla="*/ 4278770 w 12188952"/>
              <a:gd name="connsiteY18" fmla="*/ 2789327 h 6858000"/>
              <a:gd name="connsiteX19" fmla="*/ 4412194 w 12188952"/>
              <a:gd name="connsiteY19" fmla="*/ 2914412 h 6858000"/>
              <a:gd name="connsiteX20" fmla="*/ 4920873 w 12188952"/>
              <a:gd name="connsiteY20" fmla="*/ 2970006 h 6858000"/>
              <a:gd name="connsiteX21" fmla="*/ 5051518 w 12188952"/>
              <a:gd name="connsiteY21" fmla="*/ 3045057 h 6858000"/>
              <a:gd name="connsiteX22" fmla="*/ 4920873 w 12188952"/>
              <a:gd name="connsiteY22" fmla="*/ 3092311 h 6858000"/>
              <a:gd name="connsiteX23" fmla="*/ 4137007 w 12188952"/>
              <a:gd name="connsiteY23" fmla="*/ 3075633 h 6858000"/>
              <a:gd name="connsiteX24" fmla="*/ 4034159 w 12188952"/>
              <a:gd name="connsiteY24" fmla="*/ 3136786 h 6858000"/>
              <a:gd name="connsiteX25" fmla="*/ 5296129 w 12188952"/>
              <a:gd name="connsiteY25" fmla="*/ 3286888 h 6858000"/>
              <a:gd name="connsiteX26" fmla="*/ 4517821 w 12188952"/>
              <a:gd name="connsiteY26" fmla="*/ 3589872 h 6858000"/>
              <a:gd name="connsiteX27" fmla="*/ 4754094 w 12188952"/>
              <a:gd name="connsiteY27" fmla="*/ 3648245 h 6858000"/>
              <a:gd name="connsiteX28" fmla="*/ 5218298 w 12188952"/>
              <a:gd name="connsiteY28" fmla="*/ 3890077 h 6858000"/>
              <a:gd name="connsiteX29" fmla="*/ 4806907 w 12188952"/>
              <a:gd name="connsiteY29" fmla="*/ 4067975 h 6858000"/>
              <a:gd name="connsiteX30" fmla="*/ 5137687 w 12188952"/>
              <a:gd name="connsiteY30" fmla="*/ 4173602 h 6858000"/>
              <a:gd name="connsiteX31" fmla="*/ 5218298 w 12188952"/>
              <a:gd name="connsiteY31" fmla="*/ 4240314 h 6858000"/>
              <a:gd name="connsiteX32" fmla="*/ 5176602 w 12188952"/>
              <a:gd name="connsiteY32" fmla="*/ 4256992 h 6858000"/>
              <a:gd name="connsiteX33" fmla="*/ 5913214 w 12188952"/>
              <a:gd name="connsiteY33" fmla="*/ 4384858 h 6858000"/>
              <a:gd name="connsiteX34" fmla="*/ 5607451 w 12188952"/>
              <a:gd name="connsiteY34" fmla="*/ 4443230 h 6858000"/>
              <a:gd name="connsiteX35" fmla="*/ 7586575 w 12188952"/>
              <a:gd name="connsiteY35" fmla="*/ 4924113 h 6858000"/>
              <a:gd name="connsiteX36" fmla="*/ 10471869 w 12188952"/>
              <a:gd name="connsiteY36" fmla="*/ 4985265 h 6858000"/>
              <a:gd name="connsiteX37" fmla="*/ 10916616 w 12188952"/>
              <a:gd name="connsiteY37" fmla="*/ 4687841 h 6858000"/>
              <a:gd name="connsiteX38" fmla="*/ 11333566 w 12188952"/>
              <a:gd name="connsiteY38" fmla="*/ 3392515 h 6858000"/>
              <a:gd name="connsiteX39" fmla="*/ 11289091 w 12188952"/>
              <a:gd name="connsiteY39" fmla="*/ 2300106 h 6858000"/>
              <a:gd name="connsiteX40" fmla="*/ 10747056 w 12188952"/>
              <a:gd name="connsiteY40" fmla="*/ 1816443 h 6858000"/>
              <a:gd name="connsiteX41" fmla="*/ 10360682 w 12188952"/>
              <a:gd name="connsiteY41" fmla="*/ 1582951 h 6858000"/>
              <a:gd name="connsiteX42" fmla="*/ 0 w 12188952"/>
              <a:gd name="connsiteY42" fmla="*/ 0 h 6858000"/>
              <a:gd name="connsiteX43" fmla="*/ 12188952 w 12188952"/>
              <a:gd name="connsiteY43" fmla="*/ 0 h 6858000"/>
              <a:gd name="connsiteX44" fmla="*/ 12188952 w 12188952"/>
              <a:gd name="connsiteY44" fmla="*/ 6858000 h 6858000"/>
              <a:gd name="connsiteX45" fmla="*/ 0 w 12188952"/>
              <a:gd name="connsiteY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88952" h="6858000">
                <a:moveTo>
                  <a:pt x="10360682" y="1582951"/>
                </a:moveTo>
                <a:cubicBezTo>
                  <a:pt x="10227259" y="1638544"/>
                  <a:pt x="10118852" y="1796986"/>
                  <a:pt x="9965970" y="1755290"/>
                </a:cubicBezTo>
                <a:cubicBezTo>
                  <a:pt x="9813089" y="1716375"/>
                  <a:pt x="9743597" y="1916511"/>
                  <a:pt x="9601833" y="1855358"/>
                </a:cubicBezTo>
                <a:cubicBezTo>
                  <a:pt x="9415596" y="1910952"/>
                  <a:pt x="9223799" y="1910952"/>
                  <a:pt x="9032001" y="1899833"/>
                </a:cubicBezTo>
                <a:cubicBezTo>
                  <a:pt x="8840205" y="1924850"/>
                  <a:pt x="8648407" y="1952647"/>
                  <a:pt x="8453831" y="1933189"/>
                </a:cubicBezTo>
                <a:cubicBezTo>
                  <a:pt x="8262034" y="1949868"/>
                  <a:pt x="8075796" y="1960986"/>
                  <a:pt x="7883999" y="1944308"/>
                </a:cubicBezTo>
                <a:cubicBezTo>
                  <a:pt x="7692202" y="1963765"/>
                  <a:pt x="7500405" y="1955426"/>
                  <a:pt x="7311387" y="1941528"/>
                </a:cubicBezTo>
                <a:cubicBezTo>
                  <a:pt x="7222438" y="1941528"/>
                  <a:pt x="7136268" y="1938749"/>
                  <a:pt x="7047319" y="1938749"/>
                </a:cubicBezTo>
                <a:cubicBezTo>
                  <a:pt x="6811047" y="1927630"/>
                  <a:pt x="6574776" y="1922071"/>
                  <a:pt x="6335724" y="1913732"/>
                </a:cubicBezTo>
                <a:cubicBezTo>
                  <a:pt x="6335724" y="1913732"/>
                  <a:pt x="6332945" y="1913732"/>
                  <a:pt x="6332945" y="1913732"/>
                </a:cubicBezTo>
                <a:cubicBezTo>
                  <a:pt x="6277350" y="1910952"/>
                  <a:pt x="6224538" y="1910952"/>
                  <a:pt x="6168943" y="1908172"/>
                </a:cubicBezTo>
                <a:cubicBezTo>
                  <a:pt x="5977147" y="1908172"/>
                  <a:pt x="5785350" y="1908172"/>
                  <a:pt x="5596332" y="1908172"/>
                </a:cubicBezTo>
                <a:cubicBezTo>
                  <a:pt x="5410094" y="1983223"/>
                  <a:pt x="5207180" y="1919291"/>
                  <a:pt x="5023720" y="1977664"/>
                </a:cubicBezTo>
                <a:cubicBezTo>
                  <a:pt x="4829144" y="1974885"/>
                  <a:pt x="4645687" y="2033257"/>
                  <a:pt x="4453890" y="2058275"/>
                </a:cubicBezTo>
                <a:cubicBezTo>
                  <a:pt x="4309346" y="2069393"/>
                  <a:pt x="4162024" y="2055495"/>
                  <a:pt x="4028600" y="2113868"/>
                </a:cubicBezTo>
                <a:cubicBezTo>
                  <a:pt x="3925752" y="2161122"/>
                  <a:pt x="3845142" y="2222275"/>
                  <a:pt x="3956328" y="2347360"/>
                </a:cubicBezTo>
                <a:cubicBezTo>
                  <a:pt x="4089753" y="2344581"/>
                  <a:pt x="4075854" y="2555835"/>
                  <a:pt x="4209278" y="2525259"/>
                </a:cubicBezTo>
                <a:cubicBezTo>
                  <a:pt x="4181482" y="2622548"/>
                  <a:pt x="4086973" y="2572513"/>
                  <a:pt x="4053617" y="2644784"/>
                </a:cubicBezTo>
                <a:cubicBezTo>
                  <a:pt x="4123109" y="2705937"/>
                  <a:pt x="4256532" y="2661463"/>
                  <a:pt x="4278770" y="2789327"/>
                </a:cubicBezTo>
                <a:cubicBezTo>
                  <a:pt x="4250974" y="2922751"/>
                  <a:pt x="4339924" y="2906073"/>
                  <a:pt x="4412194" y="2914412"/>
                </a:cubicBezTo>
                <a:cubicBezTo>
                  <a:pt x="4584534" y="2931091"/>
                  <a:pt x="4751314" y="2942209"/>
                  <a:pt x="4920873" y="2970006"/>
                </a:cubicBezTo>
                <a:cubicBezTo>
                  <a:pt x="4962568" y="2978345"/>
                  <a:pt x="5059857" y="2958887"/>
                  <a:pt x="5051518" y="3045057"/>
                </a:cubicBezTo>
                <a:cubicBezTo>
                  <a:pt x="5043179" y="3114548"/>
                  <a:pt x="4968127" y="3089532"/>
                  <a:pt x="4920873" y="3092311"/>
                </a:cubicBezTo>
                <a:cubicBezTo>
                  <a:pt x="4659584" y="3125668"/>
                  <a:pt x="4395517" y="3072854"/>
                  <a:pt x="4137007" y="3075633"/>
                </a:cubicBezTo>
                <a:cubicBezTo>
                  <a:pt x="4106431" y="3075633"/>
                  <a:pt x="4100871" y="3167362"/>
                  <a:pt x="4034159" y="3136786"/>
                </a:cubicBezTo>
                <a:cubicBezTo>
                  <a:pt x="4209278" y="3220176"/>
                  <a:pt x="5023720" y="3242414"/>
                  <a:pt x="5296129" y="3286888"/>
                </a:cubicBezTo>
                <a:cubicBezTo>
                  <a:pt x="5012602" y="3603771"/>
                  <a:pt x="4742974" y="3411974"/>
                  <a:pt x="4517821" y="3589872"/>
                </a:cubicBezTo>
                <a:cubicBezTo>
                  <a:pt x="4517821" y="3589872"/>
                  <a:pt x="4562296" y="3589872"/>
                  <a:pt x="4754094" y="3648245"/>
                </a:cubicBezTo>
                <a:cubicBezTo>
                  <a:pt x="4906975" y="3695499"/>
                  <a:pt x="4831925" y="3762211"/>
                  <a:pt x="5218298" y="3890077"/>
                </a:cubicBezTo>
                <a:cubicBezTo>
                  <a:pt x="5070976" y="3931771"/>
                  <a:pt x="4879178" y="3851161"/>
                  <a:pt x="4806907" y="4067975"/>
                </a:cubicBezTo>
                <a:cubicBezTo>
                  <a:pt x="4920873" y="4106891"/>
                  <a:pt x="5057077" y="4070755"/>
                  <a:pt x="5137687" y="4173602"/>
                </a:cubicBezTo>
                <a:cubicBezTo>
                  <a:pt x="5162704" y="4204179"/>
                  <a:pt x="5187722" y="4223637"/>
                  <a:pt x="5218298" y="4240314"/>
                </a:cubicBezTo>
                <a:cubicBezTo>
                  <a:pt x="5204400" y="4245874"/>
                  <a:pt x="5187722" y="4251433"/>
                  <a:pt x="5176602" y="4256992"/>
                </a:cubicBezTo>
                <a:cubicBezTo>
                  <a:pt x="5198840" y="4276451"/>
                  <a:pt x="5768673" y="4382077"/>
                  <a:pt x="5913214" y="4384858"/>
                </a:cubicBezTo>
                <a:cubicBezTo>
                  <a:pt x="5813146" y="4418213"/>
                  <a:pt x="5607451" y="4443230"/>
                  <a:pt x="5607451" y="4443230"/>
                </a:cubicBezTo>
                <a:cubicBezTo>
                  <a:pt x="5607451" y="4443230"/>
                  <a:pt x="5651926" y="4571095"/>
                  <a:pt x="7586575" y="4924113"/>
                </a:cubicBezTo>
                <a:cubicBezTo>
                  <a:pt x="7942372" y="4988046"/>
                  <a:pt x="10310649" y="4996385"/>
                  <a:pt x="10471869" y="4985265"/>
                </a:cubicBezTo>
                <a:cubicBezTo>
                  <a:pt x="10624751" y="4974147"/>
                  <a:pt x="10827667" y="4668383"/>
                  <a:pt x="10916616" y="4687841"/>
                </a:cubicBezTo>
                <a:cubicBezTo>
                  <a:pt x="10944413" y="4660044"/>
                  <a:pt x="11250176" y="3981806"/>
                  <a:pt x="11333566" y="3392515"/>
                </a:cubicBezTo>
                <a:cubicBezTo>
                  <a:pt x="11355803" y="3156244"/>
                  <a:pt x="11378041" y="2483564"/>
                  <a:pt x="11289091" y="2300106"/>
                </a:cubicBezTo>
                <a:cubicBezTo>
                  <a:pt x="11239057" y="2194478"/>
                  <a:pt x="10874921" y="1872037"/>
                  <a:pt x="10747056" y="1816443"/>
                </a:cubicBezTo>
                <a:cubicBezTo>
                  <a:pt x="10616412" y="1744172"/>
                  <a:pt x="10463531" y="1708036"/>
                  <a:pt x="10360682" y="1582951"/>
                </a:cubicBezTo>
                <a:close/>
                <a:moveTo>
                  <a:pt x="0" y="0"/>
                </a:moveTo>
                <a:lnTo>
                  <a:pt x="12188952" y="0"/>
                </a:lnTo>
                <a:lnTo>
                  <a:pt x="12188952"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030CF898-8FBE-482B-B7C1-14D57752782C}"/>
              </a:ext>
            </a:extLst>
          </p:cNvPr>
          <p:cNvSpPr txBox="1"/>
          <p:nvPr/>
        </p:nvSpPr>
        <p:spPr>
          <a:xfrm>
            <a:off x="838200" y="1113158"/>
            <a:ext cx="4614334" cy="280670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200" i="1">
                <a:latin typeface="+mj-lt"/>
                <a:ea typeface="+mj-ea"/>
                <a:cs typeface="+mj-cs"/>
              </a:rPr>
              <a:t>Bar chart for top 5 favorites movies based on the genre</a:t>
            </a:r>
            <a:r>
              <a:rPr lang="en-US" sz="4800" i="1">
                <a:latin typeface="+mj-lt"/>
                <a:ea typeface="+mj-ea"/>
                <a:cs typeface="+mj-cs"/>
              </a:rPr>
              <a:t> </a:t>
            </a:r>
          </a:p>
        </p:txBody>
      </p:sp>
      <p:pic>
        <p:nvPicPr>
          <p:cNvPr id="4" name="Picture 4" descr="Chart, bar chart&#10;&#10;Description automatically generated">
            <a:extLst>
              <a:ext uri="{FF2B5EF4-FFF2-40B4-BE49-F238E27FC236}">
                <a16:creationId xmlns:a16="http://schemas.microsoft.com/office/drawing/2014/main" id="{024565AD-519E-4A66-ABB9-4512600F7F41}"/>
              </a:ext>
            </a:extLst>
          </p:cNvPr>
          <p:cNvPicPr>
            <a:picLocks noChangeAspect="1"/>
          </p:cNvPicPr>
          <p:nvPr/>
        </p:nvPicPr>
        <p:blipFill>
          <a:blip r:embed="rId2"/>
          <a:stretch>
            <a:fillRect/>
          </a:stretch>
        </p:blipFill>
        <p:spPr>
          <a:xfrm rot="5400000">
            <a:off x="5337716" y="740709"/>
            <a:ext cx="4248614" cy="5227901"/>
          </a:xfrm>
          <a:prstGeom prst="rect">
            <a:avLst/>
          </a:prstGeom>
        </p:spPr>
      </p:pic>
    </p:spTree>
    <p:extLst>
      <p:ext uri="{BB962C8B-B14F-4D97-AF65-F5344CB8AC3E}">
        <p14:creationId xmlns:p14="http://schemas.microsoft.com/office/powerpoint/2010/main" val="67635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20" name="Rectangle 19">
            <a:extLst>
              <a:ext uri="{FF2B5EF4-FFF2-40B4-BE49-F238E27FC236}">
                <a16:creationId xmlns:a16="http://schemas.microsoft.com/office/drawing/2014/main" id="{BD517D21-289D-4850-929A-9D0A854EA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mask">
            <a:extLst>
              <a:ext uri="{FF2B5EF4-FFF2-40B4-BE49-F238E27FC236}">
                <a16:creationId xmlns:a16="http://schemas.microsoft.com/office/drawing/2014/main" id="{69F2D923-FC6D-402C-AF7F-48E07A89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 y="-1"/>
            <a:ext cx="12188952" cy="6858000"/>
          </a:xfrm>
          <a:custGeom>
            <a:avLst/>
            <a:gdLst>
              <a:gd name="connsiteX0" fmla="*/ 10360682 w 12188952"/>
              <a:gd name="connsiteY0" fmla="*/ 1582951 h 6858000"/>
              <a:gd name="connsiteX1" fmla="*/ 9965970 w 12188952"/>
              <a:gd name="connsiteY1" fmla="*/ 1755290 h 6858000"/>
              <a:gd name="connsiteX2" fmla="*/ 9601833 w 12188952"/>
              <a:gd name="connsiteY2" fmla="*/ 1855358 h 6858000"/>
              <a:gd name="connsiteX3" fmla="*/ 9032001 w 12188952"/>
              <a:gd name="connsiteY3" fmla="*/ 1899833 h 6858000"/>
              <a:gd name="connsiteX4" fmla="*/ 8453831 w 12188952"/>
              <a:gd name="connsiteY4" fmla="*/ 1933189 h 6858000"/>
              <a:gd name="connsiteX5" fmla="*/ 7883999 w 12188952"/>
              <a:gd name="connsiteY5" fmla="*/ 1944308 h 6858000"/>
              <a:gd name="connsiteX6" fmla="*/ 7311387 w 12188952"/>
              <a:gd name="connsiteY6" fmla="*/ 1941528 h 6858000"/>
              <a:gd name="connsiteX7" fmla="*/ 7047319 w 12188952"/>
              <a:gd name="connsiteY7" fmla="*/ 1938749 h 6858000"/>
              <a:gd name="connsiteX8" fmla="*/ 6335724 w 12188952"/>
              <a:gd name="connsiteY8" fmla="*/ 1913732 h 6858000"/>
              <a:gd name="connsiteX9" fmla="*/ 6332945 w 12188952"/>
              <a:gd name="connsiteY9" fmla="*/ 1913732 h 6858000"/>
              <a:gd name="connsiteX10" fmla="*/ 6168943 w 12188952"/>
              <a:gd name="connsiteY10" fmla="*/ 1908172 h 6858000"/>
              <a:gd name="connsiteX11" fmla="*/ 5596332 w 12188952"/>
              <a:gd name="connsiteY11" fmla="*/ 1908172 h 6858000"/>
              <a:gd name="connsiteX12" fmla="*/ 5023720 w 12188952"/>
              <a:gd name="connsiteY12" fmla="*/ 1977664 h 6858000"/>
              <a:gd name="connsiteX13" fmla="*/ 4453890 w 12188952"/>
              <a:gd name="connsiteY13" fmla="*/ 2058275 h 6858000"/>
              <a:gd name="connsiteX14" fmla="*/ 4028600 w 12188952"/>
              <a:gd name="connsiteY14" fmla="*/ 2113868 h 6858000"/>
              <a:gd name="connsiteX15" fmla="*/ 3956328 w 12188952"/>
              <a:gd name="connsiteY15" fmla="*/ 2347360 h 6858000"/>
              <a:gd name="connsiteX16" fmla="*/ 4209278 w 12188952"/>
              <a:gd name="connsiteY16" fmla="*/ 2525259 h 6858000"/>
              <a:gd name="connsiteX17" fmla="*/ 4053617 w 12188952"/>
              <a:gd name="connsiteY17" fmla="*/ 2644784 h 6858000"/>
              <a:gd name="connsiteX18" fmla="*/ 4278770 w 12188952"/>
              <a:gd name="connsiteY18" fmla="*/ 2789327 h 6858000"/>
              <a:gd name="connsiteX19" fmla="*/ 4412194 w 12188952"/>
              <a:gd name="connsiteY19" fmla="*/ 2914412 h 6858000"/>
              <a:gd name="connsiteX20" fmla="*/ 4920873 w 12188952"/>
              <a:gd name="connsiteY20" fmla="*/ 2970006 h 6858000"/>
              <a:gd name="connsiteX21" fmla="*/ 5051518 w 12188952"/>
              <a:gd name="connsiteY21" fmla="*/ 3045057 h 6858000"/>
              <a:gd name="connsiteX22" fmla="*/ 4920873 w 12188952"/>
              <a:gd name="connsiteY22" fmla="*/ 3092311 h 6858000"/>
              <a:gd name="connsiteX23" fmla="*/ 4137007 w 12188952"/>
              <a:gd name="connsiteY23" fmla="*/ 3075633 h 6858000"/>
              <a:gd name="connsiteX24" fmla="*/ 4034159 w 12188952"/>
              <a:gd name="connsiteY24" fmla="*/ 3136786 h 6858000"/>
              <a:gd name="connsiteX25" fmla="*/ 5296129 w 12188952"/>
              <a:gd name="connsiteY25" fmla="*/ 3286888 h 6858000"/>
              <a:gd name="connsiteX26" fmla="*/ 4517821 w 12188952"/>
              <a:gd name="connsiteY26" fmla="*/ 3589872 h 6858000"/>
              <a:gd name="connsiteX27" fmla="*/ 4754094 w 12188952"/>
              <a:gd name="connsiteY27" fmla="*/ 3648245 h 6858000"/>
              <a:gd name="connsiteX28" fmla="*/ 5218298 w 12188952"/>
              <a:gd name="connsiteY28" fmla="*/ 3890077 h 6858000"/>
              <a:gd name="connsiteX29" fmla="*/ 4806907 w 12188952"/>
              <a:gd name="connsiteY29" fmla="*/ 4067975 h 6858000"/>
              <a:gd name="connsiteX30" fmla="*/ 5137687 w 12188952"/>
              <a:gd name="connsiteY30" fmla="*/ 4173602 h 6858000"/>
              <a:gd name="connsiteX31" fmla="*/ 5218298 w 12188952"/>
              <a:gd name="connsiteY31" fmla="*/ 4240314 h 6858000"/>
              <a:gd name="connsiteX32" fmla="*/ 5176602 w 12188952"/>
              <a:gd name="connsiteY32" fmla="*/ 4256992 h 6858000"/>
              <a:gd name="connsiteX33" fmla="*/ 5913214 w 12188952"/>
              <a:gd name="connsiteY33" fmla="*/ 4384858 h 6858000"/>
              <a:gd name="connsiteX34" fmla="*/ 5607451 w 12188952"/>
              <a:gd name="connsiteY34" fmla="*/ 4443230 h 6858000"/>
              <a:gd name="connsiteX35" fmla="*/ 7586575 w 12188952"/>
              <a:gd name="connsiteY35" fmla="*/ 4924113 h 6858000"/>
              <a:gd name="connsiteX36" fmla="*/ 10471869 w 12188952"/>
              <a:gd name="connsiteY36" fmla="*/ 4985265 h 6858000"/>
              <a:gd name="connsiteX37" fmla="*/ 10916616 w 12188952"/>
              <a:gd name="connsiteY37" fmla="*/ 4687841 h 6858000"/>
              <a:gd name="connsiteX38" fmla="*/ 11333566 w 12188952"/>
              <a:gd name="connsiteY38" fmla="*/ 3392515 h 6858000"/>
              <a:gd name="connsiteX39" fmla="*/ 11289091 w 12188952"/>
              <a:gd name="connsiteY39" fmla="*/ 2300106 h 6858000"/>
              <a:gd name="connsiteX40" fmla="*/ 10747056 w 12188952"/>
              <a:gd name="connsiteY40" fmla="*/ 1816443 h 6858000"/>
              <a:gd name="connsiteX41" fmla="*/ 10360682 w 12188952"/>
              <a:gd name="connsiteY41" fmla="*/ 1582951 h 6858000"/>
              <a:gd name="connsiteX42" fmla="*/ 0 w 12188952"/>
              <a:gd name="connsiteY42" fmla="*/ 0 h 6858000"/>
              <a:gd name="connsiteX43" fmla="*/ 12188952 w 12188952"/>
              <a:gd name="connsiteY43" fmla="*/ 0 h 6858000"/>
              <a:gd name="connsiteX44" fmla="*/ 12188952 w 12188952"/>
              <a:gd name="connsiteY44" fmla="*/ 6858000 h 6858000"/>
              <a:gd name="connsiteX45" fmla="*/ 0 w 12188952"/>
              <a:gd name="connsiteY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88952" h="6858000">
                <a:moveTo>
                  <a:pt x="10360682" y="1582951"/>
                </a:moveTo>
                <a:cubicBezTo>
                  <a:pt x="10227259" y="1638544"/>
                  <a:pt x="10118852" y="1796986"/>
                  <a:pt x="9965970" y="1755290"/>
                </a:cubicBezTo>
                <a:cubicBezTo>
                  <a:pt x="9813089" y="1716375"/>
                  <a:pt x="9743597" y="1916511"/>
                  <a:pt x="9601833" y="1855358"/>
                </a:cubicBezTo>
                <a:cubicBezTo>
                  <a:pt x="9415596" y="1910952"/>
                  <a:pt x="9223799" y="1910952"/>
                  <a:pt x="9032001" y="1899833"/>
                </a:cubicBezTo>
                <a:cubicBezTo>
                  <a:pt x="8840205" y="1924850"/>
                  <a:pt x="8648407" y="1952647"/>
                  <a:pt x="8453831" y="1933189"/>
                </a:cubicBezTo>
                <a:cubicBezTo>
                  <a:pt x="8262034" y="1949868"/>
                  <a:pt x="8075796" y="1960986"/>
                  <a:pt x="7883999" y="1944308"/>
                </a:cubicBezTo>
                <a:cubicBezTo>
                  <a:pt x="7692202" y="1963765"/>
                  <a:pt x="7500405" y="1955426"/>
                  <a:pt x="7311387" y="1941528"/>
                </a:cubicBezTo>
                <a:cubicBezTo>
                  <a:pt x="7222438" y="1941528"/>
                  <a:pt x="7136268" y="1938749"/>
                  <a:pt x="7047319" y="1938749"/>
                </a:cubicBezTo>
                <a:cubicBezTo>
                  <a:pt x="6811047" y="1927630"/>
                  <a:pt x="6574776" y="1922071"/>
                  <a:pt x="6335724" y="1913732"/>
                </a:cubicBezTo>
                <a:cubicBezTo>
                  <a:pt x="6335724" y="1913732"/>
                  <a:pt x="6332945" y="1913732"/>
                  <a:pt x="6332945" y="1913732"/>
                </a:cubicBezTo>
                <a:cubicBezTo>
                  <a:pt x="6277350" y="1910952"/>
                  <a:pt x="6224538" y="1910952"/>
                  <a:pt x="6168943" y="1908172"/>
                </a:cubicBezTo>
                <a:cubicBezTo>
                  <a:pt x="5977147" y="1908172"/>
                  <a:pt x="5785350" y="1908172"/>
                  <a:pt x="5596332" y="1908172"/>
                </a:cubicBezTo>
                <a:cubicBezTo>
                  <a:pt x="5410094" y="1983223"/>
                  <a:pt x="5207180" y="1919291"/>
                  <a:pt x="5023720" y="1977664"/>
                </a:cubicBezTo>
                <a:cubicBezTo>
                  <a:pt x="4829144" y="1974885"/>
                  <a:pt x="4645687" y="2033257"/>
                  <a:pt x="4453890" y="2058275"/>
                </a:cubicBezTo>
                <a:cubicBezTo>
                  <a:pt x="4309346" y="2069393"/>
                  <a:pt x="4162024" y="2055495"/>
                  <a:pt x="4028600" y="2113868"/>
                </a:cubicBezTo>
                <a:cubicBezTo>
                  <a:pt x="3925752" y="2161122"/>
                  <a:pt x="3845142" y="2222275"/>
                  <a:pt x="3956328" y="2347360"/>
                </a:cubicBezTo>
                <a:cubicBezTo>
                  <a:pt x="4089753" y="2344581"/>
                  <a:pt x="4075854" y="2555835"/>
                  <a:pt x="4209278" y="2525259"/>
                </a:cubicBezTo>
                <a:cubicBezTo>
                  <a:pt x="4181482" y="2622548"/>
                  <a:pt x="4086973" y="2572513"/>
                  <a:pt x="4053617" y="2644784"/>
                </a:cubicBezTo>
                <a:cubicBezTo>
                  <a:pt x="4123109" y="2705937"/>
                  <a:pt x="4256532" y="2661463"/>
                  <a:pt x="4278770" y="2789327"/>
                </a:cubicBezTo>
                <a:cubicBezTo>
                  <a:pt x="4250974" y="2922751"/>
                  <a:pt x="4339924" y="2906073"/>
                  <a:pt x="4412194" y="2914412"/>
                </a:cubicBezTo>
                <a:cubicBezTo>
                  <a:pt x="4584534" y="2931091"/>
                  <a:pt x="4751314" y="2942209"/>
                  <a:pt x="4920873" y="2970006"/>
                </a:cubicBezTo>
                <a:cubicBezTo>
                  <a:pt x="4962568" y="2978345"/>
                  <a:pt x="5059857" y="2958887"/>
                  <a:pt x="5051518" y="3045057"/>
                </a:cubicBezTo>
                <a:cubicBezTo>
                  <a:pt x="5043179" y="3114548"/>
                  <a:pt x="4968127" y="3089532"/>
                  <a:pt x="4920873" y="3092311"/>
                </a:cubicBezTo>
                <a:cubicBezTo>
                  <a:pt x="4659584" y="3125668"/>
                  <a:pt x="4395517" y="3072854"/>
                  <a:pt x="4137007" y="3075633"/>
                </a:cubicBezTo>
                <a:cubicBezTo>
                  <a:pt x="4106431" y="3075633"/>
                  <a:pt x="4100871" y="3167362"/>
                  <a:pt x="4034159" y="3136786"/>
                </a:cubicBezTo>
                <a:cubicBezTo>
                  <a:pt x="4209278" y="3220176"/>
                  <a:pt x="5023720" y="3242414"/>
                  <a:pt x="5296129" y="3286888"/>
                </a:cubicBezTo>
                <a:cubicBezTo>
                  <a:pt x="5012602" y="3603771"/>
                  <a:pt x="4742974" y="3411974"/>
                  <a:pt x="4517821" y="3589872"/>
                </a:cubicBezTo>
                <a:cubicBezTo>
                  <a:pt x="4517821" y="3589872"/>
                  <a:pt x="4562296" y="3589872"/>
                  <a:pt x="4754094" y="3648245"/>
                </a:cubicBezTo>
                <a:cubicBezTo>
                  <a:pt x="4906975" y="3695499"/>
                  <a:pt x="4831925" y="3762211"/>
                  <a:pt x="5218298" y="3890077"/>
                </a:cubicBezTo>
                <a:cubicBezTo>
                  <a:pt x="5070976" y="3931771"/>
                  <a:pt x="4879178" y="3851161"/>
                  <a:pt x="4806907" y="4067975"/>
                </a:cubicBezTo>
                <a:cubicBezTo>
                  <a:pt x="4920873" y="4106891"/>
                  <a:pt x="5057077" y="4070755"/>
                  <a:pt x="5137687" y="4173602"/>
                </a:cubicBezTo>
                <a:cubicBezTo>
                  <a:pt x="5162704" y="4204179"/>
                  <a:pt x="5187722" y="4223637"/>
                  <a:pt x="5218298" y="4240314"/>
                </a:cubicBezTo>
                <a:cubicBezTo>
                  <a:pt x="5204400" y="4245874"/>
                  <a:pt x="5187722" y="4251433"/>
                  <a:pt x="5176602" y="4256992"/>
                </a:cubicBezTo>
                <a:cubicBezTo>
                  <a:pt x="5198840" y="4276451"/>
                  <a:pt x="5768673" y="4382077"/>
                  <a:pt x="5913214" y="4384858"/>
                </a:cubicBezTo>
                <a:cubicBezTo>
                  <a:pt x="5813146" y="4418213"/>
                  <a:pt x="5607451" y="4443230"/>
                  <a:pt x="5607451" y="4443230"/>
                </a:cubicBezTo>
                <a:cubicBezTo>
                  <a:pt x="5607451" y="4443230"/>
                  <a:pt x="5651926" y="4571095"/>
                  <a:pt x="7586575" y="4924113"/>
                </a:cubicBezTo>
                <a:cubicBezTo>
                  <a:pt x="7942372" y="4988046"/>
                  <a:pt x="10310649" y="4996385"/>
                  <a:pt x="10471869" y="4985265"/>
                </a:cubicBezTo>
                <a:cubicBezTo>
                  <a:pt x="10624751" y="4974147"/>
                  <a:pt x="10827667" y="4668383"/>
                  <a:pt x="10916616" y="4687841"/>
                </a:cubicBezTo>
                <a:cubicBezTo>
                  <a:pt x="10944413" y="4660044"/>
                  <a:pt x="11250176" y="3981806"/>
                  <a:pt x="11333566" y="3392515"/>
                </a:cubicBezTo>
                <a:cubicBezTo>
                  <a:pt x="11355803" y="3156244"/>
                  <a:pt x="11378041" y="2483564"/>
                  <a:pt x="11289091" y="2300106"/>
                </a:cubicBezTo>
                <a:cubicBezTo>
                  <a:pt x="11239057" y="2194478"/>
                  <a:pt x="10874921" y="1872037"/>
                  <a:pt x="10747056" y="1816443"/>
                </a:cubicBezTo>
                <a:cubicBezTo>
                  <a:pt x="10616412" y="1744172"/>
                  <a:pt x="10463531" y="1708036"/>
                  <a:pt x="10360682" y="1582951"/>
                </a:cubicBezTo>
                <a:close/>
                <a:moveTo>
                  <a:pt x="0" y="0"/>
                </a:moveTo>
                <a:lnTo>
                  <a:pt x="12188952" y="0"/>
                </a:lnTo>
                <a:lnTo>
                  <a:pt x="12188952"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030CF898-8FBE-482B-B7C1-14D57752782C}"/>
              </a:ext>
            </a:extLst>
          </p:cNvPr>
          <p:cNvSpPr txBox="1"/>
          <p:nvPr/>
        </p:nvSpPr>
        <p:spPr>
          <a:xfrm>
            <a:off x="838200" y="1113158"/>
            <a:ext cx="4614334" cy="280670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200" i="1">
                <a:latin typeface="+mj-lt"/>
                <a:ea typeface="+mj-ea"/>
                <a:cs typeface="+mj-cs"/>
              </a:rPr>
              <a:t>Average Rating Over the years </a:t>
            </a:r>
            <a:endParaRPr lang="en-US">
              <a:ea typeface="+mj-ea"/>
              <a:cs typeface="+mj-cs"/>
            </a:endParaRPr>
          </a:p>
        </p:txBody>
      </p:sp>
      <p:pic>
        <p:nvPicPr>
          <p:cNvPr id="2" name="Picture 4" descr="Chart, line chart&#10;&#10;Description automatically generated">
            <a:extLst>
              <a:ext uri="{FF2B5EF4-FFF2-40B4-BE49-F238E27FC236}">
                <a16:creationId xmlns:a16="http://schemas.microsoft.com/office/drawing/2014/main" id="{797AC42B-70FB-4AE9-BEB0-4178884EB7E3}"/>
              </a:ext>
            </a:extLst>
          </p:cNvPr>
          <p:cNvPicPr>
            <a:picLocks noChangeAspect="1"/>
          </p:cNvPicPr>
          <p:nvPr/>
        </p:nvPicPr>
        <p:blipFill>
          <a:blip r:embed="rId2"/>
          <a:stretch>
            <a:fillRect/>
          </a:stretch>
        </p:blipFill>
        <p:spPr>
          <a:xfrm>
            <a:off x="5690839" y="1400384"/>
            <a:ext cx="5828370" cy="4187331"/>
          </a:xfrm>
          <a:prstGeom prst="rect">
            <a:avLst/>
          </a:prstGeom>
        </p:spPr>
      </p:pic>
    </p:spTree>
    <p:extLst>
      <p:ext uri="{BB962C8B-B14F-4D97-AF65-F5344CB8AC3E}">
        <p14:creationId xmlns:p14="http://schemas.microsoft.com/office/powerpoint/2010/main" val="3022915619"/>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1B242F"/>
      </a:dk2>
      <a:lt2>
        <a:srgbClr val="F0F3F1"/>
      </a:lt2>
      <a:accent1>
        <a:srgbClr val="C34DA7"/>
      </a:accent1>
      <a:accent2>
        <a:srgbClr val="9C3BB1"/>
      </a:accent2>
      <a:accent3>
        <a:srgbClr val="7D4DC3"/>
      </a:accent3>
      <a:accent4>
        <a:srgbClr val="4344B5"/>
      </a:accent4>
      <a:accent5>
        <a:srgbClr val="4D7FC3"/>
      </a:accent5>
      <a:accent6>
        <a:srgbClr val="3B9FB1"/>
      </a:accent6>
      <a:hlink>
        <a:srgbClr val="3F61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BrushVTI</vt:lpstr>
      <vt:lpstr>IMDB Ratings</vt:lpstr>
      <vt:lpstr>Agenda</vt:lpstr>
      <vt:lpstr>Project Summary</vt:lpstr>
      <vt:lpstr>One Factor Searches are too High Level</vt:lpstr>
      <vt:lpstr>Correlations and Time Series Plot</vt:lpstr>
      <vt:lpstr>Challenge with the dataset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20</cp:revision>
  <dcterms:created xsi:type="dcterms:W3CDTF">2021-05-14T22:08:15Z</dcterms:created>
  <dcterms:modified xsi:type="dcterms:W3CDTF">2021-05-15T15:46:39Z</dcterms:modified>
</cp:coreProperties>
</file>