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3.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6" r:id="rId3"/>
  </p:sldMasterIdLst>
  <p:notesMasterIdLst>
    <p:notesMasterId r:id="rId25"/>
  </p:notesMasterIdLst>
  <p:handoutMasterIdLst>
    <p:handoutMasterId r:id="rId26"/>
  </p:handoutMasterIdLst>
  <p:sldIdLst>
    <p:sldId id="256" r:id="rId4"/>
    <p:sldId id="348" r:id="rId5"/>
    <p:sldId id="347" r:id="rId6"/>
    <p:sldId id="361" r:id="rId7"/>
    <p:sldId id="349" r:id="rId8"/>
    <p:sldId id="346" r:id="rId9"/>
    <p:sldId id="350" r:id="rId10"/>
    <p:sldId id="351" r:id="rId11"/>
    <p:sldId id="352" r:id="rId12"/>
    <p:sldId id="353" r:id="rId13"/>
    <p:sldId id="364" r:id="rId14"/>
    <p:sldId id="354" r:id="rId15"/>
    <p:sldId id="355" r:id="rId16"/>
    <p:sldId id="356" r:id="rId17"/>
    <p:sldId id="357" r:id="rId18"/>
    <p:sldId id="358" r:id="rId19"/>
    <p:sldId id="359" r:id="rId20"/>
    <p:sldId id="360" r:id="rId21"/>
    <p:sldId id="363" r:id="rId22"/>
    <p:sldId id="362" r:id="rId23"/>
    <p:sldId id="260" r:id="rId24"/>
  </p:sldIdLst>
  <p:sldSz cx="12192000" cy="6858000"/>
  <p:notesSz cx="6858000" cy="9144000"/>
  <p:custDataLst>
    <p:tags r:id="rId30"/>
  </p:custDataLst>
  <p:defaultTextStyle>
    <a:defPPr>
      <a:defRPr lang="zh-CN"/>
    </a:defPPr>
    <a:lvl1pPr marL="0" algn="l" defTabSz="807085" rtl="0" eaLnBrk="1" latinLnBrk="0" hangingPunct="1">
      <a:defRPr sz="1590" kern="1200">
        <a:solidFill>
          <a:schemeClr val="tx1"/>
        </a:solidFill>
        <a:latin typeface="+mn-lt"/>
        <a:ea typeface="+mn-ea"/>
        <a:cs typeface="+mn-cs"/>
      </a:defRPr>
    </a:lvl1pPr>
    <a:lvl2pPr marL="403225" algn="l" defTabSz="807085" rtl="0" eaLnBrk="1" latinLnBrk="0" hangingPunct="1">
      <a:defRPr sz="1590" kern="1200">
        <a:solidFill>
          <a:schemeClr val="tx1"/>
        </a:solidFill>
        <a:latin typeface="+mn-lt"/>
        <a:ea typeface="+mn-ea"/>
        <a:cs typeface="+mn-cs"/>
      </a:defRPr>
    </a:lvl2pPr>
    <a:lvl3pPr marL="807085" algn="l" defTabSz="807085" rtl="0" eaLnBrk="1" latinLnBrk="0" hangingPunct="1">
      <a:defRPr sz="1590" kern="1200">
        <a:solidFill>
          <a:schemeClr val="tx1"/>
        </a:solidFill>
        <a:latin typeface="+mn-lt"/>
        <a:ea typeface="+mn-ea"/>
        <a:cs typeface="+mn-cs"/>
      </a:defRPr>
    </a:lvl3pPr>
    <a:lvl4pPr marL="1210310" algn="l" defTabSz="807085" rtl="0" eaLnBrk="1" latinLnBrk="0" hangingPunct="1">
      <a:defRPr sz="1590" kern="1200">
        <a:solidFill>
          <a:schemeClr val="tx1"/>
        </a:solidFill>
        <a:latin typeface="+mn-lt"/>
        <a:ea typeface="+mn-ea"/>
        <a:cs typeface="+mn-cs"/>
      </a:defRPr>
    </a:lvl4pPr>
    <a:lvl5pPr marL="1613535" algn="l" defTabSz="807085" rtl="0" eaLnBrk="1" latinLnBrk="0" hangingPunct="1">
      <a:defRPr sz="1590" kern="1200">
        <a:solidFill>
          <a:schemeClr val="tx1"/>
        </a:solidFill>
        <a:latin typeface="+mn-lt"/>
        <a:ea typeface="+mn-ea"/>
        <a:cs typeface="+mn-cs"/>
      </a:defRPr>
    </a:lvl5pPr>
    <a:lvl6pPr marL="2016760" algn="l" defTabSz="807085" rtl="0" eaLnBrk="1" latinLnBrk="0" hangingPunct="1">
      <a:defRPr sz="1590" kern="1200">
        <a:solidFill>
          <a:schemeClr val="tx1"/>
        </a:solidFill>
        <a:latin typeface="+mn-lt"/>
        <a:ea typeface="+mn-ea"/>
        <a:cs typeface="+mn-cs"/>
      </a:defRPr>
    </a:lvl6pPr>
    <a:lvl7pPr marL="2420620" algn="l" defTabSz="807085" rtl="0" eaLnBrk="1" latinLnBrk="0" hangingPunct="1">
      <a:defRPr sz="1590" kern="1200">
        <a:solidFill>
          <a:schemeClr val="tx1"/>
        </a:solidFill>
        <a:latin typeface="+mn-lt"/>
        <a:ea typeface="+mn-ea"/>
        <a:cs typeface="+mn-cs"/>
      </a:defRPr>
    </a:lvl7pPr>
    <a:lvl8pPr marL="2823845" algn="l" defTabSz="807085" rtl="0" eaLnBrk="1" latinLnBrk="0" hangingPunct="1">
      <a:defRPr sz="1590" kern="1200">
        <a:solidFill>
          <a:schemeClr val="tx1"/>
        </a:solidFill>
        <a:latin typeface="+mn-lt"/>
        <a:ea typeface="+mn-ea"/>
        <a:cs typeface="+mn-cs"/>
      </a:defRPr>
    </a:lvl8pPr>
    <a:lvl9pPr marL="3227070" algn="l" defTabSz="807085" rtl="0" eaLnBrk="1" latinLnBrk="0" hangingPunct="1">
      <a:defRPr sz="159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8019" autoAdjust="0"/>
    <p:restoredTop sz="94660"/>
  </p:normalViewPr>
  <p:slideViewPr>
    <p:cSldViewPr snapToGrid="0" showGuides="1">
      <p:cViewPr varScale="1">
        <p:scale>
          <a:sx n="74" d="100"/>
          <a:sy n="74" d="100"/>
        </p:scale>
        <p:origin x="51" y="126"/>
      </p:cViewPr>
      <p:guideLst>
        <p:guide orient="horz" pos="211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0" Type="http://schemas.openxmlformats.org/officeDocument/2006/relationships/tags" Target="tags/tag15.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notesMaster" Target="notesMasters/notes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3.sv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0_Custom Layout">
    <p:bg>
      <p:bgPr>
        <a:solidFill>
          <a:schemeClr val="bg1"/>
        </a:solidFill>
        <a:effectLst/>
      </p:bgPr>
    </p:bg>
    <p:spTree>
      <p:nvGrpSpPr>
        <p:cNvPr id="1" name=""/>
        <p:cNvGrpSpPr/>
        <p:nvPr/>
      </p:nvGrpSpPr>
      <p:grpSpPr>
        <a:xfrm>
          <a:off x="0" y="0"/>
          <a:ext cx="0" cy="0"/>
          <a:chOff x="0" y="0"/>
          <a:chExt cx="0" cy="0"/>
        </a:xfrm>
      </p:grpSpPr>
      <p:pic>
        <p:nvPicPr>
          <p:cNvPr id="3" name="Picture 6"/>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t="4780" b="1418"/>
          <a:stretch>
            <a:fillRect/>
          </a:stretch>
        </p:blipFill>
        <p:spPr>
          <a:xfrm flipH="1">
            <a:off x="0" y="0"/>
            <a:ext cx="12192000" cy="6858000"/>
          </a:xfrm>
          <a:prstGeom prst="rect">
            <a:avLst/>
          </a:prstGeom>
        </p:spPr>
      </p:pic>
      <p:sp>
        <p:nvSpPr>
          <p:cNvPr id="8" name="Rectangle 7"/>
          <p:cNvSpPr/>
          <p:nvPr/>
        </p:nvSpPr>
        <p:spPr>
          <a:xfrm>
            <a:off x="6155055" y="1316990"/>
            <a:ext cx="5608320" cy="4319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Rectangle 1"/>
          <p:cNvSpPr/>
          <p:nvPr/>
        </p:nvSpPr>
        <p:spPr>
          <a:xfrm>
            <a:off x="4351707" y="909000"/>
            <a:ext cx="7200000" cy="5040000"/>
          </a:xfrm>
          <a:prstGeom prst="rect">
            <a:avLst/>
          </a:prstGeom>
          <a:gradFill>
            <a:gsLst>
              <a:gs pos="0">
                <a:srgbClr val="57B66F"/>
              </a:gs>
              <a:gs pos="100000">
                <a:srgbClr val="009BD9"/>
              </a:gs>
            </a:gsLst>
            <a:lin ang="2700000" scaled="1"/>
          </a:gradFill>
          <a:ln>
            <a:noFill/>
          </a:ln>
          <a:effectLst>
            <a:outerShdw blurRad="12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Title 1"/>
          <p:cNvSpPr>
            <a:spLocks noGrp="1"/>
          </p:cNvSpPr>
          <p:nvPr>
            <p:ph type="title"/>
          </p:nvPr>
        </p:nvSpPr>
        <p:spPr>
          <a:xfrm>
            <a:off x="4711707" y="1249878"/>
            <a:ext cx="6480000" cy="539750"/>
          </a:xfrm>
          <a:prstGeom prst="rect">
            <a:avLst/>
          </a:prstGeom>
        </p:spPr>
        <p:txBody>
          <a:bodyPr anchor="ctr"/>
          <a:lstStyle>
            <a:lvl1pPr algn="ctr">
              <a:defRPr sz="2400" b="1">
                <a:solidFill>
                  <a:schemeClr val="bg1"/>
                </a:solidFill>
              </a:defRPr>
            </a:lvl1pPr>
          </a:lstStyle>
          <a:p>
            <a:r>
              <a:rPr lang="en-GB" altLang="zh-CN"/>
              <a:t>Click to edit Master title style</a:t>
            </a:r>
            <a:endParaRPr lang="en-GB" dirty="0"/>
          </a:p>
        </p:txBody>
      </p:sp>
      <p:sp>
        <p:nvSpPr>
          <p:cNvPr id="5" name="Text Placeholder 4"/>
          <p:cNvSpPr>
            <a:spLocks noGrp="1"/>
          </p:cNvSpPr>
          <p:nvPr>
            <p:ph type="body" sz="quarter" idx="10"/>
          </p:nvPr>
        </p:nvSpPr>
        <p:spPr>
          <a:xfrm>
            <a:off x="4711707" y="2205011"/>
            <a:ext cx="6480000" cy="1619885"/>
          </a:xfrm>
          <a:prstGeom prst="rect">
            <a:avLst/>
          </a:prstGeom>
        </p:spPr>
        <p:txBody>
          <a:bodyPr/>
          <a:lstStyle>
            <a:lvl1pPr algn="ctr">
              <a:lnSpc>
                <a:spcPct val="125000"/>
              </a:lnSpc>
              <a:defRPr sz="2800" b="1">
                <a:solidFill>
                  <a:schemeClr val="bg1"/>
                </a:solidFill>
              </a:defRPr>
            </a:lvl1pPr>
          </a:lstStyle>
          <a:p>
            <a:pPr lvl="0"/>
            <a:r>
              <a:rPr lang="en-GB" altLang="zh-CN"/>
              <a:t>Click to edit Master text styles</a:t>
            </a:r>
            <a:endParaRPr lang="en-GB" altLang="zh-CN"/>
          </a:p>
        </p:txBody>
      </p:sp>
      <p:sp>
        <p:nvSpPr>
          <p:cNvPr id="6" name="Text Placeholder 9"/>
          <p:cNvSpPr>
            <a:spLocks noGrp="1"/>
          </p:cNvSpPr>
          <p:nvPr>
            <p:ph type="body" sz="quarter" idx="11"/>
          </p:nvPr>
        </p:nvSpPr>
        <p:spPr>
          <a:xfrm>
            <a:off x="4711707" y="4352132"/>
            <a:ext cx="6480000" cy="1259840"/>
          </a:xfrm>
          <a:prstGeom prst="rect">
            <a:avLst/>
          </a:prstGeom>
        </p:spPr>
        <p:txBody>
          <a:bodyPr/>
          <a:lstStyle>
            <a:lvl1pPr algn="ctr">
              <a:lnSpc>
                <a:spcPct val="150000"/>
              </a:lnSpc>
              <a:defRPr sz="2400" b="1">
                <a:solidFill>
                  <a:schemeClr val="bg1"/>
                </a:solidFill>
              </a:defRPr>
            </a:lvl1pPr>
          </a:lstStyle>
          <a:p>
            <a:pPr lvl="0"/>
            <a:r>
              <a:rPr lang="en-GB" altLang="zh-CN"/>
              <a:t>Click to edit Master text styles</a:t>
            </a:r>
            <a:endParaRPr lang="en-GB" altLang="zh-CN"/>
          </a:p>
        </p:txBody>
      </p:sp>
      <p:pic>
        <p:nvPicPr>
          <p:cNvPr id="11" name="Graphic 10"/>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0293" y="397448"/>
            <a:ext cx="2449220" cy="648000"/>
          </a:xfrm>
          <a:prstGeom prst="rect">
            <a:avLst/>
          </a:prstGeom>
        </p:spPr>
      </p:pic>
      <p:sp>
        <p:nvSpPr>
          <p:cNvPr id="14" name="TextBox 13"/>
          <p:cNvSpPr txBox="1"/>
          <p:nvPr/>
        </p:nvSpPr>
        <p:spPr>
          <a:xfrm>
            <a:off x="6342363" y="5988376"/>
            <a:ext cx="3218688" cy="336631"/>
          </a:xfrm>
          <a:prstGeom prst="rect">
            <a:avLst/>
          </a:prstGeom>
          <a:noFill/>
        </p:spPr>
        <p:txBody>
          <a:bodyPr wrap="square" rtlCol="0">
            <a:spAutoFit/>
          </a:bodyPr>
          <a:lstStyle/>
          <a:p>
            <a:pPr algn="ctr">
              <a:lnSpc>
                <a:spcPct val="125000"/>
              </a:lnSpc>
            </a:pPr>
            <a:r>
              <a:rPr lang="zh-CN" altLang="en-US" sz="1400" b="1" dirty="0">
                <a:solidFill>
                  <a:schemeClr val="tx2"/>
                </a:solidFill>
              </a:rPr>
              <a:t>绿  色  科  技  成  就  健  康  生  活</a:t>
            </a:r>
            <a:endParaRPr lang="zh-CN" altLang="en-US" sz="1400" b="1"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有源页">
    <p:spTree>
      <p:nvGrpSpPr>
        <p:cNvPr id="1" name=""/>
        <p:cNvGrpSpPr/>
        <p:nvPr/>
      </p:nvGrpSpPr>
      <p:grpSpPr>
        <a:xfrm>
          <a:off x="0" y="0"/>
          <a:ext cx="0" cy="0"/>
          <a:chOff x="0" y="0"/>
          <a:chExt cx="0" cy="0"/>
        </a:xfrm>
      </p:grpSpPr>
      <p:pic>
        <p:nvPicPr>
          <p:cNvPr id="5" name="PPT -04.png" descr="PPT -04.png"/>
          <p:cNvPicPr>
            <a:picLocks noChangeAspect="1"/>
          </p:cNvPicPr>
          <p:nvPr/>
        </p:nvPicPr>
        <p:blipFill>
          <a:blip r:embed="rId2"/>
          <a:stretch>
            <a:fillRect/>
          </a:stretch>
        </p:blipFill>
        <p:spPr>
          <a:xfrm>
            <a:off x="0" y="685"/>
            <a:ext cx="12192000" cy="6856630"/>
          </a:xfrm>
          <a:prstGeom prst="rect">
            <a:avLst/>
          </a:prstGeom>
          <a:ln w="12700">
            <a:miter lim="400000"/>
            <a:headEnd/>
            <a:tailEnd/>
          </a:ln>
        </p:spPr>
      </p:pic>
      <p:sp>
        <p:nvSpPr>
          <p:cNvPr id="16" name="Content Placeholder 5"/>
          <p:cNvSpPr>
            <a:spLocks noGrp="1"/>
          </p:cNvSpPr>
          <p:nvPr>
            <p:ph sz="quarter" idx="10"/>
          </p:nvPr>
        </p:nvSpPr>
        <p:spPr>
          <a:xfrm>
            <a:off x="1596000" y="2693988"/>
            <a:ext cx="9000000" cy="914400"/>
          </a:xfrm>
          <a:prstGeom prst="rect">
            <a:avLst/>
          </a:prstGeom>
          <a:noFill/>
        </p:spPr>
        <p:txBody>
          <a:bodyPr anchor="ctr"/>
          <a:lstStyle>
            <a:lvl1pPr algn="ctr">
              <a:defRPr sz="3600" b="1">
                <a:solidFill>
                  <a:schemeClr val="bg1"/>
                </a:solidFill>
              </a:defRPr>
            </a:lvl1pPr>
          </a:lstStyle>
          <a:p>
            <a:pPr lvl="0"/>
            <a:r>
              <a:rPr lang="en-GB" altLang="zh-CN"/>
              <a:t>Click to edit Master text styles</a:t>
            </a:r>
            <a:endParaRPr lang="en-GB"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有源页">
    <p:spTree>
      <p:nvGrpSpPr>
        <p:cNvPr id="1" name=""/>
        <p:cNvGrpSpPr/>
        <p:nvPr/>
      </p:nvGrpSpPr>
      <p:grpSpPr>
        <a:xfrm>
          <a:off x="0" y="0"/>
          <a:ext cx="0" cy="0"/>
          <a:chOff x="0" y="0"/>
          <a:chExt cx="0" cy="0"/>
        </a:xfrm>
      </p:grpSpPr>
      <p:sp>
        <p:nvSpPr>
          <p:cNvPr id="2" name="Rectangle 1"/>
          <p:cNvSpPr/>
          <p:nvPr/>
        </p:nvSpPr>
        <p:spPr>
          <a:xfrm>
            <a:off x="-1038" y="0"/>
            <a:ext cx="12193037" cy="648000"/>
          </a:xfrm>
          <a:prstGeom prst="rect">
            <a:avLst/>
          </a:prstGeom>
          <a:gradFill flip="none" rotWithShape="1">
            <a:gsLst>
              <a:gs pos="50000">
                <a:srgbClr val="28A8A8"/>
              </a:gs>
              <a:gs pos="0">
                <a:srgbClr val="57B66F"/>
              </a:gs>
              <a:gs pos="100000">
                <a:srgbClr val="009BD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9"/>
          <p:cNvSpPr/>
          <p:nvPr/>
        </p:nvSpPr>
        <p:spPr>
          <a:xfrm>
            <a:off x="-1037" y="6426959"/>
            <a:ext cx="12191999" cy="43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noFill/>
              </a:ln>
            </a:endParaRPr>
          </a:p>
        </p:txBody>
      </p:sp>
      <p:sp>
        <p:nvSpPr>
          <p:cNvPr id="8" name="Holder 5"/>
          <p:cNvSpPr>
            <a:spLocks noGrp="1"/>
          </p:cNvSpPr>
          <p:nvPr>
            <p:ph type="sldNum" sz="quarter" idx="7"/>
          </p:nvPr>
        </p:nvSpPr>
        <p:spPr>
          <a:xfrm>
            <a:off x="11623913" y="6515209"/>
            <a:ext cx="468000" cy="252000"/>
          </a:xfrm>
          <a:prstGeom prst="rect">
            <a:avLst/>
          </a:prstGeom>
        </p:spPr>
        <p:txBody>
          <a:bodyPr lIns="0" tIns="0" rIns="0" bIns="0" anchor="ctr"/>
          <a:lstStyle>
            <a:lvl1pPr algn="ctr">
              <a:defRPr sz="1000" b="0" i="0">
                <a:solidFill>
                  <a:schemeClr val="tx1">
                    <a:lumMod val="75000"/>
                    <a:lumOff val="25000"/>
                  </a:schemeClr>
                </a:solidFill>
                <a:latin typeface="Arial" panose="020B0604020202020204"/>
                <a:cs typeface="Arial" panose="020B0604020202020204"/>
              </a:defRPr>
            </a:lvl1pPr>
          </a:lstStyle>
          <a:p>
            <a:fld id="{7226D047-30C5-4B44-BA94-C2E46EBD4970}" type="slidenum">
              <a:rPr lang="en-GB" smtClean="0"/>
            </a:fld>
            <a:endParaRPr lang="en-GB" dirty="0"/>
          </a:p>
        </p:txBody>
      </p:sp>
      <p:sp>
        <p:nvSpPr>
          <p:cNvPr id="9" name="Text Placeholder 8"/>
          <p:cNvSpPr>
            <a:spLocks noGrp="1"/>
          </p:cNvSpPr>
          <p:nvPr>
            <p:ph type="body" sz="quarter" idx="11"/>
          </p:nvPr>
        </p:nvSpPr>
        <p:spPr>
          <a:xfrm>
            <a:off x="1482201" y="6515209"/>
            <a:ext cx="7669927" cy="252000"/>
          </a:xfrm>
          <a:prstGeom prst="rect">
            <a:avLst/>
          </a:prstGeom>
        </p:spPr>
        <p:txBody>
          <a:bodyPr anchor="ctr"/>
          <a:lstStyle>
            <a:lvl1pPr>
              <a:defRPr sz="1000">
                <a:solidFill>
                  <a:schemeClr val="tx1">
                    <a:lumMod val="75000"/>
                    <a:lumOff val="25000"/>
                  </a:schemeClr>
                </a:solidFill>
              </a:defRPr>
            </a:lvl1pPr>
          </a:lstStyle>
          <a:p>
            <a:pPr lvl="0"/>
            <a:r>
              <a:rPr lang="en-GB" altLang="zh-CN"/>
              <a:t>Click to edit Master text styles</a:t>
            </a:r>
            <a:endParaRPr lang="en-GB" altLang="zh-CN"/>
          </a:p>
        </p:txBody>
      </p:sp>
      <p:sp>
        <p:nvSpPr>
          <p:cNvPr id="11" name="Title 1"/>
          <p:cNvSpPr>
            <a:spLocks noGrp="1"/>
          </p:cNvSpPr>
          <p:nvPr>
            <p:ph type="title"/>
          </p:nvPr>
        </p:nvSpPr>
        <p:spPr>
          <a:xfrm>
            <a:off x="337913" y="54000"/>
            <a:ext cx="11520000" cy="540000"/>
          </a:xfrm>
          <a:prstGeom prst="rect">
            <a:avLst/>
          </a:prstGeom>
        </p:spPr>
        <p:txBody>
          <a:bodyPr anchor="ctr"/>
          <a:lstStyle>
            <a:lvl1pPr>
              <a:defRPr sz="2400" b="1">
                <a:solidFill>
                  <a:schemeClr val="bg1"/>
                </a:solidFill>
              </a:defRPr>
            </a:lvl1pPr>
          </a:lstStyle>
          <a:p>
            <a:r>
              <a:rPr lang="en-GB" altLang="zh-CN"/>
              <a:t>Click to edit Master title style</a:t>
            </a:r>
            <a:endParaRPr lang="en-GB" dirty="0"/>
          </a:p>
        </p:txBody>
      </p:sp>
      <p:sp>
        <p:nvSpPr>
          <p:cNvPr id="12" name="TextBox 11"/>
          <p:cNvSpPr txBox="1"/>
          <p:nvPr/>
        </p:nvSpPr>
        <p:spPr>
          <a:xfrm>
            <a:off x="8432800" y="6518099"/>
            <a:ext cx="3100706" cy="246221"/>
          </a:xfrm>
          <a:prstGeom prst="rect">
            <a:avLst/>
          </a:prstGeom>
          <a:noFill/>
        </p:spPr>
        <p:txBody>
          <a:bodyPr wrap="square" rtlCol="0">
            <a:spAutoFit/>
          </a:bodyPr>
          <a:lstStyle/>
          <a:p>
            <a:pPr algn="r"/>
            <a:r>
              <a:rPr lang="zh-CN" altLang="en-US" sz="1000" i="0" dirty="0">
                <a:solidFill>
                  <a:schemeClr val="tx1">
                    <a:lumMod val="75000"/>
                    <a:lumOff val="25000"/>
                  </a:schemeClr>
                </a:solidFill>
              </a:rPr>
              <a:t>深圳瑞德林生物技术有限公司版权所有</a:t>
            </a:r>
            <a:endParaRPr lang="en-GB" sz="1000" i="0" dirty="0">
              <a:solidFill>
                <a:schemeClr val="tx1">
                  <a:lumMod val="75000"/>
                  <a:lumOff val="25000"/>
                </a:schemeClr>
              </a:solidFill>
            </a:endParaRPr>
          </a:p>
        </p:txBody>
      </p:sp>
      <p:pic>
        <p:nvPicPr>
          <p:cNvPr id="13" name="Graphic 1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9398" y="6515209"/>
            <a:ext cx="952474" cy="2520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7_有源页">
    <p:spTree>
      <p:nvGrpSpPr>
        <p:cNvPr id="1" name=""/>
        <p:cNvGrpSpPr/>
        <p:nvPr/>
      </p:nvGrpSpPr>
      <p:grpSpPr>
        <a:xfrm>
          <a:off x="0" y="0"/>
          <a:ext cx="0" cy="0"/>
          <a:chOff x="0" y="0"/>
          <a:chExt cx="0" cy="0"/>
        </a:xfrm>
      </p:grpSpPr>
      <p:sp>
        <p:nvSpPr>
          <p:cNvPr id="2" name="Rectangle 1"/>
          <p:cNvSpPr/>
          <p:nvPr/>
        </p:nvSpPr>
        <p:spPr>
          <a:xfrm>
            <a:off x="-1038" y="0"/>
            <a:ext cx="12193037" cy="648000"/>
          </a:xfrm>
          <a:prstGeom prst="rect">
            <a:avLst/>
          </a:prstGeom>
          <a:gradFill flip="none" rotWithShape="1">
            <a:gsLst>
              <a:gs pos="50000">
                <a:srgbClr val="28A8A8"/>
              </a:gs>
              <a:gs pos="0">
                <a:srgbClr val="57B66F"/>
              </a:gs>
              <a:gs pos="100000">
                <a:srgbClr val="009BD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9"/>
          <p:cNvSpPr/>
          <p:nvPr/>
        </p:nvSpPr>
        <p:spPr>
          <a:xfrm>
            <a:off x="-1037" y="6426959"/>
            <a:ext cx="12191999" cy="43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noFill/>
              </a:ln>
            </a:endParaRPr>
          </a:p>
        </p:txBody>
      </p:sp>
      <p:sp>
        <p:nvSpPr>
          <p:cNvPr id="8" name="Holder 5"/>
          <p:cNvSpPr>
            <a:spLocks noGrp="1"/>
          </p:cNvSpPr>
          <p:nvPr>
            <p:ph type="sldNum" sz="quarter" idx="7"/>
          </p:nvPr>
        </p:nvSpPr>
        <p:spPr>
          <a:xfrm>
            <a:off x="11623913" y="6515209"/>
            <a:ext cx="468000" cy="252000"/>
          </a:xfrm>
          <a:prstGeom prst="rect">
            <a:avLst/>
          </a:prstGeom>
        </p:spPr>
        <p:txBody>
          <a:bodyPr lIns="0" tIns="0" rIns="0" bIns="0" anchor="ctr"/>
          <a:lstStyle>
            <a:lvl1pPr algn="ctr">
              <a:defRPr sz="1000" b="0" i="0">
                <a:solidFill>
                  <a:schemeClr val="tx1">
                    <a:lumMod val="75000"/>
                    <a:lumOff val="25000"/>
                  </a:schemeClr>
                </a:solidFill>
                <a:latin typeface="Arial" panose="020B0604020202020204"/>
                <a:cs typeface="Arial" panose="020B0604020202020204"/>
              </a:defRPr>
            </a:lvl1pPr>
          </a:lstStyle>
          <a:p>
            <a:fld id="{7226D047-30C5-4B44-BA94-C2E46EBD4970}" type="slidenum">
              <a:rPr lang="en-GB" smtClean="0"/>
            </a:fld>
            <a:endParaRPr lang="en-GB" dirty="0"/>
          </a:p>
        </p:txBody>
      </p:sp>
      <p:sp>
        <p:nvSpPr>
          <p:cNvPr id="9" name="Text Placeholder 8"/>
          <p:cNvSpPr>
            <a:spLocks noGrp="1"/>
          </p:cNvSpPr>
          <p:nvPr>
            <p:ph type="body" sz="quarter" idx="11"/>
          </p:nvPr>
        </p:nvSpPr>
        <p:spPr>
          <a:xfrm>
            <a:off x="1482201" y="6515209"/>
            <a:ext cx="7669927" cy="252000"/>
          </a:xfrm>
          <a:prstGeom prst="rect">
            <a:avLst/>
          </a:prstGeom>
        </p:spPr>
        <p:txBody>
          <a:bodyPr anchor="ctr"/>
          <a:lstStyle>
            <a:lvl1pPr>
              <a:defRPr sz="1000">
                <a:solidFill>
                  <a:schemeClr val="tx1">
                    <a:lumMod val="75000"/>
                    <a:lumOff val="25000"/>
                  </a:schemeClr>
                </a:solidFill>
              </a:defRPr>
            </a:lvl1pPr>
          </a:lstStyle>
          <a:p>
            <a:pPr lvl="0"/>
            <a:r>
              <a:rPr lang="en-GB" altLang="zh-CN"/>
              <a:t>Click to edit Master text styles</a:t>
            </a:r>
            <a:endParaRPr lang="en-GB" altLang="zh-CN"/>
          </a:p>
        </p:txBody>
      </p:sp>
      <p:sp>
        <p:nvSpPr>
          <p:cNvPr id="11" name="Title 1"/>
          <p:cNvSpPr>
            <a:spLocks noGrp="1"/>
          </p:cNvSpPr>
          <p:nvPr>
            <p:ph type="title"/>
          </p:nvPr>
        </p:nvSpPr>
        <p:spPr>
          <a:xfrm>
            <a:off x="337913" y="54000"/>
            <a:ext cx="11520000" cy="540000"/>
          </a:xfrm>
          <a:prstGeom prst="rect">
            <a:avLst/>
          </a:prstGeom>
        </p:spPr>
        <p:txBody>
          <a:bodyPr anchor="ctr"/>
          <a:lstStyle>
            <a:lvl1pPr>
              <a:defRPr sz="2400" b="1">
                <a:solidFill>
                  <a:schemeClr val="bg1"/>
                </a:solidFill>
              </a:defRPr>
            </a:lvl1pPr>
          </a:lstStyle>
          <a:p>
            <a:r>
              <a:rPr lang="en-GB" altLang="zh-CN"/>
              <a:t>Click to edit Master title style</a:t>
            </a:r>
            <a:endParaRPr lang="en-GB" dirty="0"/>
          </a:p>
        </p:txBody>
      </p:sp>
      <p:sp>
        <p:nvSpPr>
          <p:cNvPr id="12" name="TextBox 11"/>
          <p:cNvSpPr txBox="1"/>
          <p:nvPr/>
        </p:nvSpPr>
        <p:spPr>
          <a:xfrm>
            <a:off x="8432800" y="6518099"/>
            <a:ext cx="3100706" cy="246221"/>
          </a:xfrm>
          <a:prstGeom prst="rect">
            <a:avLst/>
          </a:prstGeom>
          <a:noFill/>
        </p:spPr>
        <p:txBody>
          <a:bodyPr wrap="square" rtlCol="0">
            <a:spAutoFit/>
          </a:bodyPr>
          <a:lstStyle/>
          <a:p>
            <a:pPr algn="r"/>
            <a:r>
              <a:rPr lang="zh-CN" altLang="en-US" sz="1000" i="0" dirty="0">
                <a:solidFill>
                  <a:schemeClr val="tx1">
                    <a:lumMod val="75000"/>
                    <a:lumOff val="25000"/>
                  </a:schemeClr>
                </a:solidFill>
              </a:rPr>
              <a:t>深圳瑞德林生物技术有限公司版权所有</a:t>
            </a:r>
            <a:endParaRPr lang="en-GB" sz="1000" i="0" dirty="0">
              <a:solidFill>
                <a:schemeClr val="tx1">
                  <a:lumMod val="75000"/>
                  <a:lumOff val="25000"/>
                </a:schemeClr>
              </a:solidFill>
            </a:endParaRPr>
          </a:p>
        </p:txBody>
      </p:sp>
      <p:pic>
        <p:nvPicPr>
          <p:cNvPr id="13" name="Graphic 1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9398" y="6515209"/>
            <a:ext cx="952474" cy="252000"/>
          </a:xfrm>
          <a:prstGeom prst="rect">
            <a:avLst/>
          </a:prstGeom>
        </p:spPr>
      </p:pic>
      <p:sp>
        <p:nvSpPr>
          <p:cNvPr id="14" name="Text Placeholder 27"/>
          <p:cNvSpPr>
            <a:spLocks noGrp="1"/>
          </p:cNvSpPr>
          <p:nvPr>
            <p:ph type="body" sz="quarter" idx="10"/>
          </p:nvPr>
        </p:nvSpPr>
        <p:spPr>
          <a:xfrm>
            <a:off x="336000" y="908050"/>
            <a:ext cx="11520000" cy="5398631"/>
          </a:xfrm>
          <a:prstGeom prst="rect">
            <a:avLst/>
          </a:prstGeom>
        </p:spPr>
        <p:txBody>
          <a:bodyPr/>
          <a:lstStyle>
            <a:lvl1pPr marL="0" indent="-317500" algn="just">
              <a:lnSpc>
                <a:spcPct val="150000"/>
              </a:lnSpc>
              <a:buClr>
                <a:schemeClr val="tx2"/>
              </a:buClr>
              <a:buFont typeface="Wingdings" panose="05000000000000000000" pitchFamily="2" charset="2"/>
              <a:buChar char="n"/>
              <a:defRPr sz="2000">
                <a:solidFill>
                  <a:schemeClr val="accent1"/>
                </a:solidFill>
                <a:latin typeface="Arial" panose="020B0604020202020204" pitchFamily="34" charset="0"/>
                <a:cs typeface="Arial" panose="020B0604020202020204" pitchFamily="34" charset="0"/>
              </a:defRPr>
            </a:lvl1pPr>
            <a:lvl2pPr marL="0" indent="-252095" algn="just">
              <a:lnSpc>
                <a:spcPct val="125000"/>
              </a:lnSpc>
              <a:buFont typeface="Wingdings" panose="05000000000000000000" pitchFamily="2" charset="2"/>
              <a:buChar char="n"/>
              <a:defRPr sz="2000">
                <a:solidFill>
                  <a:schemeClr val="tx1">
                    <a:lumMod val="75000"/>
                    <a:lumOff val="25000"/>
                  </a:schemeClr>
                </a:solidFill>
                <a:latin typeface="Arial" panose="020B0604020202020204" pitchFamily="34" charset="0"/>
                <a:cs typeface="Arial" panose="020B0604020202020204" pitchFamily="34" charset="0"/>
              </a:defRPr>
            </a:lvl2pPr>
            <a:lvl3pPr marL="730250" indent="-285750" algn="just">
              <a:lnSpc>
                <a:spcPct val="150000"/>
              </a:lnSpc>
              <a:buClr>
                <a:schemeClr val="tx2"/>
              </a:buClr>
              <a:buFont typeface="Arial" panose="020B0604020202020204" pitchFamily="34" charset="0"/>
              <a:buChar char="•"/>
              <a:defRPr sz="2000">
                <a:solidFill>
                  <a:schemeClr val="accent1"/>
                </a:solidFill>
                <a:latin typeface="Arial" panose="020B0604020202020204" pitchFamily="34" charset="0"/>
                <a:cs typeface="Arial" panose="020B0604020202020204" pitchFamily="34" charset="0"/>
              </a:defRPr>
            </a:lvl3pPr>
            <a:lvl4pPr marL="953135" indent="-317500" algn="just">
              <a:lnSpc>
                <a:spcPct val="150000"/>
              </a:lnSpc>
              <a:buClr>
                <a:schemeClr val="tx2"/>
              </a:buClr>
              <a:buFont typeface="Arial" panose="020B0604020202020204" pitchFamily="34" charset="0"/>
              <a:buChar char="▪"/>
              <a:defRPr sz="2000">
                <a:solidFill>
                  <a:schemeClr val="accent1"/>
                </a:solidFill>
                <a:latin typeface="Arial" panose="020B0604020202020204" pitchFamily="34" charset="0"/>
                <a:cs typeface="Arial" panose="020B0604020202020204" pitchFamily="34" charset="0"/>
              </a:defRPr>
            </a:lvl4pPr>
            <a:lvl5pPr marL="0" indent="-252095" algn="just">
              <a:lnSpc>
                <a:spcPct val="125000"/>
              </a:lnSpc>
              <a:buFont typeface="Wingdings" panose="05000000000000000000" pitchFamily="2" charset="2"/>
              <a:buChar char="§"/>
              <a:defRPr sz="1590">
                <a:latin typeface="Arial" panose="020B0604020202020204" pitchFamily="34" charset="0"/>
                <a:cs typeface="Arial" panose="020B0604020202020204" pitchFamily="34" charset="0"/>
              </a:defRPr>
            </a:lvl5pPr>
            <a:lvl6pPr marL="508000" indent="-317500">
              <a:lnSpc>
                <a:spcPct val="150000"/>
              </a:lnSpc>
              <a:buClr>
                <a:srgbClr val="0070C0"/>
              </a:buClr>
              <a:buFont typeface="Arial" panose="020B0604020202020204" pitchFamily="34" charset="0"/>
              <a:buChar char="•"/>
              <a:defRPr sz="1765"/>
            </a:lvl6pPr>
          </a:lstStyle>
          <a:p>
            <a:pPr lvl="0"/>
            <a:r>
              <a:rPr lang="en-GB" altLang="zh-CN"/>
              <a:t>Click to edit Master text styles</a:t>
            </a:r>
            <a:endParaRPr lang="en-GB" altLang="zh-CN"/>
          </a:p>
          <a:p>
            <a:pPr lvl="1"/>
            <a:r>
              <a:rPr lang="en-GB" altLang="zh-CN"/>
              <a:t>Second level</a:t>
            </a:r>
            <a:endParaRPr lang="en-GB" altLang="zh-CN"/>
          </a:p>
          <a:p>
            <a:pPr lvl="2"/>
            <a:r>
              <a:rPr lang="en-GB" altLang="zh-CN"/>
              <a:t>Third level</a:t>
            </a:r>
            <a:endParaRPr lang="en-GB"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9_Custom Layout">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pic>
        <p:nvPicPr>
          <p:cNvPr id="4" name="PPT -06.png" descr="PPT -06.png"/>
          <p:cNvPicPr>
            <a:picLocks noChangeAspect="1"/>
          </p:cNvPicPr>
          <p:nvPr/>
        </p:nvPicPr>
        <p:blipFill>
          <a:blip r:embed="rId2"/>
          <a:stretch>
            <a:fillRect/>
          </a:stretch>
        </p:blipFill>
        <p:spPr>
          <a:xfrm>
            <a:off x="0" y="-1"/>
            <a:ext cx="12187940" cy="6858001"/>
          </a:xfrm>
          <a:prstGeom prst="rect">
            <a:avLst/>
          </a:prstGeom>
          <a:ln w="12700">
            <a:miter lim="400000"/>
            <a:headEnd/>
            <a:tailEnd/>
          </a:ln>
        </p:spPr>
      </p:pic>
      <p:sp>
        <p:nvSpPr>
          <p:cNvPr id="2" name="TextBox 1"/>
          <p:cNvSpPr txBox="1"/>
          <p:nvPr/>
        </p:nvSpPr>
        <p:spPr>
          <a:xfrm>
            <a:off x="1911317" y="5742386"/>
            <a:ext cx="5000088" cy="650499"/>
          </a:xfrm>
          <a:prstGeom prst="rect">
            <a:avLst/>
          </a:prstGeom>
          <a:noFill/>
        </p:spPr>
        <p:txBody>
          <a:bodyPr wrap="none" rtlCol="0">
            <a:spAutoFit/>
          </a:bodyPr>
          <a:lstStyle/>
          <a:p>
            <a:pPr algn="ctr">
              <a:lnSpc>
                <a:spcPct val="125000"/>
              </a:lnSpc>
            </a:pPr>
            <a:r>
              <a:rPr lang="zh-CN" altLang="en-US" sz="1000" dirty="0">
                <a:solidFill>
                  <a:schemeClr val="accent1">
                    <a:lumMod val="40000"/>
                    <a:lumOff val="60000"/>
                  </a:schemeClr>
                </a:solidFill>
              </a:rPr>
              <a:t>本报告的知识产权及结果解释权属于深圳瑞德林生物技术有限公司所有</a:t>
            </a:r>
            <a:endParaRPr lang="en-US" altLang="zh-CN" sz="1000" dirty="0">
              <a:solidFill>
                <a:schemeClr val="accent1">
                  <a:lumMod val="40000"/>
                  <a:lumOff val="60000"/>
                </a:schemeClr>
              </a:solidFill>
            </a:endParaRPr>
          </a:p>
          <a:p>
            <a:pPr algn="ctr">
              <a:lnSpc>
                <a:spcPct val="125000"/>
              </a:lnSpc>
            </a:pPr>
            <a:r>
              <a:rPr lang="zh-CN" altLang="en-US" sz="1000" dirty="0">
                <a:solidFill>
                  <a:schemeClr val="accent1">
                    <a:lumMod val="40000"/>
                    <a:lumOff val="60000"/>
                  </a:schemeClr>
                </a:solidFill>
              </a:rPr>
              <a:t>未经书面授权，任何人不得引用、复制、转载、摘编或以其他任何方式使用上述内容</a:t>
            </a:r>
            <a:endParaRPr lang="en-US" altLang="zh-CN" sz="1000" dirty="0">
              <a:solidFill>
                <a:schemeClr val="accent1">
                  <a:lumMod val="40000"/>
                  <a:lumOff val="60000"/>
                </a:schemeClr>
              </a:solidFill>
            </a:endParaRPr>
          </a:p>
          <a:p>
            <a:pPr algn="ctr">
              <a:lnSpc>
                <a:spcPct val="125000"/>
              </a:lnSpc>
            </a:pPr>
            <a:r>
              <a:rPr lang="en-US" altLang="zh-CN" sz="1000" dirty="0">
                <a:solidFill>
                  <a:schemeClr val="accent1">
                    <a:lumMod val="40000"/>
                    <a:lumOff val="60000"/>
                  </a:schemeClr>
                </a:solidFill>
              </a:rPr>
              <a:t>Copyright © 2022 by Shenzhen </a:t>
            </a:r>
            <a:r>
              <a:rPr lang="en-US" altLang="zh-CN" sz="1000" dirty="0" err="1">
                <a:solidFill>
                  <a:schemeClr val="accent1">
                    <a:lumMod val="40000"/>
                    <a:lumOff val="60000"/>
                  </a:schemeClr>
                </a:solidFill>
              </a:rPr>
              <a:t>Readline</a:t>
            </a:r>
            <a:r>
              <a:rPr lang="en-US" altLang="zh-CN" sz="1000" dirty="0">
                <a:solidFill>
                  <a:schemeClr val="accent1">
                    <a:lumMod val="40000"/>
                    <a:lumOff val="60000"/>
                  </a:schemeClr>
                </a:solidFill>
              </a:rPr>
              <a:t> Biotech. Co. Ltd. All rights reserved.</a:t>
            </a:r>
            <a:endParaRPr lang="zh-CN" altLang="en-US" sz="1000" dirty="0">
              <a:solidFill>
                <a:schemeClr val="accent1">
                  <a:lumMod val="40000"/>
                  <a:lumOff val="60000"/>
                </a:schemeClr>
              </a:solidFill>
            </a:endParaRPr>
          </a:p>
        </p:txBody>
      </p:sp>
      <p:pic>
        <p:nvPicPr>
          <p:cNvPr id="6" name="图像" descr="图像"/>
          <p:cNvPicPr>
            <a:picLocks noChangeAspect="1"/>
          </p:cNvPicPr>
          <p:nvPr/>
        </p:nvPicPr>
        <p:blipFill>
          <a:blip r:embed="rId3"/>
          <a:stretch>
            <a:fillRect/>
          </a:stretch>
        </p:blipFill>
        <p:spPr>
          <a:xfrm>
            <a:off x="8438488" y="4976551"/>
            <a:ext cx="267626" cy="192319"/>
          </a:xfrm>
          <a:prstGeom prst="rect">
            <a:avLst/>
          </a:prstGeom>
          <a:ln w="12700">
            <a:miter lim="400000"/>
            <a:headEnd/>
            <a:tailEnd/>
          </a:ln>
        </p:spPr>
      </p:pic>
      <p:pic>
        <p:nvPicPr>
          <p:cNvPr id="7" name="图像" descr="图像"/>
          <p:cNvPicPr>
            <a:picLocks noChangeAspect="1"/>
          </p:cNvPicPr>
          <p:nvPr/>
        </p:nvPicPr>
        <p:blipFill>
          <a:blip r:embed="rId4"/>
          <a:stretch>
            <a:fillRect/>
          </a:stretch>
        </p:blipFill>
        <p:spPr>
          <a:xfrm>
            <a:off x="10370344" y="5016748"/>
            <a:ext cx="182183" cy="118759"/>
          </a:xfrm>
          <a:prstGeom prst="rect">
            <a:avLst/>
          </a:prstGeom>
          <a:ln w="12700">
            <a:miter lim="400000"/>
            <a:headEnd/>
            <a:tailEnd/>
          </a:ln>
        </p:spPr>
      </p:pic>
      <p:pic>
        <p:nvPicPr>
          <p:cNvPr id="8" name="图像" descr="图像"/>
          <p:cNvPicPr>
            <a:picLocks noChangeAspect="1"/>
          </p:cNvPicPr>
          <p:nvPr/>
        </p:nvPicPr>
        <p:blipFill>
          <a:blip r:embed="rId5"/>
          <a:stretch>
            <a:fillRect/>
          </a:stretch>
        </p:blipFill>
        <p:spPr>
          <a:xfrm>
            <a:off x="8474277" y="5267147"/>
            <a:ext cx="196048" cy="185512"/>
          </a:xfrm>
          <a:prstGeom prst="rect">
            <a:avLst/>
          </a:prstGeom>
          <a:ln w="12700">
            <a:miter lim="400000"/>
            <a:headEnd/>
            <a:tailEnd/>
          </a:ln>
        </p:spPr>
      </p:pic>
      <p:pic>
        <p:nvPicPr>
          <p:cNvPr id="9" name="图像" descr="图像"/>
          <p:cNvPicPr>
            <a:picLocks noChangeAspect="1"/>
          </p:cNvPicPr>
          <p:nvPr/>
        </p:nvPicPr>
        <p:blipFill>
          <a:blip r:embed="rId6"/>
          <a:stretch>
            <a:fillRect/>
          </a:stretch>
        </p:blipFill>
        <p:spPr>
          <a:xfrm>
            <a:off x="10370344" y="5293272"/>
            <a:ext cx="187963" cy="133262"/>
          </a:xfrm>
          <a:prstGeom prst="rect">
            <a:avLst/>
          </a:prstGeom>
          <a:ln w="12700">
            <a:miter lim="400000"/>
            <a:headEnd/>
            <a:tailEnd/>
          </a:ln>
        </p:spPr>
      </p:pic>
      <p:sp>
        <p:nvSpPr>
          <p:cNvPr id="11" name="公众号：瑞德林"/>
          <p:cNvSpPr txBox="1"/>
          <p:nvPr/>
        </p:nvSpPr>
        <p:spPr>
          <a:xfrm>
            <a:off x="8786680" y="4949599"/>
            <a:ext cx="990013" cy="246221"/>
          </a:xfrm>
          <a:prstGeom prst="rect">
            <a:avLst/>
          </a:prstGeom>
          <a:ln w="12700">
            <a:miter lim="400000"/>
          </a:ln>
        </p:spPr>
        <p:txBody>
          <a:bodyPr wrap="none" lIns="45719" rIns="45719">
            <a:spAutoFit/>
          </a:bodyPr>
          <a:lstStyle>
            <a:lvl1pPr>
              <a:defRPr sz="1000">
                <a:solidFill>
                  <a:srgbClr val="FFFFFF"/>
                </a:solidFill>
                <a:latin typeface="Alibaba-PuHuiTi-R"/>
                <a:ea typeface="Alibaba-PuHuiTi-R"/>
                <a:cs typeface="Alibaba-PuHuiTi-R"/>
                <a:sym typeface="Alibaba-PuHuiTi-R"/>
              </a:defRPr>
            </a:lvl1pPr>
          </a:lstStyle>
          <a:p>
            <a:r>
              <a:rPr dirty="0" err="1">
                <a:latin typeface="+mn-lt"/>
                <a:ea typeface="+mn-ea"/>
              </a:rPr>
              <a:t>公众号：瑞德林</a:t>
            </a:r>
            <a:endParaRPr dirty="0">
              <a:latin typeface="+mn-lt"/>
              <a:ea typeface="+mn-ea"/>
            </a:endParaRPr>
          </a:p>
        </p:txBody>
      </p:sp>
      <p:sp>
        <p:nvSpPr>
          <p:cNvPr id="12" name="sales@szreadline.com"/>
          <p:cNvSpPr txBox="1"/>
          <p:nvPr/>
        </p:nvSpPr>
        <p:spPr>
          <a:xfrm>
            <a:off x="10590238" y="4949598"/>
            <a:ext cx="1430839" cy="246221"/>
          </a:xfrm>
          <a:prstGeom prst="rect">
            <a:avLst/>
          </a:prstGeom>
          <a:ln w="12700">
            <a:miter lim="400000"/>
          </a:ln>
        </p:spPr>
        <p:txBody>
          <a:bodyPr wrap="none" lIns="45719" rIns="45719">
            <a:spAutoFit/>
          </a:bodyPr>
          <a:lstStyle>
            <a:lvl1pPr>
              <a:defRPr sz="1000">
                <a:solidFill>
                  <a:srgbClr val="FFFFFF"/>
                </a:solidFill>
                <a:latin typeface="Alibaba-PuHuiTi-R"/>
                <a:ea typeface="Alibaba-PuHuiTi-R"/>
                <a:cs typeface="Alibaba-PuHuiTi-R"/>
                <a:sym typeface="Alibaba-PuHuiTi-R"/>
              </a:defRPr>
            </a:lvl1pPr>
          </a:lstStyle>
          <a:p>
            <a:r>
              <a:rPr dirty="0">
                <a:latin typeface="+mn-lt"/>
                <a:ea typeface="+mn-ea"/>
              </a:rPr>
              <a:t>sales@szreadline.com</a:t>
            </a:r>
            <a:endParaRPr dirty="0">
              <a:latin typeface="+mn-lt"/>
              <a:ea typeface="+mn-ea"/>
            </a:endParaRPr>
          </a:p>
        </p:txBody>
      </p:sp>
      <p:sp>
        <p:nvSpPr>
          <p:cNvPr id="13" name="+86 0755 2665 9310"/>
          <p:cNvSpPr txBox="1"/>
          <p:nvPr/>
        </p:nvSpPr>
        <p:spPr>
          <a:xfrm>
            <a:off x="8786680" y="5225283"/>
            <a:ext cx="1260921" cy="246221"/>
          </a:xfrm>
          <a:prstGeom prst="rect">
            <a:avLst/>
          </a:prstGeom>
          <a:ln w="12700">
            <a:miter lim="400000"/>
          </a:ln>
        </p:spPr>
        <p:txBody>
          <a:bodyPr wrap="none" lIns="45719" rIns="45719">
            <a:spAutoFit/>
          </a:bodyPr>
          <a:lstStyle>
            <a:lvl1pPr>
              <a:defRPr sz="1000">
                <a:solidFill>
                  <a:srgbClr val="FFFFFF"/>
                </a:solidFill>
                <a:latin typeface="Alibaba-PuHuiTi-R"/>
                <a:ea typeface="Alibaba-PuHuiTi-R"/>
                <a:cs typeface="Alibaba-PuHuiTi-R"/>
                <a:sym typeface="Alibaba-PuHuiTi-R"/>
              </a:defRPr>
            </a:lvl1pPr>
          </a:lstStyle>
          <a:p>
            <a:r>
              <a:rPr dirty="0">
                <a:latin typeface="+mn-lt"/>
                <a:ea typeface="+mn-ea"/>
              </a:rPr>
              <a:t>+86 0755 2665 9310</a:t>
            </a:r>
            <a:endParaRPr dirty="0">
              <a:latin typeface="+mn-lt"/>
              <a:ea typeface="+mn-ea"/>
            </a:endParaRPr>
          </a:p>
        </p:txBody>
      </p:sp>
      <p:sp>
        <p:nvSpPr>
          <p:cNvPr id="14" name="www.szreadline.com"/>
          <p:cNvSpPr txBox="1"/>
          <p:nvPr/>
        </p:nvSpPr>
        <p:spPr>
          <a:xfrm>
            <a:off x="10590238" y="5225283"/>
            <a:ext cx="1265729" cy="246221"/>
          </a:xfrm>
          <a:prstGeom prst="rect">
            <a:avLst/>
          </a:prstGeom>
          <a:ln w="12700">
            <a:miter lim="400000"/>
          </a:ln>
        </p:spPr>
        <p:txBody>
          <a:bodyPr wrap="none" lIns="45719" rIns="45719">
            <a:spAutoFit/>
          </a:bodyPr>
          <a:lstStyle>
            <a:lvl1pPr>
              <a:defRPr sz="1000">
                <a:solidFill>
                  <a:srgbClr val="FFFFFF"/>
                </a:solidFill>
                <a:latin typeface="Alibaba-PuHuiTi-R"/>
                <a:ea typeface="Alibaba-PuHuiTi-R"/>
                <a:cs typeface="Alibaba-PuHuiTi-R"/>
                <a:sym typeface="Alibaba-PuHuiTi-R"/>
              </a:defRPr>
            </a:lvl1pPr>
          </a:lstStyle>
          <a:p>
            <a:r>
              <a:rPr dirty="0">
                <a:latin typeface="+mn-lt"/>
                <a:ea typeface="+mn-ea"/>
              </a:rPr>
              <a:t>www.szreadline.com</a:t>
            </a:r>
            <a:endParaRPr dirty="0">
              <a:latin typeface="+mn-lt"/>
              <a:ea typeface="+mn-ea"/>
            </a:endParaRPr>
          </a:p>
        </p:txBody>
      </p:sp>
      <p:sp>
        <p:nvSpPr>
          <p:cNvPr id="16" name="中国 · 深圳 ｜南山区粤海街道科技中一路创益科技大厦B座21楼…"/>
          <p:cNvSpPr txBox="1"/>
          <p:nvPr/>
        </p:nvSpPr>
        <p:spPr>
          <a:xfrm>
            <a:off x="8382002" y="5508284"/>
            <a:ext cx="3692676" cy="884601"/>
          </a:xfrm>
          <a:prstGeom prst="rect">
            <a:avLst/>
          </a:prstGeom>
          <a:ln w="12700">
            <a:miter lim="400000"/>
          </a:ln>
        </p:spPr>
        <p:txBody>
          <a:bodyPr wrap="none" lIns="45719" rIns="45719">
            <a:spAutoFit/>
          </a:bodyPr>
          <a:lstStyle/>
          <a:p>
            <a:pPr>
              <a:lnSpc>
                <a:spcPct val="180000"/>
              </a:lnSpc>
              <a:defRPr sz="900">
                <a:solidFill>
                  <a:srgbClr val="FFFFFF"/>
                </a:solidFill>
                <a:latin typeface="Alibaba-PuHuiTi-R"/>
                <a:ea typeface="Alibaba-PuHuiTi-R"/>
                <a:cs typeface="Alibaba-PuHuiTi-R"/>
                <a:sym typeface="Alibaba-PuHuiTi-R"/>
              </a:defRPr>
            </a:pPr>
            <a:r>
              <a:rPr sz="1000" dirty="0" err="1">
                <a:latin typeface="+mn-lt"/>
                <a:ea typeface="+mn-ea"/>
              </a:rPr>
              <a:t>中国</a:t>
            </a:r>
            <a:r>
              <a:rPr sz="1000" dirty="0">
                <a:latin typeface="+mn-lt"/>
                <a:ea typeface="+mn-ea"/>
              </a:rPr>
              <a:t> · </a:t>
            </a:r>
            <a:r>
              <a:rPr sz="1000" dirty="0" err="1">
                <a:latin typeface="+mn-lt"/>
                <a:ea typeface="+mn-ea"/>
              </a:rPr>
              <a:t>深圳</a:t>
            </a:r>
            <a:r>
              <a:rPr sz="1000" dirty="0">
                <a:latin typeface="+mn-lt"/>
                <a:ea typeface="+mn-ea"/>
              </a:rPr>
              <a:t> ｜南山区粤海街道科技中一路创益科技大厦B座21楼</a:t>
            </a:r>
            <a:endParaRPr sz="1000" dirty="0">
              <a:latin typeface="+mn-lt"/>
              <a:ea typeface="+mn-ea"/>
            </a:endParaRPr>
          </a:p>
          <a:p>
            <a:pPr>
              <a:lnSpc>
                <a:spcPct val="180000"/>
              </a:lnSpc>
              <a:defRPr sz="900">
                <a:solidFill>
                  <a:srgbClr val="FFFFFF"/>
                </a:solidFill>
                <a:latin typeface="Alibaba-PuHuiTi-R"/>
                <a:ea typeface="Alibaba-PuHuiTi-R"/>
                <a:cs typeface="Alibaba-PuHuiTi-R"/>
                <a:sym typeface="Alibaba-PuHuiTi-R"/>
              </a:defRPr>
            </a:pPr>
            <a:r>
              <a:rPr sz="1000" dirty="0" err="1">
                <a:latin typeface="+mn-lt"/>
                <a:ea typeface="+mn-ea"/>
              </a:rPr>
              <a:t>中国</a:t>
            </a:r>
            <a:r>
              <a:rPr sz="1000" dirty="0">
                <a:latin typeface="+mn-lt"/>
                <a:ea typeface="+mn-ea"/>
              </a:rPr>
              <a:t> · </a:t>
            </a:r>
            <a:r>
              <a:rPr sz="1000" dirty="0" err="1">
                <a:latin typeface="+mn-lt"/>
                <a:ea typeface="+mn-ea"/>
              </a:rPr>
              <a:t>甘肃</a:t>
            </a:r>
            <a:r>
              <a:rPr sz="1000" dirty="0">
                <a:latin typeface="+mn-lt"/>
                <a:ea typeface="+mn-ea"/>
              </a:rPr>
              <a:t> ｜白银市白银区兰包路333号科研二号楼</a:t>
            </a:r>
            <a:endParaRPr sz="1000" dirty="0">
              <a:latin typeface="+mn-lt"/>
              <a:ea typeface="+mn-ea"/>
            </a:endParaRPr>
          </a:p>
          <a:p>
            <a:pPr>
              <a:lnSpc>
                <a:spcPct val="180000"/>
              </a:lnSpc>
              <a:defRPr sz="900">
                <a:solidFill>
                  <a:srgbClr val="FFFFFF"/>
                </a:solidFill>
                <a:latin typeface="Alibaba-PuHuiTi-R"/>
                <a:ea typeface="Alibaba-PuHuiTi-R"/>
                <a:cs typeface="Alibaba-PuHuiTi-R"/>
                <a:sym typeface="Alibaba-PuHuiTi-R"/>
              </a:defRPr>
            </a:pPr>
            <a:r>
              <a:rPr sz="1000" dirty="0" err="1">
                <a:latin typeface="+mn-lt"/>
                <a:ea typeface="+mn-ea"/>
              </a:rPr>
              <a:t>中国</a:t>
            </a:r>
            <a:r>
              <a:rPr sz="1000" dirty="0">
                <a:latin typeface="+mn-lt"/>
                <a:ea typeface="+mn-ea"/>
              </a:rPr>
              <a:t> · </a:t>
            </a:r>
            <a:r>
              <a:rPr sz="1000" dirty="0" err="1">
                <a:latin typeface="+mn-lt"/>
                <a:ea typeface="+mn-ea"/>
              </a:rPr>
              <a:t>珠海</a:t>
            </a:r>
            <a:r>
              <a:rPr sz="1000" dirty="0">
                <a:latin typeface="+mn-lt"/>
                <a:ea typeface="+mn-ea"/>
              </a:rPr>
              <a:t> ｜金湾区三灶填机场西路628号国际健康港</a:t>
            </a:r>
            <a:r>
              <a:rPr lang="en-US" altLang="zh-CN" sz="1000" dirty="0">
                <a:latin typeface="+mn-lt"/>
                <a:ea typeface="+mn-ea"/>
              </a:rPr>
              <a:t>12</a:t>
            </a:r>
            <a:r>
              <a:rPr lang="zh-CN" altLang="en-US" sz="1000" dirty="0">
                <a:latin typeface="+mn-lt"/>
                <a:ea typeface="+mn-ea"/>
              </a:rPr>
              <a:t>栋</a:t>
            </a:r>
            <a:endParaRPr sz="1000" dirty="0">
              <a:latin typeface="+mn-lt"/>
              <a:ea typeface="+mn-ea"/>
            </a:endParaRPr>
          </a:p>
        </p:txBody>
      </p:sp>
      <p:sp>
        <p:nvSpPr>
          <p:cNvPr id="17" name="正方形"/>
          <p:cNvSpPr/>
          <p:nvPr/>
        </p:nvSpPr>
        <p:spPr>
          <a:xfrm>
            <a:off x="9687694" y="2223889"/>
            <a:ext cx="978917" cy="978917"/>
          </a:xfrm>
          <a:prstGeom prst="rect">
            <a:avLst/>
          </a:prstGeom>
          <a:solidFill>
            <a:srgbClr val="FFFFFF"/>
          </a:solidFill>
          <a:ln w="12700">
            <a:miter lim="400000"/>
          </a:ln>
          <a:effectLst>
            <a:outerShdw blurRad="38100" dist="23000" dir="5400000" rotWithShape="0">
              <a:srgbClr val="000000">
                <a:alpha val="35000"/>
              </a:srgbClr>
            </a:outerShdw>
          </a:effectLst>
        </p:spPr>
        <p:txBody>
          <a:bodyPr lIns="45719" rIns="45719" anchor="ctr"/>
          <a:lstStyle/>
          <a:p/>
        </p:txBody>
      </p:sp>
      <p:pic>
        <p:nvPicPr>
          <p:cNvPr id="18" name="图像" descr="图像"/>
          <p:cNvPicPr>
            <a:picLocks noChangeAspect="1"/>
          </p:cNvPicPr>
          <p:nvPr/>
        </p:nvPicPr>
        <p:blipFill>
          <a:blip r:embed="rId7"/>
          <a:stretch>
            <a:fillRect/>
          </a:stretch>
        </p:blipFill>
        <p:spPr>
          <a:xfrm>
            <a:off x="9780912" y="2317107"/>
            <a:ext cx="792481" cy="792481"/>
          </a:xfrm>
          <a:prstGeom prst="rect">
            <a:avLst/>
          </a:prstGeom>
          <a:ln w="12700">
            <a:miter lim="4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pic>
        <p:nvPicPr>
          <p:cNvPr id="8" name="PPT -03.png" descr="PPT -03.png"/>
          <p:cNvPicPr>
            <a:picLocks noChangeAspect="1"/>
          </p:cNvPicPr>
          <p:nvPr/>
        </p:nvPicPr>
        <p:blipFill>
          <a:blip r:embed="rId2"/>
          <a:stretch>
            <a:fillRect/>
          </a:stretch>
        </p:blipFill>
        <p:spPr>
          <a:xfrm>
            <a:off x="0" y="685"/>
            <a:ext cx="12192000" cy="6856630"/>
          </a:xfrm>
          <a:prstGeom prst="rect">
            <a:avLst/>
          </a:prstGeom>
          <a:ln w="12700">
            <a:miter lim="400000"/>
            <a:headEnd/>
            <a:tailEnd/>
          </a:ln>
        </p:spPr>
      </p:pic>
      <p:sp>
        <p:nvSpPr>
          <p:cNvPr id="21" name="Text Placeholder 27"/>
          <p:cNvSpPr>
            <a:spLocks noGrp="1"/>
          </p:cNvSpPr>
          <p:nvPr>
            <p:ph type="body" sz="quarter" idx="10"/>
          </p:nvPr>
        </p:nvSpPr>
        <p:spPr>
          <a:xfrm>
            <a:off x="4372864" y="1411941"/>
            <a:ext cx="7200000" cy="4764706"/>
          </a:xfrm>
          <a:prstGeom prst="rect">
            <a:avLst/>
          </a:prstGeom>
          <a:solidFill>
            <a:schemeClr val="bg2">
              <a:alpha val="75000"/>
            </a:schemeClr>
          </a:solidFill>
        </p:spPr>
        <p:txBody>
          <a:bodyPr/>
          <a:lstStyle>
            <a:lvl1pPr marL="457200" indent="-457200" algn="just">
              <a:lnSpc>
                <a:spcPct val="200000"/>
              </a:lnSpc>
              <a:buClr>
                <a:schemeClr val="tx2"/>
              </a:buClr>
              <a:buFont typeface="Wingdings" panose="05000000000000000000" pitchFamily="2" charset="2"/>
              <a:buChar char="n"/>
              <a:defRPr sz="2800">
                <a:solidFill>
                  <a:schemeClr val="accent1"/>
                </a:solidFill>
                <a:latin typeface="Arial" panose="020B0604020202020204" pitchFamily="34" charset="0"/>
                <a:cs typeface="Arial" panose="020B0604020202020204" pitchFamily="34" charset="0"/>
              </a:defRPr>
            </a:lvl1pPr>
            <a:lvl2pPr marL="0" indent="-252095" algn="just">
              <a:lnSpc>
                <a:spcPct val="125000"/>
              </a:lnSpc>
              <a:buFont typeface="Wingdings" panose="05000000000000000000" pitchFamily="2" charset="2"/>
              <a:buChar char="§"/>
              <a:defRPr sz="1590">
                <a:latin typeface="Arial" panose="020B0604020202020204" pitchFamily="34" charset="0"/>
                <a:cs typeface="Arial" panose="020B0604020202020204" pitchFamily="34" charset="0"/>
              </a:defRPr>
            </a:lvl2pPr>
            <a:lvl3pPr marL="762635" indent="-252095" algn="just">
              <a:lnSpc>
                <a:spcPct val="125000"/>
              </a:lnSpc>
              <a:buClr>
                <a:srgbClr val="0070C0"/>
              </a:buClr>
              <a:buFont typeface="Courier New" panose="02070309020205020404" pitchFamily="49" charset="0"/>
              <a:buChar char="o"/>
              <a:defRPr sz="2120">
                <a:latin typeface="Arial" panose="020B0604020202020204" pitchFamily="34" charset="0"/>
                <a:cs typeface="Arial" panose="020B0604020202020204" pitchFamily="34" charset="0"/>
              </a:defRPr>
            </a:lvl3pPr>
            <a:lvl4pPr marL="953135" indent="-252095" algn="just">
              <a:lnSpc>
                <a:spcPct val="125000"/>
              </a:lnSpc>
              <a:buClr>
                <a:srgbClr val="0070C0"/>
              </a:buClr>
              <a:buFont typeface="Arial" panose="020B0604020202020204" pitchFamily="34" charset="0"/>
              <a:buChar char="–"/>
              <a:defRPr sz="2120">
                <a:latin typeface="Arial" panose="020B0604020202020204" pitchFamily="34" charset="0"/>
                <a:cs typeface="Arial" panose="020B0604020202020204" pitchFamily="34" charset="0"/>
              </a:defRPr>
            </a:lvl4pPr>
            <a:lvl5pPr marL="0" indent="-252095" algn="just">
              <a:lnSpc>
                <a:spcPct val="125000"/>
              </a:lnSpc>
              <a:buFont typeface="Wingdings" panose="05000000000000000000" pitchFamily="2" charset="2"/>
              <a:buChar char="§"/>
              <a:defRPr sz="1590">
                <a:latin typeface="Arial" panose="020B0604020202020204" pitchFamily="34" charset="0"/>
                <a:cs typeface="Arial" panose="020B0604020202020204" pitchFamily="34" charset="0"/>
              </a:defRPr>
            </a:lvl5pPr>
            <a:lvl6pPr marL="508000" indent="-252095">
              <a:buClr>
                <a:srgbClr val="0070C0"/>
              </a:buClr>
              <a:buFont typeface="Arial" panose="020B0604020202020204" pitchFamily="34" charset="0"/>
              <a:buChar char="•"/>
              <a:defRPr sz="2120"/>
            </a:lvl6pPr>
          </a:lstStyle>
          <a:p>
            <a:pPr lvl="0"/>
            <a:r>
              <a:rPr lang="en-GB" altLang="zh-CN"/>
              <a:t>Click to edit Master text styles</a:t>
            </a:r>
            <a:endParaRPr lang="en-GB" altLang="zh-CN"/>
          </a:p>
        </p:txBody>
      </p:sp>
      <p:sp>
        <p:nvSpPr>
          <p:cNvPr id="6" name="Title 1"/>
          <p:cNvSpPr>
            <a:spLocks noGrp="1"/>
          </p:cNvSpPr>
          <p:nvPr>
            <p:ph type="title"/>
          </p:nvPr>
        </p:nvSpPr>
        <p:spPr>
          <a:xfrm>
            <a:off x="4372864" y="527713"/>
            <a:ext cx="7200000" cy="657640"/>
          </a:xfrm>
          <a:prstGeom prst="rect">
            <a:avLst/>
          </a:prstGeom>
          <a:solidFill>
            <a:schemeClr val="bg2">
              <a:alpha val="75000"/>
            </a:schemeClr>
          </a:solidFill>
        </p:spPr>
        <p:txBody>
          <a:bodyPr anchor="ctr"/>
          <a:lstStyle>
            <a:lvl1pPr algn="l">
              <a:defRPr sz="2800" b="1">
                <a:solidFill>
                  <a:schemeClr val="accent1"/>
                </a:solidFill>
              </a:defRPr>
            </a:lvl1pPr>
          </a:lstStyle>
          <a:p>
            <a:r>
              <a:rPr lang="en-GB" altLang="zh-CN"/>
              <a:t>Click to edit Master title style</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5_有源页">
    <p:spTree>
      <p:nvGrpSpPr>
        <p:cNvPr id="1" name=""/>
        <p:cNvGrpSpPr/>
        <p:nvPr/>
      </p:nvGrpSpPr>
      <p:grpSpPr>
        <a:xfrm>
          <a:off x="0" y="0"/>
          <a:ext cx="0" cy="0"/>
          <a:chOff x="0" y="0"/>
          <a:chExt cx="0" cy="0"/>
        </a:xfrm>
      </p:grpSpPr>
      <p:pic>
        <p:nvPicPr>
          <p:cNvPr id="5" name="PPT -04.png" descr="PPT -04.png"/>
          <p:cNvPicPr>
            <a:picLocks noChangeAspect="1"/>
          </p:cNvPicPr>
          <p:nvPr/>
        </p:nvPicPr>
        <p:blipFill>
          <a:blip r:embed="rId2"/>
          <a:stretch>
            <a:fillRect/>
          </a:stretch>
        </p:blipFill>
        <p:spPr>
          <a:xfrm>
            <a:off x="0" y="685"/>
            <a:ext cx="12192000" cy="6856630"/>
          </a:xfrm>
          <a:prstGeom prst="rect">
            <a:avLst/>
          </a:prstGeom>
          <a:ln w="12700">
            <a:miter lim="400000"/>
            <a:headEnd/>
            <a:tailEnd/>
          </a:ln>
        </p:spPr>
      </p:pic>
      <p:sp>
        <p:nvSpPr>
          <p:cNvPr id="16" name="Content Placeholder 5"/>
          <p:cNvSpPr>
            <a:spLocks noGrp="1"/>
          </p:cNvSpPr>
          <p:nvPr>
            <p:ph sz="quarter" idx="10"/>
          </p:nvPr>
        </p:nvSpPr>
        <p:spPr>
          <a:xfrm>
            <a:off x="1596000" y="2693988"/>
            <a:ext cx="9000000" cy="914400"/>
          </a:xfrm>
          <a:prstGeom prst="rect">
            <a:avLst/>
          </a:prstGeom>
          <a:noFill/>
        </p:spPr>
        <p:txBody>
          <a:bodyPr anchor="ctr"/>
          <a:lstStyle>
            <a:lvl1pPr algn="ctr">
              <a:defRPr sz="3600" b="1">
                <a:solidFill>
                  <a:schemeClr val="bg1"/>
                </a:solidFill>
              </a:defRPr>
            </a:lvl1pPr>
          </a:lstStyle>
          <a:p>
            <a:pPr lvl="0"/>
            <a:r>
              <a:rPr lang="en-GB" altLang="zh-CN"/>
              <a:t>Click to edit Master text styles</a:t>
            </a:r>
            <a:endParaRPr lang="en-GB"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有源页">
    <p:spTree>
      <p:nvGrpSpPr>
        <p:cNvPr id="1" name=""/>
        <p:cNvGrpSpPr/>
        <p:nvPr/>
      </p:nvGrpSpPr>
      <p:grpSpPr>
        <a:xfrm>
          <a:off x="0" y="0"/>
          <a:ext cx="0" cy="0"/>
          <a:chOff x="0" y="0"/>
          <a:chExt cx="0" cy="0"/>
        </a:xfrm>
      </p:grpSpPr>
      <p:sp>
        <p:nvSpPr>
          <p:cNvPr id="2" name="Rectangle 1"/>
          <p:cNvSpPr/>
          <p:nvPr/>
        </p:nvSpPr>
        <p:spPr>
          <a:xfrm>
            <a:off x="-1038" y="0"/>
            <a:ext cx="12193037" cy="648000"/>
          </a:xfrm>
          <a:prstGeom prst="rect">
            <a:avLst/>
          </a:prstGeom>
          <a:gradFill flip="none" rotWithShape="1">
            <a:gsLst>
              <a:gs pos="50000">
                <a:srgbClr val="28A8A8"/>
              </a:gs>
              <a:gs pos="0">
                <a:srgbClr val="57B66F"/>
              </a:gs>
              <a:gs pos="100000">
                <a:srgbClr val="009BD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9"/>
          <p:cNvSpPr/>
          <p:nvPr/>
        </p:nvSpPr>
        <p:spPr>
          <a:xfrm>
            <a:off x="-1037" y="6426959"/>
            <a:ext cx="12191999" cy="43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noFill/>
              </a:ln>
            </a:endParaRPr>
          </a:p>
        </p:txBody>
      </p:sp>
      <p:sp>
        <p:nvSpPr>
          <p:cNvPr id="8" name="Holder 5"/>
          <p:cNvSpPr>
            <a:spLocks noGrp="1"/>
          </p:cNvSpPr>
          <p:nvPr>
            <p:ph type="sldNum" sz="quarter" idx="7"/>
          </p:nvPr>
        </p:nvSpPr>
        <p:spPr>
          <a:xfrm>
            <a:off x="11623913" y="6515209"/>
            <a:ext cx="468000" cy="252000"/>
          </a:xfrm>
          <a:prstGeom prst="rect">
            <a:avLst/>
          </a:prstGeom>
        </p:spPr>
        <p:txBody>
          <a:bodyPr lIns="0" tIns="0" rIns="0" bIns="0" anchor="ctr"/>
          <a:lstStyle>
            <a:lvl1pPr algn="ctr">
              <a:defRPr sz="1000" b="0" i="0">
                <a:solidFill>
                  <a:schemeClr val="tx1">
                    <a:lumMod val="75000"/>
                    <a:lumOff val="25000"/>
                  </a:schemeClr>
                </a:solidFill>
                <a:latin typeface="Arial" panose="020B0604020202020204"/>
                <a:cs typeface="Arial" panose="020B0604020202020204"/>
              </a:defRPr>
            </a:lvl1pPr>
          </a:lstStyle>
          <a:p>
            <a:fld id="{7226D047-30C5-4B44-BA94-C2E46EBD4970}" type="slidenum">
              <a:rPr lang="en-GB" smtClean="0"/>
            </a:fld>
            <a:endParaRPr lang="en-GB" dirty="0"/>
          </a:p>
        </p:txBody>
      </p:sp>
      <p:sp>
        <p:nvSpPr>
          <p:cNvPr id="9" name="Text Placeholder 8"/>
          <p:cNvSpPr>
            <a:spLocks noGrp="1"/>
          </p:cNvSpPr>
          <p:nvPr>
            <p:ph type="body" sz="quarter" idx="11"/>
          </p:nvPr>
        </p:nvSpPr>
        <p:spPr>
          <a:xfrm>
            <a:off x="1482201" y="6515209"/>
            <a:ext cx="7669927" cy="252000"/>
          </a:xfrm>
          <a:prstGeom prst="rect">
            <a:avLst/>
          </a:prstGeom>
        </p:spPr>
        <p:txBody>
          <a:bodyPr anchor="ctr"/>
          <a:lstStyle>
            <a:lvl1pPr>
              <a:defRPr sz="1000">
                <a:solidFill>
                  <a:schemeClr val="tx1">
                    <a:lumMod val="75000"/>
                    <a:lumOff val="25000"/>
                  </a:schemeClr>
                </a:solidFill>
              </a:defRPr>
            </a:lvl1pPr>
          </a:lstStyle>
          <a:p>
            <a:pPr lvl="0"/>
            <a:r>
              <a:rPr lang="en-GB" altLang="zh-CN"/>
              <a:t>Click to edit Master text styles</a:t>
            </a:r>
            <a:endParaRPr lang="en-GB" altLang="zh-CN"/>
          </a:p>
        </p:txBody>
      </p:sp>
      <p:sp>
        <p:nvSpPr>
          <p:cNvPr id="11" name="Title 1"/>
          <p:cNvSpPr>
            <a:spLocks noGrp="1"/>
          </p:cNvSpPr>
          <p:nvPr>
            <p:ph type="title"/>
          </p:nvPr>
        </p:nvSpPr>
        <p:spPr>
          <a:xfrm>
            <a:off x="337913" y="54000"/>
            <a:ext cx="11520000" cy="540000"/>
          </a:xfrm>
          <a:prstGeom prst="rect">
            <a:avLst/>
          </a:prstGeom>
        </p:spPr>
        <p:txBody>
          <a:bodyPr anchor="ctr"/>
          <a:lstStyle>
            <a:lvl1pPr>
              <a:defRPr sz="2400" b="1">
                <a:solidFill>
                  <a:schemeClr val="bg1"/>
                </a:solidFill>
              </a:defRPr>
            </a:lvl1pPr>
          </a:lstStyle>
          <a:p>
            <a:r>
              <a:rPr lang="en-GB" altLang="zh-CN"/>
              <a:t>Click to edit Master title style</a:t>
            </a:r>
            <a:endParaRPr lang="en-GB" dirty="0"/>
          </a:p>
        </p:txBody>
      </p:sp>
      <p:sp>
        <p:nvSpPr>
          <p:cNvPr id="12" name="TextBox 11"/>
          <p:cNvSpPr txBox="1"/>
          <p:nvPr/>
        </p:nvSpPr>
        <p:spPr>
          <a:xfrm>
            <a:off x="8432800" y="6518099"/>
            <a:ext cx="3100706" cy="246221"/>
          </a:xfrm>
          <a:prstGeom prst="rect">
            <a:avLst/>
          </a:prstGeom>
          <a:noFill/>
        </p:spPr>
        <p:txBody>
          <a:bodyPr wrap="square" rtlCol="0">
            <a:spAutoFit/>
          </a:bodyPr>
          <a:lstStyle/>
          <a:p>
            <a:pPr algn="r"/>
            <a:r>
              <a:rPr lang="zh-CN" altLang="en-US" sz="1000" i="0" dirty="0">
                <a:solidFill>
                  <a:schemeClr val="tx1">
                    <a:lumMod val="75000"/>
                    <a:lumOff val="25000"/>
                  </a:schemeClr>
                </a:solidFill>
              </a:rPr>
              <a:t>深圳瑞德林生物技术有限公司版权所有</a:t>
            </a:r>
            <a:endParaRPr lang="en-GB" sz="1000" i="0" dirty="0">
              <a:solidFill>
                <a:schemeClr val="tx1">
                  <a:lumMod val="75000"/>
                  <a:lumOff val="25000"/>
                </a:schemeClr>
              </a:solidFill>
            </a:endParaRPr>
          </a:p>
        </p:txBody>
      </p:sp>
      <p:pic>
        <p:nvPicPr>
          <p:cNvPr id="13" name="Graphic 1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9398" y="6515209"/>
            <a:ext cx="952474" cy="252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7_有源页">
    <p:spTree>
      <p:nvGrpSpPr>
        <p:cNvPr id="1" name=""/>
        <p:cNvGrpSpPr/>
        <p:nvPr/>
      </p:nvGrpSpPr>
      <p:grpSpPr>
        <a:xfrm>
          <a:off x="0" y="0"/>
          <a:ext cx="0" cy="0"/>
          <a:chOff x="0" y="0"/>
          <a:chExt cx="0" cy="0"/>
        </a:xfrm>
      </p:grpSpPr>
      <p:sp>
        <p:nvSpPr>
          <p:cNvPr id="2" name="Rectangle 1"/>
          <p:cNvSpPr/>
          <p:nvPr/>
        </p:nvSpPr>
        <p:spPr>
          <a:xfrm>
            <a:off x="-1038" y="0"/>
            <a:ext cx="12193037" cy="648000"/>
          </a:xfrm>
          <a:prstGeom prst="rect">
            <a:avLst/>
          </a:prstGeom>
          <a:gradFill flip="none" rotWithShape="1">
            <a:gsLst>
              <a:gs pos="50000">
                <a:srgbClr val="28A8A8"/>
              </a:gs>
              <a:gs pos="0">
                <a:srgbClr val="57B66F"/>
              </a:gs>
              <a:gs pos="100000">
                <a:srgbClr val="009BD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Rectangle 9"/>
          <p:cNvSpPr/>
          <p:nvPr/>
        </p:nvSpPr>
        <p:spPr>
          <a:xfrm>
            <a:off x="-1037" y="6426959"/>
            <a:ext cx="12191999" cy="43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noFill/>
              </a:ln>
            </a:endParaRPr>
          </a:p>
        </p:txBody>
      </p:sp>
      <p:sp>
        <p:nvSpPr>
          <p:cNvPr id="8" name="Holder 5"/>
          <p:cNvSpPr>
            <a:spLocks noGrp="1"/>
          </p:cNvSpPr>
          <p:nvPr>
            <p:ph type="sldNum" sz="quarter" idx="7"/>
          </p:nvPr>
        </p:nvSpPr>
        <p:spPr>
          <a:xfrm>
            <a:off x="11623913" y="6515209"/>
            <a:ext cx="468000" cy="252000"/>
          </a:xfrm>
          <a:prstGeom prst="rect">
            <a:avLst/>
          </a:prstGeom>
        </p:spPr>
        <p:txBody>
          <a:bodyPr lIns="0" tIns="0" rIns="0" bIns="0" anchor="ctr"/>
          <a:lstStyle>
            <a:lvl1pPr algn="ctr">
              <a:defRPr sz="1000" b="0" i="0">
                <a:solidFill>
                  <a:schemeClr val="tx1">
                    <a:lumMod val="75000"/>
                    <a:lumOff val="25000"/>
                  </a:schemeClr>
                </a:solidFill>
                <a:latin typeface="Arial" panose="020B0604020202020204"/>
                <a:cs typeface="Arial" panose="020B0604020202020204"/>
              </a:defRPr>
            </a:lvl1pPr>
          </a:lstStyle>
          <a:p>
            <a:fld id="{7226D047-30C5-4B44-BA94-C2E46EBD4970}" type="slidenum">
              <a:rPr lang="en-GB" smtClean="0"/>
            </a:fld>
            <a:endParaRPr lang="en-GB" dirty="0"/>
          </a:p>
        </p:txBody>
      </p:sp>
      <p:sp>
        <p:nvSpPr>
          <p:cNvPr id="9" name="Text Placeholder 8"/>
          <p:cNvSpPr>
            <a:spLocks noGrp="1"/>
          </p:cNvSpPr>
          <p:nvPr>
            <p:ph type="body" sz="quarter" idx="11"/>
          </p:nvPr>
        </p:nvSpPr>
        <p:spPr>
          <a:xfrm>
            <a:off x="1482201" y="6515209"/>
            <a:ext cx="7669927" cy="252000"/>
          </a:xfrm>
          <a:prstGeom prst="rect">
            <a:avLst/>
          </a:prstGeom>
        </p:spPr>
        <p:txBody>
          <a:bodyPr anchor="ctr"/>
          <a:lstStyle>
            <a:lvl1pPr>
              <a:defRPr sz="1000">
                <a:solidFill>
                  <a:schemeClr val="tx1">
                    <a:lumMod val="75000"/>
                    <a:lumOff val="25000"/>
                  </a:schemeClr>
                </a:solidFill>
              </a:defRPr>
            </a:lvl1pPr>
          </a:lstStyle>
          <a:p>
            <a:pPr lvl="0"/>
            <a:r>
              <a:rPr lang="en-GB" altLang="zh-CN"/>
              <a:t>Click to edit Master text styles</a:t>
            </a:r>
            <a:endParaRPr lang="en-GB" altLang="zh-CN"/>
          </a:p>
        </p:txBody>
      </p:sp>
      <p:sp>
        <p:nvSpPr>
          <p:cNvPr id="11" name="Title 1"/>
          <p:cNvSpPr>
            <a:spLocks noGrp="1"/>
          </p:cNvSpPr>
          <p:nvPr>
            <p:ph type="title"/>
          </p:nvPr>
        </p:nvSpPr>
        <p:spPr>
          <a:xfrm>
            <a:off x="337913" y="54000"/>
            <a:ext cx="11520000" cy="540000"/>
          </a:xfrm>
          <a:prstGeom prst="rect">
            <a:avLst/>
          </a:prstGeom>
        </p:spPr>
        <p:txBody>
          <a:bodyPr anchor="ctr"/>
          <a:lstStyle>
            <a:lvl1pPr>
              <a:defRPr sz="2400" b="1">
                <a:solidFill>
                  <a:schemeClr val="bg1"/>
                </a:solidFill>
              </a:defRPr>
            </a:lvl1pPr>
          </a:lstStyle>
          <a:p>
            <a:r>
              <a:rPr lang="en-GB" altLang="zh-CN"/>
              <a:t>Click to edit Master title style</a:t>
            </a:r>
            <a:endParaRPr lang="en-GB" dirty="0"/>
          </a:p>
        </p:txBody>
      </p:sp>
      <p:sp>
        <p:nvSpPr>
          <p:cNvPr id="12" name="TextBox 11"/>
          <p:cNvSpPr txBox="1"/>
          <p:nvPr/>
        </p:nvSpPr>
        <p:spPr>
          <a:xfrm>
            <a:off x="8432800" y="6518099"/>
            <a:ext cx="3100706" cy="246221"/>
          </a:xfrm>
          <a:prstGeom prst="rect">
            <a:avLst/>
          </a:prstGeom>
          <a:noFill/>
        </p:spPr>
        <p:txBody>
          <a:bodyPr wrap="square" rtlCol="0">
            <a:spAutoFit/>
          </a:bodyPr>
          <a:lstStyle/>
          <a:p>
            <a:pPr algn="r"/>
            <a:r>
              <a:rPr lang="zh-CN" altLang="en-US" sz="1000" i="0" dirty="0">
                <a:solidFill>
                  <a:schemeClr val="tx1">
                    <a:lumMod val="75000"/>
                    <a:lumOff val="25000"/>
                  </a:schemeClr>
                </a:solidFill>
              </a:rPr>
              <a:t>深圳瑞德林生物技术有限公司版权所有</a:t>
            </a:r>
            <a:endParaRPr lang="en-GB" sz="1000" i="0" dirty="0">
              <a:solidFill>
                <a:schemeClr val="tx1">
                  <a:lumMod val="75000"/>
                  <a:lumOff val="25000"/>
                </a:schemeClr>
              </a:solidFill>
            </a:endParaRPr>
          </a:p>
        </p:txBody>
      </p:sp>
      <p:pic>
        <p:nvPicPr>
          <p:cNvPr id="13" name="Graphic 1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9398" y="6515209"/>
            <a:ext cx="952474" cy="252000"/>
          </a:xfrm>
          <a:prstGeom prst="rect">
            <a:avLst/>
          </a:prstGeom>
        </p:spPr>
      </p:pic>
      <p:sp>
        <p:nvSpPr>
          <p:cNvPr id="14" name="Text Placeholder 27"/>
          <p:cNvSpPr>
            <a:spLocks noGrp="1"/>
          </p:cNvSpPr>
          <p:nvPr>
            <p:ph type="body" sz="quarter" idx="10"/>
          </p:nvPr>
        </p:nvSpPr>
        <p:spPr>
          <a:xfrm>
            <a:off x="336000" y="908050"/>
            <a:ext cx="11520000" cy="5398631"/>
          </a:xfrm>
          <a:prstGeom prst="rect">
            <a:avLst/>
          </a:prstGeom>
        </p:spPr>
        <p:txBody>
          <a:bodyPr/>
          <a:lstStyle>
            <a:lvl1pPr marL="0" indent="-317500" algn="just">
              <a:lnSpc>
                <a:spcPct val="150000"/>
              </a:lnSpc>
              <a:buClr>
                <a:schemeClr val="tx2"/>
              </a:buClr>
              <a:buFont typeface="Wingdings" panose="05000000000000000000" pitchFamily="2" charset="2"/>
              <a:buChar char="n"/>
              <a:defRPr sz="2000">
                <a:solidFill>
                  <a:schemeClr val="accent1"/>
                </a:solidFill>
                <a:latin typeface="Arial" panose="020B0604020202020204" pitchFamily="34" charset="0"/>
                <a:cs typeface="Arial" panose="020B0604020202020204" pitchFamily="34" charset="0"/>
              </a:defRPr>
            </a:lvl1pPr>
            <a:lvl2pPr marL="0" indent="-252095" algn="just">
              <a:lnSpc>
                <a:spcPct val="125000"/>
              </a:lnSpc>
              <a:buFont typeface="Wingdings" panose="05000000000000000000" pitchFamily="2" charset="2"/>
              <a:buChar char="n"/>
              <a:defRPr sz="2000">
                <a:solidFill>
                  <a:schemeClr val="tx1">
                    <a:lumMod val="75000"/>
                    <a:lumOff val="25000"/>
                  </a:schemeClr>
                </a:solidFill>
                <a:latin typeface="Arial" panose="020B0604020202020204" pitchFamily="34" charset="0"/>
                <a:cs typeface="Arial" panose="020B0604020202020204" pitchFamily="34" charset="0"/>
              </a:defRPr>
            </a:lvl2pPr>
            <a:lvl3pPr marL="730250" indent="-285750" algn="just">
              <a:lnSpc>
                <a:spcPct val="150000"/>
              </a:lnSpc>
              <a:buClr>
                <a:schemeClr val="tx2"/>
              </a:buClr>
              <a:buFont typeface="Arial" panose="020B0604020202020204" pitchFamily="34" charset="0"/>
              <a:buChar char="•"/>
              <a:defRPr sz="2000">
                <a:solidFill>
                  <a:schemeClr val="accent1"/>
                </a:solidFill>
                <a:latin typeface="Arial" panose="020B0604020202020204" pitchFamily="34" charset="0"/>
                <a:cs typeface="Arial" panose="020B0604020202020204" pitchFamily="34" charset="0"/>
              </a:defRPr>
            </a:lvl3pPr>
            <a:lvl4pPr marL="953135" indent="-317500" algn="just">
              <a:lnSpc>
                <a:spcPct val="150000"/>
              </a:lnSpc>
              <a:buClr>
                <a:schemeClr val="tx2"/>
              </a:buClr>
              <a:buFont typeface="Arial" panose="020B0604020202020204" pitchFamily="34" charset="0"/>
              <a:buChar char="▪"/>
              <a:defRPr sz="2000">
                <a:solidFill>
                  <a:schemeClr val="accent1"/>
                </a:solidFill>
                <a:latin typeface="Arial" panose="020B0604020202020204" pitchFamily="34" charset="0"/>
                <a:cs typeface="Arial" panose="020B0604020202020204" pitchFamily="34" charset="0"/>
              </a:defRPr>
            </a:lvl4pPr>
            <a:lvl5pPr marL="0" indent="-252095" algn="just">
              <a:lnSpc>
                <a:spcPct val="125000"/>
              </a:lnSpc>
              <a:buFont typeface="Wingdings" panose="05000000000000000000" pitchFamily="2" charset="2"/>
              <a:buChar char="§"/>
              <a:defRPr sz="1590">
                <a:latin typeface="Arial" panose="020B0604020202020204" pitchFamily="34" charset="0"/>
                <a:cs typeface="Arial" panose="020B0604020202020204" pitchFamily="34" charset="0"/>
              </a:defRPr>
            </a:lvl5pPr>
            <a:lvl6pPr marL="508000" indent="-317500">
              <a:lnSpc>
                <a:spcPct val="150000"/>
              </a:lnSpc>
              <a:buClr>
                <a:srgbClr val="0070C0"/>
              </a:buClr>
              <a:buFont typeface="Arial" panose="020B0604020202020204" pitchFamily="34" charset="0"/>
              <a:buChar char="•"/>
              <a:defRPr sz="1765"/>
            </a:lvl6pPr>
          </a:lstStyle>
          <a:p>
            <a:pPr lvl="0"/>
            <a:r>
              <a:rPr lang="en-GB" altLang="zh-CN"/>
              <a:t>Click to edit Master text styles</a:t>
            </a:r>
            <a:endParaRPr lang="en-GB" altLang="zh-CN"/>
          </a:p>
          <a:p>
            <a:pPr lvl="1"/>
            <a:r>
              <a:rPr lang="en-GB" altLang="zh-CN"/>
              <a:t>Second level</a:t>
            </a:r>
            <a:endParaRPr lang="en-GB" altLang="zh-CN"/>
          </a:p>
          <a:p>
            <a:pPr lvl="2"/>
            <a:r>
              <a:rPr lang="en-GB" altLang="zh-CN"/>
              <a:t>Third level</a:t>
            </a:r>
            <a:endParaRPr lang="en-GB"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9_Custom Layout">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pic>
        <p:nvPicPr>
          <p:cNvPr id="4" name="PPT -06.png" descr="PPT -06.png"/>
          <p:cNvPicPr>
            <a:picLocks noChangeAspect="1"/>
          </p:cNvPicPr>
          <p:nvPr/>
        </p:nvPicPr>
        <p:blipFill>
          <a:blip r:embed="rId2"/>
          <a:stretch>
            <a:fillRect/>
          </a:stretch>
        </p:blipFill>
        <p:spPr>
          <a:xfrm>
            <a:off x="0" y="-1"/>
            <a:ext cx="12187940" cy="6858001"/>
          </a:xfrm>
          <a:prstGeom prst="rect">
            <a:avLst/>
          </a:prstGeom>
          <a:ln w="12700">
            <a:miter lim="400000"/>
            <a:headEnd/>
            <a:tailEnd/>
          </a:ln>
        </p:spPr>
      </p:pic>
      <p:sp>
        <p:nvSpPr>
          <p:cNvPr id="2" name="TextBox 1"/>
          <p:cNvSpPr txBox="1"/>
          <p:nvPr/>
        </p:nvSpPr>
        <p:spPr>
          <a:xfrm>
            <a:off x="1911317" y="5742386"/>
            <a:ext cx="5000088" cy="650499"/>
          </a:xfrm>
          <a:prstGeom prst="rect">
            <a:avLst/>
          </a:prstGeom>
          <a:noFill/>
        </p:spPr>
        <p:txBody>
          <a:bodyPr wrap="none" rtlCol="0">
            <a:spAutoFit/>
          </a:bodyPr>
          <a:lstStyle/>
          <a:p>
            <a:pPr algn="ctr">
              <a:lnSpc>
                <a:spcPct val="125000"/>
              </a:lnSpc>
            </a:pPr>
            <a:r>
              <a:rPr lang="zh-CN" altLang="en-US" sz="1000" dirty="0">
                <a:solidFill>
                  <a:schemeClr val="accent1">
                    <a:lumMod val="40000"/>
                    <a:lumOff val="60000"/>
                  </a:schemeClr>
                </a:solidFill>
              </a:rPr>
              <a:t>本报告的知识产权及结果解释权属于深圳瑞德林生物技术有限公司所有</a:t>
            </a:r>
            <a:endParaRPr lang="en-US" altLang="zh-CN" sz="1000" dirty="0">
              <a:solidFill>
                <a:schemeClr val="accent1">
                  <a:lumMod val="40000"/>
                  <a:lumOff val="60000"/>
                </a:schemeClr>
              </a:solidFill>
            </a:endParaRPr>
          </a:p>
          <a:p>
            <a:pPr algn="ctr">
              <a:lnSpc>
                <a:spcPct val="125000"/>
              </a:lnSpc>
            </a:pPr>
            <a:r>
              <a:rPr lang="zh-CN" altLang="en-US" sz="1000" dirty="0">
                <a:solidFill>
                  <a:schemeClr val="accent1">
                    <a:lumMod val="40000"/>
                    <a:lumOff val="60000"/>
                  </a:schemeClr>
                </a:solidFill>
              </a:rPr>
              <a:t>未经书面授权，任何人不得引用、复制、转载、摘编或以其他任何方式使用上述内容</a:t>
            </a:r>
            <a:endParaRPr lang="en-US" altLang="zh-CN" sz="1000" dirty="0">
              <a:solidFill>
                <a:schemeClr val="accent1">
                  <a:lumMod val="40000"/>
                  <a:lumOff val="60000"/>
                </a:schemeClr>
              </a:solidFill>
            </a:endParaRPr>
          </a:p>
          <a:p>
            <a:pPr algn="ctr">
              <a:lnSpc>
                <a:spcPct val="125000"/>
              </a:lnSpc>
            </a:pPr>
            <a:r>
              <a:rPr lang="en-US" altLang="zh-CN" sz="1000" dirty="0">
                <a:solidFill>
                  <a:schemeClr val="accent1">
                    <a:lumMod val="40000"/>
                    <a:lumOff val="60000"/>
                  </a:schemeClr>
                </a:solidFill>
              </a:rPr>
              <a:t>Copyright © 2022 by Shenzhen </a:t>
            </a:r>
            <a:r>
              <a:rPr lang="en-US" altLang="zh-CN" sz="1000" dirty="0" err="1">
                <a:solidFill>
                  <a:schemeClr val="accent1">
                    <a:lumMod val="40000"/>
                    <a:lumOff val="60000"/>
                  </a:schemeClr>
                </a:solidFill>
              </a:rPr>
              <a:t>Readline</a:t>
            </a:r>
            <a:r>
              <a:rPr lang="en-US" altLang="zh-CN" sz="1000" dirty="0">
                <a:solidFill>
                  <a:schemeClr val="accent1">
                    <a:lumMod val="40000"/>
                    <a:lumOff val="60000"/>
                  </a:schemeClr>
                </a:solidFill>
              </a:rPr>
              <a:t> Biotech. Co. Ltd. All rights reserved.</a:t>
            </a:r>
            <a:endParaRPr lang="zh-CN" altLang="en-US" sz="1000" dirty="0">
              <a:solidFill>
                <a:schemeClr val="accent1">
                  <a:lumMod val="40000"/>
                  <a:lumOff val="60000"/>
                </a:schemeClr>
              </a:solidFill>
            </a:endParaRPr>
          </a:p>
        </p:txBody>
      </p:sp>
      <p:pic>
        <p:nvPicPr>
          <p:cNvPr id="6" name="图像" descr="图像"/>
          <p:cNvPicPr>
            <a:picLocks noChangeAspect="1"/>
          </p:cNvPicPr>
          <p:nvPr/>
        </p:nvPicPr>
        <p:blipFill>
          <a:blip r:embed="rId3"/>
          <a:stretch>
            <a:fillRect/>
          </a:stretch>
        </p:blipFill>
        <p:spPr>
          <a:xfrm>
            <a:off x="8438488" y="4976551"/>
            <a:ext cx="267626" cy="192319"/>
          </a:xfrm>
          <a:prstGeom prst="rect">
            <a:avLst/>
          </a:prstGeom>
          <a:ln w="12700">
            <a:miter lim="400000"/>
            <a:headEnd/>
            <a:tailEnd/>
          </a:ln>
        </p:spPr>
      </p:pic>
      <p:pic>
        <p:nvPicPr>
          <p:cNvPr id="7" name="图像" descr="图像"/>
          <p:cNvPicPr>
            <a:picLocks noChangeAspect="1"/>
          </p:cNvPicPr>
          <p:nvPr/>
        </p:nvPicPr>
        <p:blipFill>
          <a:blip r:embed="rId4"/>
          <a:stretch>
            <a:fillRect/>
          </a:stretch>
        </p:blipFill>
        <p:spPr>
          <a:xfrm>
            <a:off x="10370344" y="5016748"/>
            <a:ext cx="182183" cy="118759"/>
          </a:xfrm>
          <a:prstGeom prst="rect">
            <a:avLst/>
          </a:prstGeom>
          <a:ln w="12700">
            <a:miter lim="400000"/>
            <a:headEnd/>
            <a:tailEnd/>
          </a:ln>
        </p:spPr>
      </p:pic>
      <p:pic>
        <p:nvPicPr>
          <p:cNvPr id="8" name="图像" descr="图像"/>
          <p:cNvPicPr>
            <a:picLocks noChangeAspect="1"/>
          </p:cNvPicPr>
          <p:nvPr/>
        </p:nvPicPr>
        <p:blipFill>
          <a:blip r:embed="rId5"/>
          <a:stretch>
            <a:fillRect/>
          </a:stretch>
        </p:blipFill>
        <p:spPr>
          <a:xfrm>
            <a:off x="8474277" y="5267147"/>
            <a:ext cx="196048" cy="185512"/>
          </a:xfrm>
          <a:prstGeom prst="rect">
            <a:avLst/>
          </a:prstGeom>
          <a:ln w="12700">
            <a:miter lim="400000"/>
            <a:headEnd/>
            <a:tailEnd/>
          </a:ln>
        </p:spPr>
      </p:pic>
      <p:pic>
        <p:nvPicPr>
          <p:cNvPr id="9" name="图像" descr="图像"/>
          <p:cNvPicPr>
            <a:picLocks noChangeAspect="1"/>
          </p:cNvPicPr>
          <p:nvPr/>
        </p:nvPicPr>
        <p:blipFill>
          <a:blip r:embed="rId6"/>
          <a:stretch>
            <a:fillRect/>
          </a:stretch>
        </p:blipFill>
        <p:spPr>
          <a:xfrm>
            <a:off x="10370344" y="5293272"/>
            <a:ext cx="187963" cy="133262"/>
          </a:xfrm>
          <a:prstGeom prst="rect">
            <a:avLst/>
          </a:prstGeom>
          <a:ln w="12700">
            <a:miter lim="400000"/>
            <a:headEnd/>
            <a:tailEnd/>
          </a:ln>
        </p:spPr>
      </p:pic>
      <p:sp>
        <p:nvSpPr>
          <p:cNvPr id="11" name="公众号：瑞德林"/>
          <p:cNvSpPr txBox="1"/>
          <p:nvPr/>
        </p:nvSpPr>
        <p:spPr>
          <a:xfrm>
            <a:off x="8786680" y="4949599"/>
            <a:ext cx="990013" cy="246221"/>
          </a:xfrm>
          <a:prstGeom prst="rect">
            <a:avLst/>
          </a:prstGeom>
          <a:ln w="12700">
            <a:miter lim="400000"/>
          </a:ln>
        </p:spPr>
        <p:txBody>
          <a:bodyPr wrap="none" lIns="45719" rIns="45719">
            <a:spAutoFit/>
          </a:bodyPr>
          <a:lstStyle>
            <a:lvl1pPr>
              <a:defRPr sz="1000">
                <a:solidFill>
                  <a:srgbClr val="FFFFFF"/>
                </a:solidFill>
                <a:latin typeface="Alibaba-PuHuiTi-R"/>
                <a:ea typeface="Alibaba-PuHuiTi-R"/>
                <a:cs typeface="Alibaba-PuHuiTi-R"/>
                <a:sym typeface="Alibaba-PuHuiTi-R"/>
              </a:defRPr>
            </a:lvl1pPr>
          </a:lstStyle>
          <a:p>
            <a:r>
              <a:rPr dirty="0" err="1">
                <a:latin typeface="+mn-lt"/>
                <a:ea typeface="+mn-ea"/>
              </a:rPr>
              <a:t>公众号：瑞德林</a:t>
            </a:r>
            <a:endParaRPr dirty="0">
              <a:latin typeface="+mn-lt"/>
              <a:ea typeface="+mn-ea"/>
            </a:endParaRPr>
          </a:p>
        </p:txBody>
      </p:sp>
      <p:sp>
        <p:nvSpPr>
          <p:cNvPr id="12" name="sales@szreadline.com"/>
          <p:cNvSpPr txBox="1"/>
          <p:nvPr/>
        </p:nvSpPr>
        <p:spPr>
          <a:xfrm>
            <a:off x="10590238" y="4949598"/>
            <a:ext cx="1430839" cy="246221"/>
          </a:xfrm>
          <a:prstGeom prst="rect">
            <a:avLst/>
          </a:prstGeom>
          <a:ln w="12700">
            <a:miter lim="400000"/>
          </a:ln>
        </p:spPr>
        <p:txBody>
          <a:bodyPr wrap="none" lIns="45719" rIns="45719">
            <a:spAutoFit/>
          </a:bodyPr>
          <a:lstStyle>
            <a:lvl1pPr>
              <a:defRPr sz="1000">
                <a:solidFill>
                  <a:srgbClr val="FFFFFF"/>
                </a:solidFill>
                <a:latin typeface="Alibaba-PuHuiTi-R"/>
                <a:ea typeface="Alibaba-PuHuiTi-R"/>
                <a:cs typeface="Alibaba-PuHuiTi-R"/>
                <a:sym typeface="Alibaba-PuHuiTi-R"/>
              </a:defRPr>
            </a:lvl1pPr>
          </a:lstStyle>
          <a:p>
            <a:r>
              <a:rPr dirty="0">
                <a:latin typeface="+mn-lt"/>
                <a:ea typeface="+mn-ea"/>
              </a:rPr>
              <a:t>sales@szreadline.com</a:t>
            </a:r>
            <a:endParaRPr dirty="0">
              <a:latin typeface="+mn-lt"/>
              <a:ea typeface="+mn-ea"/>
            </a:endParaRPr>
          </a:p>
        </p:txBody>
      </p:sp>
      <p:sp>
        <p:nvSpPr>
          <p:cNvPr id="13" name="+86 0755 2665 9310"/>
          <p:cNvSpPr txBox="1"/>
          <p:nvPr/>
        </p:nvSpPr>
        <p:spPr>
          <a:xfrm>
            <a:off x="8786680" y="5225283"/>
            <a:ext cx="1260921" cy="246221"/>
          </a:xfrm>
          <a:prstGeom prst="rect">
            <a:avLst/>
          </a:prstGeom>
          <a:ln w="12700">
            <a:miter lim="400000"/>
          </a:ln>
        </p:spPr>
        <p:txBody>
          <a:bodyPr wrap="none" lIns="45719" rIns="45719">
            <a:spAutoFit/>
          </a:bodyPr>
          <a:lstStyle>
            <a:lvl1pPr>
              <a:defRPr sz="1000">
                <a:solidFill>
                  <a:srgbClr val="FFFFFF"/>
                </a:solidFill>
                <a:latin typeface="Alibaba-PuHuiTi-R"/>
                <a:ea typeface="Alibaba-PuHuiTi-R"/>
                <a:cs typeface="Alibaba-PuHuiTi-R"/>
                <a:sym typeface="Alibaba-PuHuiTi-R"/>
              </a:defRPr>
            </a:lvl1pPr>
          </a:lstStyle>
          <a:p>
            <a:r>
              <a:rPr dirty="0">
                <a:latin typeface="+mn-lt"/>
                <a:ea typeface="+mn-ea"/>
              </a:rPr>
              <a:t>+86 0755 2665 9310</a:t>
            </a:r>
            <a:endParaRPr dirty="0">
              <a:latin typeface="+mn-lt"/>
              <a:ea typeface="+mn-ea"/>
            </a:endParaRPr>
          </a:p>
        </p:txBody>
      </p:sp>
      <p:sp>
        <p:nvSpPr>
          <p:cNvPr id="14" name="www.szreadline.com"/>
          <p:cNvSpPr txBox="1"/>
          <p:nvPr/>
        </p:nvSpPr>
        <p:spPr>
          <a:xfrm>
            <a:off x="10590238" y="5225283"/>
            <a:ext cx="1265729" cy="246221"/>
          </a:xfrm>
          <a:prstGeom prst="rect">
            <a:avLst/>
          </a:prstGeom>
          <a:ln w="12700">
            <a:miter lim="400000"/>
          </a:ln>
        </p:spPr>
        <p:txBody>
          <a:bodyPr wrap="none" lIns="45719" rIns="45719">
            <a:spAutoFit/>
          </a:bodyPr>
          <a:lstStyle>
            <a:lvl1pPr>
              <a:defRPr sz="1000">
                <a:solidFill>
                  <a:srgbClr val="FFFFFF"/>
                </a:solidFill>
                <a:latin typeface="Alibaba-PuHuiTi-R"/>
                <a:ea typeface="Alibaba-PuHuiTi-R"/>
                <a:cs typeface="Alibaba-PuHuiTi-R"/>
                <a:sym typeface="Alibaba-PuHuiTi-R"/>
              </a:defRPr>
            </a:lvl1pPr>
          </a:lstStyle>
          <a:p>
            <a:r>
              <a:rPr dirty="0">
                <a:latin typeface="+mn-lt"/>
                <a:ea typeface="+mn-ea"/>
              </a:rPr>
              <a:t>www.szreadline.com</a:t>
            </a:r>
            <a:endParaRPr dirty="0">
              <a:latin typeface="+mn-lt"/>
              <a:ea typeface="+mn-ea"/>
            </a:endParaRPr>
          </a:p>
        </p:txBody>
      </p:sp>
      <p:sp>
        <p:nvSpPr>
          <p:cNvPr id="16" name="中国 · 深圳 ｜南山区粤海街道科技中一路创益科技大厦B座21楼…"/>
          <p:cNvSpPr txBox="1"/>
          <p:nvPr/>
        </p:nvSpPr>
        <p:spPr>
          <a:xfrm>
            <a:off x="8382002" y="5508284"/>
            <a:ext cx="3692676" cy="884601"/>
          </a:xfrm>
          <a:prstGeom prst="rect">
            <a:avLst/>
          </a:prstGeom>
          <a:ln w="12700">
            <a:miter lim="400000"/>
          </a:ln>
        </p:spPr>
        <p:txBody>
          <a:bodyPr wrap="none" lIns="45719" rIns="45719">
            <a:spAutoFit/>
          </a:bodyPr>
          <a:lstStyle/>
          <a:p>
            <a:pPr>
              <a:lnSpc>
                <a:spcPct val="180000"/>
              </a:lnSpc>
              <a:defRPr sz="900">
                <a:solidFill>
                  <a:srgbClr val="FFFFFF"/>
                </a:solidFill>
                <a:latin typeface="Alibaba-PuHuiTi-R"/>
                <a:ea typeface="Alibaba-PuHuiTi-R"/>
                <a:cs typeface="Alibaba-PuHuiTi-R"/>
                <a:sym typeface="Alibaba-PuHuiTi-R"/>
              </a:defRPr>
            </a:pPr>
            <a:r>
              <a:rPr sz="1000" dirty="0" err="1">
                <a:latin typeface="+mn-lt"/>
                <a:ea typeface="+mn-ea"/>
              </a:rPr>
              <a:t>中国</a:t>
            </a:r>
            <a:r>
              <a:rPr sz="1000" dirty="0">
                <a:latin typeface="+mn-lt"/>
                <a:ea typeface="+mn-ea"/>
              </a:rPr>
              <a:t> · </a:t>
            </a:r>
            <a:r>
              <a:rPr sz="1000" dirty="0" err="1">
                <a:latin typeface="+mn-lt"/>
                <a:ea typeface="+mn-ea"/>
              </a:rPr>
              <a:t>深圳</a:t>
            </a:r>
            <a:r>
              <a:rPr sz="1000" dirty="0">
                <a:latin typeface="+mn-lt"/>
                <a:ea typeface="+mn-ea"/>
              </a:rPr>
              <a:t> ｜南山区粤海街道科技中一路创益科技大厦B座21楼</a:t>
            </a:r>
            <a:endParaRPr sz="1000" dirty="0">
              <a:latin typeface="+mn-lt"/>
              <a:ea typeface="+mn-ea"/>
            </a:endParaRPr>
          </a:p>
          <a:p>
            <a:pPr>
              <a:lnSpc>
                <a:spcPct val="180000"/>
              </a:lnSpc>
              <a:defRPr sz="900">
                <a:solidFill>
                  <a:srgbClr val="FFFFFF"/>
                </a:solidFill>
                <a:latin typeface="Alibaba-PuHuiTi-R"/>
                <a:ea typeface="Alibaba-PuHuiTi-R"/>
                <a:cs typeface="Alibaba-PuHuiTi-R"/>
                <a:sym typeface="Alibaba-PuHuiTi-R"/>
              </a:defRPr>
            </a:pPr>
            <a:r>
              <a:rPr sz="1000" dirty="0" err="1">
                <a:latin typeface="+mn-lt"/>
                <a:ea typeface="+mn-ea"/>
              </a:rPr>
              <a:t>中国</a:t>
            </a:r>
            <a:r>
              <a:rPr sz="1000" dirty="0">
                <a:latin typeface="+mn-lt"/>
                <a:ea typeface="+mn-ea"/>
              </a:rPr>
              <a:t> · </a:t>
            </a:r>
            <a:r>
              <a:rPr sz="1000" dirty="0" err="1">
                <a:latin typeface="+mn-lt"/>
                <a:ea typeface="+mn-ea"/>
              </a:rPr>
              <a:t>甘肃</a:t>
            </a:r>
            <a:r>
              <a:rPr sz="1000" dirty="0">
                <a:latin typeface="+mn-lt"/>
                <a:ea typeface="+mn-ea"/>
              </a:rPr>
              <a:t> ｜白银市白银区兰包路333号科研二号楼</a:t>
            </a:r>
            <a:endParaRPr sz="1000" dirty="0">
              <a:latin typeface="+mn-lt"/>
              <a:ea typeface="+mn-ea"/>
            </a:endParaRPr>
          </a:p>
          <a:p>
            <a:pPr>
              <a:lnSpc>
                <a:spcPct val="180000"/>
              </a:lnSpc>
              <a:defRPr sz="900">
                <a:solidFill>
                  <a:srgbClr val="FFFFFF"/>
                </a:solidFill>
                <a:latin typeface="Alibaba-PuHuiTi-R"/>
                <a:ea typeface="Alibaba-PuHuiTi-R"/>
                <a:cs typeface="Alibaba-PuHuiTi-R"/>
                <a:sym typeface="Alibaba-PuHuiTi-R"/>
              </a:defRPr>
            </a:pPr>
            <a:r>
              <a:rPr sz="1000" dirty="0" err="1">
                <a:latin typeface="+mn-lt"/>
                <a:ea typeface="+mn-ea"/>
              </a:rPr>
              <a:t>中国</a:t>
            </a:r>
            <a:r>
              <a:rPr sz="1000" dirty="0">
                <a:latin typeface="+mn-lt"/>
                <a:ea typeface="+mn-ea"/>
              </a:rPr>
              <a:t> · </a:t>
            </a:r>
            <a:r>
              <a:rPr sz="1000" dirty="0" err="1">
                <a:latin typeface="+mn-lt"/>
                <a:ea typeface="+mn-ea"/>
              </a:rPr>
              <a:t>珠海</a:t>
            </a:r>
            <a:r>
              <a:rPr sz="1000" dirty="0">
                <a:latin typeface="+mn-lt"/>
                <a:ea typeface="+mn-ea"/>
              </a:rPr>
              <a:t> ｜金湾区三灶填机场西路628号国际健康港</a:t>
            </a:r>
            <a:r>
              <a:rPr lang="en-US" altLang="zh-CN" sz="1000" dirty="0">
                <a:latin typeface="+mn-lt"/>
                <a:ea typeface="+mn-ea"/>
              </a:rPr>
              <a:t>12</a:t>
            </a:r>
            <a:r>
              <a:rPr lang="zh-CN" altLang="en-US" sz="1000" dirty="0">
                <a:latin typeface="+mn-lt"/>
                <a:ea typeface="+mn-ea"/>
              </a:rPr>
              <a:t>栋</a:t>
            </a:r>
            <a:endParaRPr sz="1000" dirty="0">
              <a:latin typeface="+mn-lt"/>
              <a:ea typeface="+mn-ea"/>
            </a:endParaRPr>
          </a:p>
        </p:txBody>
      </p:sp>
      <p:sp>
        <p:nvSpPr>
          <p:cNvPr id="17" name="正方形"/>
          <p:cNvSpPr/>
          <p:nvPr/>
        </p:nvSpPr>
        <p:spPr>
          <a:xfrm>
            <a:off x="9687694" y="2223889"/>
            <a:ext cx="978917" cy="978917"/>
          </a:xfrm>
          <a:prstGeom prst="rect">
            <a:avLst/>
          </a:prstGeom>
          <a:solidFill>
            <a:srgbClr val="FFFFFF"/>
          </a:solidFill>
          <a:ln w="12700">
            <a:miter lim="400000"/>
          </a:ln>
          <a:effectLst>
            <a:outerShdw blurRad="38100" dist="23000" dir="5400000" rotWithShape="0">
              <a:srgbClr val="000000">
                <a:alpha val="35000"/>
              </a:srgbClr>
            </a:outerShdw>
          </a:effectLst>
        </p:spPr>
        <p:txBody>
          <a:bodyPr lIns="45719" rIns="45719" anchor="ctr"/>
          <a:lstStyle/>
          <a:p/>
        </p:txBody>
      </p:sp>
      <p:pic>
        <p:nvPicPr>
          <p:cNvPr id="18" name="图像" descr="图像"/>
          <p:cNvPicPr>
            <a:picLocks noChangeAspect="1"/>
          </p:cNvPicPr>
          <p:nvPr/>
        </p:nvPicPr>
        <p:blipFill>
          <a:blip r:embed="rId7"/>
          <a:stretch>
            <a:fillRect/>
          </a:stretch>
        </p:blipFill>
        <p:spPr>
          <a:xfrm>
            <a:off x="9780912" y="2317107"/>
            <a:ext cx="792481" cy="792481"/>
          </a:xfrm>
          <a:prstGeom prst="rect">
            <a:avLst/>
          </a:prstGeom>
          <a:ln w="12700">
            <a:miter lim="4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0_Custom Layout">
    <p:bg>
      <p:bgPr>
        <a:solidFill>
          <a:schemeClr val="bg1"/>
        </a:solidFill>
        <a:effectLst/>
      </p:bgPr>
    </p:bg>
    <p:spTree>
      <p:nvGrpSpPr>
        <p:cNvPr id="1" name=""/>
        <p:cNvGrpSpPr/>
        <p:nvPr/>
      </p:nvGrpSpPr>
      <p:grpSpPr>
        <a:xfrm>
          <a:off x="0" y="0"/>
          <a:ext cx="0" cy="0"/>
          <a:chOff x="0" y="0"/>
          <a:chExt cx="0" cy="0"/>
        </a:xfrm>
      </p:grpSpPr>
      <p:pic>
        <p:nvPicPr>
          <p:cNvPr id="3" name="Picture 6"/>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t="4780" b="1418"/>
          <a:stretch>
            <a:fillRect/>
          </a:stretch>
        </p:blipFill>
        <p:spPr>
          <a:xfrm flipH="1">
            <a:off x="0" y="0"/>
            <a:ext cx="12192000" cy="6858000"/>
          </a:xfrm>
          <a:prstGeom prst="rect">
            <a:avLst/>
          </a:prstGeom>
        </p:spPr>
      </p:pic>
      <p:sp>
        <p:nvSpPr>
          <p:cNvPr id="8" name="Rectangle 7"/>
          <p:cNvSpPr/>
          <p:nvPr/>
        </p:nvSpPr>
        <p:spPr>
          <a:xfrm>
            <a:off x="6155055" y="1316990"/>
            <a:ext cx="5608320" cy="43199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Rectangle 1"/>
          <p:cNvSpPr/>
          <p:nvPr/>
        </p:nvSpPr>
        <p:spPr>
          <a:xfrm>
            <a:off x="4351707" y="909000"/>
            <a:ext cx="7200000" cy="5040000"/>
          </a:xfrm>
          <a:prstGeom prst="rect">
            <a:avLst/>
          </a:prstGeom>
          <a:gradFill>
            <a:gsLst>
              <a:gs pos="0">
                <a:srgbClr val="57B66F"/>
              </a:gs>
              <a:gs pos="100000">
                <a:srgbClr val="009BD9"/>
              </a:gs>
            </a:gsLst>
            <a:lin ang="2700000" scaled="1"/>
          </a:gradFill>
          <a:ln>
            <a:noFill/>
          </a:ln>
          <a:effectLst>
            <a:outerShdw blurRad="127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Title 1"/>
          <p:cNvSpPr>
            <a:spLocks noGrp="1"/>
          </p:cNvSpPr>
          <p:nvPr>
            <p:ph type="title"/>
          </p:nvPr>
        </p:nvSpPr>
        <p:spPr>
          <a:xfrm>
            <a:off x="4711707" y="1249878"/>
            <a:ext cx="6480000" cy="539750"/>
          </a:xfrm>
          <a:prstGeom prst="rect">
            <a:avLst/>
          </a:prstGeom>
        </p:spPr>
        <p:txBody>
          <a:bodyPr anchor="ctr"/>
          <a:lstStyle>
            <a:lvl1pPr algn="ctr">
              <a:defRPr sz="2400" b="1">
                <a:solidFill>
                  <a:schemeClr val="bg1"/>
                </a:solidFill>
              </a:defRPr>
            </a:lvl1pPr>
          </a:lstStyle>
          <a:p>
            <a:r>
              <a:rPr lang="en-GB" altLang="zh-CN"/>
              <a:t>Click to edit Master title style</a:t>
            </a:r>
            <a:endParaRPr lang="en-GB" dirty="0"/>
          </a:p>
        </p:txBody>
      </p:sp>
      <p:sp>
        <p:nvSpPr>
          <p:cNvPr id="5" name="Text Placeholder 4"/>
          <p:cNvSpPr>
            <a:spLocks noGrp="1"/>
          </p:cNvSpPr>
          <p:nvPr>
            <p:ph type="body" sz="quarter" idx="10"/>
          </p:nvPr>
        </p:nvSpPr>
        <p:spPr>
          <a:xfrm>
            <a:off x="4711707" y="2205011"/>
            <a:ext cx="6480000" cy="1619885"/>
          </a:xfrm>
          <a:prstGeom prst="rect">
            <a:avLst/>
          </a:prstGeom>
        </p:spPr>
        <p:txBody>
          <a:bodyPr/>
          <a:lstStyle>
            <a:lvl1pPr algn="ctr">
              <a:lnSpc>
                <a:spcPct val="125000"/>
              </a:lnSpc>
              <a:defRPr sz="2800" b="1">
                <a:solidFill>
                  <a:schemeClr val="bg1"/>
                </a:solidFill>
              </a:defRPr>
            </a:lvl1pPr>
          </a:lstStyle>
          <a:p>
            <a:pPr lvl="0"/>
            <a:r>
              <a:rPr lang="en-GB" altLang="zh-CN"/>
              <a:t>Click to edit Master text styles</a:t>
            </a:r>
            <a:endParaRPr lang="en-GB" altLang="zh-CN"/>
          </a:p>
        </p:txBody>
      </p:sp>
      <p:sp>
        <p:nvSpPr>
          <p:cNvPr id="6" name="Text Placeholder 9"/>
          <p:cNvSpPr>
            <a:spLocks noGrp="1"/>
          </p:cNvSpPr>
          <p:nvPr>
            <p:ph type="body" sz="quarter" idx="11"/>
          </p:nvPr>
        </p:nvSpPr>
        <p:spPr>
          <a:xfrm>
            <a:off x="4711707" y="4352132"/>
            <a:ext cx="6480000" cy="1259840"/>
          </a:xfrm>
          <a:prstGeom prst="rect">
            <a:avLst/>
          </a:prstGeom>
        </p:spPr>
        <p:txBody>
          <a:bodyPr/>
          <a:lstStyle>
            <a:lvl1pPr algn="ctr">
              <a:lnSpc>
                <a:spcPct val="150000"/>
              </a:lnSpc>
              <a:defRPr sz="2400" b="1">
                <a:solidFill>
                  <a:schemeClr val="bg1"/>
                </a:solidFill>
              </a:defRPr>
            </a:lvl1pPr>
          </a:lstStyle>
          <a:p>
            <a:pPr lvl="0"/>
            <a:r>
              <a:rPr lang="en-GB" altLang="zh-CN"/>
              <a:t>Click to edit Master text styles</a:t>
            </a:r>
            <a:endParaRPr lang="en-GB" altLang="zh-CN"/>
          </a:p>
        </p:txBody>
      </p:sp>
      <p:pic>
        <p:nvPicPr>
          <p:cNvPr id="11" name="Graphic 10"/>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0293" y="397448"/>
            <a:ext cx="2449220" cy="648000"/>
          </a:xfrm>
          <a:prstGeom prst="rect">
            <a:avLst/>
          </a:prstGeom>
        </p:spPr>
      </p:pic>
      <p:sp>
        <p:nvSpPr>
          <p:cNvPr id="14" name="TextBox 13"/>
          <p:cNvSpPr txBox="1"/>
          <p:nvPr/>
        </p:nvSpPr>
        <p:spPr>
          <a:xfrm>
            <a:off x="6342363" y="5988376"/>
            <a:ext cx="3218688" cy="336631"/>
          </a:xfrm>
          <a:prstGeom prst="rect">
            <a:avLst/>
          </a:prstGeom>
          <a:noFill/>
        </p:spPr>
        <p:txBody>
          <a:bodyPr wrap="square" rtlCol="0">
            <a:spAutoFit/>
          </a:bodyPr>
          <a:lstStyle/>
          <a:p>
            <a:pPr algn="ctr">
              <a:lnSpc>
                <a:spcPct val="125000"/>
              </a:lnSpc>
            </a:pPr>
            <a:r>
              <a:rPr lang="zh-CN" altLang="en-US" sz="1400" b="1" dirty="0">
                <a:solidFill>
                  <a:schemeClr val="tx2"/>
                </a:solidFill>
              </a:rPr>
              <a:t>绿  色  科  技  成  就  健  康  生  活</a:t>
            </a:r>
            <a:endParaRPr lang="zh-CN" altLang="en-US" sz="1400" b="1" dirty="0">
              <a:solidFill>
                <a:schemeClr val="tx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pic>
        <p:nvPicPr>
          <p:cNvPr id="8" name="PPT -03.png" descr="PPT -03.png"/>
          <p:cNvPicPr>
            <a:picLocks noChangeAspect="1"/>
          </p:cNvPicPr>
          <p:nvPr/>
        </p:nvPicPr>
        <p:blipFill>
          <a:blip r:embed="rId2"/>
          <a:stretch>
            <a:fillRect/>
          </a:stretch>
        </p:blipFill>
        <p:spPr>
          <a:xfrm>
            <a:off x="0" y="685"/>
            <a:ext cx="12192000" cy="6856630"/>
          </a:xfrm>
          <a:prstGeom prst="rect">
            <a:avLst/>
          </a:prstGeom>
          <a:ln w="12700">
            <a:miter lim="400000"/>
            <a:headEnd/>
            <a:tailEnd/>
          </a:ln>
        </p:spPr>
      </p:pic>
      <p:sp>
        <p:nvSpPr>
          <p:cNvPr id="21" name="Text Placeholder 27"/>
          <p:cNvSpPr>
            <a:spLocks noGrp="1"/>
          </p:cNvSpPr>
          <p:nvPr>
            <p:ph type="body" sz="quarter" idx="10"/>
          </p:nvPr>
        </p:nvSpPr>
        <p:spPr>
          <a:xfrm>
            <a:off x="4372864" y="1411941"/>
            <a:ext cx="7200000" cy="4764706"/>
          </a:xfrm>
          <a:prstGeom prst="rect">
            <a:avLst/>
          </a:prstGeom>
          <a:solidFill>
            <a:schemeClr val="bg2">
              <a:alpha val="75000"/>
            </a:schemeClr>
          </a:solidFill>
        </p:spPr>
        <p:txBody>
          <a:bodyPr/>
          <a:lstStyle>
            <a:lvl1pPr marL="457200" indent="-457200" algn="just">
              <a:lnSpc>
                <a:spcPct val="200000"/>
              </a:lnSpc>
              <a:buClr>
                <a:schemeClr val="tx2"/>
              </a:buClr>
              <a:buFont typeface="Wingdings" panose="05000000000000000000" pitchFamily="2" charset="2"/>
              <a:buChar char="n"/>
              <a:defRPr sz="2800">
                <a:solidFill>
                  <a:schemeClr val="accent1"/>
                </a:solidFill>
                <a:latin typeface="Arial" panose="020B0604020202020204" pitchFamily="34" charset="0"/>
                <a:cs typeface="Arial" panose="020B0604020202020204" pitchFamily="34" charset="0"/>
              </a:defRPr>
            </a:lvl1pPr>
            <a:lvl2pPr marL="0" indent="-252095" algn="just">
              <a:lnSpc>
                <a:spcPct val="125000"/>
              </a:lnSpc>
              <a:buFont typeface="Wingdings" panose="05000000000000000000" pitchFamily="2" charset="2"/>
              <a:buChar char="§"/>
              <a:defRPr sz="1590">
                <a:latin typeface="Arial" panose="020B0604020202020204" pitchFamily="34" charset="0"/>
                <a:cs typeface="Arial" panose="020B0604020202020204" pitchFamily="34" charset="0"/>
              </a:defRPr>
            </a:lvl2pPr>
            <a:lvl3pPr marL="762635" indent="-252095" algn="just">
              <a:lnSpc>
                <a:spcPct val="125000"/>
              </a:lnSpc>
              <a:buClr>
                <a:srgbClr val="0070C0"/>
              </a:buClr>
              <a:buFont typeface="Courier New" panose="02070309020205020404" pitchFamily="49" charset="0"/>
              <a:buChar char="o"/>
              <a:defRPr sz="2120">
                <a:latin typeface="Arial" panose="020B0604020202020204" pitchFamily="34" charset="0"/>
                <a:cs typeface="Arial" panose="020B0604020202020204" pitchFamily="34" charset="0"/>
              </a:defRPr>
            </a:lvl3pPr>
            <a:lvl4pPr marL="953135" indent="-252095" algn="just">
              <a:lnSpc>
                <a:spcPct val="125000"/>
              </a:lnSpc>
              <a:buClr>
                <a:srgbClr val="0070C0"/>
              </a:buClr>
              <a:buFont typeface="Arial" panose="020B0604020202020204" pitchFamily="34" charset="0"/>
              <a:buChar char="–"/>
              <a:defRPr sz="2120">
                <a:latin typeface="Arial" panose="020B0604020202020204" pitchFamily="34" charset="0"/>
                <a:cs typeface="Arial" panose="020B0604020202020204" pitchFamily="34" charset="0"/>
              </a:defRPr>
            </a:lvl4pPr>
            <a:lvl5pPr marL="0" indent="-252095" algn="just">
              <a:lnSpc>
                <a:spcPct val="125000"/>
              </a:lnSpc>
              <a:buFont typeface="Wingdings" panose="05000000000000000000" pitchFamily="2" charset="2"/>
              <a:buChar char="§"/>
              <a:defRPr sz="1590">
                <a:latin typeface="Arial" panose="020B0604020202020204" pitchFamily="34" charset="0"/>
                <a:cs typeface="Arial" panose="020B0604020202020204" pitchFamily="34" charset="0"/>
              </a:defRPr>
            </a:lvl5pPr>
            <a:lvl6pPr marL="508000" indent="-252095">
              <a:buClr>
                <a:srgbClr val="0070C0"/>
              </a:buClr>
              <a:buFont typeface="Arial" panose="020B0604020202020204" pitchFamily="34" charset="0"/>
              <a:buChar char="•"/>
              <a:defRPr sz="2120"/>
            </a:lvl6pPr>
          </a:lstStyle>
          <a:p>
            <a:pPr lvl="0"/>
            <a:r>
              <a:rPr lang="en-GB" altLang="zh-CN"/>
              <a:t>Click to edit Master text styles</a:t>
            </a:r>
            <a:endParaRPr lang="en-GB" altLang="zh-CN"/>
          </a:p>
        </p:txBody>
      </p:sp>
      <p:sp>
        <p:nvSpPr>
          <p:cNvPr id="6" name="Title 1"/>
          <p:cNvSpPr>
            <a:spLocks noGrp="1"/>
          </p:cNvSpPr>
          <p:nvPr>
            <p:ph type="title"/>
          </p:nvPr>
        </p:nvSpPr>
        <p:spPr>
          <a:xfrm>
            <a:off x="4372864" y="527713"/>
            <a:ext cx="7200000" cy="657640"/>
          </a:xfrm>
          <a:prstGeom prst="rect">
            <a:avLst/>
          </a:prstGeom>
          <a:solidFill>
            <a:schemeClr val="bg2">
              <a:alpha val="75000"/>
            </a:schemeClr>
          </a:solidFill>
        </p:spPr>
        <p:txBody>
          <a:bodyPr anchor="ctr"/>
          <a:lstStyle>
            <a:lvl1pPr algn="l">
              <a:defRPr sz="2800" b="1">
                <a:solidFill>
                  <a:schemeClr val="accent1"/>
                </a:solidFill>
              </a:defRPr>
            </a:lvl1pPr>
          </a:lstStyle>
          <a:p>
            <a:r>
              <a:rPr lang="en-GB" altLang="zh-CN"/>
              <a:t>Click to edit Master title style</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03225" eaLnBrk="1" hangingPunct="1">
        <a:defRPr>
          <a:latin typeface="+mn-lt"/>
          <a:ea typeface="+mn-ea"/>
          <a:cs typeface="+mn-cs"/>
        </a:defRPr>
      </a:lvl2pPr>
      <a:lvl3pPr marL="807085" eaLnBrk="1" hangingPunct="1">
        <a:defRPr>
          <a:latin typeface="+mn-lt"/>
          <a:ea typeface="+mn-ea"/>
          <a:cs typeface="+mn-cs"/>
        </a:defRPr>
      </a:lvl3pPr>
      <a:lvl4pPr marL="1210310" eaLnBrk="1" hangingPunct="1">
        <a:defRPr>
          <a:latin typeface="+mn-lt"/>
          <a:ea typeface="+mn-ea"/>
          <a:cs typeface="+mn-cs"/>
        </a:defRPr>
      </a:lvl4pPr>
      <a:lvl5pPr marL="1613535" eaLnBrk="1" hangingPunct="1">
        <a:defRPr>
          <a:latin typeface="+mn-lt"/>
          <a:ea typeface="+mn-ea"/>
          <a:cs typeface="+mn-cs"/>
        </a:defRPr>
      </a:lvl5pPr>
      <a:lvl6pPr marL="2017395" eaLnBrk="1" hangingPunct="1">
        <a:defRPr>
          <a:latin typeface="+mn-lt"/>
          <a:ea typeface="+mn-ea"/>
          <a:cs typeface="+mn-cs"/>
        </a:defRPr>
      </a:lvl6pPr>
      <a:lvl7pPr marL="2420620" eaLnBrk="1" hangingPunct="1">
        <a:defRPr>
          <a:latin typeface="+mn-lt"/>
          <a:ea typeface="+mn-ea"/>
          <a:cs typeface="+mn-cs"/>
        </a:defRPr>
      </a:lvl7pPr>
      <a:lvl8pPr marL="2823845" eaLnBrk="1" hangingPunct="1">
        <a:defRPr>
          <a:latin typeface="+mn-lt"/>
          <a:ea typeface="+mn-ea"/>
          <a:cs typeface="+mn-cs"/>
        </a:defRPr>
      </a:lvl8pPr>
      <a:lvl9pPr marL="3227705" eaLnBrk="1" hangingPunct="1">
        <a:defRPr>
          <a:latin typeface="+mn-lt"/>
          <a:ea typeface="+mn-ea"/>
          <a:cs typeface="+mn-cs"/>
        </a:defRPr>
      </a:lvl9pPr>
    </p:bodyStyle>
    <p:otherStyle>
      <a:lvl1pPr marL="0" eaLnBrk="1" hangingPunct="1">
        <a:defRPr>
          <a:latin typeface="+mn-lt"/>
          <a:ea typeface="+mn-ea"/>
          <a:cs typeface="+mn-cs"/>
        </a:defRPr>
      </a:lvl1pPr>
      <a:lvl2pPr marL="403225" eaLnBrk="1" hangingPunct="1">
        <a:defRPr>
          <a:latin typeface="+mn-lt"/>
          <a:ea typeface="+mn-ea"/>
          <a:cs typeface="+mn-cs"/>
        </a:defRPr>
      </a:lvl2pPr>
      <a:lvl3pPr marL="807085" eaLnBrk="1" hangingPunct="1">
        <a:defRPr>
          <a:latin typeface="+mn-lt"/>
          <a:ea typeface="+mn-ea"/>
          <a:cs typeface="+mn-cs"/>
        </a:defRPr>
      </a:lvl3pPr>
      <a:lvl4pPr marL="1210310" eaLnBrk="1" hangingPunct="1">
        <a:defRPr>
          <a:latin typeface="+mn-lt"/>
          <a:ea typeface="+mn-ea"/>
          <a:cs typeface="+mn-cs"/>
        </a:defRPr>
      </a:lvl4pPr>
      <a:lvl5pPr marL="1613535" eaLnBrk="1" hangingPunct="1">
        <a:defRPr>
          <a:latin typeface="+mn-lt"/>
          <a:ea typeface="+mn-ea"/>
          <a:cs typeface="+mn-cs"/>
        </a:defRPr>
      </a:lvl5pPr>
      <a:lvl6pPr marL="2017395" eaLnBrk="1" hangingPunct="1">
        <a:defRPr>
          <a:latin typeface="+mn-lt"/>
          <a:ea typeface="+mn-ea"/>
          <a:cs typeface="+mn-cs"/>
        </a:defRPr>
      </a:lvl6pPr>
      <a:lvl7pPr marL="2420620" eaLnBrk="1" hangingPunct="1">
        <a:defRPr>
          <a:latin typeface="+mn-lt"/>
          <a:ea typeface="+mn-ea"/>
          <a:cs typeface="+mn-cs"/>
        </a:defRPr>
      </a:lvl7pPr>
      <a:lvl8pPr marL="2823845" eaLnBrk="1" hangingPunct="1">
        <a:defRPr>
          <a:latin typeface="+mn-lt"/>
          <a:ea typeface="+mn-ea"/>
          <a:cs typeface="+mn-cs"/>
        </a:defRPr>
      </a:lvl8pPr>
      <a:lvl9pPr marL="3227705" eaLnBrk="1" hangingPunct="1">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Lst>
  <p:hf hdr="0" ftr="0" dt="0"/>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03225" eaLnBrk="1" hangingPunct="1">
        <a:defRPr>
          <a:latin typeface="+mn-lt"/>
          <a:ea typeface="+mn-ea"/>
          <a:cs typeface="+mn-cs"/>
        </a:defRPr>
      </a:lvl2pPr>
      <a:lvl3pPr marL="807085" eaLnBrk="1" hangingPunct="1">
        <a:defRPr>
          <a:latin typeface="+mn-lt"/>
          <a:ea typeface="+mn-ea"/>
          <a:cs typeface="+mn-cs"/>
        </a:defRPr>
      </a:lvl3pPr>
      <a:lvl4pPr marL="1210310" eaLnBrk="1" hangingPunct="1">
        <a:defRPr>
          <a:latin typeface="+mn-lt"/>
          <a:ea typeface="+mn-ea"/>
          <a:cs typeface="+mn-cs"/>
        </a:defRPr>
      </a:lvl4pPr>
      <a:lvl5pPr marL="1613535" eaLnBrk="1" hangingPunct="1">
        <a:defRPr>
          <a:latin typeface="+mn-lt"/>
          <a:ea typeface="+mn-ea"/>
          <a:cs typeface="+mn-cs"/>
        </a:defRPr>
      </a:lvl5pPr>
      <a:lvl6pPr marL="2017395" eaLnBrk="1" hangingPunct="1">
        <a:defRPr>
          <a:latin typeface="+mn-lt"/>
          <a:ea typeface="+mn-ea"/>
          <a:cs typeface="+mn-cs"/>
        </a:defRPr>
      </a:lvl6pPr>
      <a:lvl7pPr marL="2420620" eaLnBrk="1" hangingPunct="1">
        <a:defRPr>
          <a:latin typeface="+mn-lt"/>
          <a:ea typeface="+mn-ea"/>
          <a:cs typeface="+mn-cs"/>
        </a:defRPr>
      </a:lvl7pPr>
      <a:lvl8pPr marL="2823845" eaLnBrk="1" hangingPunct="1">
        <a:defRPr>
          <a:latin typeface="+mn-lt"/>
          <a:ea typeface="+mn-ea"/>
          <a:cs typeface="+mn-cs"/>
        </a:defRPr>
      </a:lvl8pPr>
      <a:lvl9pPr marL="3227705" eaLnBrk="1" hangingPunct="1">
        <a:defRPr>
          <a:latin typeface="+mn-lt"/>
          <a:ea typeface="+mn-ea"/>
          <a:cs typeface="+mn-cs"/>
        </a:defRPr>
      </a:lvl9pPr>
    </p:bodyStyle>
    <p:otherStyle>
      <a:lvl1pPr marL="0" eaLnBrk="1" hangingPunct="1">
        <a:defRPr>
          <a:latin typeface="+mn-lt"/>
          <a:ea typeface="+mn-ea"/>
          <a:cs typeface="+mn-cs"/>
        </a:defRPr>
      </a:lvl1pPr>
      <a:lvl2pPr marL="403225" eaLnBrk="1" hangingPunct="1">
        <a:defRPr>
          <a:latin typeface="+mn-lt"/>
          <a:ea typeface="+mn-ea"/>
          <a:cs typeface="+mn-cs"/>
        </a:defRPr>
      </a:lvl2pPr>
      <a:lvl3pPr marL="807085" eaLnBrk="1" hangingPunct="1">
        <a:defRPr>
          <a:latin typeface="+mn-lt"/>
          <a:ea typeface="+mn-ea"/>
          <a:cs typeface="+mn-cs"/>
        </a:defRPr>
      </a:lvl3pPr>
      <a:lvl4pPr marL="1210310" eaLnBrk="1" hangingPunct="1">
        <a:defRPr>
          <a:latin typeface="+mn-lt"/>
          <a:ea typeface="+mn-ea"/>
          <a:cs typeface="+mn-cs"/>
        </a:defRPr>
      </a:lvl4pPr>
      <a:lvl5pPr marL="1613535" eaLnBrk="1" hangingPunct="1">
        <a:defRPr>
          <a:latin typeface="+mn-lt"/>
          <a:ea typeface="+mn-ea"/>
          <a:cs typeface="+mn-cs"/>
        </a:defRPr>
      </a:lvl5pPr>
      <a:lvl6pPr marL="2017395" eaLnBrk="1" hangingPunct="1">
        <a:defRPr>
          <a:latin typeface="+mn-lt"/>
          <a:ea typeface="+mn-ea"/>
          <a:cs typeface="+mn-cs"/>
        </a:defRPr>
      </a:lvl6pPr>
      <a:lvl7pPr marL="2420620" eaLnBrk="1" hangingPunct="1">
        <a:defRPr>
          <a:latin typeface="+mn-lt"/>
          <a:ea typeface="+mn-ea"/>
          <a:cs typeface="+mn-cs"/>
        </a:defRPr>
      </a:lvl7pPr>
      <a:lvl8pPr marL="2823845" eaLnBrk="1" hangingPunct="1">
        <a:defRPr>
          <a:latin typeface="+mn-lt"/>
          <a:ea typeface="+mn-ea"/>
          <a:cs typeface="+mn-cs"/>
        </a:defRPr>
      </a:lvl8pPr>
      <a:lvl9pPr marL="3227705"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3.png"/><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4.png"/><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5.png"/><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7.png"/><Relationship Id="rId3" Type="http://schemas.openxmlformats.org/officeDocument/2006/relationships/tags" Target="../tags/tag13.xml"/><Relationship Id="rId2" Type="http://schemas.openxmlformats.org/officeDocument/2006/relationships/image" Target="../media/image16.png"/><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8.png"/><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4.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2.png"/><Relationship Id="rId2" Type="http://schemas.openxmlformats.org/officeDocument/2006/relationships/tags" Target="../tags/tag6.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9775" y="1249680"/>
            <a:ext cx="6759575" cy="539750"/>
          </a:xfrm>
        </p:spPr>
        <p:txBody>
          <a:bodyPr/>
          <a:lstStyle/>
          <a:p>
            <a:r>
              <a:rPr lang="zh-CN" altLang="en-US"/>
              <a:t>“R-ESCS”瑞德林</a:t>
            </a:r>
            <a:r>
              <a:rPr lang="en-US" altLang="zh-CN"/>
              <a:t> </a:t>
            </a:r>
            <a:r>
              <a:rPr lang="zh-CN" altLang="en-US"/>
              <a:t>-</a:t>
            </a:r>
            <a:r>
              <a:rPr lang="en-US" altLang="zh-CN"/>
              <a:t> </a:t>
            </a:r>
            <a:r>
              <a:rPr lang="zh-CN" altLang="en-US"/>
              <a:t>酶相似性比对系统（</a:t>
            </a:r>
            <a:r>
              <a:rPr lang="en-US" altLang="zh-CN"/>
              <a:t>SSNs</a:t>
            </a:r>
            <a:r>
              <a:rPr lang="zh-CN" altLang="en-US"/>
              <a:t>）</a:t>
            </a:r>
            <a:endParaRPr lang="zh-CN" altLang="en-US"/>
          </a:p>
        </p:txBody>
      </p:sp>
      <p:sp>
        <p:nvSpPr>
          <p:cNvPr id="3" name="Text Placeholder 2"/>
          <p:cNvSpPr>
            <a:spLocks noGrp="1"/>
          </p:cNvSpPr>
          <p:nvPr>
            <p:ph type="body" sz="quarter" idx="10"/>
          </p:nvPr>
        </p:nvSpPr>
        <p:spPr/>
        <p:txBody>
          <a:bodyPr/>
          <a:lstStyle/>
          <a:p>
            <a:r>
              <a:rPr lang="zh-CN" altLang="en-US"/>
              <a:t>第二期系统概要设计</a:t>
            </a:r>
            <a:r>
              <a:rPr lang="en-US" altLang="zh-CN"/>
              <a:t>v2.0</a:t>
            </a:r>
            <a:endParaRPr lang="en-US" altLang="zh-CN"/>
          </a:p>
        </p:txBody>
      </p:sp>
      <p:sp>
        <p:nvSpPr>
          <p:cNvPr id="4" name="Text Placeholder 3"/>
          <p:cNvSpPr>
            <a:spLocks noGrp="1"/>
          </p:cNvSpPr>
          <p:nvPr>
            <p:ph type="body" sz="quarter" idx="11"/>
          </p:nvPr>
        </p:nvSpPr>
        <p:spPr/>
        <p:txBody>
          <a:bodyPr/>
          <a:lstStyle/>
          <a:p>
            <a:r>
              <a:rPr lang="zh-CN" altLang="en-US"/>
              <a:t>陈泽宇</a:t>
            </a:r>
            <a:endParaRPr lang="zh-CN" altLang="en-US"/>
          </a:p>
          <a:p>
            <a:r>
              <a:rPr lang="en-US" altLang="zh-CN"/>
              <a:t>20240222</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a:spLocks noGrp="1"/>
          </p:cNvSpPr>
          <p:nvPr>
            <p:ph type="body" sz="quarter" idx="11"/>
          </p:nvPr>
        </p:nvSpPr>
        <p:spPr/>
        <p:txBody>
          <a:bodyPr/>
          <a:p>
            <a:endParaRPr lang="zh-CN" altLang="en-US"/>
          </a:p>
        </p:txBody>
      </p:sp>
      <p:sp>
        <p:nvSpPr>
          <p:cNvPr id="6" name="标题 5"/>
          <p:cNvSpPr>
            <a:spLocks noGrp="1"/>
          </p:cNvSpPr>
          <p:nvPr>
            <p:ph type="title"/>
          </p:nvPr>
        </p:nvSpPr>
        <p:spPr/>
        <p:txBody>
          <a:bodyPr/>
          <a:p>
            <a:r>
              <a:rPr lang="en-US" altLang="zh-CN"/>
              <a:t>MongoDB</a:t>
            </a:r>
            <a:r>
              <a:rPr lang="zh-CN" altLang="en-US"/>
              <a:t>，机械硬盘</a:t>
            </a:r>
            <a:r>
              <a:rPr lang="en-US" altLang="zh-CN"/>
              <a:t> vs </a:t>
            </a:r>
            <a:r>
              <a:rPr lang="zh-CN" altLang="en-US"/>
              <a:t>固态硬盘</a:t>
            </a:r>
            <a:r>
              <a:rPr lang="en-US" altLang="zh-CN"/>
              <a:t> </a:t>
            </a:r>
            <a:r>
              <a:rPr lang="zh-CN" altLang="en-US"/>
              <a:t>（</a:t>
            </a:r>
            <a:r>
              <a:rPr lang="en-US" altLang="zh-CN"/>
              <a:t>Family ID</a:t>
            </a:r>
            <a:r>
              <a:rPr lang="zh-CN" altLang="en-US"/>
              <a:t>）</a:t>
            </a:r>
            <a:endParaRPr lang="zh-CN" altLang="en-US"/>
          </a:p>
        </p:txBody>
      </p:sp>
      <p:sp>
        <p:nvSpPr>
          <p:cNvPr id="7" name="文本占位符 6"/>
          <p:cNvSpPr>
            <a:spLocks noGrp="1"/>
          </p:cNvSpPr>
          <p:nvPr>
            <p:ph type="body" sz="quarter" idx="10"/>
          </p:nvPr>
        </p:nvSpPr>
        <p:spPr>
          <a:xfrm>
            <a:off x="339725" y="674370"/>
            <a:ext cx="11520170" cy="1028065"/>
          </a:xfrm>
        </p:spPr>
        <p:txBody>
          <a:bodyPr/>
          <a:p>
            <a:r>
              <a:rPr lang="zh-CN" altLang="en-US"/>
              <a:t>按</a:t>
            </a:r>
            <a:r>
              <a:rPr lang="en-US" altLang="zh-CN"/>
              <a:t> F</a:t>
            </a:r>
            <a:r>
              <a:rPr lang="zh-CN" altLang="en-US"/>
              <a:t>amily </a:t>
            </a:r>
            <a:r>
              <a:rPr lang="en-US" altLang="zh-CN"/>
              <a:t>ID </a:t>
            </a:r>
            <a:r>
              <a:rPr lang="zh-CN" altLang="en-US"/>
              <a:t>查询：</a:t>
            </a:r>
            <a:endParaRPr lang="zh-CN" altLang="en-US"/>
          </a:p>
          <a:p>
            <a:pPr lvl="2"/>
            <a:r>
              <a:rPr lang="zh-CN" altLang="en-US" sz="1800"/>
              <a:t>在未命中缓存的情况下，固态比机械快</a:t>
            </a:r>
            <a:r>
              <a:rPr lang="en-US" altLang="zh-CN" sz="1800"/>
              <a:t> </a:t>
            </a:r>
            <a:r>
              <a:rPr lang="zh-CN" altLang="en-US" sz="1800"/>
              <a:t>6~8</a:t>
            </a:r>
            <a:r>
              <a:rPr lang="en-US" altLang="zh-CN" sz="1800"/>
              <a:t> </a:t>
            </a:r>
            <a:r>
              <a:rPr lang="zh-CN" altLang="en-US" sz="1800"/>
              <a:t>倍；命中缓存的情况下平均比固体比机械快</a:t>
            </a:r>
            <a:r>
              <a:rPr lang="en-US" altLang="zh-CN" sz="1800"/>
              <a:t> </a:t>
            </a:r>
            <a:r>
              <a:rPr lang="zh-CN" altLang="en-US" sz="1800"/>
              <a:t>38.9%</a:t>
            </a:r>
            <a:endParaRPr lang="zh-CN" altLang="en-US"/>
          </a:p>
          <a:p>
            <a:pPr indent="0">
              <a:buNone/>
            </a:pPr>
            <a:endParaRPr lang="zh-CN" altLang="en-US"/>
          </a:p>
          <a:p>
            <a:pPr indent="0">
              <a:buNone/>
            </a:pPr>
            <a:endParaRPr lang="zh-CN" altLang="en-US"/>
          </a:p>
        </p:txBody>
      </p:sp>
      <p:graphicFrame>
        <p:nvGraphicFramePr>
          <p:cNvPr id="2" name="表格 1"/>
          <p:cNvGraphicFramePr/>
          <p:nvPr>
            <p:custDataLst>
              <p:tags r:id="rId1"/>
            </p:custDataLst>
          </p:nvPr>
        </p:nvGraphicFramePr>
        <p:xfrm>
          <a:off x="341630" y="1702435"/>
          <a:ext cx="11518265" cy="3627120"/>
        </p:xfrm>
        <a:graphic>
          <a:graphicData uri="http://schemas.openxmlformats.org/drawingml/2006/table">
            <a:tbl>
              <a:tblPr/>
              <a:tblGrid>
                <a:gridCol w="1917700"/>
                <a:gridCol w="2855595"/>
                <a:gridCol w="1967230"/>
                <a:gridCol w="1947545"/>
                <a:gridCol w="1257300"/>
                <a:gridCol w="1572895"/>
              </a:tblGrid>
              <a:tr h="156210">
                <a:tc>
                  <a:txBody>
                    <a:bodyPr/>
                    <a:p>
                      <a:pPr indent="0" algn="l">
                        <a:buNone/>
                      </a:pPr>
                      <a:r>
                        <a:rPr lang="en-US" sz="1800" b="1">
                          <a:latin typeface="宋体" panose="02010600030101010101" pitchFamily="2" charset="-122"/>
                          <a:ea typeface="宋体" panose="02010600030101010101" pitchFamily="2" charset="-122"/>
                          <a:cs typeface="宋体" panose="02010600030101010101" pitchFamily="2" charset="-122"/>
                        </a:rPr>
                        <a:t>Family ID</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1">
                          <a:latin typeface="宋体" panose="02010600030101010101" pitchFamily="2" charset="-122"/>
                          <a:ea typeface="宋体" panose="02010600030101010101" pitchFamily="2" charset="-122"/>
                          <a:cs typeface="宋体" panose="02010600030101010101" pitchFamily="2" charset="-122"/>
                        </a:rPr>
                        <a:t>Taxonomy</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zh-CN" altLang="en-US" sz="1800" b="1">
                          <a:latin typeface="宋体" panose="02010600030101010101" pitchFamily="2" charset="-122"/>
                          <a:ea typeface="宋体" panose="02010600030101010101" pitchFamily="2" charset="-122"/>
                          <a:cs typeface="宋体" panose="02010600030101010101" pitchFamily="2" charset="-122"/>
                        </a:rPr>
                        <a:t>固态</a:t>
                      </a:r>
                      <a:r>
                        <a:rPr lang="zh-CN" altLang="en-US" sz="1800" b="1">
                          <a:latin typeface="宋体" panose="02010600030101010101" pitchFamily="2" charset="-122"/>
                          <a:ea typeface="宋体" panose="02010600030101010101" pitchFamily="2" charset="-122"/>
                          <a:cs typeface="宋体" panose="02010600030101010101" pitchFamily="2" charset="-122"/>
                        </a:rPr>
                        <a:t>硬盘耗时</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1">
                          <a:latin typeface="宋体" panose="02010600030101010101" pitchFamily="2" charset="-122"/>
                          <a:ea typeface="宋体" panose="02010600030101010101" pitchFamily="2" charset="-122"/>
                          <a:cs typeface="宋体" panose="02010600030101010101" pitchFamily="2" charset="-122"/>
                        </a:rPr>
                        <a:t>机械硬盘</a:t>
                      </a:r>
                      <a:r>
                        <a:rPr lang="zh-CN" altLang="en-US" sz="1800" b="1">
                          <a:latin typeface="宋体" panose="02010600030101010101" pitchFamily="2" charset="-122"/>
                          <a:ea typeface="宋体" panose="02010600030101010101" pitchFamily="2" charset="-122"/>
                          <a:cs typeface="宋体" panose="02010600030101010101" pitchFamily="2" charset="-122"/>
                        </a:rPr>
                        <a:t>耗时</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1">
                          <a:latin typeface="宋体" panose="02010600030101010101" pitchFamily="2" charset="-122"/>
                          <a:ea typeface="宋体" panose="02010600030101010101" pitchFamily="2" charset="-122"/>
                          <a:cs typeface="宋体" panose="02010600030101010101" pitchFamily="2" charset="-122"/>
                        </a:rPr>
                        <a:t>length</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1">
                          <a:latin typeface="宋体" panose="02010600030101010101" pitchFamily="2" charset="-122"/>
                          <a:ea typeface="宋体" panose="02010600030101010101" pitchFamily="2" charset="-122"/>
                          <a:cs typeface="宋体" panose="02010600030101010101" pitchFamily="2" charset="-122"/>
                        </a:rPr>
                        <a:t>机械:固态</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6210">
                <a:tc rowSpan="4">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IPR000706 (35k)</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Bacteria (2)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00:13.082155</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a:noFill/>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01:58.063504</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30,112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a:noFill/>
                    </a:lnB>
                    <a:lnTlToBr>
                      <a:noFill/>
                    </a:lnTlToBr>
                    <a:lnBlToTr>
                      <a:noFill/>
                    </a:lnBlToTr>
                    <a:noFill/>
                  </a:tcPr>
                </a:tc>
                <a:tc>
                  <a:txBody>
                    <a:bodyPr/>
                    <a:p>
                      <a:pPr indent="0" algn="l">
                        <a:buNone/>
                      </a:pPr>
                      <a:r>
                        <a:rPr lang="en-US" sz="1800" b="1">
                          <a:solidFill>
                            <a:srgbClr val="00B050"/>
                          </a:solidFill>
                          <a:latin typeface="宋体" panose="02010600030101010101" pitchFamily="2" charset="-122"/>
                          <a:ea typeface="宋体" panose="02010600030101010101" pitchFamily="2" charset="-122"/>
                          <a:cs typeface="宋体" panose="02010600030101010101" pitchFamily="2" charset="-122"/>
                        </a:rPr>
                        <a:t>9.02</a:t>
                      </a:r>
                      <a:endParaRPr lang="en-US" altLang="en-US" sz="1800" b="1">
                        <a:solidFill>
                          <a:srgbClr val="00B05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621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Viruses (10239)</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00:04.922415</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a:noFill/>
                    </a:lnT>
                    <a:lnB>
                      <a:noFill/>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00:08.326093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a:noFill/>
                    </a:lnT>
                    <a:lnB>
                      <a:noFill/>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1.69</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621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Bacteria, Viruses</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00:00.509261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a:noFill/>
                    </a:lnT>
                    <a:lnB>
                      <a:noFill/>
                    </a:lnB>
                    <a:lnTlToBr>
                      <a:noFill/>
                    </a:lnTlToBr>
                    <a:lnBlToTr>
                      <a:noFill/>
                    </a:lnBlToTr>
                    <a:noFill/>
                  </a:tcPr>
                </a:tc>
                <a:tc>
                  <a:txBody>
                    <a:bodyPr/>
                    <a:p>
                      <a:pPr algn="l">
                        <a:buClrTx/>
                        <a:buSzTx/>
                        <a:buFontTx/>
                        <a:buNone/>
                      </a:pPr>
                      <a:r>
                        <a:rPr lang="en-US" sz="1800" b="0">
                          <a:latin typeface="宋体" panose="02010600030101010101" pitchFamily="2" charset="-122"/>
                          <a:ea typeface="宋体" panose="02010600030101010101" pitchFamily="2" charset="-122"/>
                          <a:cs typeface="宋体" panose="02010600030101010101" pitchFamily="2" charset="-122"/>
                        </a:rPr>
                        <a:t>00:00.791105</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a:noFill/>
                    </a:lnT>
                    <a:lnB>
                      <a:noFill/>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1.55</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00:00.728398</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00:00.871861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800" b="0">
                          <a:latin typeface="宋体" panose="02010600030101010101" pitchFamily="2" charset="-122"/>
                          <a:ea typeface="宋体" panose="02010600030101010101" pitchFamily="2" charset="-122"/>
                          <a:cs typeface="宋体" panose="02010600030101010101" pitchFamily="2" charset="-122"/>
                        </a:rPr>
                        <a:t>34,184</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1.20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rowSpan="4">
                  <a:txBody>
                    <a:bodyPr/>
                    <a:p>
                      <a:pPr algn="l">
                        <a:buClrTx/>
                        <a:buSzTx/>
                        <a:buFontTx/>
                        <a:buNone/>
                      </a:pPr>
                      <a:r>
                        <a:rPr lang="en-US" sz="1800" b="0">
                          <a:latin typeface="宋体" panose="02010600030101010101" pitchFamily="2" charset="-122"/>
                          <a:ea typeface="宋体" panose="02010600030101010101" pitchFamily="2" charset="-122"/>
                          <a:cs typeface="宋体" panose="02010600030101010101" pitchFamily="2" charset="-122"/>
                        </a:rPr>
                        <a:t>PF02774 (85k)</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Bacteria</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solidFill>
                            <a:srgbClr val="C00000"/>
                          </a:solidFill>
                          <a:latin typeface="宋体" panose="02010600030101010101" pitchFamily="2" charset="-122"/>
                          <a:ea typeface="宋体" panose="02010600030101010101" pitchFamily="2" charset="-122"/>
                          <a:cs typeface="宋体" panose="02010600030101010101" pitchFamily="2" charset="-122"/>
                        </a:rPr>
                        <a:t>00:22.506845</a:t>
                      </a:r>
                      <a:endParaRPr lang="en-US" altLang="en-US" sz="18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solidFill>
                            <a:srgbClr val="C00000"/>
                          </a:solidFill>
                          <a:latin typeface="宋体" panose="02010600030101010101" pitchFamily="2" charset="-122"/>
                          <a:ea typeface="宋体" panose="02010600030101010101" pitchFamily="2" charset="-122"/>
                          <a:cs typeface="宋体" panose="02010600030101010101" pitchFamily="2" charset="-122"/>
                        </a:rPr>
                        <a:t>02:44.424877</a:t>
                      </a:r>
                      <a:endParaRPr lang="en-US" altLang="en-US" sz="18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a:noFill/>
                    </a:lnB>
                    <a:lnTlToBr>
                      <a:noFill/>
                    </a:lnTlToBr>
                    <a:lnBlToTr>
                      <a:noFill/>
                    </a:lnBlToTr>
                    <a:noFill/>
                  </a:tcPr>
                </a:tc>
                <a:tc>
                  <a:txBody>
                    <a:bodyPr/>
                    <a:p>
                      <a:pPr algn="l">
                        <a:buClrTx/>
                        <a:buSzTx/>
                        <a:buFontTx/>
                        <a:buNone/>
                      </a:pPr>
                      <a:r>
                        <a:rPr lang="en-US" sz="1800" b="0">
                          <a:latin typeface="宋体" panose="02010600030101010101" pitchFamily="2" charset="-122"/>
                          <a:ea typeface="宋体" panose="02010600030101010101" pitchFamily="2" charset="-122"/>
                          <a:cs typeface="宋体" panose="02010600030101010101" pitchFamily="2" charset="-122"/>
                        </a:rPr>
                        <a:t>75,114</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1">
                          <a:solidFill>
                            <a:srgbClr val="00B050"/>
                          </a:solidFill>
                          <a:latin typeface="宋体" panose="02010600030101010101" pitchFamily="2" charset="-122"/>
                          <a:ea typeface="宋体" panose="02010600030101010101" pitchFamily="2" charset="-122"/>
                          <a:cs typeface="宋体" panose="02010600030101010101" pitchFamily="2" charset="-122"/>
                        </a:rPr>
                        <a:t>7.31</a:t>
                      </a:r>
                      <a:endParaRPr lang="en-US" altLang="en-US" sz="1800" b="1">
                        <a:solidFill>
                          <a:srgbClr val="00B05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a:noFill/>
                    </a:lnB>
                    <a:lnTlToBr>
                      <a:noFill/>
                    </a:lnTlToBr>
                    <a:lnBlToTr>
                      <a:noFill/>
                    </a:lnBlToTr>
                    <a:noFill/>
                  </a:tcPr>
                </a:tc>
              </a:tr>
              <a:tr h="15621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Viruses</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00:05.283843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800" b="0">
                          <a:latin typeface="宋体" panose="02010600030101010101" pitchFamily="2" charset="-122"/>
                          <a:ea typeface="宋体" panose="02010600030101010101" pitchFamily="2" charset="-122"/>
                          <a:cs typeface="宋体" panose="02010600030101010101" pitchFamily="2" charset="-122"/>
                        </a:rPr>
                        <a:t>00:11.377924</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a:noFill/>
                    </a:lnT>
                    <a:lnB>
                      <a:noFill/>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2.15</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a:noFill/>
                    </a:lnT>
                    <a:lnB>
                      <a:noFill/>
                    </a:lnB>
                    <a:lnTlToBr>
                      <a:noFill/>
                    </a:lnTlToBr>
                    <a:lnBlToTr>
                      <a:noFill/>
                    </a:lnBlToTr>
                    <a:noFill/>
                  </a:tcPr>
                </a:tc>
              </a:tr>
              <a:tr h="15621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Bacteria, Viruses</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00:01.275482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800" b="0">
                          <a:latin typeface="宋体" panose="02010600030101010101" pitchFamily="2" charset="-122"/>
                          <a:ea typeface="宋体" panose="02010600030101010101" pitchFamily="2" charset="-122"/>
                          <a:cs typeface="宋体" panose="02010600030101010101" pitchFamily="2" charset="-122"/>
                        </a:rPr>
                        <a:t>00:02.599856</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a:noFill/>
                    </a:lnT>
                    <a:lnB>
                      <a:noFill/>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2.04</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a:noFill/>
                    </a:lnT>
                    <a:lnB>
                      <a:noFill/>
                    </a:lnB>
                    <a:lnTlToBr>
                      <a:noFill/>
                    </a:lnTlToBr>
                    <a:lnBlToTr>
                      <a:noFill/>
                    </a:lnBlToTr>
                    <a:noFill/>
                  </a:tcPr>
                </a:tc>
              </a:tr>
              <a:tr h="15621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00:02.363079</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800" b="0">
                          <a:latin typeface="宋体" panose="02010600030101010101" pitchFamily="2" charset="-122"/>
                          <a:ea typeface="宋体" panose="02010600030101010101" pitchFamily="2" charset="-122"/>
                          <a:cs typeface="宋体" panose="02010600030101010101" pitchFamily="2" charset="-122"/>
                        </a:rPr>
                        <a:t>00:02.657987</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a:noFill/>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800" b="0">
                          <a:latin typeface="宋体" panose="02010600030101010101" pitchFamily="2" charset="-122"/>
                          <a:ea typeface="宋体" panose="02010600030101010101" pitchFamily="2" charset="-122"/>
                          <a:cs typeface="宋体" panose="02010600030101010101" pitchFamily="2" charset="-122"/>
                        </a:rPr>
                        <a:t>82,687</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1.12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a:noFill/>
                    </a:lnT>
                    <a:lnB w="12700" cap="flat" cmpd="sng">
                      <a:solidFill>
                        <a:srgbClr val="080000"/>
                      </a:solidFill>
                      <a:prstDash val="solid"/>
                      <a:headEnd type="none" w="med" len="med"/>
                      <a:tailEnd type="none" w="med" len="med"/>
                    </a:lnB>
                    <a:lnTlToBr>
                      <a:noFill/>
                    </a:lnTlToBr>
                    <a:lnBlToTr>
                      <a:noFill/>
                    </a:lnBlToTr>
                    <a:noFill/>
                  </a:tcPr>
                </a:tc>
              </a:tr>
              <a:tr h="156210">
                <a:tc rowSpan="4">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PF01118 (102k)</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Bacteria</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00:09.767919</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a:noFill/>
                    </a:lnB>
                    <a:lnTlToBr>
                      <a:noFill/>
                    </a:lnTlToBr>
                    <a:lnBlToTr>
                      <a:noFill/>
                    </a:lnBlToTr>
                    <a:noFill/>
                  </a:tcPr>
                </a:tc>
                <a:tc>
                  <a:txBody>
                    <a:bodyPr/>
                    <a:p>
                      <a:pPr algn="l">
                        <a:buClrTx/>
                        <a:buSzTx/>
                        <a:buFontTx/>
                        <a:buNone/>
                      </a:pPr>
                      <a:r>
                        <a:rPr lang="en-US" sz="1800" b="0">
                          <a:latin typeface="宋体" panose="02010600030101010101" pitchFamily="2" charset="-122"/>
                          <a:ea typeface="宋体" panose="02010600030101010101" pitchFamily="2" charset="-122"/>
                          <a:cs typeface="宋体" panose="02010600030101010101" pitchFamily="2" charset="-122"/>
                        </a:rPr>
                        <a:t>01:10.715486</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800" b="0">
                          <a:latin typeface="宋体" panose="02010600030101010101" pitchFamily="2" charset="-122"/>
                          <a:ea typeface="宋体" panose="02010600030101010101" pitchFamily="2" charset="-122"/>
                          <a:cs typeface="宋体" panose="02010600030101010101" pitchFamily="2" charset="-122"/>
                        </a:rPr>
                        <a:t>91,448</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a:noFill/>
                    </a:lnB>
                    <a:lnTlToBr>
                      <a:noFill/>
                    </a:lnTlToBr>
                    <a:lnBlToTr>
                      <a:noFill/>
                    </a:lnBlToTr>
                    <a:noFill/>
                  </a:tcPr>
                </a:tc>
                <a:tc>
                  <a:txBody>
                    <a:bodyPr/>
                    <a:p>
                      <a:pPr indent="0" algn="l">
                        <a:buNone/>
                      </a:pPr>
                      <a:r>
                        <a:rPr lang="en-US" sz="1800" b="1">
                          <a:solidFill>
                            <a:srgbClr val="00B050"/>
                          </a:solidFill>
                          <a:latin typeface="宋体" panose="02010600030101010101" pitchFamily="2" charset="-122"/>
                          <a:ea typeface="宋体" panose="02010600030101010101" pitchFamily="2" charset="-122"/>
                          <a:cs typeface="宋体" panose="02010600030101010101" pitchFamily="2" charset="-122"/>
                        </a:rPr>
                        <a:t>7.24</a:t>
                      </a:r>
                      <a:endParaRPr lang="en-US" altLang="en-US" sz="1800" b="1">
                        <a:solidFill>
                          <a:srgbClr val="00B05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621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Viruses</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00:01.476762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a:noFill/>
                    </a:lnT>
                    <a:lnB>
                      <a:noFill/>
                    </a:lnB>
                    <a:lnTlToBr>
                      <a:noFill/>
                    </a:lnTlToBr>
                    <a:lnBlToTr>
                      <a:noFill/>
                    </a:lnBlToTr>
                    <a:noFill/>
                  </a:tcPr>
                </a:tc>
                <a:tc>
                  <a:txBody>
                    <a:bodyPr/>
                    <a:p>
                      <a:pPr algn="l">
                        <a:buClrTx/>
                        <a:buSzTx/>
                        <a:buFontTx/>
                        <a:buNone/>
                      </a:pPr>
                      <a:r>
                        <a:rPr lang="en-US" sz="1800" b="0">
                          <a:latin typeface="宋体" panose="02010600030101010101" pitchFamily="2" charset="-122"/>
                          <a:ea typeface="宋体" panose="02010600030101010101" pitchFamily="2" charset="-122"/>
                          <a:cs typeface="宋体" panose="02010600030101010101" pitchFamily="2" charset="-122"/>
                        </a:rPr>
                        <a:t>00:02.733656</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8</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a:noFill/>
                    </a:lnT>
                    <a:lnB>
                      <a:noFill/>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1.85</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621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Bacteria, Viruses</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00:01.252011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a:noFill/>
                    </a:lnT>
                    <a:lnB>
                      <a:noFill/>
                    </a:lnB>
                    <a:lnTlToBr>
                      <a:noFill/>
                    </a:lnTlToBr>
                    <a:lnBlToTr>
                      <a:noFill/>
                    </a:lnBlToTr>
                    <a:noFill/>
                  </a:tcPr>
                </a:tc>
                <a:tc>
                  <a:txBody>
                    <a:bodyPr/>
                    <a:p>
                      <a:pPr algn="l">
                        <a:buClrTx/>
                        <a:buSzTx/>
                        <a:buFontTx/>
                        <a:buNone/>
                      </a:pPr>
                      <a:r>
                        <a:rPr lang="en-US" sz="1800" b="0">
                          <a:latin typeface="宋体" panose="02010600030101010101" pitchFamily="2" charset="-122"/>
                          <a:ea typeface="宋体" panose="02010600030101010101" pitchFamily="2" charset="-122"/>
                          <a:cs typeface="宋体" panose="02010600030101010101" pitchFamily="2" charset="-122"/>
                        </a:rPr>
                        <a:t>00:01.380028</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a:noFill/>
                    </a:lnT>
                    <a:lnB>
                      <a:noFill/>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1.10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621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00:03.001192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a:noFill/>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800" b="0">
                          <a:latin typeface="宋体" panose="02010600030101010101" pitchFamily="2" charset="-122"/>
                          <a:ea typeface="宋体" panose="02010600030101010101" pitchFamily="2" charset="-122"/>
                          <a:cs typeface="宋体" panose="02010600030101010101" pitchFamily="2" charset="-122"/>
                        </a:rPr>
                        <a:t>00:03.238964</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solidFill>
                            <a:srgbClr val="C00000"/>
                          </a:solidFill>
                          <a:latin typeface="宋体" panose="02010600030101010101" pitchFamily="2" charset="-122"/>
                          <a:ea typeface="宋体" panose="02010600030101010101" pitchFamily="2" charset="-122"/>
                          <a:cs typeface="Calibri" panose="020F0502020204030204" charset="0"/>
                        </a:rPr>
                        <a:t>100</a:t>
                      </a:r>
                      <a:r>
                        <a:rPr lang="en-US" sz="1800" b="0">
                          <a:solidFill>
                            <a:srgbClr val="C00000"/>
                          </a:solidFill>
                          <a:latin typeface="宋体" panose="02010600030101010101" pitchFamily="2" charset="-122"/>
                          <a:ea typeface="宋体" panose="02010600030101010101" pitchFamily="2" charset="-122"/>
                          <a:cs typeface="宋体" panose="02010600030101010101" pitchFamily="2" charset="-122"/>
                        </a:rPr>
                        <a:t>,</a:t>
                      </a:r>
                      <a:r>
                        <a:rPr lang="en-US" sz="1800" b="0">
                          <a:solidFill>
                            <a:srgbClr val="C00000"/>
                          </a:solidFill>
                          <a:latin typeface="宋体" panose="02010600030101010101" pitchFamily="2" charset="-122"/>
                          <a:ea typeface="宋体" panose="02010600030101010101" pitchFamily="2" charset="-122"/>
                          <a:cs typeface="Calibri" panose="020F0502020204030204" charset="0"/>
                        </a:rPr>
                        <a:t>998</a:t>
                      </a:r>
                      <a:endParaRPr lang="en-US" altLang="en-US" sz="1800" b="0">
                        <a:solidFill>
                          <a:srgbClr val="C00000"/>
                        </a:solidFill>
                        <a:latin typeface="宋体" panose="02010600030101010101" pitchFamily="2" charset="-122"/>
                        <a:ea typeface="宋体" panose="02010600030101010101" pitchFamily="2" charset="-122"/>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1.08</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6210">
                <a:tc rowSpan="4">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IPR000706, PF02774</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Bacteria</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00:01.140935</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800" b="0">
                          <a:latin typeface="宋体" panose="02010600030101010101" pitchFamily="2" charset="-122"/>
                          <a:ea typeface="宋体" panose="02010600030101010101" pitchFamily="2" charset="-122"/>
                          <a:cs typeface="宋体" panose="02010600030101010101" pitchFamily="2" charset="-122"/>
                        </a:rPr>
                        <a:t>00:01.370511</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a:noFill/>
                    </a:lnB>
                    <a:lnTlToBr>
                      <a:noFill/>
                    </a:lnTlToBr>
                    <a:lnBlToTr>
                      <a:noFill/>
                    </a:lnBlToTr>
                    <a:noFill/>
                  </a:tcPr>
                </a:tc>
                <a:tc>
                  <a:txBody>
                    <a:bodyPr/>
                    <a:p>
                      <a:pPr algn="l">
                        <a:buClrTx/>
                        <a:buSzTx/>
                        <a:buFontTx/>
                        <a:buNone/>
                      </a:pPr>
                      <a:r>
                        <a:rPr lang="en-US" sz="1800" b="0">
                          <a:latin typeface="宋体" panose="02010600030101010101" pitchFamily="2" charset="-122"/>
                          <a:ea typeface="宋体" panose="02010600030101010101" pitchFamily="2" charset="-122"/>
                          <a:cs typeface="宋体" panose="02010600030101010101" pitchFamily="2" charset="-122"/>
                        </a:rPr>
                        <a:t>26,879</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1.20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a:noFill/>
                    </a:lnB>
                    <a:lnTlToBr>
                      <a:noFill/>
                    </a:lnTlToBr>
                    <a:lnBlToTr>
                      <a:noFill/>
                    </a:lnBlToTr>
                    <a:noFill/>
                  </a:tcPr>
                </a:tc>
              </a:tr>
              <a:tr h="15621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Viruses</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00:00.740467</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800" b="0">
                          <a:latin typeface="宋体" panose="02010600030101010101" pitchFamily="2" charset="-122"/>
                          <a:ea typeface="宋体" panose="02010600030101010101" pitchFamily="2" charset="-122"/>
                          <a:cs typeface="宋体" panose="02010600030101010101" pitchFamily="2" charset="-122"/>
                        </a:rPr>
                        <a:t>00:00.773024</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a:noFill/>
                    </a:lnT>
                    <a:lnB>
                      <a:noFill/>
                    </a:lnB>
                    <a:lnTlToBr>
                      <a:noFill/>
                    </a:lnTlToBr>
                    <a:lnBlToTr>
                      <a:noFill/>
                    </a:lnBlToTr>
                    <a:noFill/>
                  </a:tcPr>
                </a:tc>
                <a:tc>
                  <a:txBody>
                    <a:bodyPr/>
                    <a:p>
                      <a:pPr algn="l">
                        <a:buClrTx/>
                        <a:buSzTx/>
                        <a:buFontTx/>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1.04</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a:noFill/>
                    </a:lnT>
                    <a:lnB>
                      <a:noFill/>
                    </a:lnB>
                    <a:lnTlToBr>
                      <a:noFill/>
                    </a:lnTlToBr>
                    <a:lnBlToTr>
                      <a:noFill/>
                    </a:lnBlToTr>
                    <a:noFill/>
                  </a:tcPr>
                </a:tc>
              </a:tr>
              <a:tr h="15621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Bacteria, Viruses</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00:00.666497</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800" b="0">
                          <a:latin typeface="宋体" panose="02010600030101010101" pitchFamily="2" charset="-122"/>
                          <a:ea typeface="宋体" panose="02010600030101010101" pitchFamily="2" charset="-122"/>
                          <a:cs typeface="宋体" panose="02010600030101010101" pitchFamily="2" charset="-122"/>
                        </a:rPr>
                        <a:t>00:00.637158</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a:noFill/>
                    </a:lnT>
                    <a:lnB>
                      <a:noFill/>
                    </a:lnB>
                    <a:lnTlToBr>
                      <a:noFill/>
                    </a:lnTlToBr>
                    <a:lnBlToTr>
                      <a:noFill/>
                    </a:lnBlToTr>
                    <a:noFill/>
                  </a:tcPr>
                </a:tc>
                <a:tc>
                  <a:txBody>
                    <a:bodyPr/>
                    <a:p>
                      <a:pPr algn="l">
                        <a:buClrTx/>
                        <a:buSzTx/>
                        <a:buFontTx/>
                        <a:buNone/>
                      </a:pPr>
                      <a:r>
                        <a:rPr lang="en-US" sz="1800" b="0">
                          <a:latin typeface="宋体" panose="02010600030101010101" pitchFamily="2" charset="-122"/>
                          <a:ea typeface="宋体" panose="02010600030101010101" pitchFamily="2" charset="-122"/>
                          <a:cs typeface="宋体" panose="02010600030101010101" pitchFamily="2" charset="-122"/>
                        </a:rPr>
                        <a:t>0</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1">
                          <a:solidFill>
                            <a:srgbClr val="C00000"/>
                          </a:solidFill>
                          <a:latin typeface="宋体" panose="02010600030101010101" pitchFamily="2" charset="-122"/>
                          <a:ea typeface="宋体" panose="02010600030101010101" pitchFamily="2" charset="-122"/>
                          <a:cs typeface="宋体" panose="02010600030101010101" pitchFamily="2" charset="-122"/>
                        </a:rPr>
                        <a:t>0.96</a:t>
                      </a:r>
                      <a:endParaRPr lang="en-US" altLang="en-US" sz="1800" b="1">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a:noFill/>
                    </a:lnT>
                    <a:lnB>
                      <a:noFill/>
                    </a:lnB>
                    <a:lnTlToBr>
                      <a:noFill/>
                    </a:lnTlToBr>
                    <a:lnBlToTr>
                      <a:noFill/>
                    </a:lnBlToTr>
                    <a:noFill/>
                  </a:tcPr>
                </a:tc>
              </a:tr>
              <a:tr h="15621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00:00.584994</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800" b="0">
                          <a:latin typeface="宋体" panose="02010600030101010101" pitchFamily="2" charset="-122"/>
                          <a:ea typeface="宋体" panose="02010600030101010101" pitchFamily="2" charset="-122"/>
                          <a:cs typeface="宋体" panose="02010600030101010101" pitchFamily="2" charset="-122"/>
                        </a:rPr>
                        <a:t>00:00.631032</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a:noFill/>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800" b="0">
                          <a:latin typeface="宋体" panose="02010600030101010101" pitchFamily="2" charset="-122"/>
                          <a:ea typeface="宋体" panose="02010600030101010101" pitchFamily="2" charset="-122"/>
                          <a:cs typeface="宋体" panose="02010600030101010101" pitchFamily="2" charset="-122"/>
                        </a:rPr>
                        <a:t>29,472</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0">
                          <a:latin typeface="宋体" panose="02010600030101010101" pitchFamily="2" charset="-122"/>
                          <a:ea typeface="宋体" panose="02010600030101010101" pitchFamily="2" charset="-122"/>
                          <a:cs typeface="宋体" panose="02010600030101010101" pitchFamily="2" charset="-122"/>
                        </a:rPr>
                        <a:t>1.08</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a:spLocks noGrp="1"/>
          </p:cNvSpPr>
          <p:nvPr>
            <p:ph type="body" sz="quarter" idx="11"/>
          </p:nvPr>
        </p:nvSpPr>
        <p:spPr/>
        <p:txBody>
          <a:bodyPr/>
          <a:p>
            <a:endParaRPr lang="zh-CN" altLang="en-US"/>
          </a:p>
        </p:txBody>
      </p:sp>
      <p:sp>
        <p:nvSpPr>
          <p:cNvPr id="6" name="标题 5"/>
          <p:cNvSpPr>
            <a:spLocks noGrp="1"/>
          </p:cNvSpPr>
          <p:nvPr>
            <p:ph type="title"/>
          </p:nvPr>
        </p:nvSpPr>
        <p:spPr/>
        <p:txBody>
          <a:bodyPr/>
          <a:p>
            <a:r>
              <a:rPr lang="zh-CN" altLang="en-US"/>
              <a:t>总结</a:t>
            </a:r>
            <a:endParaRPr lang="zh-CN" altLang="en-US"/>
          </a:p>
        </p:txBody>
      </p:sp>
      <p:sp>
        <p:nvSpPr>
          <p:cNvPr id="7" name="文本占位符 6"/>
          <p:cNvSpPr>
            <a:spLocks noGrp="1"/>
          </p:cNvSpPr>
          <p:nvPr>
            <p:ph type="body" sz="quarter" idx="10"/>
          </p:nvPr>
        </p:nvSpPr>
        <p:spPr>
          <a:xfrm>
            <a:off x="335915" y="908050"/>
            <a:ext cx="11160125" cy="5398770"/>
          </a:xfrm>
        </p:spPr>
        <p:txBody>
          <a:bodyPr/>
          <a:p>
            <a:r>
              <a:rPr lang="zh-CN" altLang="en-US"/>
              <a:t>数据库：</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内存占用上</a:t>
            </a:r>
            <a:r>
              <a:rPr lang="en-US" altLang="zh-CN"/>
              <a:t> MongoDB </a:t>
            </a:r>
            <a:r>
              <a:rPr lang="zh-CN" altLang="en-US"/>
              <a:t>并不过分占用实际运存；</a:t>
            </a:r>
            <a:r>
              <a:rPr lang="zh-CN" altLang="en-US">
                <a:sym typeface="+mn-ea"/>
              </a:rPr>
              <a:t>更新两三个月才进行一次，一次进行一周左右，读写比约</a:t>
            </a:r>
            <a:r>
              <a:rPr lang="en-US" altLang="zh-CN">
                <a:sym typeface="+mn-ea"/>
              </a:rPr>
              <a:t> 10:1</a:t>
            </a:r>
            <a:r>
              <a:rPr lang="zh-CN" altLang="en-US">
                <a:sym typeface="+mn-ea"/>
              </a:rPr>
              <a:t>，但写</a:t>
            </a:r>
            <a:r>
              <a:rPr lang="zh-CN" altLang="en-US">
                <a:sym typeface="+mn-ea"/>
              </a:rPr>
              <a:t>操作可以独立环境</a:t>
            </a:r>
            <a:r>
              <a:rPr lang="zh-CN" altLang="en-US">
                <a:sym typeface="+mn-ea"/>
              </a:rPr>
              <a:t>中进行，对读影响不大。</a:t>
            </a:r>
            <a:endParaRPr lang="zh-CN" altLang="en-US"/>
          </a:p>
          <a:p>
            <a:r>
              <a:rPr lang="zh-CN" altLang="en-US"/>
              <a:t>综合考虑下：</a:t>
            </a:r>
            <a:r>
              <a:rPr lang="zh-CN" altLang="en-US" b="1"/>
              <a:t>推荐</a:t>
            </a:r>
            <a:r>
              <a:rPr lang="en-US" altLang="zh-CN" b="1"/>
              <a:t> MongoDB</a:t>
            </a:r>
            <a:endParaRPr lang="zh-CN" altLang="en-US"/>
          </a:p>
          <a:p>
            <a:r>
              <a:rPr lang="zh-CN" altLang="en-US">
                <a:sym typeface="+mn-ea"/>
              </a:rPr>
              <a:t>硬盘选择上：绝大部分情况下固态比机械快</a:t>
            </a:r>
            <a:r>
              <a:rPr lang="en-US" altLang="zh-CN">
                <a:sym typeface="+mn-ea"/>
              </a:rPr>
              <a:t> 8 </a:t>
            </a:r>
            <a:r>
              <a:rPr lang="zh-CN" altLang="en-US">
                <a:sym typeface="+mn-ea"/>
              </a:rPr>
              <a:t>倍以上，</a:t>
            </a:r>
            <a:r>
              <a:rPr lang="zh-CN" altLang="en-US" b="1">
                <a:sym typeface="+mn-ea"/>
              </a:rPr>
              <a:t>推荐固态硬盘</a:t>
            </a:r>
            <a:endParaRPr lang="zh-CN" altLang="en-US">
              <a:sym typeface="+mn-ea"/>
            </a:endParaRPr>
          </a:p>
          <a:p>
            <a:endParaRPr lang="zh-CN" altLang="en-US" b="1"/>
          </a:p>
        </p:txBody>
      </p:sp>
      <p:graphicFrame>
        <p:nvGraphicFramePr>
          <p:cNvPr id="8" name="表格 7"/>
          <p:cNvGraphicFramePr/>
          <p:nvPr>
            <p:custDataLst>
              <p:tags r:id="rId1"/>
            </p:custDataLst>
          </p:nvPr>
        </p:nvGraphicFramePr>
        <p:xfrm>
          <a:off x="2129155" y="981710"/>
          <a:ext cx="9664700" cy="2949575"/>
        </p:xfrm>
        <a:graphic>
          <a:graphicData uri="http://schemas.openxmlformats.org/drawingml/2006/table">
            <a:tbl>
              <a:tblPr firstRow="1" bandRow="1">
                <a:tableStyleId>{5C22544A-7EE6-4342-B048-85BDC9FD1C3A}</a:tableStyleId>
              </a:tblPr>
              <a:tblGrid>
                <a:gridCol w="2416175"/>
                <a:gridCol w="2416175"/>
                <a:gridCol w="2416175"/>
                <a:gridCol w="2416175"/>
              </a:tblGrid>
              <a:tr h="461645">
                <a:tc>
                  <a:txBody>
                    <a:bodyPr/>
                    <a:p>
                      <a:pPr>
                        <a:buNone/>
                      </a:pPr>
                      <a:endParaRPr lang="zh-CN" altLang="en-US"/>
                    </a:p>
                  </a:txBody>
                  <a:tcPr/>
                </a:tc>
                <a:tc>
                  <a:txBody>
                    <a:bodyPr/>
                    <a:p>
                      <a:pPr>
                        <a:buNone/>
                      </a:pPr>
                      <a:r>
                        <a:rPr lang="en-US" altLang="zh-CN"/>
                        <a:t>MySQL</a:t>
                      </a:r>
                      <a:endParaRPr lang="en-US" altLang="zh-CN"/>
                    </a:p>
                  </a:txBody>
                  <a:tcPr/>
                </a:tc>
                <a:tc>
                  <a:txBody>
                    <a:bodyPr/>
                    <a:p>
                      <a:pPr>
                        <a:buNone/>
                      </a:pPr>
                      <a:r>
                        <a:rPr lang="en-US" altLang="zh-CN"/>
                        <a:t>MongoDB</a:t>
                      </a:r>
                      <a:endParaRPr lang="en-US" altLang="zh-CN"/>
                    </a:p>
                  </a:txBody>
                  <a:tcPr/>
                </a:tc>
                <a:tc>
                  <a:txBody>
                    <a:bodyPr/>
                    <a:p>
                      <a:pPr>
                        <a:buNone/>
                      </a:pPr>
                      <a:r>
                        <a:rPr lang="zh-CN" altLang="en-US"/>
                        <a:t>固态中</a:t>
                      </a:r>
                      <a:r>
                        <a:rPr lang="en-US" altLang="zh-CN"/>
                        <a:t> </a:t>
                      </a:r>
                      <a:r>
                        <a:rPr lang="en-US" altLang="zh-CN"/>
                        <a:t>MongoDB</a:t>
                      </a:r>
                      <a:endParaRPr lang="en-US" altLang="zh-CN"/>
                    </a:p>
                  </a:txBody>
                  <a:tcPr/>
                </a:tc>
              </a:tr>
              <a:tr h="462280">
                <a:tc>
                  <a:txBody>
                    <a:bodyPr/>
                    <a:p>
                      <a:pPr>
                        <a:buNone/>
                      </a:pPr>
                      <a:r>
                        <a:rPr lang="zh-CN" altLang="en-US"/>
                        <a:t>是否支持重复</a:t>
                      </a:r>
                      <a:r>
                        <a:rPr lang="zh-CN" altLang="en-US"/>
                        <a:t>键</a:t>
                      </a:r>
                      <a:endParaRPr lang="zh-CN" altLang="en-US"/>
                    </a:p>
                  </a:txBody>
                  <a:tcPr/>
                </a:tc>
                <a:tc>
                  <a:txBody>
                    <a:bodyPr/>
                    <a:p>
                      <a:pPr>
                        <a:buNone/>
                      </a:pPr>
                      <a:r>
                        <a:rPr lang="zh-CN" altLang="en-US">
                          <a:solidFill>
                            <a:srgbClr val="C00000"/>
                          </a:solidFill>
                        </a:rPr>
                        <a:t>🙅‍</a:t>
                      </a:r>
                      <a:r>
                        <a:rPr lang="en-US" altLang="zh-CN">
                          <a:solidFill>
                            <a:srgbClr val="C00000"/>
                          </a:solidFill>
                        </a:rPr>
                        <a:t> </a:t>
                      </a:r>
                      <a:r>
                        <a:rPr lang="zh-CN" altLang="en-US">
                          <a:solidFill>
                            <a:srgbClr val="C00000"/>
                          </a:solidFill>
                        </a:rPr>
                        <a:t>不</a:t>
                      </a:r>
                      <a:r>
                        <a:rPr lang="zh-CN" altLang="en-US">
                          <a:solidFill>
                            <a:srgbClr val="C00000"/>
                          </a:solidFill>
                        </a:rPr>
                        <a:t>支持</a:t>
                      </a:r>
                      <a:endParaRPr lang="zh-CN" altLang="en-US">
                        <a:solidFill>
                          <a:srgbClr val="C00000"/>
                        </a:solidFill>
                      </a:endParaRPr>
                    </a:p>
                  </a:txBody>
                  <a:tcPr/>
                </a:tc>
                <a:tc>
                  <a:txBody>
                    <a:bodyPr/>
                    <a:p>
                      <a:pPr>
                        <a:buNone/>
                      </a:pPr>
                      <a:r>
                        <a:rPr lang="zh-CN" altLang="en-US">
                          <a:solidFill>
                            <a:srgbClr val="00B050"/>
                          </a:solidFill>
                        </a:rPr>
                        <a:t>👌</a:t>
                      </a:r>
                      <a:r>
                        <a:rPr lang="en-US" altLang="zh-CN">
                          <a:solidFill>
                            <a:srgbClr val="00B050"/>
                          </a:solidFill>
                        </a:rPr>
                        <a:t> </a:t>
                      </a:r>
                      <a:r>
                        <a:rPr lang="zh-CN" altLang="en-US">
                          <a:solidFill>
                            <a:srgbClr val="00B050"/>
                          </a:solidFill>
                        </a:rPr>
                        <a:t>支持</a:t>
                      </a:r>
                      <a:endParaRPr lang="zh-CN" altLang="en-US">
                        <a:solidFill>
                          <a:srgbClr val="00B050"/>
                        </a:solidFill>
                      </a:endParaRPr>
                    </a:p>
                  </a:txBody>
                  <a:tcPr/>
                </a:tc>
                <a:tc>
                  <a:txBody>
                    <a:bodyPr/>
                    <a:p>
                      <a:pPr>
                        <a:buNone/>
                      </a:pPr>
                      <a:r>
                        <a:rPr lang="zh-CN" altLang="en-US">
                          <a:solidFill>
                            <a:srgbClr val="00B050"/>
                          </a:solidFill>
                        </a:rPr>
                        <a:t>👌</a:t>
                      </a:r>
                      <a:r>
                        <a:rPr lang="en-US" altLang="zh-CN">
                          <a:solidFill>
                            <a:srgbClr val="00B050"/>
                          </a:solidFill>
                        </a:rPr>
                        <a:t> </a:t>
                      </a:r>
                      <a:r>
                        <a:rPr lang="zh-CN" altLang="en-US">
                          <a:solidFill>
                            <a:srgbClr val="00B050"/>
                          </a:solidFill>
                        </a:rPr>
                        <a:t>支持</a:t>
                      </a:r>
                      <a:endParaRPr lang="zh-CN" altLang="en-US">
                        <a:solidFill>
                          <a:srgbClr val="00B050"/>
                        </a:solidFill>
                      </a:endParaRPr>
                    </a:p>
                  </a:txBody>
                  <a:tcPr/>
                </a:tc>
              </a:tr>
              <a:tr h="462280">
                <a:tc>
                  <a:txBody>
                    <a:bodyPr/>
                    <a:p>
                      <a:pPr>
                        <a:buNone/>
                      </a:pPr>
                      <a:r>
                        <a:rPr lang="zh-CN" altLang="en-US"/>
                        <a:t>内存占用（总</a:t>
                      </a:r>
                      <a:r>
                        <a:rPr lang="en-US" altLang="zh-CN"/>
                        <a:t>2T</a:t>
                      </a:r>
                      <a:r>
                        <a:rPr lang="zh-CN" altLang="en-US"/>
                        <a:t>）</a:t>
                      </a:r>
                      <a:endParaRPr lang="en-US" altLang="zh-CN"/>
                    </a:p>
                  </a:txBody>
                  <a:tcPr/>
                </a:tc>
                <a:tc>
                  <a:txBody>
                    <a:bodyPr/>
                    <a:p>
                      <a:pPr>
                        <a:buNone/>
                      </a:pPr>
                      <a:r>
                        <a:rPr lang="en-US" altLang="zh-CN">
                          <a:solidFill>
                            <a:srgbClr val="00B050"/>
                          </a:solidFill>
                        </a:rPr>
                        <a:t>10G</a:t>
                      </a:r>
                      <a:r>
                        <a:rPr lang="zh-CN" altLang="en-US">
                          <a:solidFill>
                            <a:srgbClr val="00B050"/>
                          </a:solidFill>
                        </a:rPr>
                        <a:t>（</a:t>
                      </a:r>
                      <a:r>
                        <a:rPr lang="en-US" altLang="zh-CN">
                          <a:solidFill>
                            <a:srgbClr val="00B050"/>
                          </a:solidFill>
                        </a:rPr>
                        <a:t>0.5%</a:t>
                      </a:r>
                      <a:r>
                        <a:rPr lang="zh-CN" altLang="en-US">
                          <a:solidFill>
                            <a:srgbClr val="00B050"/>
                          </a:solidFill>
                        </a:rPr>
                        <a:t>）</a:t>
                      </a:r>
                      <a:endParaRPr lang="zh-CN" altLang="en-US">
                        <a:solidFill>
                          <a:srgbClr val="00B050"/>
                        </a:solidFill>
                      </a:endParaRPr>
                    </a:p>
                  </a:txBody>
                  <a:tcPr/>
                </a:tc>
                <a:tc>
                  <a:txBody>
                    <a:bodyPr/>
                    <a:p>
                      <a:pPr>
                        <a:buNone/>
                      </a:pPr>
                      <a:r>
                        <a:rPr lang="en-US" altLang="zh-CN">
                          <a:solidFill>
                            <a:schemeClr val="accent4">
                              <a:lumMod val="75000"/>
                            </a:schemeClr>
                          </a:solidFill>
                        </a:rPr>
                        <a:t>128G</a:t>
                      </a:r>
                      <a:r>
                        <a:rPr lang="zh-CN" altLang="en-US">
                          <a:solidFill>
                            <a:schemeClr val="accent4">
                              <a:lumMod val="75000"/>
                            </a:schemeClr>
                          </a:solidFill>
                        </a:rPr>
                        <a:t>（</a:t>
                      </a:r>
                      <a:r>
                        <a:rPr lang="en-US" altLang="zh-CN">
                          <a:solidFill>
                            <a:schemeClr val="accent4">
                              <a:lumMod val="75000"/>
                            </a:schemeClr>
                          </a:solidFill>
                        </a:rPr>
                        <a:t>6.25%</a:t>
                      </a:r>
                      <a:r>
                        <a:rPr lang="zh-CN" altLang="en-US">
                          <a:solidFill>
                            <a:schemeClr val="accent4">
                              <a:lumMod val="75000"/>
                            </a:schemeClr>
                          </a:solidFill>
                        </a:rPr>
                        <a:t>）</a:t>
                      </a:r>
                      <a:endParaRPr lang="zh-CN" altLang="en-US">
                        <a:solidFill>
                          <a:schemeClr val="accent4">
                            <a:lumMod val="75000"/>
                          </a:schemeClr>
                        </a:solidFill>
                      </a:endParaRPr>
                    </a:p>
                  </a:txBody>
                  <a:tcPr/>
                </a:tc>
                <a:tc>
                  <a:txBody>
                    <a:bodyPr/>
                    <a:p>
                      <a:pPr>
                        <a:buNone/>
                      </a:pPr>
                      <a:r>
                        <a:rPr lang="en-US" altLang="zh-CN">
                          <a:solidFill>
                            <a:schemeClr val="accent4">
                              <a:lumMod val="75000"/>
                            </a:schemeClr>
                          </a:solidFill>
                        </a:rPr>
                        <a:t>128G</a:t>
                      </a:r>
                      <a:r>
                        <a:rPr lang="zh-CN" altLang="en-US">
                          <a:solidFill>
                            <a:schemeClr val="accent4">
                              <a:lumMod val="75000"/>
                            </a:schemeClr>
                          </a:solidFill>
                        </a:rPr>
                        <a:t>（</a:t>
                      </a:r>
                      <a:r>
                        <a:rPr lang="en-US" altLang="zh-CN">
                          <a:solidFill>
                            <a:schemeClr val="accent4">
                              <a:lumMod val="75000"/>
                            </a:schemeClr>
                          </a:solidFill>
                        </a:rPr>
                        <a:t>6.25%</a:t>
                      </a:r>
                      <a:r>
                        <a:rPr lang="zh-CN" altLang="en-US">
                          <a:solidFill>
                            <a:schemeClr val="accent4">
                              <a:lumMod val="75000"/>
                            </a:schemeClr>
                          </a:solidFill>
                        </a:rPr>
                        <a:t>）</a:t>
                      </a:r>
                      <a:endParaRPr lang="zh-CN" altLang="en-US">
                        <a:solidFill>
                          <a:schemeClr val="accent4">
                            <a:lumMod val="75000"/>
                          </a:schemeClr>
                        </a:solidFill>
                      </a:endParaRPr>
                    </a:p>
                  </a:txBody>
                  <a:tcPr/>
                </a:tc>
              </a:tr>
              <a:tr h="461645">
                <a:tc>
                  <a:txBody>
                    <a:bodyPr/>
                    <a:p>
                      <a:pPr>
                        <a:buNone/>
                      </a:pPr>
                      <a:r>
                        <a:rPr lang="zh-CN" altLang="en-US"/>
                        <a:t>录入</a:t>
                      </a:r>
                      <a:r>
                        <a:rPr lang="zh-CN" altLang="en-US"/>
                        <a:t>耗时</a:t>
                      </a:r>
                      <a:endParaRPr lang="zh-CN" altLang="en-US"/>
                    </a:p>
                  </a:txBody>
                  <a:tcPr/>
                </a:tc>
                <a:tc>
                  <a:txBody>
                    <a:bodyPr/>
                    <a:p>
                      <a:pPr>
                        <a:buNone/>
                      </a:pPr>
                      <a:r>
                        <a:rPr lang="zh-CN" altLang="en-US">
                          <a:solidFill>
                            <a:srgbClr val="00B050"/>
                          </a:solidFill>
                        </a:rPr>
                        <a:t>优等</a:t>
                      </a:r>
                      <a:endParaRPr lang="zh-CN" altLang="en-US">
                        <a:solidFill>
                          <a:srgbClr val="00B050"/>
                        </a:solidFill>
                      </a:endParaRPr>
                    </a:p>
                  </a:txBody>
                  <a:tcPr/>
                </a:tc>
                <a:tc>
                  <a:txBody>
                    <a:bodyPr/>
                    <a:p>
                      <a:pPr>
                        <a:buNone/>
                      </a:pPr>
                      <a:r>
                        <a:rPr lang="zh-CN" altLang="en-US">
                          <a:solidFill>
                            <a:schemeClr val="accent4">
                              <a:lumMod val="75000"/>
                            </a:schemeClr>
                          </a:solidFill>
                        </a:rPr>
                        <a:t>平均</a:t>
                      </a:r>
                      <a:endParaRPr lang="zh-CN" altLang="en-US">
                        <a:solidFill>
                          <a:schemeClr val="accent4">
                            <a:lumMod val="75000"/>
                          </a:schemeClr>
                        </a:solidFill>
                      </a:endParaRPr>
                    </a:p>
                  </a:txBody>
                  <a:tcPr/>
                </a:tc>
                <a:tc>
                  <a:txBody>
                    <a:bodyPr/>
                    <a:p>
                      <a:pPr>
                        <a:buNone/>
                      </a:pPr>
                      <a:r>
                        <a:rPr lang="zh-CN" altLang="en-US">
                          <a:solidFill>
                            <a:schemeClr val="accent4">
                              <a:lumMod val="75000"/>
                            </a:schemeClr>
                          </a:solidFill>
                        </a:rPr>
                        <a:t>平均</a:t>
                      </a:r>
                      <a:endParaRPr lang="zh-CN" altLang="en-US">
                        <a:solidFill>
                          <a:schemeClr val="accent4">
                            <a:lumMod val="75000"/>
                          </a:schemeClr>
                        </a:solidFill>
                      </a:endParaRPr>
                    </a:p>
                  </a:txBody>
                  <a:tcPr/>
                </a:tc>
              </a:tr>
              <a:tr h="461645">
                <a:tc>
                  <a:txBody>
                    <a:bodyPr/>
                    <a:p>
                      <a:pPr>
                        <a:buNone/>
                      </a:pPr>
                      <a:r>
                        <a:rPr lang="zh-CN" altLang="en-US">
                          <a:sym typeface="+mn-ea"/>
                        </a:rPr>
                        <a:t>查询（</a:t>
                      </a:r>
                      <a:r>
                        <a:rPr lang="zh-CN" altLang="en-US"/>
                        <a:t>随机</a:t>
                      </a:r>
                      <a:r>
                        <a:rPr lang="en-US" altLang="zh-CN"/>
                        <a:t> ID</a:t>
                      </a:r>
                      <a:r>
                        <a:rPr lang="zh-CN" altLang="en-US"/>
                        <a:t>）</a:t>
                      </a:r>
                      <a:endParaRPr lang="zh-CN" altLang="en-US"/>
                    </a:p>
                  </a:txBody>
                  <a:tcPr/>
                </a:tc>
                <a:tc>
                  <a:txBody>
                    <a:bodyPr/>
                    <a:p>
                      <a:pPr>
                        <a:buNone/>
                      </a:pPr>
                      <a:r>
                        <a:rPr lang="zh-CN" altLang="en-US">
                          <a:solidFill>
                            <a:schemeClr val="accent4">
                              <a:lumMod val="75000"/>
                            </a:schemeClr>
                          </a:solidFill>
                        </a:rPr>
                        <a:t>相仿</a:t>
                      </a:r>
                      <a:endParaRPr lang="zh-CN" altLang="en-US">
                        <a:solidFill>
                          <a:schemeClr val="accent4">
                            <a:lumMod val="75000"/>
                          </a:schemeClr>
                        </a:solidFill>
                      </a:endParaRPr>
                    </a:p>
                  </a:txBody>
                  <a:tcPr/>
                </a:tc>
                <a:tc>
                  <a:txBody>
                    <a:bodyPr/>
                    <a:p>
                      <a:pPr>
                        <a:buNone/>
                      </a:pPr>
                      <a:r>
                        <a:rPr lang="zh-CN" altLang="en-US">
                          <a:solidFill>
                            <a:schemeClr val="accent4">
                              <a:lumMod val="75000"/>
                            </a:schemeClr>
                          </a:solidFill>
                        </a:rPr>
                        <a:t>相仿</a:t>
                      </a:r>
                      <a:endParaRPr lang="zh-CN" altLang="en-US">
                        <a:solidFill>
                          <a:schemeClr val="accent4">
                            <a:lumMod val="75000"/>
                          </a:schemeClr>
                        </a:solidFill>
                      </a:endParaRPr>
                    </a:p>
                  </a:txBody>
                  <a:tcPr/>
                </a:tc>
                <a:tc>
                  <a:txBody>
                    <a:bodyPr/>
                    <a:p>
                      <a:pPr>
                        <a:buNone/>
                      </a:pPr>
                      <a:r>
                        <a:rPr lang="zh-CN" altLang="en-US">
                          <a:solidFill>
                            <a:srgbClr val="00B050"/>
                          </a:solidFill>
                        </a:rPr>
                        <a:t>比</a:t>
                      </a:r>
                      <a:r>
                        <a:rPr lang="en-US" altLang="zh-CN">
                          <a:solidFill>
                            <a:srgbClr val="00B050"/>
                          </a:solidFill>
                        </a:rPr>
                        <a:t> MySQL </a:t>
                      </a:r>
                      <a:r>
                        <a:rPr lang="zh-CN" altLang="en-US">
                          <a:solidFill>
                            <a:srgbClr val="00B050"/>
                          </a:solidFill>
                        </a:rPr>
                        <a:t>快</a:t>
                      </a:r>
                      <a:r>
                        <a:rPr lang="en-US" altLang="zh-CN">
                          <a:solidFill>
                            <a:srgbClr val="00B050"/>
                          </a:solidFill>
                        </a:rPr>
                        <a:t> 8~15 </a:t>
                      </a:r>
                      <a:r>
                        <a:rPr lang="zh-CN" altLang="en-US">
                          <a:solidFill>
                            <a:srgbClr val="00B050"/>
                          </a:solidFill>
                        </a:rPr>
                        <a:t>倍</a:t>
                      </a:r>
                      <a:endParaRPr lang="zh-CN" altLang="en-US">
                        <a:solidFill>
                          <a:srgbClr val="00B050"/>
                        </a:solidFill>
                      </a:endParaRPr>
                    </a:p>
                  </a:txBody>
                  <a:tcPr/>
                </a:tc>
              </a:tr>
              <a:tr h="640080">
                <a:tc>
                  <a:txBody>
                    <a:bodyPr/>
                    <a:p>
                      <a:pPr>
                        <a:buNone/>
                      </a:pPr>
                      <a:r>
                        <a:rPr lang="zh-CN" altLang="en-US"/>
                        <a:t>查询（</a:t>
                      </a:r>
                      <a:r>
                        <a:rPr lang="en-US" altLang="zh-CN"/>
                        <a:t>Family ID</a:t>
                      </a:r>
                      <a:r>
                        <a:rPr lang="zh-CN" altLang="en-US"/>
                        <a:t>）</a:t>
                      </a:r>
                      <a:endParaRPr lang="zh-CN" altLang="en-US"/>
                    </a:p>
                  </a:txBody>
                  <a:tcPr/>
                </a:tc>
                <a:tc>
                  <a:txBody>
                    <a:bodyPr/>
                    <a:p>
                      <a:pPr>
                        <a:buNone/>
                      </a:pPr>
                      <a:r>
                        <a:rPr lang="zh-CN" altLang="en-US">
                          <a:solidFill>
                            <a:srgbClr val="C00000"/>
                          </a:solidFill>
                        </a:rPr>
                        <a:t>很慢</a:t>
                      </a:r>
                      <a:endParaRPr lang="zh-CN" altLang="en-US">
                        <a:solidFill>
                          <a:srgbClr val="C00000"/>
                        </a:solidFill>
                      </a:endParaRPr>
                    </a:p>
                  </a:txBody>
                  <a:tcPr/>
                </a:tc>
                <a:tc>
                  <a:txBody>
                    <a:bodyPr/>
                    <a:p>
                      <a:pPr algn="l">
                        <a:buNone/>
                      </a:pPr>
                      <a:r>
                        <a:rPr lang="zh-CN" altLang="en-US">
                          <a:solidFill>
                            <a:srgbClr val="00B050"/>
                          </a:solidFill>
                        </a:rPr>
                        <a:t>比</a:t>
                      </a:r>
                      <a:r>
                        <a:rPr lang="en-US" altLang="zh-CN">
                          <a:solidFill>
                            <a:srgbClr val="00B050"/>
                          </a:solidFill>
                        </a:rPr>
                        <a:t> MySQL </a:t>
                      </a:r>
                      <a:r>
                        <a:rPr lang="zh-CN" altLang="en-US">
                          <a:solidFill>
                            <a:srgbClr val="00B050"/>
                          </a:solidFill>
                        </a:rPr>
                        <a:t>快</a:t>
                      </a:r>
                      <a:r>
                        <a:rPr lang="en-US" altLang="zh-CN">
                          <a:solidFill>
                            <a:srgbClr val="00B050"/>
                          </a:solidFill>
                        </a:rPr>
                        <a:t> 20 </a:t>
                      </a:r>
                      <a:r>
                        <a:rPr lang="zh-CN" altLang="en-US">
                          <a:solidFill>
                            <a:srgbClr val="00B050"/>
                          </a:solidFill>
                        </a:rPr>
                        <a:t>倍</a:t>
                      </a:r>
                      <a:endParaRPr lang="zh-CN" altLang="en-US">
                        <a:solidFill>
                          <a:srgbClr val="00B050"/>
                        </a:solidFill>
                      </a:endParaRPr>
                    </a:p>
                  </a:txBody>
                  <a:tcPr/>
                </a:tc>
                <a:tc>
                  <a:txBody>
                    <a:bodyPr/>
                    <a:p>
                      <a:pPr algn="l">
                        <a:buNone/>
                      </a:pPr>
                      <a:r>
                        <a:rPr lang="zh-CN" altLang="en-US">
                          <a:solidFill>
                            <a:srgbClr val="00B050"/>
                          </a:solidFill>
                        </a:rPr>
                        <a:t>比机械快</a:t>
                      </a:r>
                      <a:r>
                        <a:rPr lang="en-US" altLang="zh-CN">
                          <a:solidFill>
                            <a:srgbClr val="00B050"/>
                          </a:solidFill>
                        </a:rPr>
                        <a:t> 6~8 </a:t>
                      </a:r>
                      <a:r>
                        <a:rPr lang="zh-CN" altLang="en-US">
                          <a:solidFill>
                            <a:srgbClr val="00B050"/>
                          </a:solidFill>
                        </a:rPr>
                        <a:t>倍</a:t>
                      </a:r>
                      <a:endParaRPr lang="zh-CN" altLang="en-US">
                        <a:solidFill>
                          <a:srgbClr val="00B050"/>
                        </a:solidFill>
                      </a:endParaRPr>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a:spLocks noGrp="1"/>
          </p:cNvSpPr>
          <p:nvPr>
            <p:ph type="body" sz="quarter" idx="11"/>
          </p:nvPr>
        </p:nvSpPr>
        <p:spPr/>
        <p:txBody>
          <a:bodyPr/>
          <a:p>
            <a:endParaRPr lang="zh-CN" altLang="en-US"/>
          </a:p>
        </p:txBody>
      </p:sp>
      <p:sp>
        <p:nvSpPr>
          <p:cNvPr id="6" name="标题 5"/>
          <p:cNvSpPr>
            <a:spLocks noGrp="1"/>
          </p:cNvSpPr>
          <p:nvPr>
            <p:ph type="title"/>
          </p:nvPr>
        </p:nvSpPr>
        <p:spPr/>
        <p:txBody>
          <a:bodyPr/>
          <a:p>
            <a:r>
              <a:rPr lang="zh-CN" altLang="en-US"/>
              <a:t>部署和</a:t>
            </a:r>
            <a:r>
              <a:rPr lang="zh-CN" altLang="en-US"/>
              <a:t>更新</a:t>
            </a:r>
            <a:endParaRPr lang="zh-CN" altLang="en-US"/>
          </a:p>
        </p:txBody>
      </p:sp>
      <p:sp>
        <p:nvSpPr>
          <p:cNvPr id="7" name="文本占位符 6"/>
          <p:cNvSpPr>
            <a:spLocks noGrp="1"/>
          </p:cNvSpPr>
          <p:nvPr>
            <p:ph type="body" sz="quarter" idx="10"/>
          </p:nvPr>
        </p:nvSpPr>
        <p:spPr/>
        <p:txBody>
          <a:bodyPr/>
          <a:p>
            <a:r>
              <a:rPr lang="zh-CN" altLang="en-US"/>
              <a:t>通过</a:t>
            </a:r>
            <a:r>
              <a:rPr lang="en-US" altLang="zh-CN"/>
              <a:t> docker </a:t>
            </a:r>
            <a:r>
              <a:rPr lang="zh-CN" altLang="en-US"/>
              <a:t>部署</a:t>
            </a:r>
            <a:r>
              <a:rPr lang="en-US" altLang="zh-CN"/>
              <a:t> MongoDB</a:t>
            </a:r>
            <a:endParaRPr lang="en-US" altLang="zh-CN"/>
          </a:p>
          <a:p>
            <a:r>
              <a:rPr lang="zh-CN" altLang="en-US"/>
              <a:t>同时存在两个</a:t>
            </a:r>
            <a:r>
              <a:rPr lang="en-US" altLang="zh-CN"/>
              <a:t> MongoDB </a:t>
            </a:r>
            <a:r>
              <a:rPr lang="zh-CN" altLang="en-US"/>
              <a:t>实例，一个给生产环境提供实时稳定的服务，另一个在更新时</a:t>
            </a:r>
            <a:r>
              <a:rPr lang="zh-CN" altLang="en-US"/>
              <a:t>运行</a:t>
            </a:r>
            <a:endParaRPr lang="zh-CN" altLang="en-US"/>
          </a:p>
          <a:p>
            <a:r>
              <a:rPr lang="zh-CN" altLang="en-US"/>
              <a:t>当更新完毕后，可以方便的通过</a:t>
            </a:r>
            <a:r>
              <a:rPr lang="zh-CN" altLang="en-US"/>
              <a:t>复制文件的方式直接替换</a:t>
            </a:r>
            <a:r>
              <a:rPr lang="zh-CN" altLang="en-US"/>
              <a:t>部署</a:t>
            </a:r>
            <a:endParaRPr lang="zh-CN" altLang="en-US"/>
          </a:p>
          <a:p>
            <a:endParaRPr lang="zh-CN" altLang="en-US"/>
          </a:p>
          <a:p>
            <a:r>
              <a:rPr lang="zh-CN" altLang="en-US"/>
              <a:t>更多细节将会在接下来的系统架构中详细</a:t>
            </a:r>
            <a:r>
              <a:rPr lang="zh-CN" altLang="en-US"/>
              <a:t>说明</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a:spLocks noGrp="1"/>
          </p:cNvSpPr>
          <p:nvPr>
            <p:ph type="body" sz="quarter" idx="10"/>
          </p:nvPr>
        </p:nvSpPr>
        <p:spPr/>
        <p:txBody>
          <a:bodyPr/>
          <a:p>
            <a:r>
              <a:rPr lang="zh-CN" altLang="en-US"/>
              <a:t>总体</a:t>
            </a:r>
            <a:r>
              <a:rPr lang="zh-CN" altLang="en-US"/>
              <a:t>架构</a:t>
            </a:r>
            <a:endParaRPr lang="zh-CN" altLang="en-US"/>
          </a:p>
          <a:p>
            <a:r>
              <a:rPr lang="zh-CN" altLang="en-US"/>
              <a:t>访问和更新</a:t>
            </a:r>
            <a:r>
              <a:rPr lang="en-US" altLang="zh-CN"/>
              <a:t> MongoDB </a:t>
            </a:r>
            <a:r>
              <a:rPr lang="zh-CN" altLang="en-US"/>
              <a:t>的</a:t>
            </a:r>
            <a:r>
              <a:rPr lang="zh-CN" altLang="en-US"/>
              <a:t>方式</a:t>
            </a:r>
            <a:endParaRPr lang="zh-CN" altLang="en-US"/>
          </a:p>
          <a:p>
            <a:r>
              <a:rPr lang="zh-CN" altLang="en-US">
                <a:sym typeface="+mn-ea"/>
              </a:rPr>
              <a:t>任务调度执行逻辑</a:t>
            </a:r>
            <a:endParaRPr lang="zh-CN" altLang="en-US">
              <a:sym typeface="+mn-ea"/>
            </a:endParaRPr>
          </a:p>
          <a:p>
            <a:r>
              <a:rPr lang="zh-CN" altLang="en-US"/>
              <a:t>权限</a:t>
            </a:r>
            <a:endParaRPr lang="zh-CN" altLang="en-US"/>
          </a:p>
        </p:txBody>
      </p:sp>
      <p:sp>
        <p:nvSpPr>
          <p:cNvPr id="6" name="标题 5"/>
          <p:cNvSpPr>
            <a:spLocks noGrp="1"/>
          </p:cNvSpPr>
          <p:nvPr>
            <p:ph type="title"/>
          </p:nvPr>
        </p:nvSpPr>
        <p:spPr/>
        <p:txBody>
          <a:bodyPr/>
          <a:p>
            <a:r>
              <a:rPr lang="zh-CN" altLang="en-US"/>
              <a:t>系统</a:t>
            </a:r>
            <a:r>
              <a:rPr lang="zh-CN" altLang="en-US"/>
              <a:t>架构</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a:spLocks noGrp="1"/>
          </p:cNvSpPr>
          <p:nvPr>
            <p:ph type="body" sz="quarter" idx="11"/>
          </p:nvPr>
        </p:nvSpPr>
        <p:spPr/>
        <p:txBody>
          <a:bodyPr/>
          <a:p>
            <a:endParaRPr lang="zh-CN" altLang="en-US"/>
          </a:p>
        </p:txBody>
      </p:sp>
      <p:sp>
        <p:nvSpPr>
          <p:cNvPr id="6" name="标题 5"/>
          <p:cNvSpPr>
            <a:spLocks noGrp="1"/>
          </p:cNvSpPr>
          <p:nvPr>
            <p:ph type="title"/>
          </p:nvPr>
        </p:nvSpPr>
        <p:spPr/>
        <p:txBody>
          <a:bodyPr/>
          <a:p>
            <a:r>
              <a:rPr lang="zh-CN" altLang="en-US"/>
              <a:t>整体架构</a:t>
            </a:r>
            <a:r>
              <a:rPr lang="en-US" altLang="zh-CN"/>
              <a:t> —— 3</a:t>
            </a:r>
            <a:r>
              <a:rPr lang="zh-CN" altLang="en-US"/>
              <a:t>服务器</a:t>
            </a:r>
            <a:r>
              <a:rPr lang="zh-CN" altLang="en-US"/>
              <a:t>布局</a:t>
            </a:r>
            <a:endParaRPr lang="zh-CN" altLang="en-US"/>
          </a:p>
        </p:txBody>
      </p:sp>
      <p:sp>
        <p:nvSpPr>
          <p:cNvPr id="7" name="文本占位符 6"/>
          <p:cNvSpPr>
            <a:spLocks noGrp="1"/>
          </p:cNvSpPr>
          <p:nvPr>
            <p:ph type="body" sz="quarter" idx="10"/>
          </p:nvPr>
        </p:nvSpPr>
        <p:spPr/>
        <p:txBody>
          <a:bodyPr/>
          <a:p>
            <a:endParaRPr lang="zh-CN" altLang="en-US"/>
          </a:p>
        </p:txBody>
      </p:sp>
      <p:pic>
        <p:nvPicPr>
          <p:cNvPr id="10" name="图片 9"/>
          <p:cNvPicPr>
            <a:picLocks noChangeAspect="1"/>
          </p:cNvPicPr>
          <p:nvPr>
            <p:custDataLst>
              <p:tags r:id="rId1"/>
            </p:custDataLst>
          </p:nvPr>
        </p:nvPicPr>
        <p:blipFill>
          <a:blip r:embed="rId2"/>
          <a:stretch>
            <a:fillRect/>
          </a:stretch>
        </p:blipFill>
        <p:spPr>
          <a:xfrm>
            <a:off x="0" y="803910"/>
            <a:ext cx="12153265" cy="55010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a:spLocks noGrp="1"/>
          </p:cNvSpPr>
          <p:nvPr>
            <p:ph type="body" sz="quarter" idx="11"/>
          </p:nvPr>
        </p:nvSpPr>
        <p:spPr/>
        <p:txBody>
          <a:bodyPr/>
          <a:p>
            <a:endParaRPr lang="zh-CN" altLang="en-US"/>
          </a:p>
        </p:txBody>
      </p:sp>
      <p:sp>
        <p:nvSpPr>
          <p:cNvPr id="6" name="标题 5"/>
          <p:cNvSpPr>
            <a:spLocks noGrp="1"/>
          </p:cNvSpPr>
          <p:nvPr>
            <p:ph type="title"/>
          </p:nvPr>
        </p:nvSpPr>
        <p:spPr/>
        <p:txBody>
          <a:bodyPr/>
          <a:p>
            <a:r>
              <a:rPr lang="zh-CN" altLang="en-US"/>
              <a:t>整体架构</a:t>
            </a:r>
            <a:r>
              <a:rPr lang="en-US" altLang="zh-CN"/>
              <a:t> —— 2</a:t>
            </a:r>
            <a:r>
              <a:rPr lang="zh-CN" altLang="en-US"/>
              <a:t>服务器</a:t>
            </a:r>
            <a:r>
              <a:rPr lang="zh-CN" altLang="en-US"/>
              <a:t>布局</a:t>
            </a:r>
            <a:endParaRPr lang="zh-CN" altLang="en-US"/>
          </a:p>
        </p:txBody>
      </p:sp>
      <p:sp>
        <p:nvSpPr>
          <p:cNvPr id="7" name="文本占位符 6"/>
          <p:cNvSpPr>
            <a:spLocks noGrp="1"/>
          </p:cNvSpPr>
          <p:nvPr>
            <p:ph type="body" sz="quarter" idx="10"/>
          </p:nvPr>
        </p:nvSpPr>
        <p:spPr/>
        <p:txBody>
          <a:bodyPr/>
          <a:p>
            <a:r>
              <a:rPr lang="zh-CN" altLang="en-US"/>
              <a:t>优点：</a:t>
            </a:r>
            <a:endParaRPr lang="zh-CN" altLang="en-US"/>
          </a:p>
          <a:p>
            <a:pPr lvl="2"/>
            <a:r>
              <a:rPr lang="zh-CN" altLang="en-US"/>
              <a:t>成本低（少个存储</a:t>
            </a:r>
            <a:r>
              <a:rPr lang="zh-CN" altLang="en-US"/>
              <a:t>服务器）</a:t>
            </a:r>
            <a:endParaRPr lang="zh-CN" altLang="en-US"/>
          </a:p>
          <a:p>
            <a:pPr lvl="2"/>
            <a:r>
              <a:rPr lang="zh-CN" altLang="en-US"/>
              <a:t>开发相对简单</a:t>
            </a:r>
            <a:r>
              <a:rPr lang="zh-CN" altLang="en-US"/>
              <a:t>些</a:t>
            </a:r>
            <a:endParaRPr lang="zh-CN" altLang="en-US"/>
          </a:p>
          <a:p>
            <a:r>
              <a:rPr lang="zh-CN" altLang="en-US"/>
              <a:t>缺点：无容灾</a:t>
            </a:r>
            <a:endParaRPr lang="zh-CN" altLang="en-US"/>
          </a:p>
        </p:txBody>
      </p:sp>
      <p:pic>
        <p:nvPicPr>
          <p:cNvPr id="11" name="图片 10"/>
          <p:cNvPicPr>
            <a:picLocks noChangeAspect="1"/>
          </p:cNvPicPr>
          <p:nvPr>
            <p:custDataLst>
              <p:tags r:id="rId1"/>
            </p:custDataLst>
          </p:nvPr>
        </p:nvPicPr>
        <p:blipFill>
          <a:blip r:embed="rId2"/>
          <a:stretch>
            <a:fillRect/>
          </a:stretch>
        </p:blipFill>
        <p:spPr>
          <a:xfrm>
            <a:off x="4995545" y="667385"/>
            <a:ext cx="6829425" cy="57473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a:spLocks noGrp="1"/>
          </p:cNvSpPr>
          <p:nvPr>
            <p:ph type="body" sz="quarter" idx="11"/>
          </p:nvPr>
        </p:nvSpPr>
        <p:spPr/>
        <p:txBody>
          <a:bodyPr/>
          <a:p>
            <a:endParaRPr lang="zh-CN" altLang="en-US"/>
          </a:p>
        </p:txBody>
      </p:sp>
      <p:sp>
        <p:nvSpPr>
          <p:cNvPr id="6" name="标题 5"/>
          <p:cNvSpPr>
            <a:spLocks noGrp="1"/>
          </p:cNvSpPr>
          <p:nvPr>
            <p:ph type="title"/>
          </p:nvPr>
        </p:nvSpPr>
        <p:spPr/>
        <p:txBody>
          <a:bodyPr/>
          <a:p>
            <a:r>
              <a:rPr lang="zh-CN" altLang="en-US">
                <a:sym typeface="+mn-ea"/>
              </a:rPr>
              <a:t>访问</a:t>
            </a:r>
            <a:r>
              <a:rPr lang="en-US" altLang="zh-CN">
                <a:sym typeface="+mn-ea"/>
              </a:rPr>
              <a:t> MongoDB </a:t>
            </a:r>
            <a:r>
              <a:rPr lang="zh-CN" altLang="en-US">
                <a:sym typeface="+mn-ea"/>
              </a:rPr>
              <a:t>的方式</a:t>
            </a:r>
            <a:endParaRPr lang="zh-CN" altLang="en-US"/>
          </a:p>
        </p:txBody>
      </p:sp>
      <p:sp>
        <p:nvSpPr>
          <p:cNvPr id="7" name="文本占位符 6"/>
          <p:cNvSpPr>
            <a:spLocks noGrp="1"/>
          </p:cNvSpPr>
          <p:nvPr>
            <p:ph type="body" sz="quarter" idx="10"/>
          </p:nvPr>
        </p:nvSpPr>
        <p:spPr>
          <a:xfrm>
            <a:off x="335915" y="3854450"/>
            <a:ext cx="11520170" cy="2452370"/>
          </a:xfrm>
        </p:spPr>
        <p:txBody>
          <a:bodyPr/>
          <a:p>
            <a:r>
              <a:rPr lang="zh-CN" altLang="en-US"/>
              <a:t>都是通过</a:t>
            </a:r>
            <a:r>
              <a:rPr lang="en-US" altLang="zh-CN"/>
              <a:t> python </a:t>
            </a:r>
            <a:r>
              <a:rPr lang="zh-CN" altLang="en-US"/>
              <a:t>脚本</a:t>
            </a:r>
            <a:r>
              <a:rPr lang="zh-CN" altLang="en-US"/>
              <a:t>执行</a:t>
            </a:r>
            <a:endParaRPr lang="zh-CN" altLang="en-US"/>
          </a:p>
          <a:p>
            <a:r>
              <a:rPr lang="zh-CN" altLang="en-US"/>
              <a:t>由</a:t>
            </a:r>
            <a:r>
              <a:rPr lang="en-US" altLang="zh-CN"/>
              <a:t> AI </a:t>
            </a:r>
            <a:r>
              <a:rPr lang="zh-CN" altLang="en-US"/>
              <a:t>那边提供实际的执行</a:t>
            </a:r>
            <a:r>
              <a:rPr lang="zh-CN" altLang="en-US"/>
              <a:t>脚本</a:t>
            </a:r>
            <a:endParaRPr lang="zh-CN" altLang="en-US"/>
          </a:p>
          <a:p>
            <a:r>
              <a:rPr lang="zh-CN" altLang="en-US"/>
              <a:t>由系统开发这边提供</a:t>
            </a:r>
            <a:r>
              <a:rPr lang="en-US" altLang="zh-CN"/>
              <a:t> MongoDB </a:t>
            </a:r>
            <a:r>
              <a:rPr lang="zh-CN" altLang="en-US"/>
              <a:t>的访问</a:t>
            </a:r>
            <a:r>
              <a:rPr lang="zh-CN" altLang="en-US"/>
              <a:t>模块</a:t>
            </a:r>
            <a:endParaRPr lang="zh-CN" altLang="en-US"/>
          </a:p>
          <a:p>
            <a:r>
              <a:rPr lang="zh-CN" altLang="en-US"/>
              <a:t>可以并行开发，提升开发</a:t>
            </a:r>
            <a:r>
              <a:rPr lang="zh-CN" altLang="en-US"/>
              <a:t>效率</a:t>
            </a:r>
            <a:endParaRPr lang="zh-CN" altLang="en-US"/>
          </a:p>
        </p:txBody>
      </p:sp>
      <p:pic>
        <p:nvPicPr>
          <p:cNvPr id="8" name="图片 7"/>
          <p:cNvPicPr>
            <a:picLocks noChangeAspect="1"/>
          </p:cNvPicPr>
          <p:nvPr>
            <p:custDataLst>
              <p:tags r:id="rId1"/>
            </p:custDataLst>
          </p:nvPr>
        </p:nvPicPr>
        <p:blipFill>
          <a:blip r:embed="rId2"/>
          <a:stretch>
            <a:fillRect/>
          </a:stretch>
        </p:blipFill>
        <p:spPr>
          <a:xfrm>
            <a:off x="657860" y="919480"/>
            <a:ext cx="10876280" cy="24237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a:spLocks noGrp="1"/>
          </p:cNvSpPr>
          <p:nvPr>
            <p:ph type="body" sz="quarter" idx="11"/>
          </p:nvPr>
        </p:nvSpPr>
        <p:spPr/>
        <p:txBody>
          <a:bodyPr/>
          <a:p>
            <a:endParaRPr lang="zh-CN" altLang="en-US"/>
          </a:p>
        </p:txBody>
      </p:sp>
      <p:sp>
        <p:nvSpPr>
          <p:cNvPr id="6" name="标题 5"/>
          <p:cNvSpPr>
            <a:spLocks noGrp="1"/>
          </p:cNvSpPr>
          <p:nvPr>
            <p:ph type="title"/>
          </p:nvPr>
        </p:nvSpPr>
        <p:spPr/>
        <p:txBody>
          <a:bodyPr/>
          <a:p>
            <a:r>
              <a:rPr lang="zh-CN" altLang="en-US">
                <a:sym typeface="+mn-ea"/>
              </a:rPr>
              <a:t>更新</a:t>
            </a:r>
            <a:r>
              <a:rPr lang="en-US" altLang="zh-CN">
                <a:sym typeface="+mn-ea"/>
              </a:rPr>
              <a:t> MongoDB </a:t>
            </a:r>
            <a:r>
              <a:rPr lang="zh-CN" altLang="en-US">
                <a:sym typeface="+mn-ea"/>
              </a:rPr>
              <a:t>的方式</a:t>
            </a:r>
            <a:endParaRPr lang="zh-CN" altLang="en-US"/>
          </a:p>
        </p:txBody>
      </p:sp>
      <p:sp>
        <p:nvSpPr>
          <p:cNvPr id="7" name="文本占位符 6"/>
          <p:cNvSpPr>
            <a:spLocks noGrp="1"/>
          </p:cNvSpPr>
          <p:nvPr>
            <p:ph type="body" sz="quarter" idx="10"/>
          </p:nvPr>
        </p:nvSpPr>
        <p:spPr>
          <a:xfrm>
            <a:off x="337905" y="729615"/>
            <a:ext cx="11520000" cy="5398631"/>
          </a:xfrm>
        </p:spPr>
        <p:txBody>
          <a:bodyPr/>
          <a:p>
            <a:r>
              <a:rPr lang="en-US" altLang="zh-CN"/>
              <a:t>3</a:t>
            </a:r>
            <a:r>
              <a:rPr lang="zh-CN" altLang="en-US"/>
              <a:t>服务器结构</a:t>
            </a:r>
            <a:endParaRPr lang="zh-CN" altLang="en-US"/>
          </a:p>
          <a:p>
            <a:pPr lvl="2"/>
            <a:r>
              <a:rPr lang="en-US" altLang="zh-CN" sz="1800"/>
              <a:t>docker </a:t>
            </a:r>
            <a:r>
              <a:rPr lang="zh-CN" altLang="en-US" sz="1800"/>
              <a:t>中数据挂载到实体目录中</a:t>
            </a:r>
            <a:endParaRPr lang="zh-CN" altLang="en-US" sz="1800"/>
          </a:p>
          <a:p>
            <a:pPr lvl="3"/>
            <a:r>
              <a:rPr lang="zh-CN" altLang="en-US" sz="1800"/>
              <a:t>应用服务器和存储服务器的挂载的文件系统要一致</a:t>
            </a:r>
            <a:endParaRPr lang="zh-CN" altLang="en-US" sz="1800"/>
          </a:p>
          <a:p>
            <a:pPr lvl="2"/>
            <a:r>
              <a:rPr lang="zh-CN" altLang="en-US" sz="1800"/>
              <a:t>在存储服务器中更新</a:t>
            </a:r>
            <a:r>
              <a:rPr lang="en-US" altLang="zh-CN" sz="1800"/>
              <a:t> MongoDB</a:t>
            </a:r>
            <a:endParaRPr lang="en-US" altLang="zh-CN" sz="1800"/>
          </a:p>
          <a:p>
            <a:pPr lvl="2"/>
            <a:r>
              <a:rPr lang="zh-CN" altLang="en-US" sz="1800"/>
              <a:t>将存储服务器中的</a:t>
            </a:r>
            <a:r>
              <a:rPr lang="en-US" altLang="zh-CN" sz="1800"/>
              <a:t> MongoDB </a:t>
            </a:r>
            <a:r>
              <a:rPr lang="zh-CN" altLang="en-US" sz="1800"/>
              <a:t>目录打包并移至应用服务器</a:t>
            </a:r>
            <a:endParaRPr lang="zh-CN" altLang="en-US" sz="1800"/>
          </a:p>
          <a:p>
            <a:pPr lvl="2"/>
            <a:r>
              <a:rPr lang="zh-CN" altLang="en-US" sz="1800"/>
              <a:t>在应用服务器的</a:t>
            </a:r>
            <a:r>
              <a:rPr lang="en-US" altLang="zh-CN" sz="1800"/>
              <a:t> docker </a:t>
            </a:r>
            <a:r>
              <a:rPr lang="zh-CN" altLang="en-US" sz="1800"/>
              <a:t>中启动</a:t>
            </a:r>
            <a:r>
              <a:rPr lang="en-US" altLang="zh-CN" sz="1800"/>
              <a:t> MongoDB</a:t>
            </a:r>
            <a:r>
              <a:rPr lang="zh-CN" altLang="en-US" sz="1800"/>
              <a:t>，将移动过来的数据作为目录挂载</a:t>
            </a:r>
            <a:endParaRPr lang="zh-CN" altLang="en-US" sz="1800"/>
          </a:p>
          <a:p>
            <a:pPr lvl="2"/>
            <a:r>
              <a:rPr lang="zh-CN" altLang="en-US" sz="1800"/>
              <a:t>存储服务器中将打包的数据移动到</a:t>
            </a:r>
            <a:r>
              <a:rPr lang="en-US" altLang="zh-CN" sz="1800"/>
              <a:t> RAID </a:t>
            </a:r>
            <a:r>
              <a:rPr lang="zh-CN" altLang="en-US" sz="1800"/>
              <a:t>文件系统中备份</a:t>
            </a:r>
            <a:endParaRPr lang="zh-CN" altLang="en-US" sz="1800"/>
          </a:p>
          <a:p>
            <a:pPr lvl="0"/>
            <a:r>
              <a:rPr lang="en-US" altLang="zh-CN"/>
              <a:t>2</a:t>
            </a:r>
            <a:r>
              <a:rPr lang="zh-CN" altLang="en-US"/>
              <a:t>服务器</a:t>
            </a:r>
            <a:r>
              <a:rPr lang="zh-CN" altLang="en-US"/>
              <a:t>结构</a:t>
            </a:r>
            <a:endParaRPr lang="zh-CN" altLang="en-US"/>
          </a:p>
          <a:p>
            <a:pPr lvl="2"/>
            <a:r>
              <a:rPr lang="zh-CN" altLang="en-US"/>
              <a:t>在应用服务器</a:t>
            </a:r>
            <a:r>
              <a:rPr lang="en-US" altLang="zh-CN"/>
              <a:t> docker </a:t>
            </a:r>
            <a:r>
              <a:rPr lang="zh-CN" altLang="en-US"/>
              <a:t>中拷贝一份</a:t>
            </a:r>
            <a:r>
              <a:rPr lang="en-US" altLang="zh-CN"/>
              <a:t> </a:t>
            </a:r>
            <a:r>
              <a:rPr lang="en-US" altLang="zh-CN"/>
              <a:t>MongoDB</a:t>
            </a:r>
            <a:endParaRPr lang="en-US" altLang="zh-CN"/>
          </a:p>
          <a:p>
            <a:pPr lvl="2"/>
            <a:r>
              <a:rPr lang="zh-CN" altLang="en-US"/>
              <a:t>在未被使用的</a:t>
            </a:r>
            <a:r>
              <a:rPr lang="en-US" altLang="zh-CN"/>
              <a:t> MongoDB </a:t>
            </a:r>
            <a:r>
              <a:rPr lang="zh-CN" altLang="en-US"/>
              <a:t>中</a:t>
            </a:r>
            <a:r>
              <a:rPr lang="zh-CN" altLang="en-US"/>
              <a:t>更新</a:t>
            </a:r>
            <a:endParaRPr lang="zh-CN" altLang="en-US"/>
          </a:p>
          <a:p>
            <a:pPr lvl="2"/>
            <a:r>
              <a:rPr lang="zh-CN" altLang="en-US"/>
              <a:t>更新完毕后</a:t>
            </a:r>
            <a:r>
              <a:rPr lang="zh-CN" altLang="en-US"/>
              <a:t>上线</a:t>
            </a:r>
            <a:endParaRPr lang="zh-CN" altLang="en-US"/>
          </a:p>
        </p:txBody>
      </p:sp>
      <p:pic>
        <p:nvPicPr>
          <p:cNvPr id="8" name="图片 7"/>
          <p:cNvPicPr>
            <a:picLocks noChangeAspect="1"/>
          </p:cNvPicPr>
          <p:nvPr>
            <p:custDataLst>
              <p:tags r:id="rId1"/>
            </p:custDataLst>
          </p:nvPr>
        </p:nvPicPr>
        <p:blipFill>
          <a:blip r:embed="rId2"/>
          <a:stretch>
            <a:fillRect/>
          </a:stretch>
        </p:blipFill>
        <p:spPr>
          <a:xfrm>
            <a:off x="8134985" y="908050"/>
            <a:ext cx="3843020" cy="1350645"/>
          </a:xfrm>
          <a:prstGeom prst="rect">
            <a:avLst/>
          </a:prstGeom>
        </p:spPr>
      </p:pic>
      <p:pic>
        <p:nvPicPr>
          <p:cNvPr id="10" name="图片 9"/>
          <p:cNvPicPr>
            <a:picLocks noChangeAspect="1"/>
          </p:cNvPicPr>
          <p:nvPr>
            <p:custDataLst>
              <p:tags r:id="rId3"/>
            </p:custDataLst>
          </p:nvPr>
        </p:nvPicPr>
        <p:blipFill>
          <a:blip r:embed="rId4"/>
          <a:stretch>
            <a:fillRect/>
          </a:stretch>
        </p:blipFill>
        <p:spPr>
          <a:xfrm>
            <a:off x="6327140" y="3815080"/>
            <a:ext cx="5855335" cy="24212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a:spLocks noGrp="1"/>
          </p:cNvSpPr>
          <p:nvPr>
            <p:ph type="body" sz="quarter" idx="11"/>
          </p:nvPr>
        </p:nvSpPr>
        <p:spPr/>
        <p:txBody>
          <a:bodyPr/>
          <a:p>
            <a:endParaRPr lang="zh-CN" altLang="en-US"/>
          </a:p>
        </p:txBody>
      </p:sp>
      <p:sp>
        <p:nvSpPr>
          <p:cNvPr id="6" name="标题 5"/>
          <p:cNvSpPr>
            <a:spLocks noGrp="1"/>
          </p:cNvSpPr>
          <p:nvPr>
            <p:ph type="title"/>
          </p:nvPr>
        </p:nvSpPr>
        <p:spPr/>
        <p:txBody>
          <a:bodyPr/>
          <a:p>
            <a:r>
              <a:rPr lang="zh-CN" altLang="en-US">
                <a:sym typeface="+mn-ea"/>
              </a:rPr>
              <a:t>任务调度执行逻辑</a:t>
            </a:r>
            <a:endParaRPr lang="zh-CN" altLang="en-US"/>
          </a:p>
        </p:txBody>
      </p:sp>
      <p:sp>
        <p:nvSpPr>
          <p:cNvPr id="7" name="文本占位符 6"/>
          <p:cNvSpPr>
            <a:spLocks noGrp="1"/>
          </p:cNvSpPr>
          <p:nvPr>
            <p:ph type="body" sz="quarter" idx="10"/>
          </p:nvPr>
        </p:nvSpPr>
        <p:spPr/>
        <p:txBody>
          <a:bodyPr/>
          <a:p>
            <a:r>
              <a:rPr lang="zh-CN" altLang="en-US"/>
              <a:t>任务队列：</a:t>
            </a:r>
            <a:endParaRPr lang="zh-CN" altLang="en-US"/>
          </a:p>
          <a:p>
            <a:pPr lvl="2"/>
            <a:r>
              <a:rPr lang="zh-CN" altLang="en-US"/>
              <a:t>以特定算法提供下一个待执行的任务</a:t>
            </a:r>
            <a:endParaRPr lang="zh-CN" altLang="en-US"/>
          </a:p>
          <a:p>
            <a:pPr lvl="2"/>
            <a:r>
              <a:rPr lang="zh-CN" altLang="en-US"/>
              <a:t>目前是先进先出</a:t>
            </a:r>
            <a:r>
              <a:rPr lang="en-US" altLang="zh-CN"/>
              <a:t> FIFO</a:t>
            </a:r>
            <a:r>
              <a:rPr lang="zh-CN" altLang="en-US"/>
              <a:t>，</a:t>
            </a:r>
            <a:r>
              <a:rPr lang="zh-CN" altLang="en-US"/>
              <a:t>未来可以根据</a:t>
            </a:r>
            <a:r>
              <a:rPr lang="zh-CN" altLang="en-US"/>
              <a:t>需求修改为优先队列</a:t>
            </a:r>
            <a:endParaRPr lang="zh-CN" altLang="en-US"/>
          </a:p>
          <a:p>
            <a:r>
              <a:rPr lang="zh-CN" altLang="en-US">
                <a:sym typeface="+mn-ea"/>
              </a:rPr>
              <a:t>执行池：</a:t>
            </a:r>
            <a:endParaRPr lang="zh-CN" altLang="en-US">
              <a:sym typeface="+mn-ea"/>
            </a:endParaRPr>
          </a:p>
          <a:p>
            <a:pPr lvl="2"/>
            <a:r>
              <a:rPr lang="zh-CN" altLang="en-US">
                <a:sym typeface="+mn-ea"/>
              </a:rPr>
              <a:t>可以并行运行任务，有最大并行量限制</a:t>
            </a:r>
            <a:endParaRPr lang="zh-CN" altLang="en-US">
              <a:sym typeface="+mn-ea"/>
            </a:endParaRPr>
          </a:p>
          <a:p>
            <a:pPr lvl="2"/>
            <a:r>
              <a:rPr lang="zh-CN" altLang="en-US">
                <a:sym typeface="+mn-ea"/>
              </a:rPr>
              <a:t>执行池可以有多个，每个任务会根据类型进入到特定的执行池</a:t>
            </a:r>
            <a:endParaRPr lang="zh-CN" altLang="en-US"/>
          </a:p>
          <a:p>
            <a:endParaRPr lang="zh-CN" altLang="en-US"/>
          </a:p>
        </p:txBody>
      </p:sp>
      <p:pic>
        <p:nvPicPr>
          <p:cNvPr id="15" name="图片 11"/>
          <p:cNvPicPr>
            <a:picLocks noChangeAspect="1"/>
          </p:cNvPicPr>
          <p:nvPr>
            <p:custDataLst>
              <p:tags r:id="rId1"/>
            </p:custDataLst>
          </p:nvPr>
        </p:nvPicPr>
        <p:blipFill>
          <a:blip r:embed="rId2"/>
          <a:stretch>
            <a:fillRect/>
          </a:stretch>
        </p:blipFill>
        <p:spPr>
          <a:xfrm>
            <a:off x="9039225" y="0"/>
            <a:ext cx="3152775" cy="6550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a:spLocks noGrp="1"/>
          </p:cNvSpPr>
          <p:nvPr>
            <p:ph type="body" sz="quarter" idx="11"/>
          </p:nvPr>
        </p:nvSpPr>
        <p:spPr/>
        <p:txBody>
          <a:bodyPr/>
          <a:p>
            <a:endParaRPr lang="zh-CN" altLang="en-US"/>
          </a:p>
        </p:txBody>
      </p:sp>
      <p:sp>
        <p:nvSpPr>
          <p:cNvPr id="6" name="标题 5"/>
          <p:cNvSpPr>
            <a:spLocks noGrp="1"/>
          </p:cNvSpPr>
          <p:nvPr>
            <p:ph type="title"/>
          </p:nvPr>
        </p:nvSpPr>
        <p:spPr/>
        <p:txBody>
          <a:bodyPr/>
          <a:p>
            <a:r>
              <a:rPr lang="zh-CN" altLang="en-US"/>
              <a:t>更新隔离</a:t>
            </a:r>
            <a:endParaRPr lang="zh-CN" altLang="en-US"/>
          </a:p>
        </p:txBody>
      </p:sp>
      <p:sp>
        <p:nvSpPr>
          <p:cNvPr id="7" name="文本占位符 6"/>
          <p:cNvSpPr>
            <a:spLocks noGrp="1"/>
          </p:cNvSpPr>
          <p:nvPr>
            <p:ph type="body" sz="quarter" idx="10"/>
          </p:nvPr>
        </p:nvSpPr>
        <p:spPr/>
        <p:txBody>
          <a:bodyPr/>
          <a:p>
            <a:r>
              <a:rPr lang="zh-CN" altLang="en-US"/>
              <a:t>为了实现更新时不中断现有服务，更新时需要旧的服务持续到已有任务都运行完成后才中止生命周期，那就会出现相似的服务都存在两份的问题，为了共存需要做好</a:t>
            </a:r>
            <a:r>
              <a:rPr lang="zh-CN" altLang="en-US"/>
              <a:t>隔离。</a:t>
            </a:r>
            <a:endParaRPr lang="zh-CN" altLang="en-US"/>
          </a:p>
          <a:p>
            <a:endParaRPr lang="zh-CN" altLang="en-US"/>
          </a:p>
          <a:p>
            <a:r>
              <a:rPr lang="zh-CN" altLang="en-US"/>
              <a:t>数据库</a:t>
            </a:r>
            <a:r>
              <a:rPr lang="en-US" altLang="zh-CN"/>
              <a:t> —— docker</a:t>
            </a:r>
            <a:r>
              <a:rPr lang="zh-CN" altLang="en-US"/>
              <a:t>，文件系统</a:t>
            </a:r>
            <a:endParaRPr lang="en-US" altLang="zh-CN"/>
          </a:p>
          <a:p>
            <a:r>
              <a:rPr lang="en-US" altLang="zh-CN"/>
              <a:t>FASTA </a:t>
            </a:r>
            <a:r>
              <a:rPr lang="zh-CN" altLang="en-US"/>
              <a:t>序列库</a:t>
            </a:r>
            <a:r>
              <a:rPr lang="en-US" altLang="zh-CN"/>
              <a:t> —— </a:t>
            </a:r>
            <a:r>
              <a:rPr lang="zh-CN" altLang="en-US"/>
              <a:t>文件系统</a:t>
            </a:r>
            <a:endParaRPr lang="zh-CN" altLang="en-US"/>
          </a:p>
          <a:p>
            <a:r>
              <a:rPr lang="en-US" altLang="zh-CN"/>
              <a:t>python —— conda</a:t>
            </a:r>
            <a:r>
              <a:rPr lang="zh-CN" altLang="en-US"/>
              <a:t>，文件系统</a:t>
            </a:r>
            <a:endParaRPr lang="en-US" altLang="zh-CN"/>
          </a:p>
          <a:p>
            <a:r>
              <a:rPr lang="en-US" altLang="zh-CN"/>
              <a:t>go —— </a:t>
            </a:r>
            <a:r>
              <a:rPr lang="zh-CN" altLang="en-US"/>
              <a:t>？暂定由开发人员实现进程级别隔离和</a:t>
            </a:r>
            <a:r>
              <a:rPr lang="zh-CN" altLang="en-US"/>
              <a:t>热更新</a:t>
            </a:r>
            <a:endParaRPr lang="zh-CN" altLang="en-US"/>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a:spLocks noGrp="1"/>
          </p:cNvSpPr>
          <p:nvPr>
            <p:ph type="body" sz="quarter" idx="10"/>
          </p:nvPr>
        </p:nvSpPr>
        <p:spPr/>
        <p:txBody>
          <a:bodyPr/>
          <a:p>
            <a:r>
              <a:rPr lang="zh-CN" altLang="en-US"/>
              <a:t>数据库设计</a:t>
            </a:r>
            <a:r>
              <a:rPr lang="zh-CN" altLang="en-US"/>
              <a:t>方案</a:t>
            </a:r>
            <a:endParaRPr lang="zh-CN" altLang="en-US"/>
          </a:p>
          <a:p>
            <a:pPr marL="730250" lvl="2" indent="-285750" algn="just">
              <a:lnSpc>
                <a:spcPct val="150000"/>
              </a:lnSpc>
              <a:buSzTx/>
              <a:buFont typeface="Arial" panose="020B0604020202020204" pitchFamily="34" charset="0"/>
              <a:buChar char="•"/>
            </a:pPr>
            <a:r>
              <a:rPr lang="en-US" altLang="zh-CN" sz="2000">
                <a:solidFill>
                  <a:schemeClr val="accent1"/>
                </a:solidFill>
              </a:rPr>
              <a:t>测试结果和方案对比</a:t>
            </a:r>
            <a:endParaRPr lang="en-US" altLang="zh-CN" sz="2000">
              <a:solidFill>
                <a:schemeClr val="accent1"/>
              </a:solidFill>
            </a:endParaRPr>
          </a:p>
          <a:p>
            <a:pPr marL="730250" lvl="2" indent="-285750" algn="just">
              <a:lnSpc>
                <a:spcPct val="150000"/>
              </a:lnSpc>
              <a:buSzTx/>
              <a:buFont typeface="Arial" panose="020B0604020202020204" pitchFamily="34" charset="0"/>
              <a:buChar char="•"/>
            </a:pPr>
            <a:r>
              <a:rPr lang="en-US" altLang="zh-CN" sz="2000">
                <a:solidFill>
                  <a:schemeClr val="accent1"/>
                </a:solidFill>
              </a:rPr>
              <a:t>部署和更新</a:t>
            </a:r>
            <a:endParaRPr lang="en-US" altLang="zh-CN" sz="2000">
              <a:solidFill>
                <a:schemeClr val="accent1"/>
              </a:solidFill>
            </a:endParaRPr>
          </a:p>
          <a:p>
            <a:pPr lvl="0"/>
            <a:r>
              <a:rPr lang="zh-CN" altLang="en-US"/>
              <a:t>系统</a:t>
            </a:r>
            <a:r>
              <a:rPr lang="zh-CN" altLang="en-US"/>
              <a:t>架构</a:t>
            </a:r>
            <a:endParaRPr lang="zh-CN" altLang="en-US"/>
          </a:p>
        </p:txBody>
      </p:sp>
      <p:sp>
        <p:nvSpPr>
          <p:cNvPr id="6" name="标题 5"/>
          <p:cNvSpPr>
            <a:spLocks noGrp="1"/>
          </p:cNvSpPr>
          <p:nvPr>
            <p:ph type="title"/>
          </p:nvPr>
        </p:nvSpPr>
        <p:spPr/>
        <p:txBody>
          <a:bodyPr/>
          <a:p>
            <a:r>
              <a:rPr lang="zh-CN" altLang="en-US"/>
              <a:t>目录</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a:spLocks noGrp="1"/>
          </p:cNvSpPr>
          <p:nvPr>
            <p:ph type="body" sz="quarter" idx="11"/>
          </p:nvPr>
        </p:nvSpPr>
        <p:spPr/>
        <p:txBody>
          <a:bodyPr/>
          <a:p>
            <a:endParaRPr lang="zh-CN" altLang="en-US"/>
          </a:p>
        </p:txBody>
      </p:sp>
      <p:sp>
        <p:nvSpPr>
          <p:cNvPr id="6" name="标题 5"/>
          <p:cNvSpPr>
            <a:spLocks noGrp="1"/>
          </p:cNvSpPr>
          <p:nvPr>
            <p:ph type="title"/>
          </p:nvPr>
        </p:nvSpPr>
        <p:spPr/>
        <p:txBody>
          <a:bodyPr/>
          <a:p>
            <a:r>
              <a:rPr lang="zh-CN" altLang="en-US"/>
              <a:t>权限</a:t>
            </a:r>
            <a:endParaRPr lang="zh-CN" altLang="en-US"/>
          </a:p>
        </p:txBody>
      </p:sp>
      <p:sp>
        <p:nvSpPr>
          <p:cNvPr id="7" name="文本占位符 6"/>
          <p:cNvSpPr>
            <a:spLocks noGrp="1"/>
          </p:cNvSpPr>
          <p:nvPr>
            <p:ph type="body" sz="quarter" idx="10"/>
          </p:nvPr>
        </p:nvSpPr>
        <p:spPr/>
        <p:txBody>
          <a:bodyPr/>
          <a:p>
            <a:pPr lvl="0"/>
            <a:r>
              <a:rPr lang="zh-CN" altLang="en-US"/>
              <a:t>通过</a:t>
            </a:r>
            <a:r>
              <a:rPr lang="en-US" altLang="zh-CN"/>
              <a:t> Linux </a:t>
            </a:r>
            <a:r>
              <a:rPr lang="zh-CN" altLang="en-US"/>
              <a:t>用户组来限制目录和文件级别访问权限，以及命令执行权限，目前</a:t>
            </a:r>
            <a:r>
              <a:rPr lang="zh-CN" altLang="en-US"/>
              <a:t>设想有</a:t>
            </a:r>
            <a:r>
              <a:rPr lang="en-US" altLang="zh-CN"/>
              <a:t> 4 </a:t>
            </a:r>
            <a:r>
              <a:rPr lang="zh-CN" altLang="en-US"/>
              <a:t>个用户组：</a:t>
            </a:r>
            <a:endParaRPr lang="en-US" altLang="zh-CN"/>
          </a:p>
          <a:p>
            <a:pPr lvl="2"/>
            <a:r>
              <a:rPr lang="en-US" altLang="zh-CN" sz="1800" b="1"/>
              <a:t>docker</a:t>
            </a:r>
            <a:r>
              <a:rPr lang="zh-CN" altLang="en-US" sz="1800" b="1"/>
              <a:t>组：</a:t>
            </a:r>
            <a:r>
              <a:rPr lang="zh-CN" altLang="en-US" sz="1800"/>
              <a:t>能运行和管理</a:t>
            </a:r>
            <a:r>
              <a:rPr lang="en-US" altLang="zh-CN" sz="1800"/>
              <a:t> docker </a:t>
            </a:r>
            <a:r>
              <a:rPr lang="zh-CN" altLang="en-US" sz="1800"/>
              <a:t>相关的指令而不用</a:t>
            </a:r>
            <a:r>
              <a:rPr lang="en-US" altLang="zh-CN" sz="1800"/>
              <a:t> root </a:t>
            </a:r>
            <a:r>
              <a:rPr lang="zh-CN" altLang="en-US" sz="1800"/>
              <a:t>密码</a:t>
            </a:r>
            <a:endParaRPr lang="zh-CN" altLang="en-US" sz="1800"/>
          </a:p>
          <a:p>
            <a:pPr lvl="2"/>
            <a:r>
              <a:rPr lang="en-US" altLang="zh-CN" sz="1800" b="1"/>
              <a:t>py</a:t>
            </a:r>
            <a:r>
              <a:rPr lang="zh-CN" altLang="en-US" sz="1800" b="1"/>
              <a:t>组：</a:t>
            </a:r>
            <a:r>
              <a:rPr lang="zh-CN" altLang="en-US" sz="1800"/>
              <a:t>拥有</a:t>
            </a:r>
            <a:r>
              <a:rPr lang="en-US" altLang="zh-CN" sz="1800"/>
              <a:t> python </a:t>
            </a:r>
            <a:r>
              <a:rPr lang="zh-CN" altLang="en-US" sz="1800"/>
              <a:t>运行时（</a:t>
            </a:r>
            <a:r>
              <a:rPr lang="en-US" altLang="zh-CN" sz="1800"/>
              <a:t>conda</a:t>
            </a:r>
            <a:r>
              <a:rPr lang="zh-CN" altLang="en-US" sz="1800"/>
              <a:t>），能运行</a:t>
            </a:r>
            <a:r>
              <a:rPr lang="en-US" altLang="zh-CN" sz="1800"/>
              <a:t> python </a:t>
            </a:r>
            <a:r>
              <a:rPr lang="zh-CN" altLang="en-US" sz="1800"/>
              <a:t>指令</a:t>
            </a:r>
            <a:endParaRPr lang="en-US" altLang="zh-CN" sz="1800"/>
          </a:p>
          <a:p>
            <a:pPr lvl="2"/>
            <a:r>
              <a:rPr lang="en-US" altLang="zh-CN" sz="1800" b="1"/>
              <a:t>prodFile</a:t>
            </a:r>
            <a:r>
              <a:rPr lang="zh-CN" altLang="en-US" sz="1800" b="1"/>
              <a:t>组：</a:t>
            </a:r>
            <a:r>
              <a:rPr lang="zh-CN" altLang="en-US" sz="1800"/>
              <a:t>生产环境组，绝大部分需要保密的生产环境的目录和文件所属的组</a:t>
            </a:r>
            <a:endParaRPr lang="en-US" altLang="zh-CN" sz="1800"/>
          </a:p>
          <a:p>
            <a:pPr lvl="2"/>
            <a:r>
              <a:rPr lang="en-US" altLang="zh-CN" sz="1800" b="1"/>
              <a:t>devops</a:t>
            </a:r>
            <a:r>
              <a:rPr lang="zh-CN" altLang="en-US" sz="1800" b="1"/>
              <a:t>组：</a:t>
            </a:r>
            <a:r>
              <a:rPr lang="zh-CN" altLang="en-US" sz="1800"/>
              <a:t>开发和运维人员组，可以执行有限的命令，例如查看系统状态</a:t>
            </a:r>
            <a:r>
              <a:rPr lang="zh-CN" altLang="en-US" sz="1800"/>
              <a:t>和所有非保密的文件和目录）</a:t>
            </a:r>
            <a:endParaRPr lang="zh-CN" altLang="en-US" sz="1800"/>
          </a:p>
          <a:p>
            <a:pPr lvl="0"/>
            <a:r>
              <a:rPr lang="zh-CN" altLang="en-US"/>
              <a:t>手工</a:t>
            </a:r>
            <a:r>
              <a:rPr lang="zh-CN" altLang="en-US"/>
              <a:t>操作角色：</a:t>
            </a:r>
            <a:endParaRPr lang="zh-CN" altLang="en-US"/>
          </a:p>
          <a:p>
            <a:pPr lvl="2"/>
            <a:r>
              <a:rPr lang="zh-CN" altLang="en-US" sz="1800">
                <a:sym typeface="+mn-ea"/>
              </a:rPr>
              <a:t>运维：在</a:t>
            </a:r>
            <a:r>
              <a:rPr lang="en-US" altLang="zh-CN" sz="1800">
                <a:sym typeface="+mn-ea"/>
              </a:rPr>
              <a:t> docker </a:t>
            </a:r>
            <a:r>
              <a:rPr lang="zh-CN" altLang="en-US" sz="1800">
                <a:sym typeface="+mn-ea"/>
              </a:rPr>
              <a:t>和</a:t>
            </a:r>
            <a:r>
              <a:rPr lang="en-US" altLang="zh-CN" sz="1800">
                <a:sym typeface="+mn-ea"/>
              </a:rPr>
              <a:t> devops </a:t>
            </a:r>
            <a:r>
              <a:rPr lang="zh-CN" altLang="en-US" sz="1800">
                <a:sym typeface="+mn-ea"/>
              </a:rPr>
              <a:t>组中</a:t>
            </a:r>
            <a:endParaRPr lang="zh-CN" altLang="en-US" sz="1800"/>
          </a:p>
          <a:p>
            <a:pPr lvl="2"/>
            <a:r>
              <a:rPr lang="zh-CN" altLang="en-US" sz="1800">
                <a:sym typeface="+mn-ea"/>
              </a:rPr>
              <a:t>开发：只在</a:t>
            </a:r>
            <a:r>
              <a:rPr lang="en-US" altLang="zh-CN" sz="1800">
                <a:sym typeface="+mn-ea"/>
              </a:rPr>
              <a:t> devops </a:t>
            </a:r>
            <a:r>
              <a:rPr lang="zh-CN" altLang="en-US" sz="1800">
                <a:sym typeface="+mn-ea"/>
              </a:rPr>
              <a:t>中</a:t>
            </a:r>
            <a:r>
              <a:rPr lang="zh-CN" altLang="en-US" sz="1800">
                <a:sym typeface="+mn-ea"/>
              </a:rPr>
              <a:t>，需要操作</a:t>
            </a:r>
            <a:r>
              <a:rPr lang="en-US" altLang="zh-CN" sz="1800">
                <a:sym typeface="+mn-ea"/>
              </a:rPr>
              <a:t> docker </a:t>
            </a:r>
            <a:r>
              <a:rPr lang="zh-CN" altLang="en-US" sz="1800">
                <a:sym typeface="+mn-ea"/>
              </a:rPr>
              <a:t>的开发也会临时分配</a:t>
            </a:r>
            <a:r>
              <a:rPr lang="en-US" altLang="zh-CN" sz="1800">
                <a:sym typeface="+mn-ea"/>
              </a:rPr>
              <a:t> docker </a:t>
            </a:r>
            <a:r>
              <a:rPr lang="zh-CN" altLang="en-US" sz="1800">
                <a:sym typeface="+mn-ea"/>
              </a:rPr>
              <a:t>组权限</a:t>
            </a:r>
            <a:endParaRPr lang="zh-CN" altLang="en-US"/>
          </a:p>
          <a:p>
            <a:pPr lvl="0"/>
            <a:r>
              <a:rPr lang="zh-CN" altLang="en-US"/>
              <a:t>程序</a:t>
            </a:r>
            <a:r>
              <a:rPr lang="zh-CN" altLang="en-US"/>
              <a:t>运行角色：</a:t>
            </a:r>
            <a:endParaRPr lang="en-US" altLang="zh-CN"/>
          </a:p>
          <a:p>
            <a:pPr lvl="2"/>
            <a:r>
              <a:rPr lang="en-US" altLang="zh-CN" sz="1800"/>
              <a:t>go</a:t>
            </a:r>
            <a:r>
              <a:rPr lang="zh-CN" altLang="en-US" sz="1800"/>
              <a:t>服务器</a:t>
            </a:r>
            <a:r>
              <a:rPr lang="zh-CN" sz="1800"/>
              <a:t>：位于所有组中</a:t>
            </a:r>
            <a:endParaRPr lang="zh-CN" altLang="en-US" sz="1800"/>
          </a:p>
          <a:p>
            <a:pPr lvl="2"/>
            <a:r>
              <a:rPr lang="en-US" altLang="zh-CN" sz="1800"/>
              <a:t>python</a:t>
            </a:r>
            <a:r>
              <a:rPr lang="zh-CN" altLang="en-US" sz="1800"/>
              <a:t>脚本：会在</a:t>
            </a:r>
            <a:r>
              <a:rPr lang="en-US" altLang="zh-CN" sz="1800"/>
              <a:t> prodFile </a:t>
            </a:r>
            <a:r>
              <a:rPr lang="zh-CN" altLang="en-US" sz="1800"/>
              <a:t>和</a:t>
            </a:r>
            <a:r>
              <a:rPr lang="en-US" altLang="zh-CN" sz="1800"/>
              <a:t> py </a:t>
            </a:r>
            <a:r>
              <a:rPr lang="zh-CN" altLang="en-US" sz="1800"/>
              <a:t>组中</a:t>
            </a:r>
            <a:endParaRPr lang="zh-CN" altLang="en-US" sz="1800"/>
          </a:p>
          <a:p>
            <a:pPr lvl="0"/>
            <a:endParaRPr lang="zh-CN" altLang="en-US"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a:spLocks noGrp="1"/>
          </p:cNvSpPr>
          <p:nvPr>
            <p:ph type="body" sz="quarter" idx="10"/>
          </p:nvPr>
        </p:nvSpPr>
        <p:spPr/>
        <p:txBody>
          <a:bodyPr/>
          <a:p>
            <a:r>
              <a:rPr lang="zh-CN" altLang="en-US"/>
              <a:t>背景</a:t>
            </a:r>
            <a:endParaRPr lang="zh-CN" altLang="en-US"/>
          </a:p>
          <a:p>
            <a:r>
              <a:rPr lang="zh-CN" altLang="en-US"/>
              <a:t>需求</a:t>
            </a:r>
            <a:endParaRPr lang="zh-CN" altLang="en-US"/>
          </a:p>
          <a:p>
            <a:r>
              <a:rPr lang="zh-CN" altLang="en-US"/>
              <a:t>MySQL，MongoDB之间的对比</a:t>
            </a:r>
            <a:endParaRPr lang="zh-CN" altLang="en-US"/>
          </a:p>
          <a:p>
            <a:r>
              <a:rPr lang="zh-CN" altLang="en-US"/>
              <a:t>机械硬盘和固态</a:t>
            </a:r>
            <a:r>
              <a:rPr lang="zh-CN" altLang="en-US"/>
              <a:t>硬盘之间的对比</a:t>
            </a:r>
            <a:endParaRPr lang="zh-CN" altLang="en-US"/>
          </a:p>
          <a:p>
            <a:r>
              <a:rPr lang="zh-CN" altLang="en-US"/>
              <a:t>部署和</a:t>
            </a:r>
            <a:r>
              <a:rPr lang="zh-CN" altLang="en-US"/>
              <a:t>更新</a:t>
            </a:r>
            <a:endParaRPr lang="zh-CN" altLang="en-US"/>
          </a:p>
        </p:txBody>
      </p:sp>
      <p:sp>
        <p:nvSpPr>
          <p:cNvPr id="6" name="标题 5"/>
          <p:cNvSpPr>
            <a:spLocks noGrp="1"/>
          </p:cNvSpPr>
          <p:nvPr>
            <p:ph type="title"/>
          </p:nvPr>
        </p:nvSpPr>
        <p:spPr/>
        <p:txBody>
          <a:bodyPr/>
          <a:p>
            <a:r>
              <a:rPr lang="zh-CN" altLang="en-US">
                <a:sym typeface="+mn-ea"/>
              </a:rPr>
              <a:t>数据库设计方案</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a:spLocks noGrp="1"/>
          </p:cNvSpPr>
          <p:nvPr>
            <p:ph type="body" sz="quarter" idx="11"/>
          </p:nvPr>
        </p:nvSpPr>
        <p:spPr/>
        <p:txBody>
          <a:bodyPr/>
          <a:p>
            <a:endParaRPr lang="zh-CN" altLang="en-US"/>
          </a:p>
        </p:txBody>
      </p:sp>
      <p:sp>
        <p:nvSpPr>
          <p:cNvPr id="6" name="标题 5"/>
          <p:cNvSpPr>
            <a:spLocks noGrp="1"/>
          </p:cNvSpPr>
          <p:nvPr>
            <p:ph type="title"/>
          </p:nvPr>
        </p:nvSpPr>
        <p:spPr/>
        <p:txBody>
          <a:bodyPr/>
          <a:p>
            <a:r>
              <a:rPr lang="zh-CN" altLang="en-US"/>
              <a:t>背景</a:t>
            </a:r>
            <a:endParaRPr lang="zh-CN" altLang="en-US"/>
          </a:p>
        </p:txBody>
      </p:sp>
      <p:sp>
        <p:nvSpPr>
          <p:cNvPr id="7" name="文本占位符 6"/>
          <p:cNvSpPr>
            <a:spLocks noGrp="1"/>
          </p:cNvSpPr>
          <p:nvPr>
            <p:ph type="body" sz="quarter" idx="10"/>
          </p:nvPr>
        </p:nvSpPr>
        <p:spPr/>
        <p:txBody>
          <a:bodyPr/>
          <a:p>
            <a:r>
              <a:rPr lang="zh-CN" altLang="en-US">
                <a:sym typeface="+mn-ea"/>
              </a:rPr>
              <a:t>基于序列比对算法和聚类算法，优化序列相似性网络的计算与分析流程，保障并加快功能性酶的广泛筛选与改造</a:t>
            </a:r>
            <a:endParaRPr lang="zh-CN" altLang="en-US">
              <a:sym typeface="+mn-ea"/>
            </a:endParaRPr>
          </a:p>
          <a:p>
            <a:endParaRPr lang="zh-CN" altLang="en-US">
              <a:sym typeface="+mn-ea"/>
            </a:endParaRPr>
          </a:p>
          <a:p>
            <a:r>
              <a:rPr lang="zh-CN" altLang="en-US">
                <a:sym typeface="+mn-ea"/>
              </a:rPr>
              <a:t>第二期的</a:t>
            </a:r>
            <a:r>
              <a:rPr lang="zh-CN" altLang="en-US">
                <a:sym typeface="+mn-ea"/>
              </a:rPr>
              <a:t>所有功能基于</a:t>
            </a:r>
            <a:r>
              <a:rPr lang="en-US" altLang="zh-CN">
                <a:sym typeface="+mn-ea"/>
              </a:rPr>
              <a:t> 8 </a:t>
            </a:r>
            <a:r>
              <a:rPr lang="zh-CN" altLang="en-US">
                <a:sym typeface="+mn-ea"/>
              </a:rPr>
              <a:t>个序列库的快速搜索，期望在可以接受的时间范围内根据条件进行检索</a:t>
            </a:r>
            <a:endParaRPr lang="zh-CN" altLang="en-US">
              <a:sym typeface="+mn-ea"/>
            </a:endParaRPr>
          </a:p>
          <a:p>
            <a:endParaRPr lang="zh-CN" altLang="en-US">
              <a:sym typeface="+mn-ea"/>
            </a:endParaRPr>
          </a:p>
          <a:p>
            <a:r>
              <a:rPr lang="zh-CN" altLang="en-US">
                <a:sym typeface="+mn-ea"/>
              </a:rPr>
              <a:t>目的是将 8</a:t>
            </a:r>
            <a:r>
              <a:rPr lang="en-US" altLang="zh-CN">
                <a:sym typeface="+mn-ea"/>
              </a:rPr>
              <a:t> </a:t>
            </a:r>
            <a:r>
              <a:rPr lang="zh-CN" altLang="en-US">
                <a:sym typeface="+mn-ea"/>
              </a:rPr>
              <a:t>个序列库放入结构化数据库中，方便精确检索。</a:t>
            </a:r>
            <a:endParaRPr lang="zh-CN" altLang="en-US"/>
          </a:p>
          <a:p>
            <a:pPr lvl="2"/>
            <a:r>
              <a:rPr lang="en-US" altLang="zh-CN">
                <a:sym typeface="+mn-ea"/>
              </a:rPr>
              <a:t>50</a:t>
            </a:r>
            <a:r>
              <a:rPr lang="zh-CN" altLang="en-US">
                <a:sym typeface="+mn-ea"/>
              </a:rPr>
              <a:t>亿条数据，原始数据集有</a:t>
            </a:r>
            <a:r>
              <a:rPr lang="en-US" altLang="zh-CN">
                <a:sym typeface="+mn-ea"/>
              </a:rPr>
              <a:t>10.5T</a:t>
            </a:r>
            <a:r>
              <a:rPr lang="zh-CN" altLang="en-US">
                <a:sym typeface="+mn-ea"/>
              </a:rPr>
              <a:t>空间占用，属性有</a:t>
            </a:r>
            <a:r>
              <a:rPr lang="en-US" altLang="zh-CN">
                <a:sym typeface="+mn-ea"/>
              </a:rPr>
              <a:t>2~35</a:t>
            </a:r>
            <a:r>
              <a:rPr lang="zh-CN" altLang="en-US">
                <a:sym typeface="+mn-ea"/>
              </a:rPr>
              <a:t>个（每个序列库可能拥有不同的属性）</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a:spLocks noGrp="1"/>
          </p:cNvSpPr>
          <p:nvPr>
            <p:ph type="body" sz="quarter" idx="11"/>
          </p:nvPr>
        </p:nvSpPr>
        <p:spPr/>
        <p:txBody>
          <a:bodyPr/>
          <a:p>
            <a:endParaRPr lang="zh-CN" altLang="en-US"/>
          </a:p>
        </p:txBody>
      </p:sp>
      <p:sp>
        <p:nvSpPr>
          <p:cNvPr id="6" name="标题 5"/>
          <p:cNvSpPr>
            <a:spLocks noGrp="1"/>
          </p:cNvSpPr>
          <p:nvPr>
            <p:ph type="title"/>
          </p:nvPr>
        </p:nvSpPr>
        <p:spPr/>
        <p:txBody>
          <a:bodyPr/>
          <a:p>
            <a:r>
              <a:rPr lang="zh-CN" altLang="en-US"/>
              <a:t>需求</a:t>
            </a:r>
            <a:endParaRPr lang="zh-CN" altLang="en-US"/>
          </a:p>
        </p:txBody>
      </p:sp>
      <p:sp>
        <p:nvSpPr>
          <p:cNvPr id="7" name="文本占位符 6"/>
          <p:cNvSpPr>
            <a:spLocks noGrp="1"/>
          </p:cNvSpPr>
          <p:nvPr>
            <p:ph type="body" sz="quarter" idx="10"/>
          </p:nvPr>
        </p:nvSpPr>
        <p:spPr>
          <a:xfrm>
            <a:off x="336000" y="729615"/>
            <a:ext cx="11520000" cy="5398631"/>
          </a:xfrm>
        </p:spPr>
        <p:txBody>
          <a:bodyPr/>
          <a:p>
            <a:r>
              <a:rPr lang="zh-CN" altLang="en-US"/>
              <a:t>基本要求：</a:t>
            </a:r>
            <a:endParaRPr lang="zh-CN" altLang="en-US"/>
          </a:p>
          <a:p>
            <a:pPr lvl="2"/>
            <a:r>
              <a:rPr lang="zh-CN" altLang="en-US"/>
              <a:t>按 Accession ID 搜索</a:t>
            </a:r>
            <a:r>
              <a:rPr lang="zh-CN" altLang="en-US" strike="sngStrike"/>
              <a:t>（ID 确保全局唯一）</a:t>
            </a:r>
            <a:r>
              <a:rPr lang="zh-CN" altLang="en-US"/>
              <a:t>（如果不去重的</a:t>
            </a:r>
            <a:r>
              <a:rPr lang="zh-CN" altLang="en-US"/>
              <a:t>话，不一定唯一，但需要拿出来相同</a:t>
            </a:r>
            <a:r>
              <a:rPr lang="en-US" altLang="zh-CN"/>
              <a:t>ID</a:t>
            </a:r>
            <a:r>
              <a:rPr lang="zh-CN" altLang="en-US"/>
              <a:t>的所有</a:t>
            </a:r>
            <a:r>
              <a:rPr lang="zh-CN" altLang="en-US"/>
              <a:t>内容）</a:t>
            </a:r>
            <a:endParaRPr lang="zh-CN" altLang="en-US"/>
          </a:p>
          <a:p>
            <a:pPr lvl="2"/>
            <a:r>
              <a:rPr lang="zh-CN" altLang="en-US"/>
              <a:t>按Family ID搜索（一次可以拿到多条数据）</a:t>
            </a:r>
            <a:endParaRPr lang="zh-CN" altLang="en-US"/>
          </a:p>
          <a:p>
            <a:pPr lvl="2"/>
            <a:r>
              <a:rPr lang="zh-CN" altLang="en-US"/>
              <a:t>根据一些特定条件，例如分类学信息，进行</a:t>
            </a:r>
            <a:r>
              <a:rPr lang="zh-CN" altLang="en-US" u="sng"/>
              <a:t>过滤</a:t>
            </a:r>
            <a:endParaRPr lang="zh-CN" altLang="en-US"/>
          </a:p>
          <a:p>
            <a:pPr lvl="2"/>
            <a:r>
              <a:rPr lang="zh-CN" altLang="en-US"/>
              <a:t>搜索的目的是为了拿到全部的属性，用于后续的计算</a:t>
            </a:r>
            <a:endParaRPr lang="zh-CN" altLang="en-US"/>
          </a:p>
          <a:p>
            <a:pPr lvl="2"/>
            <a:r>
              <a:rPr lang="zh-CN" altLang="en-US"/>
              <a:t>没有模糊搜索（技术上难以实现模糊搜索和精确搜索功能并存，太慢）</a:t>
            </a:r>
            <a:endParaRPr lang="zh-CN" altLang="en-US"/>
          </a:p>
          <a:p>
            <a:r>
              <a:rPr lang="zh-CN" altLang="en-US"/>
              <a:t>扩展要求：</a:t>
            </a:r>
            <a:endParaRPr lang="zh-CN" altLang="en-US"/>
          </a:p>
          <a:p>
            <a:pPr lvl="2"/>
            <a:r>
              <a:rPr lang="zh-CN" altLang="en-US"/>
              <a:t>能周期性的对蛋白序列进行大量更新，容量上不做假设的上限。周期大约为两三个月，单次更新用时期望在一周内。</a:t>
            </a:r>
            <a:endParaRPr lang="zh-CN" altLang="en-US"/>
          </a:p>
          <a:p>
            <a:pPr lvl="2"/>
            <a:r>
              <a:rPr lang="zh-CN" altLang="en-US"/>
              <a:t>冗余</a:t>
            </a:r>
            <a:r>
              <a:rPr lang="zh-CN" altLang="en-US"/>
              <a:t>备份</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a:spLocks noGrp="1"/>
          </p:cNvSpPr>
          <p:nvPr>
            <p:ph type="body" sz="quarter" idx="11"/>
          </p:nvPr>
        </p:nvSpPr>
        <p:spPr/>
        <p:txBody>
          <a:bodyPr/>
          <a:p>
            <a:endParaRPr lang="zh-CN" altLang="en-US"/>
          </a:p>
        </p:txBody>
      </p:sp>
      <p:sp>
        <p:nvSpPr>
          <p:cNvPr id="6" name="标题 5"/>
          <p:cNvSpPr>
            <a:spLocks noGrp="1"/>
          </p:cNvSpPr>
          <p:nvPr>
            <p:ph type="title"/>
          </p:nvPr>
        </p:nvSpPr>
        <p:spPr/>
        <p:txBody>
          <a:bodyPr/>
          <a:p>
            <a:r>
              <a:rPr lang="en-US" altLang="zh-CN"/>
              <a:t>MySQL vs MongoDB —— </a:t>
            </a:r>
            <a:r>
              <a:rPr lang="zh-CN" altLang="en-US"/>
              <a:t>测试环境</a:t>
            </a:r>
            <a:endParaRPr lang="zh-CN" altLang="en-US"/>
          </a:p>
        </p:txBody>
      </p:sp>
      <p:sp>
        <p:nvSpPr>
          <p:cNvPr id="7" name="文本占位符 6"/>
          <p:cNvSpPr>
            <a:spLocks noGrp="1"/>
          </p:cNvSpPr>
          <p:nvPr>
            <p:ph type="body" sz="quarter" idx="10"/>
          </p:nvPr>
        </p:nvSpPr>
        <p:spPr/>
        <p:txBody>
          <a:bodyPr/>
          <a:p>
            <a:r>
              <a:rPr lang="zh-CN" altLang="en-US" b="1"/>
              <a:t>测试目的：</a:t>
            </a:r>
            <a:r>
              <a:rPr lang="zh-CN" altLang="en-US"/>
              <a:t>测试</a:t>
            </a:r>
            <a:r>
              <a:rPr lang="en-US" altLang="zh-CN"/>
              <a:t>MySQL</a:t>
            </a:r>
            <a:r>
              <a:rPr lang="zh-CN" altLang="en-US"/>
              <a:t>和</a:t>
            </a:r>
            <a:r>
              <a:rPr lang="en-US" altLang="zh-CN"/>
              <a:t>MongoDB</a:t>
            </a:r>
            <a:r>
              <a:rPr lang="zh-CN" altLang="en-US"/>
              <a:t>在插入数据的性能，和日常运行的资源占用</a:t>
            </a:r>
            <a:endParaRPr lang="zh-CN" altLang="en-US"/>
          </a:p>
          <a:p>
            <a:r>
              <a:rPr lang="zh-CN" altLang="en-US" b="1"/>
              <a:t>测试数据及环境</a:t>
            </a:r>
            <a:endParaRPr lang="zh-CN" altLang="en-US"/>
          </a:p>
          <a:p>
            <a:pPr lvl="2"/>
            <a:r>
              <a:rPr lang="zh-CN" altLang="en-US" sz="1800"/>
              <a:t>测试数据：</a:t>
            </a:r>
            <a:r>
              <a:rPr lang="en-US" altLang="zh-CN" sz="1800"/>
              <a:t>UniProt </a:t>
            </a:r>
            <a:r>
              <a:rPr lang="zh-CN" altLang="en-US" sz="1800"/>
              <a:t>序列库</a:t>
            </a:r>
            <a:r>
              <a:rPr lang="en-US" altLang="zh-CN" sz="1800"/>
              <a:t> (2.5</a:t>
            </a:r>
            <a:r>
              <a:rPr lang="zh-CN" altLang="en-US" sz="1800"/>
              <a:t>亿条</a:t>
            </a:r>
            <a:r>
              <a:rPr lang="en-US" altLang="zh-CN" sz="1800"/>
              <a:t>)</a:t>
            </a:r>
            <a:endParaRPr lang="zh-CN" altLang="en-US" sz="1800"/>
          </a:p>
          <a:p>
            <a:pPr lvl="2"/>
            <a:r>
              <a:rPr lang="zh-CN" altLang="en-US" sz="1800"/>
              <a:t>硬件资源：</a:t>
            </a:r>
            <a:r>
              <a:rPr lang="en-US" altLang="zh-CN" sz="1800"/>
              <a:t>231</a:t>
            </a:r>
            <a:r>
              <a:rPr lang="zh-CN" altLang="en-US" sz="1800"/>
              <a:t>服务器</a:t>
            </a:r>
            <a:r>
              <a:rPr lang="en-US" altLang="zh-CN" sz="1800"/>
              <a:t> (</a:t>
            </a:r>
            <a:r>
              <a:rPr lang="zh-CN" altLang="en-US" sz="1800"/>
              <a:t>Intel 6226R, 16C, 2.9GHz, * 2</a:t>
            </a:r>
            <a:r>
              <a:rPr lang="en-US" altLang="zh-CN" sz="1800"/>
              <a:t>)</a:t>
            </a:r>
            <a:r>
              <a:rPr lang="zh-CN" altLang="en-US" sz="1800"/>
              <a:t>，机械硬盘，内存不限制</a:t>
            </a:r>
            <a:endParaRPr lang="zh-CN" altLang="en-US" sz="1800"/>
          </a:p>
          <a:p>
            <a:endParaRPr lang="zh-CN" altLang="en-US"/>
          </a:p>
          <a:p>
            <a:pPr lvl="0"/>
            <a:r>
              <a:rPr lang="zh-CN" altLang="en-US" b="1">
                <a:sym typeface="+mn-ea"/>
              </a:rPr>
              <a:t>测试结果</a:t>
            </a:r>
            <a:endParaRPr lang="en-US" altLang="zh-CN">
              <a:sym typeface="+mn-ea"/>
            </a:endParaRPr>
          </a:p>
          <a:p>
            <a:pPr lvl="0"/>
            <a:endParaRPr lang="en-US" altLang="zh-CN">
              <a:sym typeface="+mn-ea"/>
            </a:endParaRPr>
          </a:p>
          <a:p>
            <a:pPr lvl="0"/>
            <a:endParaRPr lang="en-US" altLang="zh-CN">
              <a:sym typeface="+mn-ea"/>
            </a:endParaRPr>
          </a:p>
          <a:p>
            <a:pPr lvl="0"/>
            <a:endParaRPr lang="en-US" altLang="zh-CN">
              <a:sym typeface="+mn-ea"/>
            </a:endParaRPr>
          </a:p>
          <a:p>
            <a:pPr lvl="0"/>
            <a:r>
              <a:rPr lang="zh-CN" altLang="en-US" b="1">
                <a:sym typeface="+mn-ea"/>
              </a:rPr>
              <a:t>额外说明：</a:t>
            </a:r>
            <a:r>
              <a:rPr lang="en-US" altLang="zh-CN">
                <a:sym typeface="+mn-ea"/>
              </a:rPr>
              <a:t>MongoDB </a:t>
            </a:r>
            <a:r>
              <a:rPr lang="zh-CN" altLang="en-US">
                <a:sym typeface="+mn-ea"/>
              </a:rPr>
              <a:t>能办到</a:t>
            </a:r>
            <a:r>
              <a:rPr lang="en-US" altLang="zh-CN">
                <a:sym typeface="+mn-ea"/>
              </a:rPr>
              <a:t> MySQL </a:t>
            </a:r>
            <a:r>
              <a:rPr lang="zh-CN" altLang="en-US">
                <a:sym typeface="+mn-ea"/>
              </a:rPr>
              <a:t>实现起来非常复杂的</a:t>
            </a:r>
            <a:r>
              <a:rPr lang="en-US" altLang="zh-CN">
                <a:sym typeface="+mn-ea"/>
              </a:rPr>
              <a:t> </a:t>
            </a:r>
            <a:r>
              <a:rPr lang="zh-CN" altLang="en-US">
                <a:sym typeface="+mn-ea"/>
              </a:rPr>
              <a:t>Family ID</a:t>
            </a:r>
            <a:r>
              <a:rPr lang="en-US" altLang="zh-CN">
                <a:sym typeface="+mn-ea"/>
              </a:rPr>
              <a:t> </a:t>
            </a:r>
            <a:r>
              <a:rPr lang="zh-CN" altLang="en-US">
                <a:sym typeface="+mn-ea"/>
              </a:rPr>
              <a:t>搜索和过滤</a:t>
            </a:r>
            <a:endParaRPr lang="zh-CN" altLang="en-US"/>
          </a:p>
          <a:p>
            <a:pPr lvl="0"/>
            <a:r>
              <a:rPr lang="zh-CN" altLang="en-US" b="1"/>
              <a:t>测试总结：</a:t>
            </a:r>
            <a:r>
              <a:rPr lang="en-US" altLang="zh-CN"/>
              <a:t>MongoDB </a:t>
            </a:r>
            <a:r>
              <a:rPr lang="zh-CN" altLang="en-US"/>
              <a:t>比</a:t>
            </a:r>
            <a:r>
              <a:rPr lang="en-US" altLang="zh-CN"/>
              <a:t> MySQL </a:t>
            </a:r>
            <a:r>
              <a:rPr lang="zh-CN" altLang="en-US"/>
              <a:t>录入更慢，运行更耗内存，但能办到</a:t>
            </a:r>
            <a:r>
              <a:rPr lang="en-US" altLang="zh-CN"/>
              <a:t> MySQL </a:t>
            </a:r>
            <a:r>
              <a:rPr lang="zh-CN" altLang="en-US"/>
              <a:t>很难办到的</a:t>
            </a:r>
            <a:r>
              <a:rPr lang="zh-CN" altLang="en-US"/>
              <a:t>事</a:t>
            </a:r>
            <a:endParaRPr lang="zh-CN" altLang="en-US"/>
          </a:p>
          <a:p>
            <a:pPr lvl="0"/>
            <a:endParaRPr lang="zh-CN" altLang="en-US"/>
          </a:p>
        </p:txBody>
      </p:sp>
      <p:graphicFrame>
        <p:nvGraphicFramePr>
          <p:cNvPr id="8" name="表格 7"/>
          <p:cNvGraphicFramePr/>
          <p:nvPr>
            <p:custDataLst>
              <p:tags r:id="rId1"/>
            </p:custDataLst>
          </p:nvPr>
        </p:nvGraphicFramePr>
        <p:xfrm>
          <a:off x="785495" y="3669665"/>
          <a:ext cx="10805160" cy="1186180"/>
        </p:xfrm>
        <a:graphic>
          <a:graphicData uri="http://schemas.openxmlformats.org/drawingml/2006/table">
            <a:tbl>
              <a:tblPr firstRow="1" bandRow="1">
                <a:tableStyleId>{5C22544A-7EE6-4342-B048-85BDC9FD1C3A}</a:tableStyleId>
              </a:tblPr>
              <a:tblGrid>
                <a:gridCol w="2701290"/>
                <a:gridCol w="2701290"/>
                <a:gridCol w="2701290"/>
                <a:gridCol w="2701290"/>
              </a:tblGrid>
              <a:tr h="383540">
                <a:tc>
                  <a:txBody>
                    <a:bodyPr/>
                    <a:p>
                      <a:pPr>
                        <a:buNone/>
                      </a:pPr>
                      <a:endParaRPr lang="zh-CN" altLang="en-US"/>
                    </a:p>
                  </a:txBody>
                  <a:tcPr/>
                </a:tc>
                <a:tc>
                  <a:txBody>
                    <a:bodyPr/>
                    <a:p>
                      <a:pPr>
                        <a:buNone/>
                      </a:pPr>
                      <a:r>
                        <a:rPr lang="en-US" altLang="zh-CN"/>
                        <a:t>MongoDB</a:t>
                      </a:r>
                      <a:endParaRPr lang="en-US" altLang="zh-CN"/>
                    </a:p>
                  </a:txBody>
                  <a:tcPr/>
                </a:tc>
                <a:tc>
                  <a:txBody>
                    <a:bodyPr/>
                    <a:p>
                      <a:pPr>
                        <a:buNone/>
                      </a:pPr>
                      <a:r>
                        <a:rPr lang="en-US" altLang="zh-CN"/>
                        <a:t>MySQL (MyISAM)</a:t>
                      </a:r>
                      <a:endParaRPr lang="en-US" altLang="zh-CN"/>
                    </a:p>
                  </a:txBody>
                  <a:tcPr/>
                </a:tc>
                <a:tc>
                  <a:txBody>
                    <a:bodyPr/>
                    <a:p>
                      <a:pPr>
                        <a:buNone/>
                      </a:pPr>
                      <a:r>
                        <a:rPr lang="en-US" altLang="zh-CN"/>
                        <a:t>MySQL (InnoDB)</a:t>
                      </a:r>
                      <a:endParaRPr lang="en-US" altLang="zh-CN"/>
                    </a:p>
                  </a:txBody>
                  <a:tcPr/>
                </a:tc>
              </a:tr>
              <a:tr h="384175">
                <a:tc>
                  <a:txBody>
                    <a:bodyPr/>
                    <a:p>
                      <a:pPr>
                        <a:buNone/>
                      </a:pPr>
                      <a:r>
                        <a:rPr lang="zh-CN" altLang="en-US"/>
                        <a:t>耗时</a:t>
                      </a:r>
                      <a:endParaRPr lang="zh-CN" altLang="en-US"/>
                    </a:p>
                  </a:txBody>
                  <a:tcPr/>
                </a:tc>
                <a:tc>
                  <a:txBody>
                    <a:bodyPr/>
                    <a:p>
                      <a:pPr>
                        <a:buNone/>
                      </a:pPr>
                      <a:r>
                        <a:rPr lang="en-US" altLang="zh-CN"/>
                        <a:t>18h</a:t>
                      </a:r>
                      <a:endParaRPr lang="en-US" altLang="zh-CN"/>
                    </a:p>
                  </a:txBody>
                  <a:tcPr/>
                </a:tc>
                <a:tc>
                  <a:txBody>
                    <a:bodyPr/>
                    <a:p>
                      <a:pPr>
                        <a:buNone/>
                      </a:pPr>
                      <a:r>
                        <a:rPr lang="en-US" altLang="zh-CN"/>
                        <a:t>6h</a:t>
                      </a:r>
                      <a:endParaRPr lang="en-US" altLang="zh-CN"/>
                    </a:p>
                  </a:txBody>
                  <a:tcPr/>
                </a:tc>
                <a:tc>
                  <a:txBody>
                    <a:bodyPr/>
                    <a:p>
                      <a:pPr>
                        <a:buNone/>
                      </a:pPr>
                      <a:r>
                        <a:rPr lang="en-US" altLang="zh-CN"/>
                        <a:t>18h</a:t>
                      </a:r>
                      <a:endParaRPr lang="en-US" altLang="zh-CN"/>
                    </a:p>
                  </a:txBody>
                  <a:tcPr/>
                </a:tc>
              </a:tr>
              <a:tr h="418465">
                <a:tc>
                  <a:txBody>
                    <a:bodyPr/>
                    <a:p>
                      <a:pPr>
                        <a:buNone/>
                      </a:pPr>
                      <a:r>
                        <a:rPr lang="zh-CN" altLang="en-US">
                          <a:sym typeface="+mn-ea"/>
                        </a:rPr>
                        <a:t>插入和运行时</a:t>
                      </a:r>
                      <a:r>
                        <a:rPr lang="zh-CN" altLang="en-US"/>
                        <a:t>内存</a:t>
                      </a:r>
                      <a:r>
                        <a:rPr lang="zh-CN" altLang="en-US"/>
                        <a:t>占用</a:t>
                      </a:r>
                      <a:endParaRPr lang="zh-CN" altLang="en-US"/>
                    </a:p>
                  </a:txBody>
                  <a:tcPr/>
                </a:tc>
                <a:tc>
                  <a:txBody>
                    <a:bodyPr/>
                    <a:p>
                      <a:pPr>
                        <a:buNone/>
                      </a:pPr>
                      <a:r>
                        <a:rPr lang="en-US" altLang="zh-CN"/>
                        <a:t>128G</a:t>
                      </a:r>
                      <a:endParaRPr lang="en-US" altLang="zh-CN"/>
                    </a:p>
                  </a:txBody>
                  <a:tcPr/>
                </a:tc>
                <a:tc>
                  <a:txBody>
                    <a:bodyPr/>
                    <a:p>
                      <a:pPr>
                        <a:buNone/>
                      </a:pPr>
                      <a:r>
                        <a:rPr lang="en-US" altLang="zh-CN"/>
                        <a:t>10G</a:t>
                      </a:r>
                      <a:endParaRPr lang="en-US" altLang="zh-CN"/>
                    </a:p>
                  </a:txBody>
                  <a:tcPr/>
                </a:tc>
                <a:tc>
                  <a:txBody>
                    <a:bodyPr/>
                    <a:p>
                      <a:pPr>
                        <a:buNone/>
                      </a:pPr>
                      <a:r>
                        <a:rPr lang="en-US" altLang="zh-CN"/>
                        <a:t>30G</a:t>
                      </a:r>
                      <a:endParaRPr lang="en-US" altLang="zh-CN"/>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a:spLocks noGrp="1"/>
          </p:cNvSpPr>
          <p:nvPr>
            <p:ph type="body" sz="quarter" idx="11"/>
          </p:nvPr>
        </p:nvSpPr>
        <p:spPr/>
        <p:txBody>
          <a:bodyPr/>
          <a:p>
            <a:endParaRPr lang="zh-CN" altLang="en-US"/>
          </a:p>
        </p:txBody>
      </p:sp>
      <p:sp>
        <p:nvSpPr>
          <p:cNvPr id="6" name="标题 5"/>
          <p:cNvSpPr>
            <a:spLocks noGrp="1"/>
          </p:cNvSpPr>
          <p:nvPr>
            <p:ph type="title"/>
          </p:nvPr>
        </p:nvSpPr>
        <p:spPr/>
        <p:txBody>
          <a:bodyPr/>
          <a:p>
            <a:r>
              <a:rPr lang="en-US" altLang="zh-CN"/>
              <a:t>MySQL vs MongoDB —— </a:t>
            </a:r>
            <a:r>
              <a:rPr lang="zh-CN" altLang="en-US"/>
              <a:t>查询效率（随机</a:t>
            </a:r>
            <a:r>
              <a:rPr lang="en-US" altLang="zh-CN"/>
              <a:t> ID</a:t>
            </a:r>
            <a:r>
              <a:rPr lang="zh-CN" altLang="en-US"/>
              <a:t>）</a:t>
            </a:r>
            <a:endParaRPr lang="zh-CN" altLang="en-US"/>
          </a:p>
        </p:txBody>
      </p:sp>
      <p:sp>
        <p:nvSpPr>
          <p:cNvPr id="7" name="文本占位符 6"/>
          <p:cNvSpPr>
            <a:spLocks noGrp="1"/>
          </p:cNvSpPr>
          <p:nvPr>
            <p:ph type="body" sz="quarter" idx="10"/>
          </p:nvPr>
        </p:nvSpPr>
        <p:spPr>
          <a:xfrm>
            <a:off x="335280" y="593725"/>
            <a:ext cx="11520170" cy="5899785"/>
          </a:xfrm>
        </p:spPr>
        <p:txBody>
          <a:bodyPr/>
          <a:p>
            <a:pPr lvl="0"/>
            <a:r>
              <a:rPr lang="zh-CN" altLang="en-US">
                <a:sym typeface="+mn-ea"/>
              </a:rPr>
              <a:t>随机</a:t>
            </a:r>
            <a:r>
              <a:rPr lang="en-US" altLang="zh-CN">
                <a:sym typeface="+mn-ea"/>
              </a:rPr>
              <a:t> id </a:t>
            </a:r>
            <a:r>
              <a:rPr lang="zh-CN" altLang="en-US">
                <a:sym typeface="+mn-ea"/>
              </a:rPr>
              <a:t>查询，测试</a:t>
            </a:r>
            <a:r>
              <a:rPr lang="zh-CN" altLang="en-US" b="1">
                <a:sym typeface="+mn-ea"/>
              </a:rPr>
              <a:t>原因和目的：</a:t>
            </a:r>
            <a:endParaRPr lang="zh-CN" altLang="en-US">
              <a:sym typeface="+mn-ea"/>
            </a:endParaRPr>
          </a:p>
          <a:p>
            <a:pPr lvl="2"/>
            <a:r>
              <a:rPr lang="en-US" altLang="zh-CN" sz="1800">
                <a:sym typeface="+mn-ea"/>
              </a:rPr>
              <a:t>MySQL </a:t>
            </a:r>
            <a:r>
              <a:rPr lang="zh-CN" altLang="en-US" sz="1800">
                <a:sym typeface="+mn-ea"/>
              </a:rPr>
              <a:t>的按</a:t>
            </a:r>
            <a:r>
              <a:rPr lang="en-US" altLang="zh-CN" sz="1800">
                <a:sym typeface="+mn-ea"/>
              </a:rPr>
              <a:t> Family ID </a:t>
            </a:r>
            <a:r>
              <a:rPr lang="zh-CN" altLang="en-US" sz="1800">
                <a:sym typeface="+mn-ea"/>
              </a:rPr>
              <a:t>搜索的耗时是完全基于随机</a:t>
            </a:r>
            <a:r>
              <a:rPr lang="en-US" altLang="zh-CN" sz="1800">
                <a:sym typeface="+mn-ea"/>
              </a:rPr>
              <a:t> ID </a:t>
            </a:r>
            <a:r>
              <a:rPr lang="zh-CN" altLang="en-US" sz="1800">
                <a:sym typeface="+mn-ea"/>
              </a:rPr>
              <a:t>搜索的效率，耗时和数量强正相关</a:t>
            </a:r>
            <a:endParaRPr lang="zh-CN" altLang="en-US" sz="1800">
              <a:sym typeface="+mn-ea"/>
            </a:endParaRPr>
          </a:p>
          <a:p>
            <a:pPr lvl="2"/>
            <a:r>
              <a:rPr lang="en-US" altLang="zh-CN" sz="1800">
                <a:sym typeface="+mn-ea"/>
              </a:rPr>
              <a:t>MongoDB 会将绝大部分数据都加载到内存中，因此数量对时间的影响并不大</a:t>
            </a:r>
            <a:r>
              <a:rPr lang="zh-CN" altLang="en-US" sz="1800">
                <a:sym typeface="+mn-ea"/>
              </a:rPr>
              <a:t>，随机id读取是因为缓存基本不会命中，因此单独拿出来测试</a:t>
            </a:r>
            <a:endParaRPr lang="zh-CN" altLang="en-US" sz="1800">
              <a:sym typeface="+mn-ea"/>
            </a:endParaRPr>
          </a:p>
          <a:p>
            <a:pPr lvl="0"/>
            <a:r>
              <a:rPr lang="zh-CN" altLang="en-US" b="1">
                <a:sym typeface="+mn-ea"/>
              </a:rPr>
              <a:t>测试结果：</a:t>
            </a:r>
            <a:endParaRPr lang="zh-CN" altLang="en-US">
              <a:sym typeface="+mn-ea"/>
            </a:endParaRPr>
          </a:p>
          <a:p>
            <a:pPr lvl="0"/>
            <a:endParaRPr lang="zh-CN" altLang="en-US">
              <a:sym typeface="+mn-ea"/>
            </a:endParaRPr>
          </a:p>
          <a:p>
            <a:pPr lvl="0"/>
            <a:endParaRPr lang="zh-CN" altLang="en-US">
              <a:sym typeface="+mn-ea"/>
            </a:endParaRPr>
          </a:p>
          <a:p>
            <a:pPr lvl="0"/>
            <a:endParaRPr lang="zh-CN" altLang="en-US">
              <a:sym typeface="+mn-ea"/>
            </a:endParaRPr>
          </a:p>
          <a:p>
            <a:pPr lvl="0"/>
            <a:r>
              <a:rPr lang="zh-CN" altLang="en-US" b="1">
                <a:sym typeface="+mn-ea"/>
              </a:rPr>
              <a:t>额外说明：</a:t>
            </a:r>
            <a:r>
              <a:rPr lang="en-US" altLang="zh-CN" sz="1800">
                <a:sym typeface="+mn-ea"/>
              </a:rPr>
              <a:t>MySQL </a:t>
            </a:r>
            <a:r>
              <a:rPr lang="zh-CN" altLang="en-US" sz="1800">
                <a:sym typeface="+mn-ea"/>
              </a:rPr>
              <a:t>测试的是经过优化的情况下测的（16个进程，hash分表），而</a:t>
            </a:r>
            <a:r>
              <a:rPr lang="en-US" altLang="zh-CN" sz="1800">
                <a:sym typeface="+mn-ea"/>
              </a:rPr>
              <a:t> MongoDB </a:t>
            </a:r>
            <a:r>
              <a:rPr lang="zh-CN" altLang="en-US" sz="1800">
                <a:sym typeface="+mn-ea"/>
              </a:rPr>
              <a:t>完全没优化</a:t>
            </a:r>
            <a:endParaRPr lang="zh-CN" altLang="en-US" sz="1800">
              <a:sym typeface="+mn-ea"/>
            </a:endParaRPr>
          </a:p>
          <a:p>
            <a:pPr lvl="0"/>
            <a:r>
              <a:rPr lang="zh-CN" altLang="en-US" b="1">
                <a:sym typeface="+mn-ea"/>
              </a:rPr>
              <a:t>测试总结：</a:t>
            </a:r>
            <a:endParaRPr lang="zh-CN" altLang="en-US">
              <a:sym typeface="+mn-ea"/>
            </a:endParaRPr>
          </a:p>
          <a:p>
            <a:pPr lvl="2"/>
            <a:r>
              <a:rPr lang="zh-CN" altLang="en-US" sz="1800">
                <a:sym typeface="+mn-ea"/>
              </a:rPr>
              <a:t>MongoDB 在超过过百万后的效率弱于 MySQL</a:t>
            </a:r>
            <a:endParaRPr lang="zh-CN" altLang="en-US" sz="1800">
              <a:sym typeface="+mn-ea"/>
            </a:endParaRPr>
          </a:p>
          <a:p>
            <a:pPr lvl="2"/>
            <a:r>
              <a:rPr lang="zh-CN" altLang="en-US" sz="1800">
                <a:sym typeface="+mn-ea"/>
              </a:rPr>
              <a:t>实际使用场景大部分是百万级别以内</a:t>
            </a:r>
            <a:endParaRPr lang="zh-CN" altLang="en-US">
              <a:sym typeface="+mn-ea"/>
            </a:endParaRPr>
          </a:p>
        </p:txBody>
      </p:sp>
      <p:graphicFrame>
        <p:nvGraphicFramePr>
          <p:cNvPr id="10" name="表格 9"/>
          <p:cNvGraphicFramePr/>
          <p:nvPr>
            <p:custDataLst>
              <p:tags r:id="rId1"/>
            </p:custDataLst>
          </p:nvPr>
        </p:nvGraphicFramePr>
        <p:xfrm>
          <a:off x="721995" y="2832735"/>
          <a:ext cx="11470005" cy="1402080"/>
        </p:xfrm>
        <a:graphic>
          <a:graphicData uri="http://schemas.openxmlformats.org/drawingml/2006/table">
            <a:tbl>
              <a:tblPr firstRow="1" bandRow="1">
                <a:tableStyleId>{5C22544A-7EE6-4342-B048-85BDC9FD1C3A}</a:tableStyleId>
              </a:tblPr>
              <a:tblGrid>
                <a:gridCol w="1274445"/>
                <a:gridCol w="1274445"/>
                <a:gridCol w="1274445"/>
                <a:gridCol w="1274445"/>
                <a:gridCol w="1274445"/>
                <a:gridCol w="1274445"/>
                <a:gridCol w="1274445"/>
                <a:gridCol w="1248410"/>
                <a:gridCol w="1300480"/>
              </a:tblGrid>
              <a:tr h="365760">
                <a:tc>
                  <a:txBody>
                    <a:bodyPr/>
                    <a:p>
                      <a:pPr>
                        <a:buNone/>
                      </a:pPr>
                      <a:r>
                        <a:rPr lang="zh-CN" altLang="en-US"/>
                        <a:t>数量</a:t>
                      </a:r>
                      <a:r>
                        <a:rPr lang="zh-CN" altLang="en-US"/>
                        <a:t>级</a:t>
                      </a:r>
                      <a:endParaRPr lang="zh-CN" altLang="en-US"/>
                    </a:p>
                  </a:txBody>
                  <a:tcPr/>
                </a:tc>
                <a:tc>
                  <a:txBody>
                    <a:bodyPr/>
                    <a:p>
                      <a:pPr>
                        <a:buNone/>
                      </a:pPr>
                      <a:r>
                        <a:rPr lang="zh-CN" altLang="en-US"/>
                        <a:t>一</a:t>
                      </a:r>
                      <a:endParaRPr lang="zh-CN" altLang="en-US"/>
                    </a:p>
                  </a:txBody>
                  <a:tcPr/>
                </a:tc>
                <a:tc>
                  <a:txBody>
                    <a:bodyPr/>
                    <a:p>
                      <a:pPr>
                        <a:buNone/>
                      </a:pPr>
                      <a:r>
                        <a:rPr lang="zh-CN" altLang="en-US"/>
                        <a:t>十</a:t>
                      </a:r>
                      <a:endParaRPr lang="zh-CN" altLang="en-US"/>
                    </a:p>
                  </a:txBody>
                  <a:tcPr/>
                </a:tc>
                <a:tc>
                  <a:txBody>
                    <a:bodyPr/>
                    <a:p>
                      <a:pPr>
                        <a:buNone/>
                      </a:pPr>
                      <a:r>
                        <a:rPr lang="zh-CN" altLang="en-US"/>
                        <a:t>百</a:t>
                      </a:r>
                      <a:endParaRPr lang="zh-CN" altLang="en-US"/>
                    </a:p>
                  </a:txBody>
                  <a:tcPr/>
                </a:tc>
                <a:tc>
                  <a:txBody>
                    <a:bodyPr/>
                    <a:p>
                      <a:pPr>
                        <a:buNone/>
                      </a:pPr>
                      <a:r>
                        <a:rPr lang="zh-CN" altLang="en-US"/>
                        <a:t>千</a:t>
                      </a:r>
                      <a:endParaRPr lang="zh-CN" altLang="en-US"/>
                    </a:p>
                  </a:txBody>
                  <a:tcPr/>
                </a:tc>
                <a:tc>
                  <a:txBody>
                    <a:bodyPr/>
                    <a:p>
                      <a:pPr>
                        <a:buNone/>
                      </a:pPr>
                      <a:r>
                        <a:rPr lang="zh-CN" altLang="en-US"/>
                        <a:t>万</a:t>
                      </a:r>
                      <a:endParaRPr lang="zh-CN" altLang="en-US"/>
                    </a:p>
                  </a:txBody>
                  <a:tcPr/>
                </a:tc>
                <a:tc>
                  <a:txBody>
                    <a:bodyPr/>
                    <a:p>
                      <a:pPr>
                        <a:buNone/>
                      </a:pPr>
                      <a:r>
                        <a:rPr lang="zh-CN" altLang="en-US"/>
                        <a:t>十万</a:t>
                      </a:r>
                      <a:endParaRPr lang="zh-CN" altLang="en-US"/>
                    </a:p>
                  </a:txBody>
                  <a:tcPr/>
                </a:tc>
                <a:tc>
                  <a:txBody>
                    <a:bodyPr/>
                    <a:p>
                      <a:pPr>
                        <a:buNone/>
                      </a:pPr>
                      <a:r>
                        <a:rPr lang="zh-CN" altLang="en-US"/>
                        <a:t>百万</a:t>
                      </a:r>
                      <a:endParaRPr lang="zh-CN" altLang="en-US"/>
                    </a:p>
                  </a:txBody>
                  <a:tcPr/>
                </a:tc>
                <a:tc>
                  <a:txBody>
                    <a:bodyPr/>
                    <a:p>
                      <a:pPr>
                        <a:buNone/>
                      </a:pPr>
                      <a:r>
                        <a:rPr lang="zh-CN" altLang="en-US"/>
                        <a:t>千万</a:t>
                      </a:r>
                      <a:endParaRPr lang="zh-CN" altLang="en-US"/>
                    </a:p>
                  </a:txBody>
                  <a:tcPr/>
                </a:tc>
              </a:tr>
              <a:tr h="533400">
                <a:tc>
                  <a:txBody>
                    <a:bodyPr/>
                    <a:p>
                      <a:pPr>
                        <a:buNone/>
                      </a:pPr>
                      <a:r>
                        <a:rPr lang="en-US" altLang="zh-CN"/>
                        <a:t>MySQL</a:t>
                      </a:r>
                      <a:endParaRPr lang="en-US" altLang="zh-CN"/>
                    </a:p>
                  </a:txBody>
                  <a:tcPr/>
                </a:tc>
                <a:tc>
                  <a:txBody>
                    <a:bodyPr/>
                    <a:p>
                      <a:pPr>
                        <a:buNone/>
                      </a:pPr>
                      <a:r>
                        <a:rPr lang="en-US" altLang="zh-CN"/>
                        <a:t>39</a:t>
                      </a:r>
                      <a:r>
                        <a:rPr lang="en-US" altLang="zh-CN"/>
                        <a:t>ms</a:t>
                      </a:r>
                      <a:endParaRPr lang="en-US" altLang="zh-CN"/>
                    </a:p>
                  </a:txBody>
                  <a:tcPr/>
                </a:tc>
                <a:tc>
                  <a:txBody>
                    <a:bodyPr/>
                    <a:p>
                      <a:pPr>
                        <a:buNone/>
                      </a:pPr>
                      <a:r>
                        <a:rPr lang="en-US" altLang="zh-CN"/>
                        <a:t>211</a:t>
                      </a:r>
                      <a:r>
                        <a:rPr lang="en-US" altLang="zh-CN"/>
                        <a:t>ms</a:t>
                      </a:r>
                      <a:endParaRPr lang="en-US" altLang="zh-CN"/>
                    </a:p>
                  </a:txBody>
                  <a:tcPr/>
                </a:tc>
                <a:tc>
                  <a:txBody>
                    <a:bodyPr/>
                    <a:p>
                      <a:pPr>
                        <a:buNone/>
                      </a:pPr>
                      <a:r>
                        <a:rPr lang="en-US" altLang="zh-CN"/>
                        <a:t>1.7</a:t>
                      </a:r>
                      <a:r>
                        <a:rPr lang="en-US" altLang="zh-CN"/>
                        <a:t>s</a:t>
                      </a:r>
                      <a:endParaRPr lang="en-US" altLang="zh-CN"/>
                    </a:p>
                  </a:txBody>
                  <a:tcPr/>
                </a:tc>
                <a:tc>
                  <a:txBody>
                    <a:bodyPr/>
                    <a:p>
                      <a:pPr>
                        <a:buNone/>
                      </a:pPr>
                      <a:r>
                        <a:rPr lang="en-US" altLang="zh-CN"/>
                        <a:t>16.3</a:t>
                      </a:r>
                      <a:r>
                        <a:rPr lang="en-US" altLang="zh-CN"/>
                        <a:t>s</a:t>
                      </a:r>
                      <a:endParaRPr lang="en-US" altLang="zh-CN"/>
                    </a:p>
                  </a:txBody>
                  <a:tcPr/>
                </a:tc>
                <a:tc>
                  <a:txBody>
                    <a:bodyPr/>
                    <a:p>
                      <a:pPr>
                        <a:buNone/>
                      </a:pPr>
                      <a:r>
                        <a:rPr lang="en-US" altLang="zh-CN"/>
                        <a:t>0:02:33</a:t>
                      </a:r>
                      <a:endParaRPr lang="en-US" altLang="zh-CN"/>
                    </a:p>
                  </a:txBody>
                  <a:tcPr/>
                </a:tc>
                <a:tc>
                  <a:txBody>
                    <a:bodyPr/>
                    <a:p>
                      <a:pPr>
                        <a:buNone/>
                      </a:pPr>
                      <a:r>
                        <a:rPr lang="en-US" altLang="zh-CN"/>
                        <a:t>0:20:33</a:t>
                      </a:r>
                      <a:endParaRPr lang="en-US" altLang="zh-CN"/>
                    </a:p>
                  </a:txBody>
                  <a:tcPr/>
                </a:tc>
                <a:tc>
                  <a:txBody>
                    <a:bodyPr/>
                    <a:p>
                      <a:pPr>
                        <a:buNone/>
                      </a:pPr>
                      <a:r>
                        <a:rPr lang="en-US" altLang="zh-CN">
                          <a:solidFill>
                            <a:schemeClr val="accent3"/>
                          </a:solidFill>
                        </a:rPr>
                        <a:t>1:45:22</a:t>
                      </a:r>
                      <a:endParaRPr lang="en-US" altLang="zh-CN">
                        <a:solidFill>
                          <a:schemeClr val="accent3"/>
                        </a:solidFill>
                      </a:endParaRPr>
                    </a:p>
                  </a:txBody>
                  <a:tcPr/>
                </a:tc>
                <a:tc>
                  <a:txBody>
                    <a:bodyPr/>
                    <a:p>
                      <a:pPr>
                        <a:buNone/>
                      </a:pPr>
                      <a:r>
                        <a:rPr lang="en-US" altLang="zh-CN">
                          <a:solidFill>
                            <a:schemeClr val="accent3"/>
                          </a:solidFill>
                        </a:rPr>
                        <a:t>10:42:00</a:t>
                      </a:r>
                      <a:endParaRPr lang="en-US" altLang="zh-CN">
                        <a:solidFill>
                          <a:schemeClr val="accent3"/>
                        </a:solidFill>
                      </a:endParaRPr>
                    </a:p>
                  </a:txBody>
                  <a:tcPr/>
                </a:tc>
              </a:tr>
              <a:tr h="502920">
                <a:tc>
                  <a:txBody>
                    <a:bodyPr/>
                    <a:p>
                      <a:pPr>
                        <a:buNone/>
                      </a:pPr>
                      <a:r>
                        <a:rPr lang="en-US" altLang="zh-CN"/>
                        <a:t>MongoDB</a:t>
                      </a:r>
                      <a:endParaRPr lang="en-US" altLang="zh-CN"/>
                    </a:p>
                  </a:txBody>
                  <a:tcPr/>
                </a:tc>
                <a:tc>
                  <a:txBody>
                    <a:bodyPr/>
                    <a:p>
                      <a:pPr>
                        <a:buNone/>
                      </a:pPr>
                      <a:r>
                        <a:rPr lang="en-US" altLang="zh-CN">
                          <a:solidFill>
                            <a:schemeClr val="accent3"/>
                          </a:solidFill>
                        </a:rPr>
                        <a:t>17.5ms</a:t>
                      </a:r>
                      <a:endParaRPr lang="en-US" altLang="zh-CN">
                        <a:solidFill>
                          <a:schemeClr val="accent3"/>
                        </a:solidFill>
                      </a:endParaRPr>
                    </a:p>
                  </a:txBody>
                  <a:tcPr/>
                </a:tc>
                <a:tc>
                  <a:txBody>
                    <a:bodyPr/>
                    <a:p>
                      <a:pPr>
                        <a:buNone/>
                      </a:pPr>
                      <a:r>
                        <a:rPr lang="en-US" altLang="zh-CN">
                          <a:solidFill>
                            <a:schemeClr val="accent3"/>
                          </a:solidFill>
                        </a:rPr>
                        <a:t>108ms</a:t>
                      </a:r>
                      <a:endParaRPr lang="en-US" altLang="zh-CN">
                        <a:solidFill>
                          <a:schemeClr val="accent3"/>
                        </a:solidFill>
                      </a:endParaRPr>
                    </a:p>
                  </a:txBody>
                  <a:tcPr/>
                </a:tc>
                <a:tc>
                  <a:txBody>
                    <a:bodyPr/>
                    <a:p>
                      <a:pPr>
                        <a:buNone/>
                      </a:pPr>
                      <a:r>
                        <a:rPr lang="en-US" altLang="zh-CN">
                          <a:solidFill>
                            <a:schemeClr val="accent3"/>
                          </a:solidFill>
                        </a:rPr>
                        <a:t>1.059s</a:t>
                      </a:r>
                      <a:endParaRPr lang="en-US" altLang="zh-CN">
                        <a:solidFill>
                          <a:schemeClr val="accent3"/>
                        </a:solidFill>
                      </a:endParaRPr>
                    </a:p>
                  </a:txBody>
                  <a:tcPr/>
                </a:tc>
                <a:tc>
                  <a:txBody>
                    <a:bodyPr/>
                    <a:p>
                      <a:pPr>
                        <a:buNone/>
                      </a:pPr>
                      <a:r>
                        <a:rPr lang="en-US" altLang="zh-CN">
                          <a:solidFill>
                            <a:schemeClr val="accent3"/>
                          </a:solidFill>
                        </a:rPr>
                        <a:t>10.571s</a:t>
                      </a:r>
                      <a:endParaRPr lang="en-US" altLang="zh-CN">
                        <a:solidFill>
                          <a:schemeClr val="accent3"/>
                        </a:solidFill>
                      </a:endParaRPr>
                    </a:p>
                  </a:txBody>
                  <a:tcPr/>
                </a:tc>
                <a:tc>
                  <a:txBody>
                    <a:bodyPr/>
                    <a:p>
                      <a:pPr>
                        <a:buNone/>
                      </a:pPr>
                      <a:r>
                        <a:rPr lang="en-US" altLang="zh-CN">
                          <a:solidFill>
                            <a:schemeClr val="accent3"/>
                          </a:solidFill>
                        </a:rPr>
                        <a:t>0:01:39</a:t>
                      </a:r>
                      <a:endParaRPr lang="en-US" altLang="zh-CN">
                        <a:solidFill>
                          <a:schemeClr val="accent3"/>
                        </a:solidFill>
                      </a:endParaRPr>
                    </a:p>
                  </a:txBody>
                  <a:tcPr/>
                </a:tc>
                <a:tc>
                  <a:txBody>
                    <a:bodyPr/>
                    <a:p>
                      <a:pPr>
                        <a:buNone/>
                      </a:pPr>
                      <a:r>
                        <a:rPr lang="en-US" altLang="zh-CN">
                          <a:solidFill>
                            <a:schemeClr val="accent3"/>
                          </a:solidFill>
                        </a:rPr>
                        <a:t>0:15:30</a:t>
                      </a:r>
                      <a:endParaRPr lang="en-US" altLang="zh-CN">
                        <a:solidFill>
                          <a:schemeClr val="accent3"/>
                        </a:solidFill>
                      </a:endParaRPr>
                    </a:p>
                  </a:txBody>
                  <a:tcPr/>
                </a:tc>
                <a:tc>
                  <a:txBody>
                    <a:bodyPr/>
                    <a:p>
                      <a:pPr>
                        <a:buNone/>
                      </a:pPr>
                      <a:r>
                        <a:rPr lang="en-US" altLang="zh-CN"/>
                        <a:t>2:01:00</a:t>
                      </a:r>
                      <a:endParaRPr lang="en-US" altLang="zh-CN"/>
                    </a:p>
                  </a:txBody>
                  <a:tcPr/>
                </a:tc>
                <a:tc>
                  <a:txBody>
                    <a:bodyPr/>
                    <a:p>
                      <a:pPr>
                        <a:buNone/>
                      </a:pPr>
                      <a:r>
                        <a:rPr lang="zh-CN" altLang="en-US"/>
                        <a:t>预估</a:t>
                      </a:r>
                      <a:r>
                        <a:rPr lang="en-US" altLang="zh-CN"/>
                        <a:t>20</a:t>
                      </a:r>
                      <a:r>
                        <a:rPr lang="en-US" altLang="zh-CN"/>
                        <a:t>h</a:t>
                      </a:r>
                      <a:endParaRPr lang="en-US" altLang="zh-CN"/>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a:spLocks noGrp="1"/>
          </p:cNvSpPr>
          <p:nvPr>
            <p:ph type="body" sz="quarter" idx="11"/>
          </p:nvPr>
        </p:nvSpPr>
        <p:spPr/>
        <p:txBody>
          <a:bodyPr/>
          <a:p>
            <a:endParaRPr lang="zh-CN" altLang="en-US"/>
          </a:p>
        </p:txBody>
      </p:sp>
      <p:sp>
        <p:nvSpPr>
          <p:cNvPr id="6" name="标题 5"/>
          <p:cNvSpPr>
            <a:spLocks noGrp="1"/>
          </p:cNvSpPr>
          <p:nvPr>
            <p:ph type="title"/>
          </p:nvPr>
        </p:nvSpPr>
        <p:spPr/>
        <p:txBody>
          <a:bodyPr/>
          <a:p>
            <a:r>
              <a:rPr lang="en-US" altLang="zh-CN">
                <a:sym typeface="+mn-ea"/>
              </a:rPr>
              <a:t>MySQL vs MongoDB - </a:t>
            </a:r>
            <a:r>
              <a:rPr lang="zh-CN" altLang="en-US">
                <a:sym typeface="+mn-ea"/>
              </a:rPr>
              <a:t>查询效率（</a:t>
            </a:r>
            <a:r>
              <a:rPr lang="en-US" altLang="zh-CN">
                <a:sym typeface="+mn-ea"/>
              </a:rPr>
              <a:t>Family ID</a:t>
            </a:r>
            <a:r>
              <a:rPr lang="zh-CN" altLang="en-US">
                <a:sym typeface="+mn-ea"/>
              </a:rPr>
              <a:t>）</a:t>
            </a:r>
            <a:endParaRPr lang="zh-CN" altLang="en-US"/>
          </a:p>
        </p:txBody>
      </p:sp>
      <p:sp>
        <p:nvSpPr>
          <p:cNvPr id="7" name="文本占位符 6"/>
          <p:cNvSpPr>
            <a:spLocks noGrp="1"/>
          </p:cNvSpPr>
          <p:nvPr>
            <p:ph type="body" sz="quarter" idx="10"/>
          </p:nvPr>
        </p:nvSpPr>
        <p:spPr>
          <a:xfrm>
            <a:off x="337820" y="530225"/>
            <a:ext cx="11520170" cy="5922010"/>
          </a:xfrm>
        </p:spPr>
        <p:txBody>
          <a:bodyPr/>
          <a:p>
            <a:pPr lvl="0"/>
            <a:r>
              <a:rPr lang="zh-CN" altLang="en-US">
                <a:sym typeface="+mn-ea"/>
              </a:rPr>
              <a:t>按</a:t>
            </a:r>
            <a:r>
              <a:rPr lang="en-US" altLang="zh-CN">
                <a:sym typeface="+mn-ea"/>
              </a:rPr>
              <a:t> Family ID </a:t>
            </a:r>
            <a:r>
              <a:rPr lang="zh-CN" altLang="en-US">
                <a:sym typeface="+mn-ea"/>
              </a:rPr>
              <a:t>查询</a:t>
            </a:r>
            <a:endParaRPr lang="zh-CN" altLang="en-US">
              <a:sym typeface="+mn-ea"/>
            </a:endParaRPr>
          </a:p>
          <a:p>
            <a:pPr lvl="0"/>
            <a:endParaRPr lang="zh-CN" altLang="en-US">
              <a:sym typeface="+mn-ea"/>
            </a:endParaRPr>
          </a:p>
          <a:p>
            <a:pPr lvl="0"/>
            <a:endParaRPr lang="zh-CN" altLang="en-US">
              <a:sym typeface="+mn-ea"/>
            </a:endParaRPr>
          </a:p>
          <a:p>
            <a:pPr lvl="0"/>
            <a:endParaRPr lang="zh-CN" altLang="en-US">
              <a:sym typeface="+mn-ea"/>
            </a:endParaRPr>
          </a:p>
          <a:p>
            <a:pPr lvl="0"/>
            <a:endParaRPr lang="zh-CN" altLang="en-US">
              <a:sym typeface="+mn-ea"/>
            </a:endParaRPr>
          </a:p>
          <a:p>
            <a:pPr lvl="0"/>
            <a:endParaRPr lang="zh-CN" altLang="en-US">
              <a:sym typeface="+mn-ea"/>
            </a:endParaRPr>
          </a:p>
          <a:p>
            <a:pPr lvl="0"/>
            <a:endParaRPr lang="zh-CN" altLang="en-US">
              <a:sym typeface="+mn-ea"/>
            </a:endParaRPr>
          </a:p>
          <a:p>
            <a:pPr lvl="0"/>
            <a:endParaRPr lang="zh-CN" altLang="en-US">
              <a:sym typeface="+mn-ea"/>
            </a:endParaRPr>
          </a:p>
          <a:p>
            <a:pPr lvl="0"/>
            <a:endParaRPr lang="zh-CN" altLang="en-US">
              <a:sym typeface="+mn-ea"/>
            </a:endParaRPr>
          </a:p>
          <a:p>
            <a:pPr lvl="0"/>
            <a:endParaRPr lang="zh-CN" altLang="en-US">
              <a:sym typeface="+mn-ea"/>
            </a:endParaRPr>
          </a:p>
          <a:p>
            <a:pPr lvl="0"/>
            <a:r>
              <a:rPr lang="zh-CN" altLang="en-US" b="1">
                <a:sym typeface="+mn-ea"/>
              </a:rPr>
              <a:t>总结：</a:t>
            </a:r>
            <a:r>
              <a:rPr sz="1800">
                <a:sym typeface="+mn-ea"/>
              </a:rPr>
              <a:t>MySQL，像</a:t>
            </a:r>
            <a:r>
              <a:rPr lang="en-US" sz="1800">
                <a:sym typeface="+mn-ea"/>
              </a:rPr>
              <a:t> </a:t>
            </a:r>
            <a:r>
              <a:rPr sz="1800">
                <a:sym typeface="+mn-ea"/>
              </a:rPr>
              <a:t>PF01118</a:t>
            </a:r>
            <a:r>
              <a:rPr lang="en-US" sz="1800">
                <a:sym typeface="+mn-ea"/>
              </a:rPr>
              <a:t> </a:t>
            </a:r>
            <a:r>
              <a:rPr sz="1800">
                <a:sym typeface="+mn-ea"/>
              </a:rPr>
              <a:t>这种十万级别的</a:t>
            </a:r>
            <a:r>
              <a:rPr lang="zh-CN" sz="1800">
                <a:sym typeface="+mn-ea"/>
              </a:rPr>
              <a:t>机械硬盘中</a:t>
            </a:r>
            <a:r>
              <a:rPr sz="1800">
                <a:sym typeface="+mn-ea"/>
              </a:rPr>
              <a:t>需要</a:t>
            </a:r>
            <a:r>
              <a:rPr lang="en-US" sz="1800">
                <a:sym typeface="+mn-ea"/>
              </a:rPr>
              <a:t> </a:t>
            </a:r>
            <a:r>
              <a:rPr sz="1800">
                <a:sym typeface="+mn-ea"/>
              </a:rPr>
              <a:t>20.5</a:t>
            </a:r>
            <a:r>
              <a:rPr lang="en-US" sz="1800">
                <a:sym typeface="+mn-ea"/>
              </a:rPr>
              <a:t> </a:t>
            </a:r>
            <a:r>
              <a:rPr sz="1800">
                <a:sym typeface="+mn-ea"/>
              </a:rPr>
              <a:t>分钟左右，但</a:t>
            </a:r>
            <a:r>
              <a:rPr lang="en-US" sz="1800">
                <a:sym typeface="+mn-ea"/>
              </a:rPr>
              <a:t> </a:t>
            </a:r>
            <a:r>
              <a:rPr sz="1800">
                <a:sym typeface="+mn-ea"/>
              </a:rPr>
              <a:t>MongoDB</a:t>
            </a:r>
            <a:r>
              <a:rPr lang="en-US" sz="1800">
                <a:sym typeface="+mn-ea"/>
              </a:rPr>
              <a:t> </a:t>
            </a:r>
            <a:r>
              <a:rPr sz="1800">
                <a:sym typeface="+mn-ea"/>
              </a:rPr>
              <a:t>只用</a:t>
            </a:r>
            <a:r>
              <a:rPr lang="en-US" sz="1800">
                <a:sym typeface="+mn-ea"/>
              </a:rPr>
              <a:t> </a:t>
            </a:r>
            <a:r>
              <a:rPr sz="1800">
                <a:sym typeface="+mn-ea"/>
              </a:rPr>
              <a:t>1.1</a:t>
            </a:r>
            <a:r>
              <a:rPr lang="en-US" sz="1800">
                <a:sym typeface="+mn-ea"/>
              </a:rPr>
              <a:t> </a:t>
            </a:r>
            <a:r>
              <a:rPr sz="1800">
                <a:sym typeface="+mn-ea"/>
              </a:rPr>
              <a:t>分钟左右</a:t>
            </a:r>
            <a:r>
              <a:rPr lang="zh-CN" sz="1800">
                <a:sym typeface="+mn-ea"/>
              </a:rPr>
              <a:t>（快</a:t>
            </a:r>
            <a:r>
              <a:rPr lang="en-US" altLang="zh-CN" sz="1800">
                <a:sym typeface="+mn-ea"/>
              </a:rPr>
              <a:t>18.64</a:t>
            </a:r>
            <a:r>
              <a:rPr lang="zh-CN" altLang="en-US" sz="1800">
                <a:sym typeface="+mn-ea"/>
              </a:rPr>
              <a:t>倍</a:t>
            </a:r>
            <a:r>
              <a:rPr lang="zh-CN" sz="1800">
                <a:sym typeface="+mn-ea"/>
              </a:rPr>
              <a:t>）；</a:t>
            </a:r>
            <a:r>
              <a:rPr sz="1800">
                <a:sym typeface="+mn-ea"/>
              </a:rPr>
              <a:t>而极端点的像</a:t>
            </a:r>
            <a:r>
              <a:rPr lang="en-US" sz="1800">
                <a:sym typeface="+mn-ea"/>
              </a:rPr>
              <a:t> </a:t>
            </a:r>
            <a:r>
              <a:rPr sz="1800">
                <a:sym typeface="+mn-ea"/>
              </a:rPr>
              <a:t>IPR027417</a:t>
            </a:r>
            <a:r>
              <a:rPr lang="en-US" sz="1800">
                <a:sym typeface="+mn-ea"/>
              </a:rPr>
              <a:t> </a:t>
            </a:r>
            <a:r>
              <a:rPr sz="1800">
                <a:sym typeface="+mn-ea"/>
              </a:rPr>
              <a:t>这种千万级的，MySQL</a:t>
            </a:r>
            <a:r>
              <a:rPr lang="en-US" sz="1800">
                <a:sym typeface="+mn-ea"/>
              </a:rPr>
              <a:t> </a:t>
            </a:r>
            <a:r>
              <a:rPr sz="1800">
                <a:sym typeface="+mn-ea"/>
              </a:rPr>
              <a:t>要</a:t>
            </a:r>
            <a:r>
              <a:rPr lang="en-US" sz="1800">
                <a:sym typeface="+mn-ea"/>
              </a:rPr>
              <a:t> </a:t>
            </a:r>
            <a:r>
              <a:rPr sz="1800">
                <a:sym typeface="+mn-ea"/>
              </a:rPr>
              <a:t>10.</a:t>
            </a:r>
            <a:r>
              <a:rPr lang="en-US" sz="1800">
                <a:sym typeface="+mn-ea"/>
              </a:rPr>
              <a:t>8 </a:t>
            </a:r>
            <a:r>
              <a:rPr sz="1800">
                <a:sym typeface="+mn-ea"/>
              </a:rPr>
              <a:t>小时，而</a:t>
            </a:r>
            <a:r>
              <a:rPr lang="en-US" sz="1800">
                <a:sym typeface="+mn-ea"/>
              </a:rPr>
              <a:t> </a:t>
            </a:r>
            <a:r>
              <a:rPr sz="1800">
                <a:sym typeface="+mn-ea"/>
              </a:rPr>
              <a:t>MongoDB</a:t>
            </a:r>
            <a:r>
              <a:rPr lang="en-US" sz="1800">
                <a:sym typeface="+mn-ea"/>
              </a:rPr>
              <a:t> </a:t>
            </a:r>
            <a:r>
              <a:rPr sz="1800">
                <a:sym typeface="+mn-ea"/>
              </a:rPr>
              <a:t>只用</a:t>
            </a:r>
            <a:r>
              <a:rPr lang="en-US" sz="1800">
                <a:sym typeface="+mn-ea"/>
              </a:rPr>
              <a:t> </a:t>
            </a:r>
            <a:r>
              <a:rPr sz="1800">
                <a:sym typeface="+mn-ea"/>
              </a:rPr>
              <a:t>31.5</a:t>
            </a:r>
            <a:r>
              <a:rPr lang="en-US" sz="1800">
                <a:sym typeface="+mn-ea"/>
              </a:rPr>
              <a:t> </a:t>
            </a:r>
            <a:r>
              <a:rPr sz="1800">
                <a:sym typeface="+mn-ea"/>
              </a:rPr>
              <a:t>分钟</a:t>
            </a:r>
            <a:r>
              <a:rPr lang="zh-CN" sz="1800">
                <a:sym typeface="+mn-ea"/>
              </a:rPr>
              <a:t>（快</a:t>
            </a:r>
            <a:r>
              <a:rPr lang="en-US" altLang="zh-CN" sz="1800">
                <a:sym typeface="+mn-ea"/>
              </a:rPr>
              <a:t>20</a:t>
            </a:r>
            <a:r>
              <a:rPr lang="en-US" altLang="zh-CN" sz="1800">
                <a:sym typeface="+mn-ea"/>
              </a:rPr>
              <a:t>.57</a:t>
            </a:r>
            <a:r>
              <a:rPr lang="zh-CN" altLang="en-US" sz="1800">
                <a:sym typeface="+mn-ea"/>
              </a:rPr>
              <a:t>倍</a:t>
            </a:r>
            <a:r>
              <a:rPr lang="zh-CN" sz="1800">
                <a:sym typeface="+mn-ea"/>
              </a:rPr>
              <a:t>）</a:t>
            </a:r>
            <a:r>
              <a:rPr sz="1800">
                <a:sym typeface="+mn-ea"/>
              </a:rPr>
              <a:t>。</a:t>
            </a:r>
            <a:endParaRPr>
              <a:sym typeface="+mn-ea"/>
            </a:endParaRPr>
          </a:p>
          <a:p>
            <a:endParaRPr lang="zh-CN" altLang="en-US"/>
          </a:p>
        </p:txBody>
      </p:sp>
      <p:graphicFrame>
        <p:nvGraphicFramePr>
          <p:cNvPr id="8" name="表格 7"/>
          <p:cNvGraphicFramePr/>
          <p:nvPr>
            <p:custDataLst>
              <p:tags r:id="rId1"/>
            </p:custDataLst>
          </p:nvPr>
        </p:nvGraphicFramePr>
        <p:xfrm>
          <a:off x="3440430" y="770255"/>
          <a:ext cx="8312150" cy="4197350"/>
        </p:xfrm>
        <a:graphic>
          <a:graphicData uri="http://schemas.openxmlformats.org/drawingml/2006/table">
            <a:tbl>
              <a:tblPr/>
              <a:tblGrid>
                <a:gridCol w="1995805"/>
                <a:gridCol w="2078990"/>
                <a:gridCol w="1386205"/>
                <a:gridCol w="1061720"/>
                <a:gridCol w="1789430"/>
              </a:tblGrid>
              <a:tr h="213360">
                <a:tc>
                  <a:txBody>
                    <a:bodyPr/>
                    <a:p>
                      <a:pPr indent="0" algn="l">
                        <a:buNone/>
                      </a:pPr>
                      <a:r>
                        <a:rPr lang="en-US" sz="1400" b="1">
                          <a:ea typeface="宋体" panose="02010600030101010101" pitchFamily="2" charset="-122"/>
                          <a:cs typeface="+mn-lt"/>
                        </a:rPr>
                        <a:t>Family ID</a:t>
                      </a:r>
                      <a:endParaRPr lang="en-US" altLang="en-US" sz="1400" b="1">
                        <a:ea typeface="宋体" panose="02010600030101010101" pitchFamily="2" charset="-122"/>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1">
                          <a:ea typeface="宋体" panose="02010600030101010101" pitchFamily="2" charset="-122"/>
                          <a:cs typeface="+mn-lt"/>
                        </a:rPr>
                        <a:t>Taxonomy</a:t>
                      </a:r>
                      <a:endParaRPr lang="en-US" altLang="en-US" sz="1400" b="1">
                        <a:ea typeface="宋体" panose="02010600030101010101" pitchFamily="2" charset="-122"/>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1">
                          <a:ea typeface="宋体" panose="02010600030101010101" pitchFamily="2" charset="-122"/>
                          <a:cs typeface="+mn-lt"/>
                        </a:rPr>
                        <a:t>MongoDB</a:t>
                      </a:r>
                      <a:r>
                        <a:rPr lang="zh-CN" altLang="en-US" sz="1400" b="1">
                          <a:ea typeface="宋体" panose="02010600030101010101" pitchFamily="2" charset="-122"/>
                          <a:cs typeface="+mn-lt"/>
                        </a:rPr>
                        <a:t>耗时</a:t>
                      </a:r>
                      <a:endParaRPr lang="zh-CN" altLang="en-US" sz="1400" b="1">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zh-CN" altLang="en-US" sz="1400" b="1">
                          <a:ea typeface="宋体" panose="02010600030101010101" pitchFamily="2" charset="-122"/>
                          <a:cs typeface="+mn-lt"/>
                        </a:rPr>
                        <a:t>结果</a:t>
                      </a:r>
                      <a:r>
                        <a:rPr lang="zh-CN" altLang="en-US" sz="1400" b="1">
                          <a:ea typeface="宋体" panose="02010600030101010101" pitchFamily="2" charset="-122"/>
                          <a:cs typeface="+mn-lt"/>
                        </a:rPr>
                        <a:t>条数</a:t>
                      </a:r>
                      <a:endParaRPr lang="zh-CN" altLang="en-US" sz="1400" b="1">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zh-CN" altLang="en-US" sz="1400" b="1">
                          <a:ea typeface="宋体" panose="02010600030101010101" pitchFamily="2" charset="-122"/>
                          <a:cs typeface="+mn-lt"/>
                        </a:rPr>
                        <a:t>预测</a:t>
                      </a:r>
                      <a:r>
                        <a:rPr lang="en-US" altLang="zh-CN" sz="1400" b="1">
                          <a:ea typeface="宋体" panose="02010600030101010101" pitchFamily="2" charset="-122"/>
                          <a:cs typeface="+mn-lt"/>
                        </a:rPr>
                        <a:t> MySQL </a:t>
                      </a:r>
                      <a:r>
                        <a:rPr lang="zh-CN" altLang="en-US" sz="1400" b="1">
                          <a:ea typeface="宋体" panose="02010600030101010101" pitchFamily="2" charset="-122"/>
                          <a:cs typeface="+mn-lt"/>
                        </a:rPr>
                        <a:t>耗时</a:t>
                      </a:r>
                      <a:endParaRPr lang="zh-CN" altLang="en-US" sz="1400" b="1">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rowSpan="4">
                  <a:txBody>
                    <a:bodyPr/>
                    <a:p>
                      <a:pPr indent="0" algn="l">
                        <a:buNone/>
                      </a:pPr>
                      <a:r>
                        <a:rPr lang="en-US" sz="1400" b="0">
                          <a:ea typeface="宋体" panose="02010600030101010101" pitchFamily="2" charset="-122"/>
                          <a:cs typeface="+mn-lt"/>
                        </a:rPr>
                        <a:t>IPR000706 (35k)</a:t>
                      </a:r>
                      <a:endParaRPr lang="en-US" altLang="en-US" sz="1400" b="0">
                        <a:ea typeface="宋体" panose="02010600030101010101" pitchFamily="2" charset="-122"/>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ea typeface="宋体" panose="02010600030101010101" pitchFamily="2" charset="-122"/>
                          <a:cs typeface="+mn-lt"/>
                        </a:rPr>
                        <a:t>Bacteria (2)</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solidFill>
                            <a:srgbClr val="C00000"/>
                          </a:solidFill>
                          <a:ea typeface="宋体" panose="02010600030101010101" pitchFamily="2" charset="-122"/>
                          <a:cs typeface="+mn-lt"/>
                        </a:rPr>
                        <a:t>01:58.063504</a:t>
                      </a:r>
                      <a:endParaRPr lang="en-US" altLang="en-US" sz="1400" b="0">
                        <a:solidFill>
                          <a:srgbClr val="C00000"/>
                        </a:solidFill>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ea typeface="宋体" panose="02010600030101010101" pitchFamily="2" charset="-122"/>
                          <a:cs typeface="+mn-lt"/>
                        </a:rPr>
                        <a:t>30,112</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4">
                  <a:txBody>
                    <a:bodyPr/>
                    <a:p>
                      <a:pPr indent="0" algn="l">
                        <a:buNone/>
                      </a:pPr>
                      <a:r>
                        <a:rPr lang="en-US" altLang="zh-CN" sz="1400" b="0">
                          <a:ea typeface="宋体" panose="02010600030101010101" pitchFamily="2" charset="-122"/>
                          <a:cs typeface="宋体" panose="02010600030101010101" pitchFamily="2" charset="-122"/>
                        </a:rPr>
                        <a:t>7</a:t>
                      </a:r>
                      <a:r>
                        <a:rPr lang="zh-CN" altLang="en-US" sz="1400" b="0">
                          <a:ea typeface="宋体" panose="02010600030101010101" pitchFamily="2" charset="-122"/>
                          <a:cs typeface="宋体" panose="02010600030101010101" pitchFamily="2" charset="-122"/>
                        </a:rPr>
                        <a:t>分钟</a:t>
                      </a:r>
                      <a:endParaRPr lang="zh-CN" altLang="en-US" sz="1400" b="0">
                        <a:ea typeface="宋体" panose="02010600030101010101" pitchFamily="2" charset="-122"/>
                        <a:cs typeface="宋体" panose="02010600030101010101" pitchFamily="2" charset="-122"/>
                      </a:endParaRPr>
                    </a:p>
                    <a:p>
                      <a:pPr indent="0" algn="l">
                        <a:buNone/>
                      </a:pPr>
                      <a:r>
                        <a:rPr lang="en-US" altLang="zh-CN" sz="1400">
                          <a:ea typeface="Calibri" panose="020F0502020204030204" charset="0"/>
                          <a:cs typeface="+mn-lt"/>
                          <a:sym typeface="+mn-ea"/>
                        </a:rPr>
                        <a:t>+1</a:t>
                      </a:r>
                      <a:r>
                        <a:rPr lang="zh-CN" altLang="en-US" sz="1400">
                          <a:ea typeface="Calibri" panose="020F0502020204030204" charset="0"/>
                          <a:cs typeface="+mn-lt"/>
                          <a:sym typeface="+mn-ea"/>
                        </a:rPr>
                        <a:t>分钟处理</a:t>
                      </a:r>
                      <a:endParaRPr lang="zh-CN" altLang="en-US" sz="1400" b="0">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l">
                        <a:buNone/>
                      </a:pPr>
                      <a:r>
                        <a:rPr lang="en-US" sz="1400" b="0">
                          <a:ea typeface="宋体" panose="02010600030101010101" pitchFamily="2" charset="-122"/>
                          <a:cs typeface="+mn-lt"/>
                        </a:rPr>
                        <a:t>Viruses (10239)</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ea typeface="宋体" panose="02010600030101010101" pitchFamily="2" charset="-122"/>
                          <a:cs typeface="+mn-lt"/>
                        </a:rPr>
                        <a:t>00:08.326093</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ea typeface="宋体" panose="02010600030101010101" pitchFamily="2" charset="-122"/>
                          <a:cs typeface="+mn-lt"/>
                        </a:rPr>
                        <a:t>1</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l">
                        <a:buNone/>
                      </a:pPr>
                      <a:r>
                        <a:rPr lang="en-US" sz="1400" b="0">
                          <a:ea typeface="宋体" panose="02010600030101010101" pitchFamily="2" charset="-122"/>
                          <a:cs typeface="+mn-lt"/>
                        </a:rPr>
                        <a:t>Bacteria, Viruses</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ea typeface="宋体" panose="02010600030101010101" pitchFamily="2" charset="-122"/>
                          <a:cs typeface="+mn-lt"/>
                        </a:rPr>
                        <a:t>0</a:t>
                      </a:r>
                      <a:r>
                        <a:rPr lang="en-US" sz="1400" b="0">
                          <a:cs typeface="+mn-lt"/>
                        </a:rPr>
                        <a:t>0:00.791105</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ea typeface="宋体" panose="02010600030101010101" pitchFamily="2" charset="-122"/>
                          <a:cs typeface="+mn-lt"/>
                        </a:rPr>
                        <a:t>0</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l">
                        <a:buNone/>
                      </a:pPr>
                      <a:r>
                        <a:rPr lang="en-US" sz="1400" b="0">
                          <a:ea typeface="宋体" panose="02010600030101010101" pitchFamily="2" charset="-122"/>
                          <a:cs typeface="+mn-lt"/>
                        </a:rPr>
                        <a:t>-</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ea typeface="宋体" panose="02010600030101010101" pitchFamily="2" charset="-122"/>
                          <a:cs typeface="+mn-lt"/>
                        </a:rPr>
                        <a:t>00:00.871861</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cs typeface="+mn-lt"/>
                        </a:rPr>
                        <a:t>34</a:t>
                      </a:r>
                      <a:r>
                        <a:rPr lang="en-US" sz="1400" b="0">
                          <a:ea typeface="宋体" panose="02010600030101010101" pitchFamily="2" charset="-122"/>
                          <a:cs typeface="+mn-lt"/>
                        </a:rPr>
                        <a:t>,</a:t>
                      </a:r>
                      <a:r>
                        <a:rPr lang="en-US" sz="1400" b="0">
                          <a:cs typeface="+mn-lt"/>
                        </a:rPr>
                        <a:t>184</a:t>
                      </a:r>
                      <a:endParaRPr lang="en-US" altLang="en-US" sz="1400" b="0">
                        <a:ea typeface="Calibri" panose="020F0502020204030204" charset="0"/>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rowSpan="4">
                  <a:txBody>
                    <a:bodyPr/>
                    <a:p>
                      <a:pPr indent="0" algn="l">
                        <a:buNone/>
                      </a:pPr>
                      <a:r>
                        <a:rPr lang="en-US" sz="1400" b="0">
                          <a:cs typeface="+mn-lt"/>
                        </a:rPr>
                        <a:t>PF02774 (85k)</a:t>
                      </a:r>
                      <a:endParaRPr lang="en-US" altLang="en-US" sz="1400" b="0">
                        <a:ea typeface="Calibri" panose="020F0502020204030204" charset="0"/>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ea typeface="宋体" panose="02010600030101010101" pitchFamily="2" charset="-122"/>
                          <a:cs typeface="+mn-lt"/>
                        </a:rPr>
                        <a:t>Bacteria</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solidFill>
                            <a:srgbClr val="FF0000"/>
                          </a:solidFill>
                          <a:ea typeface="宋体" panose="02010600030101010101" pitchFamily="2" charset="-122"/>
                          <a:cs typeface="+mn-lt"/>
                        </a:rPr>
                        <a:t>02:44.424877</a:t>
                      </a:r>
                      <a:endParaRPr lang="en-US" altLang="en-US" sz="1400" b="0">
                        <a:solidFill>
                          <a:srgbClr val="FF0000"/>
                        </a:solidFill>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cs typeface="+mn-lt"/>
                        </a:rPr>
                        <a:t>75</a:t>
                      </a:r>
                      <a:r>
                        <a:rPr lang="en-US" sz="1400" b="0">
                          <a:ea typeface="宋体" panose="02010600030101010101" pitchFamily="2" charset="-122"/>
                          <a:cs typeface="+mn-lt"/>
                        </a:rPr>
                        <a:t>,</a:t>
                      </a:r>
                      <a:r>
                        <a:rPr lang="en-US" sz="1400" b="0">
                          <a:cs typeface="+mn-lt"/>
                        </a:rPr>
                        <a:t>114</a:t>
                      </a:r>
                      <a:endParaRPr lang="en-US" altLang="en-US" sz="1400" b="0">
                        <a:ea typeface="Calibri" panose="020F0502020204030204" charset="0"/>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4">
                  <a:txBody>
                    <a:bodyPr/>
                    <a:p>
                      <a:pPr indent="0" algn="l">
                        <a:buNone/>
                      </a:pPr>
                      <a:r>
                        <a:rPr lang="en-US" altLang="en-US" sz="1400" b="0">
                          <a:ea typeface="Calibri" panose="020F0502020204030204" charset="0"/>
                          <a:cs typeface="+mn-lt"/>
                        </a:rPr>
                        <a:t>16</a:t>
                      </a:r>
                      <a:r>
                        <a:rPr lang="zh-CN" altLang="en-US" sz="1400" b="0">
                          <a:ea typeface="Calibri" panose="020F0502020204030204" charset="0"/>
                          <a:cs typeface="+mn-lt"/>
                        </a:rPr>
                        <a:t>分钟</a:t>
                      </a:r>
                      <a:endParaRPr lang="zh-CN" altLang="en-US" sz="1400" b="0">
                        <a:ea typeface="Calibri" panose="020F0502020204030204" charset="0"/>
                        <a:cs typeface="+mn-lt"/>
                      </a:endParaRPr>
                    </a:p>
                    <a:p>
                      <a:pPr indent="0" algn="l">
                        <a:buNone/>
                      </a:pPr>
                      <a:r>
                        <a:rPr lang="en-US" altLang="zh-CN" sz="1400">
                          <a:ea typeface="Calibri" panose="020F0502020204030204" charset="0"/>
                          <a:cs typeface="+mn-lt"/>
                          <a:sym typeface="+mn-ea"/>
                        </a:rPr>
                        <a:t>+1</a:t>
                      </a:r>
                      <a:r>
                        <a:rPr lang="zh-CN" altLang="en-US" sz="1400">
                          <a:ea typeface="Calibri" panose="020F0502020204030204" charset="0"/>
                          <a:cs typeface="+mn-lt"/>
                          <a:sym typeface="+mn-ea"/>
                        </a:rPr>
                        <a:t>分钟处理</a:t>
                      </a:r>
                      <a:endParaRPr lang="zh-CN" altLang="en-US" sz="1400" b="0">
                        <a:ea typeface="Calibri" panose="020F0502020204030204" charset="0"/>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l">
                        <a:buNone/>
                      </a:pPr>
                      <a:r>
                        <a:rPr lang="en-US" sz="1400" b="0">
                          <a:ea typeface="宋体" panose="02010600030101010101" pitchFamily="2" charset="-122"/>
                          <a:cs typeface="+mn-lt"/>
                        </a:rPr>
                        <a:t>Viruses</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ea typeface="宋体" panose="02010600030101010101" pitchFamily="2" charset="-122"/>
                          <a:cs typeface="+mn-lt"/>
                        </a:rPr>
                        <a:t>0</a:t>
                      </a:r>
                      <a:r>
                        <a:rPr lang="en-US" sz="1400" b="0">
                          <a:cs typeface="+mn-lt"/>
                        </a:rPr>
                        <a:t>0:11.377924</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ea typeface="宋体" panose="02010600030101010101" pitchFamily="2" charset="-122"/>
                          <a:cs typeface="+mn-lt"/>
                        </a:rPr>
                        <a:t>1</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l">
                        <a:buNone/>
                      </a:pPr>
                      <a:r>
                        <a:rPr lang="en-US" sz="1400" b="0">
                          <a:ea typeface="宋体" panose="02010600030101010101" pitchFamily="2" charset="-122"/>
                          <a:cs typeface="+mn-lt"/>
                        </a:rPr>
                        <a:t>Bacteria, Viruses</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ea typeface="宋体" panose="02010600030101010101" pitchFamily="2" charset="-122"/>
                          <a:cs typeface="+mn-lt"/>
                        </a:rPr>
                        <a:t>0</a:t>
                      </a:r>
                      <a:r>
                        <a:rPr lang="en-US" sz="1400" b="0">
                          <a:cs typeface="+mn-lt"/>
                        </a:rPr>
                        <a:t>0:02.599856</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ea typeface="宋体" panose="02010600030101010101" pitchFamily="2" charset="-122"/>
                          <a:cs typeface="+mn-lt"/>
                        </a:rPr>
                        <a:t>0</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l">
                        <a:buNone/>
                      </a:pPr>
                      <a:r>
                        <a:rPr lang="en-US" sz="1400" b="0">
                          <a:ea typeface="宋体" panose="02010600030101010101" pitchFamily="2" charset="-122"/>
                          <a:cs typeface="+mn-lt"/>
                        </a:rPr>
                        <a:t>-</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ea typeface="宋体" panose="02010600030101010101" pitchFamily="2" charset="-122"/>
                          <a:cs typeface="+mn-lt"/>
                        </a:rPr>
                        <a:t>0</a:t>
                      </a:r>
                      <a:r>
                        <a:rPr lang="en-US" sz="1400" b="0">
                          <a:cs typeface="+mn-lt"/>
                        </a:rPr>
                        <a:t>0:02.657987</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cs typeface="+mn-lt"/>
                        </a:rPr>
                        <a:t>82</a:t>
                      </a:r>
                      <a:r>
                        <a:rPr lang="en-US" sz="1400" b="0">
                          <a:ea typeface="宋体" panose="02010600030101010101" pitchFamily="2" charset="-122"/>
                          <a:cs typeface="+mn-lt"/>
                        </a:rPr>
                        <a:t>,</a:t>
                      </a:r>
                      <a:r>
                        <a:rPr lang="en-US" sz="1400" b="0">
                          <a:cs typeface="+mn-lt"/>
                        </a:rPr>
                        <a:t>687</a:t>
                      </a:r>
                      <a:endParaRPr lang="en-US" altLang="en-US" sz="1400" b="0">
                        <a:ea typeface="Calibri" panose="020F0502020204030204" charset="0"/>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5745">
                <a:tc rowSpan="4">
                  <a:txBody>
                    <a:bodyPr/>
                    <a:p>
                      <a:pPr indent="0" algn="l">
                        <a:buNone/>
                      </a:pPr>
                      <a:r>
                        <a:rPr lang="en-US" sz="1400" b="0">
                          <a:ea typeface="宋体" panose="02010600030101010101" pitchFamily="2" charset="-122"/>
                          <a:cs typeface="+mn-lt"/>
                        </a:rPr>
                        <a:t>PF01118 (102k)</a:t>
                      </a:r>
                      <a:endParaRPr lang="en-US" altLang="en-US" sz="1400" b="0">
                        <a:ea typeface="宋体" panose="02010600030101010101" pitchFamily="2" charset="-122"/>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ea typeface="宋体" panose="02010600030101010101" pitchFamily="2" charset="-122"/>
                          <a:cs typeface="+mn-lt"/>
                        </a:rPr>
                        <a:t>Bacteria</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solidFill>
                            <a:srgbClr val="C00000"/>
                          </a:solidFill>
                          <a:ea typeface="宋体" panose="02010600030101010101" pitchFamily="2" charset="-122"/>
                          <a:cs typeface="+mn-lt"/>
                        </a:rPr>
                        <a:t>0</a:t>
                      </a:r>
                      <a:r>
                        <a:rPr lang="en-US" sz="1400" b="0">
                          <a:solidFill>
                            <a:srgbClr val="C00000"/>
                          </a:solidFill>
                          <a:cs typeface="+mn-lt"/>
                        </a:rPr>
                        <a:t>1:10.715486</a:t>
                      </a:r>
                      <a:endParaRPr lang="en-US" altLang="en-US" sz="1400" b="0">
                        <a:solidFill>
                          <a:srgbClr val="C00000"/>
                        </a:solidFill>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cs typeface="+mn-lt"/>
                        </a:rPr>
                        <a:t>91</a:t>
                      </a:r>
                      <a:r>
                        <a:rPr lang="en-US" sz="1400" b="0">
                          <a:ea typeface="宋体" panose="02010600030101010101" pitchFamily="2" charset="-122"/>
                          <a:cs typeface="+mn-lt"/>
                        </a:rPr>
                        <a:t>,</a:t>
                      </a:r>
                      <a:r>
                        <a:rPr lang="en-US" sz="1400" b="0">
                          <a:cs typeface="+mn-lt"/>
                        </a:rPr>
                        <a:t>448</a:t>
                      </a:r>
                      <a:endParaRPr lang="en-US" altLang="en-US" sz="1400" b="0">
                        <a:ea typeface="Calibri" panose="020F0502020204030204" charset="0"/>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4">
                  <a:txBody>
                    <a:bodyPr/>
                    <a:p>
                      <a:pPr indent="0" algn="l">
                        <a:buNone/>
                      </a:pPr>
                      <a:r>
                        <a:rPr lang="en-US" altLang="en-US" sz="1400" b="0">
                          <a:ea typeface="Calibri" panose="020F0502020204030204" charset="0"/>
                          <a:cs typeface="+mn-lt"/>
                        </a:rPr>
                        <a:t>20.5</a:t>
                      </a:r>
                      <a:r>
                        <a:rPr lang="zh-CN" altLang="en-US" sz="1400" b="0">
                          <a:ea typeface="Calibri" panose="020F0502020204030204" charset="0"/>
                          <a:cs typeface="+mn-lt"/>
                        </a:rPr>
                        <a:t>分钟</a:t>
                      </a:r>
                      <a:endParaRPr lang="zh-CN" altLang="en-US" sz="1400" b="0">
                        <a:ea typeface="Calibri" panose="020F0502020204030204" charset="0"/>
                        <a:cs typeface="+mn-lt"/>
                      </a:endParaRPr>
                    </a:p>
                    <a:p>
                      <a:pPr indent="0" algn="l">
                        <a:buNone/>
                      </a:pPr>
                      <a:r>
                        <a:rPr lang="en-US" altLang="zh-CN" sz="1400" b="0">
                          <a:ea typeface="Calibri" panose="020F0502020204030204" charset="0"/>
                          <a:cs typeface="+mn-lt"/>
                        </a:rPr>
                        <a:t>+1</a:t>
                      </a:r>
                      <a:r>
                        <a:rPr lang="zh-CN" altLang="en-US" sz="1400" b="0">
                          <a:ea typeface="Calibri" panose="020F0502020204030204" charset="0"/>
                          <a:cs typeface="+mn-lt"/>
                        </a:rPr>
                        <a:t>分钟</a:t>
                      </a:r>
                      <a:r>
                        <a:rPr lang="zh-CN" altLang="en-US" sz="1400" b="0">
                          <a:ea typeface="Calibri" panose="020F0502020204030204" charset="0"/>
                          <a:cs typeface="+mn-lt"/>
                        </a:rPr>
                        <a:t>处理</a:t>
                      </a:r>
                      <a:endParaRPr lang="zh-CN" altLang="en-US" sz="1400" b="0">
                        <a:ea typeface="Calibri" panose="020F0502020204030204" charset="0"/>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l">
                        <a:buNone/>
                      </a:pPr>
                      <a:r>
                        <a:rPr lang="en-US" sz="1400" b="0">
                          <a:ea typeface="宋体" panose="02010600030101010101" pitchFamily="2" charset="-122"/>
                          <a:cs typeface="+mn-lt"/>
                        </a:rPr>
                        <a:t>Viruses</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ea typeface="宋体" panose="02010600030101010101" pitchFamily="2" charset="-122"/>
                          <a:cs typeface="+mn-lt"/>
                        </a:rPr>
                        <a:t>0</a:t>
                      </a:r>
                      <a:r>
                        <a:rPr lang="en-US" sz="1400" b="0">
                          <a:cs typeface="+mn-lt"/>
                        </a:rPr>
                        <a:t>0:02.733656</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ea typeface="宋体" panose="02010600030101010101" pitchFamily="2" charset="-122"/>
                          <a:cs typeface="+mn-lt"/>
                        </a:rPr>
                        <a:t>8</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l">
                        <a:buNone/>
                      </a:pPr>
                      <a:r>
                        <a:rPr lang="en-US" sz="1400" b="0">
                          <a:ea typeface="宋体" panose="02010600030101010101" pitchFamily="2" charset="-122"/>
                          <a:cs typeface="+mn-lt"/>
                        </a:rPr>
                        <a:t>Bacteria, Viruses</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ea typeface="宋体" panose="02010600030101010101" pitchFamily="2" charset="-122"/>
                          <a:cs typeface="+mn-lt"/>
                        </a:rPr>
                        <a:t>0</a:t>
                      </a:r>
                      <a:r>
                        <a:rPr lang="en-US" sz="1400" b="0">
                          <a:cs typeface="+mn-lt"/>
                        </a:rPr>
                        <a:t>0:01.380028</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ea typeface="宋体" panose="02010600030101010101" pitchFamily="2" charset="-122"/>
                          <a:cs typeface="+mn-lt"/>
                        </a:rPr>
                        <a:t>0</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l">
                        <a:buNone/>
                      </a:pPr>
                      <a:r>
                        <a:rPr lang="en-US" sz="1400" b="0">
                          <a:ea typeface="宋体" panose="02010600030101010101" pitchFamily="2" charset="-122"/>
                          <a:cs typeface="+mn-lt"/>
                        </a:rPr>
                        <a:t>-</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ea typeface="宋体" panose="02010600030101010101" pitchFamily="2" charset="-122"/>
                          <a:cs typeface="+mn-lt"/>
                        </a:rPr>
                        <a:t>0</a:t>
                      </a:r>
                      <a:r>
                        <a:rPr lang="en-US" sz="1400" b="0">
                          <a:cs typeface="+mn-lt"/>
                        </a:rPr>
                        <a:t>0:03.238964</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solidFill>
                            <a:srgbClr val="C00000"/>
                          </a:solidFill>
                          <a:cs typeface="+mn-lt"/>
                        </a:rPr>
                        <a:t>100</a:t>
                      </a:r>
                      <a:r>
                        <a:rPr lang="en-US" sz="1400" b="0">
                          <a:solidFill>
                            <a:srgbClr val="C00000"/>
                          </a:solidFill>
                          <a:ea typeface="宋体" panose="02010600030101010101" pitchFamily="2" charset="-122"/>
                          <a:cs typeface="+mn-lt"/>
                        </a:rPr>
                        <a:t>,</a:t>
                      </a:r>
                      <a:r>
                        <a:rPr lang="en-US" sz="1400" b="0">
                          <a:solidFill>
                            <a:srgbClr val="C00000"/>
                          </a:solidFill>
                          <a:cs typeface="+mn-lt"/>
                        </a:rPr>
                        <a:t>998</a:t>
                      </a:r>
                      <a:endParaRPr lang="en-US" altLang="en-US" sz="1400" b="0">
                        <a:solidFill>
                          <a:srgbClr val="C00000"/>
                        </a:solidFill>
                        <a:ea typeface="Calibri" panose="020F0502020204030204" charset="0"/>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rowSpan="4">
                  <a:txBody>
                    <a:bodyPr/>
                    <a:p>
                      <a:pPr indent="0" algn="l">
                        <a:buNone/>
                      </a:pPr>
                      <a:r>
                        <a:rPr lang="en-US" sz="1400" b="0">
                          <a:ea typeface="宋体" panose="02010600030101010101" pitchFamily="2" charset="-122"/>
                          <a:cs typeface="+mn-lt"/>
                        </a:rPr>
                        <a:t>IPR000706, PF02774</a:t>
                      </a:r>
                      <a:endParaRPr lang="en-US" altLang="en-US" sz="1400" b="0">
                        <a:ea typeface="宋体" panose="02010600030101010101" pitchFamily="2" charset="-122"/>
                        <a:cs typeface="+mn-lt"/>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ea typeface="宋体" panose="02010600030101010101" pitchFamily="2" charset="-122"/>
                          <a:cs typeface="+mn-lt"/>
                        </a:rPr>
                        <a:t>Bacteria</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solidFill>
                            <a:srgbClr val="C00000"/>
                          </a:solidFill>
                          <a:ea typeface="宋体" panose="02010600030101010101" pitchFamily="2" charset="-122"/>
                          <a:cs typeface="+mn-lt"/>
                        </a:rPr>
                        <a:t>0</a:t>
                      </a:r>
                      <a:r>
                        <a:rPr lang="en-US" sz="1400" b="0">
                          <a:solidFill>
                            <a:srgbClr val="C00000"/>
                          </a:solidFill>
                          <a:cs typeface="+mn-lt"/>
                        </a:rPr>
                        <a:t>0:01.370511</a:t>
                      </a:r>
                      <a:endParaRPr lang="en-US" altLang="en-US" sz="1400" b="0">
                        <a:solidFill>
                          <a:srgbClr val="C00000"/>
                        </a:solidFill>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cs typeface="+mn-lt"/>
                        </a:rPr>
                        <a:t>26</a:t>
                      </a:r>
                      <a:r>
                        <a:rPr lang="en-US" sz="1400" b="0">
                          <a:ea typeface="宋体" panose="02010600030101010101" pitchFamily="2" charset="-122"/>
                          <a:cs typeface="+mn-lt"/>
                        </a:rPr>
                        <a:t>,</a:t>
                      </a:r>
                      <a:r>
                        <a:rPr lang="en-US" sz="1400" b="0">
                          <a:cs typeface="+mn-lt"/>
                        </a:rPr>
                        <a:t>879</a:t>
                      </a:r>
                      <a:endParaRPr lang="en-US" altLang="en-US" sz="1400" b="0">
                        <a:ea typeface="Calibri" panose="020F0502020204030204" charset="0"/>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4">
                  <a:txBody>
                    <a:bodyPr/>
                    <a:p>
                      <a:pPr indent="0" algn="l">
                        <a:buNone/>
                      </a:pPr>
                      <a:r>
                        <a:rPr lang="en-US" altLang="zh-CN" sz="1400" b="0">
                          <a:ea typeface="Calibri" panose="020F0502020204030204" charset="0"/>
                          <a:cs typeface="Calibri" panose="020F0502020204030204" charset="0"/>
                        </a:rPr>
                        <a:t>6</a:t>
                      </a:r>
                      <a:r>
                        <a:rPr lang="zh-CN" altLang="en-US" sz="1400" b="0">
                          <a:ea typeface="Calibri" panose="020F0502020204030204" charset="0"/>
                          <a:cs typeface="Calibri" panose="020F0502020204030204" charset="0"/>
                        </a:rPr>
                        <a:t>分钟</a:t>
                      </a:r>
                      <a:endParaRPr lang="zh-CN" altLang="en-US" sz="1400" b="0">
                        <a:ea typeface="Calibri" panose="020F0502020204030204" charset="0"/>
                        <a:cs typeface="Calibri" panose="020F0502020204030204" charset="0"/>
                      </a:endParaRPr>
                    </a:p>
                    <a:p>
                      <a:pPr indent="0" algn="l">
                        <a:buNone/>
                      </a:pPr>
                      <a:r>
                        <a:rPr lang="en-US" altLang="zh-CN" sz="1400" b="0">
                          <a:ea typeface="Calibri" panose="020F0502020204030204" charset="0"/>
                          <a:cs typeface="Calibri" panose="020F0502020204030204" charset="0"/>
                        </a:rPr>
                        <a:t>+1</a:t>
                      </a:r>
                      <a:r>
                        <a:rPr lang="zh-CN" altLang="en-US" sz="1400" b="0">
                          <a:ea typeface="Calibri" panose="020F0502020204030204" charset="0"/>
                          <a:cs typeface="Calibri" panose="020F0502020204030204" charset="0"/>
                        </a:rPr>
                        <a:t>分钟</a:t>
                      </a:r>
                      <a:r>
                        <a:rPr lang="zh-CN" altLang="en-US" sz="1400" b="0">
                          <a:ea typeface="Calibri" panose="020F0502020204030204" charset="0"/>
                          <a:cs typeface="Calibri" panose="020F0502020204030204" charset="0"/>
                        </a:rPr>
                        <a:t>处理</a:t>
                      </a:r>
                      <a:endParaRPr lang="zh-CN" altLang="en-US" sz="1400" b="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l">
                        <a:buNone/>
                      </a:pPr>
                      <a:r>
                        <a:rPr lang="en-US" sz="1400" b="0">
                          <a:ea typeface="宋体" panose="02010600030101010101" pitchFamily="2" charset="-122"/>
                          <a:cs typeface="+mn-lt"/>
                        </a:rPr>
                        <a:t>Viruses</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ea typeface="宋体" panose="02010600030101010101" pitchFamily="2" charset="-122"/>
                          <a:cs typeface="+mn-lt"/>
                        </a:rPr>
                        <a:t>00</a:t>
                      </a:r>
                      <a:r>
                        <a:rPr lang="en-US" sz="1400" b="0">
                          <a:cs typeface="+mn-lt"/>
                        </a:rPr>
                        <a:t>:00.773024</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ea typeface="宋体" panose="02010600030101010101" pitchFamily="2" charset="-122"/>
                          <a:cs typeface="+mn-lt"/>
                        </a:rPr>
                        <a:t>0</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l">
                        <a:buNone/>
                      </a:pPr>
                      <a:r>
                        <a:rPr lang="en-US" sz="1400" b="0">
                          <a:ea typeface="宋体" panose="02010600030101010101" pitchFamily="2" charset="-122"/>
                          <a:cs typeface="+mn-lt"/>
                        </a:rPr>
                        <a:t>Bacteria, Viruses</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ea typeface="宋体" panose="02010600030101010101" pitchFamily="2" charset="-122"/>
                          <a:cs typeface="+mn-lt"/>
                        </a:rPr>
                        <a:t>0</a:t>
                      </a:r>
                      <a:r>
                        <a:rPr lang="en-US" sz="1400" b="0">
                          <a:cs typeface="+mn-lt"/>
                        </a:rPr>
                        <a:t>0:00.637158</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ea typeface="宋体" panose="02010600030101010101" pitchFamily="2" charset="-122"/>
                          <a:cs typeface="+mn-lt"/>
                        </a:rPr>
                        <a:t>0</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l">
                        <a:buNone/>
                      </a:pPr>
                      <a:r>
                        <a:rPr lang="en-US" sz="1400" b="0">
                          <a:ea typeface="宋体" panose="02010600030101010101" pitchFamily="2" charset="-122"/>
                          <a:cs typeface="+mn-lt"/>
                        </a:rPr>
                        <a:t>-</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ea typeface="宋体" panose="02010600030101010101" pitchFamily="2" charset="-122"/>
                          <a:cs typeface="+mn-lt"/>
                        </a:rPr>
                        <a:t>0</a:t>
                      </a:r>
                      <a:r>
                        <a:rPr lang="en-US" sz="1400" b="0">
                          <a:cs typeface="+mn-lt"/>
                        </a:rPr>
                        <a:t>0:00.631032</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cs typeface="+mn-lt"/>
                        </a:rPr>
                        <a:t>29</a:t>
                      </a:r>
                      <a:r>
                        <a:rPr lang="en-US" sz="1400" b="0">
                          <a:ea typeface="宋体" panose="02010600030101010101" pitchFamily="2" charset="-122"/>
                          <a:cs typeface="+mn-lt"/>
                        </a:rPr>
                        <a:t>,</a:t>
                      </a:r>
                      <a:r>
                        <a:rPr lang="en-US" sz="1400" b="0">
                          <a:cs typeface="+mn-lt"/>
                        </a:rPr>
                        <a:t>472</a:t>
                      </a:r>
                      <a:endParaRPr lang="en-US" altLang="en-US" sz="1400" b="0">
                        <a:ea typeface="Calibri" panose="020F0502020204030204" charset="0"/>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7845">
                <a:tc>
                  <a:txBody>
                    <a:bodyPr/>
                    <a:p>
                      <a:pPr indent="0" algn="l" fontAlgn="t">
                        <a:buNone/>
                      </a:pPr>
                      <a:r>
                        <a:rPr lang="en-US" sz="1400" b="0">
                          <a:cs typeface="+mn-lt"/>
                        </a:rPr>
                        <a:t>IPR027417</a:t>
                      </a:r>
                      <a:r>
                        <a:rPr lang="en-US" sz="1400" b="0">
                          <a:ea typeface="宋体" panose="02010600030101010101" pitchFamily="2" charset="-122"/>
                          <a:cs typeface="+mn-lt"/>
                        </a:rPr>
                        <a:t>(13,015,421)</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ea typeface="宋体" panose="02010600030101010101" pitchFamily="2" charset="-122"/>
                          <a:cs typeface="+mn-lt"/>
                        </a:rPr>
                        <a:t>-</a:t>
                      </a:r>
                      <a:endParaRPr lang="en-US" altLang="en-US" sz="1400" b="0">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solidFill>
                            <a:srgbClr val="C00000"/>
                          </a:solidFill>
                          <a:ea typeface="宋体" panose="02010600030101010101" pitchFamily="2" charset="-122"/>
                          <a:cs typeface="+mn-lt"/>
                        </a:rPr>
                        <a:t>31:55.579959</a:t>
                      </a:r>
                      <a:endParaRPr lang="en-US" altLang="en-US" sz="1400" b="0">
                        <a:solidFill>
                          <a:srgbClr val="C00000"/>
                        </a:solidFill>
                        <a:ea typeface="宋体" panose="02010600030101010101" pitchFamily="2" charset="-122"/>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400" b="0">
                          <a:solidFill>
                            <a:srgbClr val="C00000"/>
                          </a:solidFill>
                          <a:cs typeface="+mn-lt"/>
                        </a:rPr>
                        <a:t>12</a:t>
                      </a:r>
                      <a:r>
                        <a:rPr lang="en-US" sz="1400" b="0">
                          <a:solidFill>
                            <a:srgbClr val="C00000"/>
                          </a:solidFill>
                          <a:ea typeface="宋体" panose="02010600030101010101" pitchFamily="2" charset="-122"/>
                          <a:cs typeface="+mn-lt"/>
                        </a:rPr>
                        <a:t>,</a:t>
                      </a:r>
                      <a:r>
                        <a:rPr lang="en-US" sz="1400" b="0">
                          <a:solidFill>
                            <a:srgbClr val="C00000"/>
                          </a:solidFill>
                          <a:cs typeface="+mn-lt"/>
                        </a:rPr>
                        <a:t>975</a:t>
                      </a:r>
                      <a:r>
                        <a:rPr lang="en-US" sz="1400" b="0">
                          <a:solidFill>
                            <a:srgbClr val="C00000"/>
                          </a:solidFill>
                          <a:ea typeface="宋体" panose="02010600030101010101" pitchFamily="2" charset="-122"/>
                          <a:cs typeface="+mn-lt"/>
                        </a:rPr>
                        <a:t>,</a:t>
                      </a:r>
                      <a:r>
                        <a:rPr lang="en-US" sz="1400" b="0">
                          <a:solidFill>
                            <a:srgbClr val="C00000"/>
                          </a:solidFill>
                          <a:cs typeface="+mn-lt"/>
                        </a:rPr>
                        <a:t>261</a:t>
                      </a:r>
                      <a:endParaRPr lang="en-US" altLang="en-US" sz="1400" b="0">
                        <a:solidFill>
                          <a:srgbClr val="C00000"/>
                        </a:solidFill>
                        <a:ea typeface="Calibri" panose="020F0502020204030204" charset="0"/>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zh-CN" altLang="en-US" sz="1400" b="0">
                          <a:solidFill>
                            <a:srgbClr val="C00000"/>
                          </a:solidFill>
                          <a:ea typeface="Calibri" panose="020F0502020204030204" charset="0"/>
                          <a:cs typeface="+mn-lt"/>
                        </a:rPr>
                        <a:t>＞</a:t>
                      </a:r>
                      <a:r>
                        <a:rPr lang="en-US" altLang="zh-CN" sz="1400" b="0">
                          <a:solidFill>
                            <a:srgbClr val="C00000"/>
                          </a:solidFill>
                          <a:ea typeface="Calibri" panose="020F0502020204030204" charset="0"/>
                          <a:cs typeface="+mn-lt"/>
                        </a:rPr>
                        <a:t>10.7h</a:t>
                      </a:r>
                      <a:endParaRPr lang="en-US" altLang="zh-CN" sz="1400" b="0">
                        <a:solidFill>
                          <a:srgbClr val="C00000"/>
                        </a:solidFill>
                        <a:ea typeface="Calibri" panose="020F0502020204030204" charset="0"/>
                        <a:cs typeface="+mn-lt"/>
                      </a:endParaRPr>
                    </a:p>
                    <a:p>
                      <a:pPr indent="0" algn="l">
                        <a:buNone/>
                      </a:pPr>
                      <a:r>
                        <a:rPr lang="en-US" altLang="zh-CN" sz="1400" b="0">
                          <a:solidFill>
                            <a:srgbClr val="C00000"/>
                          </a:solidFill>
                          <a:ea typeface="Calibri" panose="020F0502020204030204" charset="0"/>
                          <a:cs typeface="+mn-lt"/>
                        </a:rPr>
                        <a:t>+10</a:t>
                      </a:r>
                      <a:r>
                        <a:rPr lang="zh-CN" altLang="en-US" sz="1400" b="0">
                          <a:solidFill>
                            <a:srgbClr val="C00000"/>
                          </a:solidFill>
                          <a:ea typeface="Calibri" panose="020F0502020204030204" charset="0"/>
                          <a:cs typeface="+mn-lt"/>
                        </a:rPr>
                        <a:t>分钟</a:t>
                      </a:r>
                      <a:r>
                        <a:rPr lang="zh-CN" altLang="en-US" sz="1400" b="0">
                          <a:solidFill>
                            <a:srgbClr val="C00000"/>
                          </a:solidFill>
                          <a:ea typeface="Calibri" panose="020F0502020204030204" charset="0"/>
                          <a:cs typeface="+mn-lt"/>
                        </a:rPr>
                        <a:t>处理</a:t>
                      </a:r>
                      <a:endParaRPr lang="zh-CN" altLang="en-US" sz="1400" b="0">
                        <a:solidFill>
                          <a:srgbClr val="C00000"/>
                        </a:solidFill>
                        <a:ea typeface="Calibri" panose="020F0502020204030204" charset="0"/>
                        <a:cs typeface="+mn-lt"/>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11" name="表格 10"/>
          <p:cNvGraphicFramePr/>
          <p:nvPr>
            <p:custDataLst>
              <p:tags r:id="rId2"/>
            </p:custDataLst>
          </p:nvPr>
        </p:nvGraphicFramePr>
        <p:xfrm>
          <a:off x="743585" y="1400810"/>
          <a:ext cx="2368550" cy="2374900"/>
        </p:xfrm>
        <a:graphic>
          <a:graphicData uri="http://schemas.openxmlformats.org/drawingml/2006/table">
            <a:tbl>
              <a:tblPr firstRow="1" bandRow="1">
                <a:tableStyleId>{5C22544A-7EE6-4342-B048-85BDC9FD1C3A}</a:tableStyleId>
              </a:tblPr>
              <a:tblGrid>
                <a:gridCol w="1184275"/>
                <a:gridCol w="1184275"/>
              </a:tblGrid>
              <a:tr h="474980">
                <a:tc>
                  <a:txBody>
                    <a:bodyPr/>
                    <a:p>
                      <a:pPr>
                        <a:buNone/>
                      </a:pPr>
                      <a:r>
                        <a:rPr lang="zh-CN" altLang="en-US"/>
                        <a:t>数量级</a:t>
                      </a:r>
                      <a:endParaRPr lang="zh-CN" altLang="en-US"/>
                    </a:p>
                  </a:txBody>
                  <a:tcPr/>
                </a:tc>
                <a:tc>
                  <a:txBody>
                    <a:bodyPr/>
                    <a:p>
                      <a:pPr>
                        <a:buNone/>
                      </a:pPr>
                      <a:r>
                        <a:rPr lang="en-US" altLang="zh-CN"/>
                        <a:t>MySQL</a:t>
                      </a:r>
                      <a:endParaRPr lang="en-US" altLang="zh-CN"/>
                    </a:p>
                  </a:txBody>
                  <a:tcPr/>
                </a:tc>
              </a:tr>
              <a:tr h="474980">
                <a:tc>
                  <a:txBody>
                    <a:bodyPr/>
                    <a:p>
                      <a:pPr>
                        <a:buNone/>
                      </a:pPr>
                      <a:r>
                        <a:rPr lang="zh-CN" altLang="en-US"/>
                        <a:t>万</a:t>
                      </a:r>
                      <a:endParaRPr lang="zh-CN" altLang="en-US"/>
                    </a:p>
                  </a:txBody>
                  <a:tcPr/>
                </a:tc>
                <a:tc>
                  <a:txBody>
                    <a:bodyPr/>
                    <a:p>
                      <a:pPr>
                        <a:buNone/>
                      </a:pPr>
                      <a:r>
                        <a:rPr lang="en-US" altLang="zh-CN">
                          <a:sym typeface="+mn-ea"/>
                        </a:rPr>
                        <a:t>0:02:33</a:t>
                      </a:r>
                      <a:endParaRPr lang="zh-CN" altLang="en-US"/>
                    </a:p>
                  </a:txBody>
                  <a:tcPr/>
                </a:tc>
              </a:tr>
              <a:tr h="474980">
                <a:tc>
                  <a:txBody>
                    <a:bodyPr/>
                    <a:p>
                      <a:pPr>
                        <a:buNone/>
                      </a:pPr>
                      <a:r>
                        <a:rPr lang="zh-CN" altLang="en-US"/>
                        <a:t>十万</a:t>
                      </a:r>
                      <a:endParaRPr lang="zh-CN" altLang="en-US"/>
                    </a:p>
                  </a:txBody>
                  <a:tcPr/>
                </a:tc>
                <a:tc>
                  <a:txBody>
                    <a:bodyPr/>
                    <a:p>
                      <a:pPr>
                        <a:buNone/>
                      </a:pPr>
                      <a:r>
                        <a:rPr lang="en-US" altLang="zh-CN">
                          <a:sym typeface="+mn-ea"/>
                        </a:rPr>
                        <a:t>0:20:33</a:t>
                      </a:r>
                      <a:endParaRPr lang="zh-CN" altLang="en-US"/>
                    </a:p>
                  </a:txBody>
                  <a:tcPr/>
                </a:tc>
              </a:tr>
              <a:tr h="474980">
                <a:tc>
                  <a:txBody>
                    <a:bodyPr/>
                    <a:p>
                      <a:pPr>
                        <a:buNone/>
                      </a:pPr>
                      <a:r>
                        <a:rPr lang="zh-CN" altLang="en-US"/>
                        <a:t>百万</a:t>
                      </a:r>
                      <a:endParaRPr lang="zh-CN" altLang="en-US"/>
                    </a:p>
                  </a:txBody>
                  <a:tcPr/>
                </a:tc>
                <a:tc>
                  <a:txBody>
                    <a:bodyPr/>
                    <a:p>
                      <a:pPr>
                        <a:buNone/>
                      </a:pPr>
                      <a:r>
                        <a:rPr lang="en-US" altLang="zh-CN">
                          <a:solidFill>
                            <a:schemeClr val="accent3"/>
                          </a:solidFill>
                          <a:sym typeface="+mn-ea"/>
                        </a:rPr>
                        <a:t>1:45:22</a:t>
                      </a:r>
                      <a:endParaRPr lang="zh-CN" altLang="en-US"/>
                    </a:p>
                  </a:txBody>
                  <a:tcPr/>
                </a:tc>
              </a:tr>
              <a:tr h="474980">
                <a:tc>
                  <a:txBody>
                    <a:bodyPr/>
                    <a:p>
                      <a:pPr>
                        <a:buNone/>
                      </a:pPr>
                      <a:r>
                        <a:rPr lang="zh-CN" altLang="en-US"/>
                        <a:t>千万</a:t>
                      </a:r>
                      <a:endParaRPr lang="zh-CN" altLang="en-US"/>
                    </a:p>
                  </a:txBody>
                  <a:tcPr/>
                </a:tc>
                <a:tc>
                  <a:txBody>
                    <a:bodyPr/>
                    <a:p>
                      <a:pPr>
                        <a:buNone/>
                      </a:pPr>
                      <a:r>
                        <a:rPr lang="en-US" altLang="zh-CN">
                          <a:solidFill>
                            <a:schemeClr val="accent3"/>
                          </a:solidFill>
                          <a:sym typeface="+mn-ea"/>
                        </a:rPr>
                        <a:t>10:42:00</a:t>
                      </a:r>
                      <a:endParaRPr lang="zh-CN" altLang="en-US"/>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占位符 4"/>
          <p:cNvSpPr>
            <a:spLocks noGrp="1"/>
          </p:cNvSpPr>
          <p:nvPr>
            <p:ph type="body" sz="quarter" idx="11"/>
          </p:nvPr>
        </p:nvSpPr>
        <p:spPr/>
        <p:txBody>
          <a:bodyPr/>
          <a:p>
            <a:endParaRPr lang="zh-CN" altLang="en-US"/>
          </a:p>
        </p:txBody>
      </p:sp>
      <p:sp>
        <p:nvSpPr>
          <p:cNvPr id="6" name="标题 5"/>
          <p:cNvSpPr>
            <a:spLocks noGrp="1"/>
          </p:cNvSpPr>
          <p:nvPr>
            <p:ph type="title"/>
          </p:nvPr>
        </p:nvSpPr>
        <p:spPr/>
        <p:txBody>
          <a:bodyPr/>
          <a:p>
            <a:r>
              <a:rPr lang="en-US" altLang="zh-CN"/>
              <a:t>MongoDB</a:t>
            </a:r>
            <a:r>
              <a:rPr lang="zh-CN" altLang="en-US"/>
              <a:t>，机械硬盘</a:t>
            </a:r>
            <a:r>
              <a:rPr lang="en-US" altLang="zh-CN"/>
              <a:t> vs </a:t>
            </a:r>
            <a:r>
              <a:rPr lang="zh-CN" altLang="en-US"/>
              <a:t>固态硬盘</a:t>
            </a:r>
            <a:r>
              <a:rPr lang="en-US" altLang="zh-CN"/>
              <a:t> </a:t>
            </a:r>
            <a:r>
              <a:rPr lang="zh-CN" altLang="en-US"/>
              <a:t>（随机</a:t>
            </a:r>
            <a:r>
              <a:rPr lang="en-US" altLang="zh-CN"/>
              <a:t> ID</a:t>
            </a:r>
            <a:r>
              <a:rPr lang="zh-CN" altLang="en-US"/>
              <a:t>）</a:t>
            </a:r>
            <a:endParaRPr lang="zh-CN" altLang="en-US"/>
          </a:p>
        </p:txBody>
      </p:sp>
      <p:sp>
        <p:nvSpPr>
          <p:cNvPr id="7" name="文本占位符 6"/>
          <p:cNvSpPr>
            <a:spLocks noGrp="1"/>
          </p:cNvSpPr>
          <p:nvPr>
            <p:ph type="body" sz="quarter" idx="10"/>
          </p:nvPr>
        </p:nvSpPr>
        <p:spPr>
          <a:xfrm>
            <a:off x="337905" y="593725"/>
            <a:ext cx="11520000" cy="5398631"/>
          </a:xfrm>
        </p:spPr>
        <p:txBody>
          <a:bodyPr/>
          <a:p>
            <a:r>
              <a:rPr lang="zh-CN" altLang="en-US"/>
              <a:t>录入时：</a:t>
            </a:r>
            <a:r>
              <a:rPr lang="zh-CN" altLang="en-US" sz="1800"/>
              <a:t>占用都在</a:t>
            </a:r>
            <a:r>
              <a:rPr lang="en-US" altLang="zh-CN" sz="1800"/>
              <a:t> 95% </a:t>
            </a:r>
            <a:r>
              <a:rPr lang="zh-CN" altLang="en-US" sz="1800"/>
              <a:t>以上，但对于对于固态来说</a:t>
            </a:r>
            <a:r>
              <a:rPr lang="en-US" altLang="zh-CN" sz="1800"/>
              <a:t>100%</a:t>
            </a:r>
            <a:r>
              <a:rPr lang="zh-CN" altLang="en-US" sz="1800"/>
              <a:t>的占用不是上限。</a:t>
            </a:r>
            <a:endParaRPr lang="zh-CN" altLang="en-US"/>
          </a:p>
          <a:p>
            <a:r>
              <a:rPr lang="zh-CN" altLang="en-US"/>
              <a:t>随机</a:t>
            </a:r>
            <a:r>
              <a:rPr lang="en-US" altLang="zh-CN"/>
              <a:t> </a:t>
            </a:r>
            <a:r>
              <a:rPr lang="zh-CN" altLang="en-US"/>
              <a:t>id</a:t>
            </a:r>
            <a:r>
              <a:rPr lang="en-US" altLang="zh-CN"/>
              <a:t> </a:t>
            </a:r>
            <a:r>
              <a:rPr lang="zh-CN" altLang="en-US"/>
              <a:t>查询：</a:t>
            </a:r>
            <a:r>
              <a:rPr lang="zh-CN" altLang="en-US" sz="1800"/>
              <a:t>在固态硬盘下平均查询耗时是机械的</a:t>
            </a:r>
            <a:r>
              <a:rPr lang="en-US" altLang="zh-CN" sz="1800"/>
              <a:t> </a:t>
            </a:r>
            <a:r>
              <a:rPr lang="zh-CN" altLang="en-US" sz="1800"/>
              <a:t>12.03%，意味着固态比机械</a:t>
            </a:r>
            <a:r>
              <a:rPr lang="zh-CN" altLang="en-US" sz="1800" b="1"/>
              <a:t>快</a:t>
            </a:r>
            <a:r>
              <a:rPr lang="en-US" altLang="zh-CN" sz="1800" b="1"/>
              <a:t> </a:t>
            </a:r>
            <a:r>
              <a:rPr lang="zh-CN" altLang="en-US" sz="1800" b="1"/>
              <a:t>8.31</a:t>
            </a:r>
            <a:r>
              <a:rPr lang="en-US" altLang="zh-CN" sz="1800" b="1"/>
              <a:t> </a:t>
            </a:r>
            <a:r>
              <a:rPr lang="zh-CN" altLang="en-US" sz="1800" b="1"/>
              <a:t>倍</a:t>
            </a:r>
            <a:r>
              <a:rPr lang="zh-CN" altLang="en-US" sz="1800"/>
              <a:t>，但在</a:t>
            </a:r>
            <a:r>
              <a:rPr lang="zh-CN" altLang="en-US" sz="1800" u="sng"/>
              <a:t>大批量</a:t>
            </a:r>
            <a:r>
              <a:rPr lang="zh-CN" altLang="en-US" sz="1800"/>
              <a:t>查询时（单次查询数量过千），固态平均比机械</a:t>
            </a:r>
            <a:r>
              <a:rPr lang="zh-CN" altLang="en-US" sz="1800" b="1"/>
              <a:t>快</a:t>
            </a:r>
            <a:r>
              <a:rPr lang="en-US" altLang="zh-CN" sz="1800" b="1"/>
              <a:t> </a:t>
            </a:r>
            <a:r>
              <a:rPr lang="zh-CN" altLang="en-US" sz="1800" b="1"/>
              <a:t>15.22</a:t>
            </a:r>
            <a:r>
              <a:rPr lang="en-US" altLang="zh-CN" sz="1800" b="1"/>
              <a:t> </a:t>
            </a:r>
            <a:r>
              <a:rPr lang="zh-CN" altLang="en-US" sz="1800" b="1"/>
              <a:t>倍</a:t>
            </a:r>
            <a:r>
              <a:rPr lang="zh-CN" altLang="en-US" sz="1800"/>
              <a:t>。</a:t>
            </a:r>
            <a:endParaRPr lang="zh-CN" altLang="en-US"/>
          </a:p>
          <a:p>
            <a:pPr indent="0">
              <a:buNone/>
            </a:pPr>
            <a:endParaRPr lang="zh-CN" altLang="en-US"/>
          </a:p>
          <a:p>
            <a:pPr indent="0">
              <a:buNone/>
            </a:pPr>
            <a:endParaRPr lang="zh-CN" altLang="en-US"/>
          </a:p>
          <a:p>
            <a:pPr indent="0">
              <a:buNone/>
            </a:pPr>
            <a:endParaRPr lang="zh-CN" altLang="en-US"/>
          </a:p>
          <a:p>
            <a:pPr indent="0">
              <a:buNone/>
            </a:pPr>
            <a:endParaRPr lang="zh-CN" altLang="en-US"/>
          </a:p>
          <a:p>
            <a:pPr indent="0">
              <a:buNone/>
            </a:pPr>
            <a:endParaRPr lang="zh-CN" altLang="en-US"/>
          </a:p>
        </p:txBody>
      </p:sp>
      <p:graphicFrame>
        <p:nvGraphicFramePr>
          <p:cNvPr id="8" name="表格 7"/>
          <p:cNvGraphicFramePr/>
          <p:nvPr>
            <p:custDataLst>
              <p:tags r:id="rId1"/>
            </p:custDataLst>
          </p:nvPr>
        </p:nvGraphicFramePr>
        <p:xfrm>
          <a:off x="433070" y="2153285"/>
          <a:ext cx="11424920" cy="1306830"/>
        </p:xfrm>
        <a:graphic>
          <a:graphicData uri="http://schemas.openxmlformats.org/drawingml/2006/table">
            <a:tbl>
              <a:tblPr firstRow="1" bandRow="1">
                <a:tableStyleId>{5C22544A-7EE6-4342-B048-85BDC9FD1C3A}</a:tableStyleId>
              </a:tblPr>
              <a:tblGrid>
                <a:gridCol w="1428115"/>
                <a:gridCol w="1428115"/>
                <a:gridCol w="1428115"/>
                <a:gridCol w="1428115"/>
                <a:gridCol w="1428115"/>
                <a:gridCol w="1428115"/>
                <a:gridCol w="1428115"/>
                <a:gridCol w="1428115"/>
              </a:tblGrid>
              <a:tr h="365760">
                <a:tc>
                  <a:txBody>
                    <a:bodyPr/>
                    <a:p>
                      <a:pPr>
                        <a:buNone/>
                      </a:pPr>
                      <a:r>
                        <a:rPr lang="zh-CN" altLang="en-US"/>
                        <a:t>数量级</a:t>
                      </a:r>
                      <a:endParaRPr lang="zh-CN" altLang="en-US"/>
                    </a:p>
                  </a:txBody>
                  <a:tcPr/>
                </a:tc>
                <a:tc>
                  <a:txBody>
                    <a:bodyPr/>
                    <a:p>
                      <a:pPr>
                        <a:buNone/>
                      </a:pPr>
                      <a:r>
                        <a:rPr lang="zh-CN" altLang="en-US"/>
                        <a:t>一</a:t>
                      </a:r>
                      <a:endParaRPr lang="zh-CN" altLang="en-US"/>
                    </a:p>
                  </a:txBody>
                  <a:tcPr/>
                </a:tc>
                <a:tc>
                  <a:txBody>
                    <a:bodyPr/>
                    <a:p>
                      <a:pPr>
                        <a:buNone/>
                      </a:pPr>
                      <a:r>
                        <a:rPr lang="zh-CN" altLang="en-US"/>
                        <a:t>十</a:t>
                      </a:r>
                      <a:endParaRPr lang="zh-CN" altLang="en-US"/>
                    </a:p>
                  </a:txBody>
                  <a:tcPr/>
                </a:tc>
                <a:tc>
                  <a:txBody>
                    <a:bodyPr/>
                    <a:p>
                      <a:pPr>
                        <a:buNone/>
                      </a:pPr>
                      <a:r>
                        <a:rPr lang="zh-CN" altLang="en-US"/>
                        <a:t>百</a:t>
                      </a:r>
                      <a:endParaRPr lang="zh-CN" altLang="en-US"/>
                    </a:p>
                  </a:txBody>
                  <a:tcPr/>
                </a:tc>
                <a:tc>
                  <a:txBody>
                    <a:bodyPr/>
                    <a:p>
                      <a:pPr>
                        <a:buNone/>
                      </a:pPr>
                      <a:r>
                        <a:rPr lang="zh-CN" altLang="en-US"/>
                        <a:t>千</a:t>
                      </a:r>
                      <a:endParaRPr lang="zh-CN" altLang="en-US"/>
                    </a:p>
                  </a:txBody>
                  <a:tcPr/>
                </a:tc>
                <a:tc>
                  <a:txBody>
                    <a:bodyPr/>
                    <a:p>
                      <a:pPr>
                        <a:buNone/>
                      </a:pPr>
                      <a:r>
                        <a:rPr lang="zh-CN" altLang="en-US"/>
                        <a:t>万</a:t>
                      </a:r>
                      <a:endParaRPr lang="zh-CN" altLang="en-US"/>
                    </a:p>
                  </a:txBody>
                  <a:tcPr/>
                </a:tc>
                <a:tc>
                  <a:txBody>
                    <a:bodyPr/>
                    <a:p>
                      <a:pPr>
                        <a:buNone/>
                      </a:pPr>
                      <a:r>
                        <a:rPr lang="zh-CN" altLang="en-US"/>
                        <a:t>十万</a:t>
                      </a:r>
                      <a:endParaRPr lang="zh-CN" altLang="en-US"/>
                    </a:p>
                  </a:txBody>
                  <a:tcPr/>
                </a:tc>
                <a:tc>
                  <a:txBody>
                    <a:bodyPr/>
                    <a:p>
                      <a:pPr>
                        <a:buNone/>
                      </a:pPr>
                      <a:r>
                        <a:rPr lang="zh-CN" altLang="en-US"/>
                        <a:t>百万</a:t>
                      </a:r>
                      <a:endParaRPr lang="zh-CN" altLang="en-US"/>
                    </a:p>
                  </a:txBody>
                  <a:tcPr/>
                </a:tc>
              </a:tr>
              <a:tr h="471170">
                <a:tc>
                  <a:txBody>
                    <a:bodyPr/>
                    <a:p>
                      <a:pPr>
                        <a:buNone/>
                      </a:pPr>
                      <a:r>
                        <a:rPr lang="zh-CN" altLang="en-US"/>
                        <a:t>机械</a:t>
                      </a:r>
                      <a:endParaRPr lang="zh-CN" altLang="en-US"/>
                    </a:p>
                  </a:txBody>
                  <a:tcPr/>
                </a:tc>
                <a:tc>
                  <a:txBody>
                    <a:bodyPr/>
                    <a:p>
                      <a:pPr>
                        <a:buNone/>
                      </a:pPr>
                      <a:r>
                        <a:rPr lang="en-US" altLang="zh-CN"/>
                        <a:t>17.5ms</a:t>
                      </a:r>
                      <a:endParaRPr lang="en-US" altLang="zh-CN"/>
                    </a:p>
                  </a:txBody>
                  <a:tcPr/>
                </a:tc>
                <a:tc>
                  <a:txBody>
                    <a:bodyPr/>
                    <a:p>
                      <a:pPr>
                        <a:buNone/>
                      </a:pPr>
                      <a:r>
                        <a:rPr lang="en-US" altLang="zh-CN"/>
                        <a:t>108ms</a:t>
                      </a:r>
                      <a:endParaRPr lang="en-US" altLang="zh-CN"/>
                    </a:p>
                  </a:txBody>
                  <a:tcPr/>
                </a:tc>
                <a:tc>
                  <a:txBody>
                    <a:bodyPr/>
                    <a:p>
                      <a:pPr>
                        <a:buNone/>
                      </a:pPr>
                      <a:r>
                        <a:rPr lang="en-US" altLang="zh-CN"/>
                        <a:t>1.059s</a:t>
                      </a:r>
                      <a:endParaRPr lang="en-US" altLang="zh-CN"/>
                    </a:p>
                  </a:txBody>
                  <a:tcPr/>
                </a:tc>
                <a:tc>
                  <a:txBody>
                    <a:bodyPr/>
                    <a:p>
                      <a:pPr>
                        <a:buNone/>
                      </a:pPr>
                      <a:r>
                        <a:rPr lang="en-US" altLang="zh-CN"/>
                        <a:t>10.571s</a:t>
                      </a:r>
                      <a:endParaRPr lang="en-US" altLang="zh-CN"/>
                    </a:p>
                  </a:txBody>
                  <a:tcPr/>
                </a:tc>
                <a:tc>
                  <a:txBody>
                    <a:bodyPr/>
                    <a:p>
                      <a:pPr>
                        <a:buNone/>
                      </a:pPr>
                      <a:r>
                        <a:rPr lang="en-US" altLang="zh-CN"/>
                        <a:t>1:39.441</a:t>
                      </a:r>
                      <a:endParaRPr lang="en-US" altLang="zh-CN"/>
                    </a:p>
                  </a:txBody>
                  <a:tcPr/>
                </a:tc>
                <a:tc>
                  <a:txBody>
                    <a:bodyPr/>
                    <a:p>
                      <a:pPr>
                        <a:buNone/>
                      </a:pPr>
                      <a:r>
                        <a:rPr lang="en-US" altLang="zh-CN"/>
                        <a:t>15:30.323</a:t>
                      </a:r>
                      <a:endParaRPr lang="en-US" altLang="zh-CN"/>
                    </a:p>
                  </a:txBody>
                  <a:tcPr/>
                </a:tc>
                <a:tc>
                  <a:txBody>
                    <a:bodyPr/>
                    <a:p>
                      <a:pPr>
                        <a:buNone/>
                      </a:pPr>
                      <a:r>
                        <a:rPr lang="en-US" altLang="zh-CN"/>
                        <a:t>2:01:00.199</a:t>
                      </a:r>
                      <a:endParaRPr lang="en-US" altLang="zh-CN"/>
                    </a:p>
                  </a:txBody>
                  <a:tcPr/>
                </a:tc>
              </a:tr>
              <a:tr h="469900">
                <a:tc>
                  <a:txBody>
                    <a:bodyPr/>
                    <a:p>
                      <a:pPr>
                        <a:buNone/>
                      </a:pPr>
                      <a:r>
                        <a:rPr lang="zh-CN" altLang="en-US"/>
                        <a:t>固态</a:t>
                      </a:r>
                      <a:endParaRPr lang="zh-CN" altLang="en-US"/>
                    </a:p>
                  </a:txBody>
                  <a:tcPr/>
                </a:tc>
                <a:tc>
                  <a:txBody>
                    <a:bodyPr/>
                    <a:p>
                      <a:pPr>
                        <a:buNone/>
                      </a:pPr>
                      <a:r>
                        <a:rPr lang="en-US" altLang="zh-CN"/>
                        <a:t>6.057ms</a:t>
                      </a:r>
                      <a:endParaRPr lang="en-US" altLang="zh-CN"/>
                    </a:p>
                  </a:txBody>
                  <a:tcPr/>
                </a:tc>
                <a:tc>
                  <a:txBody>
                    <a:bodyPr/>
                    <a:p>
                      <a:pPr>
                        <a:buNone/>
                      </a:pPr>
                      <a:r>
                        <a:rPr lang="en-US" altLang="zh-CN"/>
                        <a:t>6.401ms</a:t>
                      </a:r>
                      <a:endParaRPr lang="en-US" altLang="zh-CN"/>
                    </a:p>
                  </a:txBody>
                  <a:tcPr/>
                </a:tc>
                <a:tc>
                  <a:txBody>
                    <a:bodyPr/>
                    <a:p>
                      <a:pPr>
                        <a:buNone/>
                      </a:pPr>
                      <a:r>
                        <a:rPr lang="en-US" altLang="zh-CN"/>
                        <a:t>202ms</a:t>
                      </a:r>
                      <a:endParaRPr lang="en-US" altLang="zh-CN"/>
                    </a:p>
                  </a:txBody>
                  <a:tcPr/>
                </a:tc>
                <a:tc>
                  <a:txBody>
                    <a:bodyPr/>
                    <a:p>
                      <a:pPr>
                        <a:buNone/>
                      </a:pPr>
                      <a:r>
                        <a:rPr lang="en-US" altLang="zh-CN"/>
                        <a:t>779ms</a:t>
                      </a:r>
                      <a:endParaRPr lang="en-US" altLang="zh-CN"/>
                    </a:p>
                  </a:txBody>
                  <a:tcPr/>
                </a:tc>
                <a:tc>
                  <a:txBody>
                    <a:bodyPr/>
                    <a:p>
                      <a:pPr>
                        <a:buNone/>
                      </a:pPr>
                      <a:r>
                        <a:rPr lang="en-US" altLang="zh-CN"/>
                        <a:t>6.071s</a:t>
                      </a:r>
                      <a:endParaRPr lang="en-US" altLang="zh-CN"/>
                    </a:p>
                  </a:txBody>
                  <a:tcPr/>
                </a:tc>
                <a:tc>
                  <a:txBody>
                    <a:bodyPr/>
                    <a:p>
                      <a:pPr>
                        <a:buNone/>
                      </a:pPr>
                      <a:r>
                        <a:rPr lang="en-US" altLang="zh-CN"/>
                        <a:t>57.409s</a:t>
                      </a:r>
                      <a:endParaRPr lang="en-US" altLang="zh-CN"/>
                    </a:p>
                  </a:txBody>
                  <a:tcPr/>
                </a:tc>
                <a:tc>
                  <a:txBody>
                    <a:bodyPr/>
                    <a:p>
                      <a:pPr>
                        <a:buNone/>
                      </a:pPr>
                      <a:r>
                        <a:rPr lang="en-US" altLang="zh-CN"/>
                        <a:t>8:01.452</a:t>
                      </a:r>
                      <a:endParaRPr lang="en-US" altLang="zh-CN"/>
                    </a:p>
                  </a:txBody>
                  <a:tcPr/>
                </a:tc>
              </a:tr>
            </a:tbl>
          </a:graphicData>
        </a:graphic>
      </p:graphicFrame>
      <p:pic>
        <p:nvPicPr>
          <p:cNvPr id="9" name="图片 6"/>
          <p:cNvPicPr>
            <a:picLocks noChangeAspect="1"/>
          </p:cNvPicPr>
          <p:nvPr>
            <p:custDataLst>
              <p:tags r:id="rId2"/>
            </p:custDataLst>
          </p:nvPr>
        </p:nvPicPr>
        <p:blipFill>
          <a:blip r:embed="rId3"/>
          <a:srcRect l="4455" t="1004" r="1693" b="50173"/>
          <a:stretch>
            <a:fillRect/>
          </a:stretch>
        </p:blipFill>
        <p:spPr>
          <a:xfrm>
            <a:off x="337820" y="3676650"/>
            <a:ext cx="11496675" cy="2838450"/>
          </a:xfrm>
          <a:prstGeom prst="rect">
            <a:avLst/>
          </a:prstGeom>
          <a:noFill/>
          <a:ln>
            <a:noFill/>
          </a:ln>
        </p:spPr>
      </p:pic>
    </p:spTree>
  </p:cSld>
  <p:clrMapOvr>
    <a:masterClrMapping/>
  </p:clrMapOvr>
</p:sld>
</file>

<file path=ppt/tags/tag1.xml><?xml version="1.0" encoding="utf-8"?>
<p:tagLst xmlns:p="http://schemas.openxmlformats.org/presentationml/2006/main">
  <p:tag name="KSO_WM_UNIT_TABLE_BEAUTIFY" val="smartTable{76515f10-5426-4656-a679-2645bb72a1d6}"/>
  <p:tag name="TABLE_ENDDRAG_ORIGIN_RECT" val="850*131"/>
  <p:tag name="TABLE_ENDDRAG_RECT" val="61*188*850*131"/>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COMMONDATA" val="eyJoZGlkIjoiMjYwNDM1OTg4NmFiZjFlMTk5MjFhODY1MDFjN2YxNDYifQ=="/>
  <p:tag name="commondata" val="eyJoZGlkIjoiNTg5MTFmMDgwMmIxYzQ2MDFlMWZlYTZkYmFjNzEzNWUifQ=="/>
  <p:tag name="KSO_WPP_MARK_KEY" val="b89dcb9b-35ed-40fe-bc30-994b61df672b"/>
</p:tagLst>
</file>

<file path=ppt/tags/tag2.xml><?xml version="1.0" encoding="utf-8"?>
<p:tagLst xmlns:p="http://schemas.openxmlformats.org/presentationml/2006/main">
  <p:tag name="KSO_WM_UNIT_TABLE_BEAUTIFY" val="smartTable{bb73135d-80f5-4371-8e9f-6516828aad24}"/>
  <p:tag name="TABLE_ENDDRAG_ORIGIN_RECT" val="910*107"/>
  <p:tag name="TABLE_ENDDRAG_RECT" val="49*230*910*107"/>
</p:tagLst>
</file>

<file path=ppt/tags/tag3.xml><?xml version="1.0" encoding="utf-8"?>
<p:tagLst xmlns:p="http://schemas.openxmlformats.org/presentationml/2006/main">
  <p:tag name="KSO_WM_UNIT_TABLE_BEAUTIFY" val="smartTable{eda26cbb-e688-4e30-bdc8-1d2519d15915}"/>
  <p:tag name="TABLE_ENDDRAG_ORIGIN_RECT" val="654*348"/>
  <p:tag name="TABLE_ENDDRAG_RECT" val="26*166*654*348"/>
</p:tagLst>
</file>

<file path=ppt/tags/tag4.xml><?xml version="1.0" encoding="utf-8"?>
<p:tagLst xmlns:p="http://schemas.openxmlformats.org/presentationml/2006/main">
  <p:tag name="KSO_WM_UNIT_TABLE_BEAUTIFY" val="smartTable{84a1306e-b34f-4562-bae1-e8177f68a2d4}"/>
  <p:tag name="TABLE_ENDDRAG_ORIGIN_RECT" val="186*186"/>
  <p:tag name="TABLE_ENDDRAG_RECT" val="725*180*186*186"/>
</p:tagLst>
</file>

<file path=ppt/tags/tag5.xml><?xml version="1.0" encoding="utf-8"?>
<p:tagLst xmlns:p="http://schemas.openxmlformats.org/presentationml/2006/main">
  <p:tag name="KSO_WM_UNIT_TABLE_BEAUTIFY" val="smartTable{646a43c4-601b-417e-9d1f-b9b914f7c371}"/>
  <p:tag name="TABLE_ENDDRAG_ORIGIN_RECT" val="899*100"/>
  <p:tag name="TABLE_ENDDRAG_RECT" val="62*169*899*100"/>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UNIT_TABLE_BEAUTIFY" val="smartTable{f5849d31-ef5b-4629-9967-a6aaa32c3c9b}"/>
  <p:tag name="TABLE_ENDDRAG_ORIGIN_RECT" val="906*285"/>
  <p:tag name="TABLE_ENDDRAG_RECT" val="26*162*906*285"/>
</p:tagLst>
</file>

<file path=ppt/tags/tag8.xml><?xml version="1.0" encoding="utf-8"?>
<p:tagLst xmlns:p="http://schemas.openxmlformats.org/presentationml/2006/main">
  <p:tag name="KSO_WM_UNIT_TABLE_BEAUTIFY" val="smartTable{f285fa10-cb81-432b-b47b-bfc227c24a31}"/>
  <p:tag name="TABLE_ENDDRAG_ORIGIN_RECT" val="760*232"/>
  <p:tag name="TABLE_ENDDRAG_RECT" val="138*77*760*232"/>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Readline template_v5.0">
  <a:themeElements>
    <a:clrScheme name="Readline">
      <a:dk1>
        <a:srgbClr val="000000"/>
      </a:dk1>
      <a:lt1>
        <a:srgbClr val="FFFFFF"/>
      </a:lt1>
      <a:dk2>
        <a:srgbClr val="005FA8"/>
      </a:dk2>
      <a:lt2>
        <a:srgbClr val="FFFFFF"/>
      </a:lt2>
      <a:accent1>
        <a:srgbClr val="3F3F3F"/>
      </a:accent1>
      <a:accent2>
        <a:srgbClr val="005FA8"/>
      </a:accent2>
      <a:accent3>
        <a:srgbClr val="009F4C"/>
      </a:accent3>
      <a:accent4>
        <a:srgbClr val="FFC000"/>
      </a:accent4>
      <a:accent5>
        <a:srgbClr val="CC3300"/>
      </a:accent5>
      <a:accent6>
        <a:srgbClr val="182F65"/>
      </a:accent6>
      <a:hlink>
        <a:srgbClr val="25482F"/>
      </a:hlink>
      <a:folHlink>
        <a:srgbClr val="005FA8"/>
      </a:folHlink>
    </a:clrScheme>
    <a:fontScheme name="Helium">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l">
          <a:lnSpc>
            <a:spcPct val="125000"/>
          </a:lnSpc>
          <a:defRPr sz="14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Readline template_v5.0">
  <a:themeElements>
    <a:clrScheme name="Readline">
      <a:dk1>
        <a:srgbClr val="000000"/>
      </a:dk1>
      <a:lt1>
        <a:srgbClr val="FFFFFF"/>
      </a:lt1>
      <a:dk2>
        <a:srgbClr val="005FA8"/>
      </a:dk2>
      <a:lt2>
        <a:srgbClr val="FFFFFF"/>
      </a:lt2>
      <a:accent1>
        <a:srgbClr val="3F3F3F"/>
      </a:accent1>
      <a:accent2>
        <a:srgbClr val="005FA8"/>
      </a:accent2>
      <a:accent3>
        <a:srgbClr val="009F4C"/>
      </a:accent3>
      <a:accent4>
        <a:srgbClr val="FFC000"/>
      </a:accent4>
      <a:accent5>
        <a:srgbClr val="CC3300"/>
      </a:accent5>
      <a:accent6>
        <a:srgbClr val="182F65"/>
      </a:accent6>
      <a:hlink>
        <a:srgbClr val="25482F"/>
      </a:hlink>
      <a:folHlink>
        <a:srgbClr val="005FA8"/>
      </a:folHlink>
    </a:clrScheme>
    <a:fontScheme name="Helium">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l">
          <a:lnSpc>
            <a:spcPct val="125000"/>
          </a:lnSpc>
          <a:defRPr sz="1400"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Readline template_v5.0</Template>
  <TotalTime>0</TotalTime>
  <Words>5066</Words>
  <Application>WPS 演示</Application>
  <PresentationFormat>宽屏</PresentationFormat>
  <Paragraphs>789</Paragraphs>
  <Slides>21</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21</vt:i4>
      </vt:variant>
    </vt:vector>
  </HeadingPairs>
  <TitlesOfParts>
    <vt:vector size="36" baseType="lpstr">
      <vt:lpstr>Arial</vt:lpstr>
      <vt:lpstr>宋体</vt:lpstr>
      <vt:lpstr>Wingdings</vt:lpstr>
      <vt:lpstr>Courier New</vt:lpstr>
      <vt:lpstr>Arial</vt:lpstr>
      <vt:lpstr>Alibaba-PuHuiTi-R</vt:lpstr>
      <vt:lpstr>Segoe Print</vt:lpstr>
      <vt:lpstr>微软雅黑</vt:lpstr>
      <vt:lpstr>Arial Unicode MS</vt:lpstr>
      <vt:lpstr>Calibri</vt:lpstr>
      <vt:lpstr>黑体</vt:lpstr>
      <vt:lpstr>微软雅黑 Light</vt:lpstr>
      <vt:lpstr>仿宋</vt:lpstr>
      <vt:lpstr>Readline template_v5.0</vt:lpstr>
      <vt:lpstr>1_Readline template_v5.0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MongoDB，机械硬盘 vs 固态硬盘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Fang Xin</dc:creator>
  <cp:lastModifiedBy>禽兽</cp:lastModifiedBy>
  <cp:revision>191</cp:revision>
  <dcterms:created xsi:type="dcterms:W3CDTF">2022-08-27T06:23:00Z</dcterms:created>
  <dcterms:modified xsi:type="dcterms:W3CDTF">2024-02-28T01:59:43Z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F9826A385A8A4C0E8C8242924343E157_13</vt:lpwstr>
  </property>
  <property fmtid="{D5CDD505-2E9C-101B-9397-08002B2CF9AE}" pid="3" name="KSOProductBuildVer">
    <vt:lpwstr>2052-11.1.0.14309</vt:lpwstr>
  </property>
</Properties>
</file>