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58" r:id="rId3"/>
    <p:sldId id="263" r:id="rId4"/>
    <p:sldId id="259" r:id="rId5"/>
    <p:sldId id="260" r:id="rId6"/>
    <p:sldId id="262" r:id="rId7"/>
    <p:sldId id="273" r:id="rId8"/>
    <p:sldId id="257" r:id="rId9"/>
    <p:sldId id="261" r:id="rId10"/>
    <p:sldId id="272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710"/>
  </p:normalViewPr>
  <p:slideViewPr>
    <p:cSldViewPr snapToGrid="0" snapToObjects="1">
      <p:cViewPr varScale="1">
        <p:scale>
          <a:sx n="110" d="100"/>
          <a:sy n="110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90882-769C-4DFC-9879-0F9E6403D41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F8171D-2957-487B-93F2-9F3619906751}">
      <dgm:prSet/>
      <dgm:spPr/>
      <dgm:t>
        <a:bodyPr/>
        <a:lstStyle/>
        <a:p>
          <a:r>
            <a:rPr lang="en-US" dirty="0"/>
            <a:t>Sophomore</a:t>
          </a:r>
        </a:p>
      </dgm:t>
    </dgm:pt>
    <dgm:pt modelId="{928228A1-A1DD-4A02-BCA3-A6F3EC1EF4EB}" type="parTrans" cxnId="{42B4C593-DCDD-402E-B977-3AEC69E5B76F}">
      <dgm:prSet/>
      <dgm:spPr/>
      <dgm:t>
        <a:bodyPr/>
        <a:lstStyle/>
        <a:p>
          <a:endParaRPr lang="en-US"/>
        </a:p>
      </dgm:t>
    </dgm:pt>
    <dgm:pt modelId="{C041E218-11A0-41E0-8184-4C935D7434BC}" type="sibTrans" cxnId="{42B4C593-DCDD-402E-B977-3AEC69E5B76F}">
      <dgm:prSet/>
      <dgm:spPr/>
      <dgm:t>
        <a:bodyPr/>
        <a:lstStyle/>
        <a:p>
          <a:endParaRPr lang="en-US"/>
        </a:p>
      </dgm:t>
    </dgm:pt>
    <dgm:pt modelId="{B6783432-B9A8-4137-BEC6-76FD0FD63E71}">
      <dgm:prSet/>
      <dgm:spPr/>
      <dgm:t>
        <a:bodyPr/>
        <a:lstStyle/>
        <a:p>
          <a:r>
            <a:rPr lang="en-US" dirty="0"/>
            <a:t>4 years of experience teaching/</a:t>
          </a:r>
          <a:r>
            <a:rPr lang="en-US" dirty="0" err="1"/>
            <a:t>TAing</a:t>
          </a:r>
          <a:r>
            <a:rPr lang="en-US" dirty="0"/>
            <a:t> for coding classes.</a:t>
          </a:r>
        </a:p>
      </dgm:t>
    </dgm:pt>
    <dgm:pt modelId="{E2F118A9-0654-4517-9B99-FCDE8B32AD24}" type="parTrans" cxnId="{1824FB2D-9070-4C23-9850-62693EB1210A}">
      <dgm:prSet/>
      <dgm:spPr/>
      <dgm:t>
        <a:bodyPr/>
        <a:lstStyle/>
        <a:p>
          <a:endParaRPr lang="en-US"/>
        </a:p>
      </dgm:t>
    </dgm:pt>
    <dgm:pt modelId="{9A32AD32-E3FA-4C51-AF27-49ED1CF7B773}" type="sibTrans" cxnId="{1824FB2D-9070-4C23-9850-62693EB1210A}">
      <dgm:prSet/>
      <dgm:spPr/>
      <dgm:t>
        <a:bodyPr/>
        <a:lstStyle/>
        <a:p>
          <a:endParaRPr lang="en-US"/>
        </a:p>
      </dgm:t>
    </dgm:pt>
    <dgm:pt modelId="{2E50A26E-0AFA-4FB0-9186-F4532EAD1E5D}">
      <dgm:prSet/>
      <dgm:spPr/>
      <dgm:t>
        <a:bodyPr/>
        <a:lstStyle/>
        <a:p>
          <a:r>
            <a:rPr lang="en-US"/>
            <a:t>AIME qualifier</a:t>
          </a:r>
        </a:p>
      </dgm:t>
    </dgm:pt>
    <dgm:pt modelId="{BDC1D87C-E517-4C6C-A7B8-28A99C036361}" type="parTrans" cxnId="{5C355EEB-C289-454E-9824-55ECC7D3FD20}">
      <dgm:prSet/>
      <dgm:spPr/>
      <dgm:t>
        <a:bodyPr/>
        <a:lstStyle/>
        <a:p>
          <a:endParaRPr lang="en-US"/>
        </a:p>
      </dgm:t>
    </dgm:pt>
    <dgm:pt modelId="{B02DF33E-5D47-4F7B-8D99-97404B58E271}" type="sibTrans" cxnId="{5C355EEB-C289-454E-9824-55ECC7D3FD20}">
      <dgm:prSet/>
      <dgm:spPr/>
      <dgm:t>
        <a:bodyPr/>
        <a:lstStyle/>
        <a:p>
          <a:endParaRPr lang="en-US"/>
        </a:p>
      </dgm:t>
    </dgm:pt>
    <dgm:pt modelId="{7B753593-F973-464E-96DE-2C3939270B43}">
      <dgm:prSet/>
      <dgm:spPr/>
      <dgm:t>
        <a:bodyPr/>
        <a:lstStyle/>
        <a:p>
          <a:r>
            <a:rPr lang="en-US"/>
            <a:t>Robotics</a:t>
          </a:r>
        </a:p>
      </dgm:t>
    </dgm:pt>
    <dgm:pt modelId="{46BBBF4E-4181-4530-B4C5-3AA7A71745C9}" type="parTrans" cxnId="{14144912-E1A6-465B-8543-133AF03FCC39}">
      <dgm:prSet/>
      <dgm:spPr/>
      <dgm:t>
        <a:bodyPr/>
        <a:lstStyle/>
        <a:p>
          <a:endParaRPr lang="en-US"/>
        </a:p>
      </dgm:t>
    </dgm:pt>
    <dgm:pt modelId="{3C868287-D1B4-4E12-B9BE-669C4E071680}" type="sibTrans" cxnId="{14144912-E1A6-465B-8543-133AF03FCC39}">
      <dgm:prSet/>
      <dgm:spPr/>
      <dgm:t>
        <a:bodyPr/>
        <a:lstStyle/>
        <a:p>
          <a:endParaRPr lang="en-US"/>
        </a:p>
      </dgm:t>
    </dgm:pt>
    <dgm:pt modelId="{C9391191-EB99-4FEC-969A-83B70779BCF5}">
      <dgm:prSet/>
      <dgm:spPr/>
      <dgm:t>
        <a:bodyPr/>
        <a:lstStyle/>
        <a:p>
          <a:r>
            <a:rPr lang="en-US" dirty="0"/>
            <a:t>Mock trial</a:t>
          </a:r>
        </a:p>
      </dgm:t>
    </dgm:pt>
    <dgm:pt modelId="{3AC438B3-58C0-482C-8B51-43AAB3FEA100}" type="parTrans" cxnId="{F9A615C8-FF4B-4AB8-9BF3-04C9F9A5DFBF}">
      <dgm:prSet/>
      <dgm:spPr/>
      <dgm:t>
        <a:bodyPr/>
        <a:lstStyle/>
        <a:p>
          <a:endParaRPr lang="en-US"/>
        </a:p>
      </dgm:t>
    </dgm:pt>
    <dgm:pt modelId="{95642AB3-87D3-4D24-8FE7-D7F7FC1D1A94}" type="sibTrans" cxnId="{F9A615C8-FF4B-4AB8-9BF3-04C9F9A5DFBF}">
      <dgm:prSet/>
      <dgm:spPr/>
      <dgm:t>
        <a:bodyPr/>
        <a:lstStyle/>
        <a:p>
          <a:endParaRPr lang="en-US"/>
        </a:p>
      </dgm:t>
    </dgm:pt>
    <dgm:pt modelId="{DDAEC59B-F39D-4464-92D8-903EDFB7D580}">
      <dgm:prSet/>
      <dgm:spPr/>
      <dgm:t>
        <a:bodyPr/>
        <a:lstStyle/>
        <a:p>
          <a:r>
            <a:rPr lang="en-US"/>
            <a:t>Running and soccer</a:t>
          </a:r>
        </a:p>
      </dgm:t>
    </dgm:pt>
    <dgm:pt modelId="{C70DA7D3-0A7E-40D7-BFF8-52E443FE311B}" type="parTrans" cxnId="{D3CC6DAE-B228-419D-BDE6-4D282B269E10}">
      <dgm:prSet/>
      <dgm:spPr/>
      <dgm:t>
        <a:bodyPr/>
        <a:lstStyle/>
        <a:p>
          <a:endParaRPr lang="en-US"/>
        </a:p>
      </dgm:t>
    </dgm:pt>
    <dgm:pt modelId="{94796CD7-32FF-4D85-9286-1AA8A12E76DB}" type="sibTrans" cxnId="{D3CC6DAE-B228-419D-BDE6-4D282B269E10}">
      <dgm:prSet/>
      <dgm:spPr/>
      <dgm:t>
        <a:bodyPr/>
        <a:lstStyle/>
        <a:p>
          <a:endParaRPr lang="en-US"/>
        </a:p>
      </dgm:t>
    </dgm:pt>
    <dgm:pt modelId="{FD5B160C-F89B-E64A-B623-0C9F7EE4D15C}" type="pres">
      <dgm:prSet presAssocID="{A9C90882-769C-4DFC-9879-0F9E6403D417}" presName="diagram" presStyleCnt="0">
        <dgm:presLayoutVars>
          <dgm:dir/>
          <dgm:resizeHandles val="exact"/>
        </dgm:presLayoutVars>
      </dgm:prSet>
      <dgm:spPr/>
    </dgm:pt>
    <dgm:pt modelId="{735E25A9-DDE4-8D49-A79A-FB48ACCE4001}" type="pres">
      <dgm:prSet presAssocID="{5AF8171D-2957-487B-93F2-9F3619906751}" presName="node" presStyleLbl="node1" presStyleIdx="0" presStyleCnt="6">
        <dgm:presLayoutVars>
          <dgm:bulletEnabled val="1"/>
        </dgm:presLayoutVars>
      </dgm:prSet>
      <dgm:spPr/>
    </dgm:pt>
    <dgm:pt modelId="{B7DE8F85-F3F1-734E-ABD8-54D6982E7BC6}" type="pres">
      <dgm:prSet presAssocID="{C041E218-11A0-41E0-8184-4C935D7434BC}" presName="sibTrans" presStyleCnt="0"/>
      <dgm:spPr/>
    </dgm:pt>
    <dgm:pt modelId="{003D580F-948C-DC45-B88B-47975A8D4F31}" type="pres">
      <dgm:prSet presAssocID="{B6783432-B9A8-4137-BEC6-76FD0FD63E71}" presName="node" presStyleLbl="node1" presStyleIdx="1" presStyleCnt="6">
        <dgm:presLayoutVars>
          <dgm:bulletEnabled val="1"/>
        </dgm:presLayoutVars>
      </dgm:prSet>
      <dgm:spPr/>
    </dgm:pt>
    <dgm:pt modelId="{DE9F02CF-46F5-364D-A7AE-C90AE26AA845}" type="pres">
      <dgm:prSet presAssocID="{9A32AD32-E3FA-4C51-AF27-49ED1CF7B773}" presName="sibTrans" presStyleCnt="0"/>
      <dgm:spPr/>
    </dgm:pt>
    <dgm:pt modelId="{461FA704-FE81-D447-A5C4-0DF5CE2B184F}" type="pres">
      <dgm:prSet presAssocID="{2E50A26E-0AFA-4FB0-9186-F4532EAD1E5D}" presName="node" presStyleLbl="node1" presStyleIdx="2" presStyleCnt="6">
        <dgm:presLayoutVars>
          <dgm:bulletEnabled val="1"/>
        </dgm:presLayoutVars>
      </dgm:prSet>
      <dgm:spPr/>
    </dgm:pt>
    <dgm:pt modelId="{238F4511-91FD-244F-9B9D-7A5138B4F307}" type="pres">
      <dgm:prSet presAssocID="{B02DF33E-5D47-4F7B-8D99-97404B58E271}" presName="sibTrans" presStyleCnt="0"/>
      <dgm:spPr/>
    </dgm:pt>
    <dgm:pt modelId="{5BCBB486-C200-5443-B45D-416D765A8AF8}" type="pres">
      <dgm:prSet presAssocID="{7B753593-F973-464E-96DE-2C3939270B43}" presName="node" presStyleLbl="node1" presStyleIdx="3" presStyleCnt="6">
        <dgm:presLayoutVars>
          <dgm:bulletEnabled val="1"/>
        </dgm:presLayoutVars>
      </dgm:prSet>
      <dgm:spPr/>
    </dgm:pt>
    <dgm:pt modelId="{3EA18F66-1F99-9148-A327-EAAB3359E29D}" type="pres">
      <dgm:prSet presAssocID="{3C868287-D1B4-4E12-B9BE-669C4E071680}" presName="sibTrans" presStyleCnt="0"/>
      <dgm:spPr/>
    </dgm:pt>
    <dgm:pt modelId="{5E5ED61A-BB70-3F4A-B484-C30849A4A42C}" type="pres">
      <dgm:prSet presAssocID="{C9391191-EB99-4FEC-969A-83B70779BCF5}" presName="node" presStyleLbl="node1" presStyleIdx="4" presStyleCnt="6">
        <dgm:presLayoutVars>
          <dgm:bulletEnabled val="1"/>
        </dgm:presLayoutVars>
      </dgm:prSet>
      <dgm:spPr/>
    </dgm:pt>
    <dgm:pt modelId="{78F155F1-2EC8-104E-9B1C-2D9F1C63270F}" type="pres">
      <dgm:prSet presAssocID="{95642AB3-87D3-4D24-8FE7-D7F7FC1D1A94}" presName="sibTrans" presStyleCnt="0"/>
      <dgm:spPr/>
    </dgm:pt>
    <dgm:pt modelId="{D5D1DF85-01C1-F448-A90D-C24FAFED68FE}" type="pres">
      <dgm:prSet presAssocID="{DDAEC59B-F39D-4464-92D8-903EDFB7D580}" presName="node" presStyleLbl="node1" presStyleIdx="5" presStyleCnt="6">
        <dgm:presLayoutVars>
          <dgm:bulletEnabled val="1"/>
        </dgm:presLayoutVars>
      </dgm:prSet>
      <dgm:spPr/>
    </dgm:pt>
  </dgm:ptLst>
  <dgm:cxnLst>
    <dgm:cxn modelId="{C6F35A10-F67F-C64F-B9AC-54881C1B2DC1}" type="presOf" srcId="{7B753593-F973-464E-96DE-2C3939270B43}" destId="{5BCBB486-C200-5443-B45D-416D765A8AF8}" srcOrd="0" destOrd="0" presId="urn:microsoft.com/office/officeart/2005/8/layout/default"/>
    <dgm:cxn modelId="{14144912-E1A6-465B-8543-133AF03FCC39}" srcId="{A9C90882-769C-4DFC-9879-0F9E6403D417}" destId="{7B753593-F973-464E-96DE-2C3939270B43}" srcOrd="3" destOrd="0" parTransId="{46BBBF4E-4181-4530-B4C5-3AA7A71745C9}" sibTransId="{3C868287-D1B4-4E12-B9BE-669C4E071680}"/>
    <dgm:cxn modelId="{148C1F14-7BCB-6248-B852-DBA3F73D4267}" type="presOf" srcId="{5AF8171D-2957-487B-93F2-9F3619906751}" destId="{735E25A9-DDE4-8D49-A79A-FB48ACCE4001}" srcOrd="0" destOrd="0" presId="urn:microsoft.com/office/officeart/2005/8/layout/default"/>
    <dgm:cxn modelId="{1824FB2D-9070-4C23-9850-62693EB1210A}" srcId="{A9C90882-769C-4DFC-9879-0F9E6403D417}" destId="{B6783432-B9A8-4137-BEC6-76FD0FD63E71}" srcOrd="1" destOrd="0" parTransId="{E2F118A9-0654-4517-9B99-FCDE8B32AD24}" sibTransId="{9A32AD32-E3FA-4C51-AF27-49ED1CF7B773}"/>
    <dgm:cxn modelId="{C57AB890-0AA0-8347-8F2E-72AB619A5800}" type="presOf" srcId="{2E50A26E-0AFA-4FB0-9186-F4532EAD1E5D}" destId="{461FA704-FE81-D447-A5C4-0DF5CE2B184F}" srcOrd="0" destOrd="0" presId="urn:microsoft.com/office/officeart/2005/8/layout/default"/>
    <dgm:cxn modelId="{42B4C593-DCDD-402E-B977-3AEC69E5B76F}" srcId="{A9C90882-769C-4DFC-9879-0F9E6403D417}" destId="{5AF8171D-2957-487B-93F2-9F3619906751}" srcOrd="0" destOrd="0" parTransId="{928228A1-A1DD-4A02-BCA3-A6F3EC1EF4EB}" sibTransId="{C041E218-11A0-41E0-8184-4C935D7434BC}"/>
    <dgm:cxn modelId="{D3CC6DAE-B228-419D-BDE6-4D282B269E10}" srcId="{A9C90882-769C-4DFC-9879-0F9E6403D417}" destId="{DDAEC59B-F39D-4464-92D8-903EDFB7D580}" srcOrd="5" destOrd="0" parTransId="{C70DA7D3-0A7E-40D7-BFF8-52E443FE311B}" sibTransId="{94796CD7-32FF-4D85-9286-1AA8A12E76DB}"/>
    <dgm:cxn modelId="{AA52A2B9-EF30-0946-975A-F3CBB7B612CF}" type="presOf" srcId="{C9391191-EB99-4FEC-969A-83B70779BCF5}" destId="{5E5ED61A-BB70-3F4A-B484-C30849A4A42C}" srcOrd="0" destOrd="0" presId="urn:microsoft.com/office/officeart/2005/8/layout/default"/>
    <dgm:cxn modelId="{F9A615C8-FF4B-4AB8-9BF3-04C9F9A5DFBF}" srcId="{A9C90882-769C-4DFC-9879-0F9E6403D417}" destId="{C9391191-EB99-4FEC-969A-83B70779BCF5}" srcOrd="4" destOrd="0" parTransId="{3AC438B3-58C0-482C-8B51-43AAB3FEA100}" sibTransId="{95642AB3-87D3-4D24-8FE7-D7F7FC1D1A94}"/>
    <dgm:cxn modelId="{057C51CA-0F03-5740-A358-E2CE1756337A}" type="presOf" srcId="{A9C90882-769C-4DFC-9879-0F9E6403D417}" destId="{FD5B160C-F89B-E64A-B623-0C9F7EE4D15C}" srcOrd="0" destOrd="0" presId="urn:microsoft.com/office/officeart/2005/8/layout/default"/>
    <dgm:cxn modelId="{1EB433CB-5642-064D-B52F-96568279ADD6}" type="presOf" srcId="{B6783432-B9A8-4137-BEC6-76FD0FD63E71}" destId="{003D580F-948C-DC45-B88B-47975A8D4F31}" srcOrd="0" destOrd="0" presId="urn:microsoft.com/office/officeart/2005/8/layout/default"/>
    <dgm:cxn modelId="{5C355EEB-C289-454E-9824-55ECC7D3FD20}" srcId="{A9C90882-769C-4DFC-9879-0F9E6403D417}" destId="{2E50A26E-0AFA-4FB0-9186-F4532EAD1E5D}" srcOrd="2" destOrd="0" parTransId="{BDC1D87C-E517-4C6C-A7B8-28A99C036361}" sibTransId="{B02DF33E-5D47-4F7B-8D99-97404B58E271}"/>
    <dgm:cxn modelId="{1B3C1EEF-794C-4D49-844D-87E8A3569D01}" type="presOf" srcId="{DDAEC59B-F39D-4464-92D8-903EDFB7D580}" destId="{D5D1DF85-01C1-F448-A90D-C24FAFED68FE}" srcOrd="0" destOrd="0" presId="urn:microsoft.com/office/officeart/2005/8/layout/default"/>
    <dgm:cxn modelId="{FD99AA69-2EE0-4E4D-BC08-A350A95CF160}" type="presParOf" srcId="{FD5B160C-F89B-E64A-B623-0C9F7EE4D15C}" destId="{735E25A9-DDE4-8D49-A79A-FB48ACCE4001}" srcOrd="0" destOrd="0" presId="urn:microsoft.com/office/officeart/2005/8/layout/default"/>
    <dgm:cxn modelId="{5EC10995-1C81-CA46-8D9E-F8D1F03B1AB7}" type="presParOf" srcId="{FD5B160C-F89B-E64A-B623-0C9F7EE4D15C}" destId="{B7DE8F85-F3F1-734E-ABD8-54D6982E7BC6}" srcOrd="1" destOrd="0" presId="urn:microsoft.com/office/officeart/2005/8/layout/default"/>
    <dgm:cxn modelId="{FD4F40D6-4A3F-B044-B565-F1FCD60FBCE0}" type="presParOf" srcId="{FD5B160C-F89B-E64A-B623-0C9F7EE4D15C}" destId="{003D580F-948C-DC45-B88B-47975A8D4F31}" srcOrd="2" destOrd="0" presId="urn:microsoft.com/office/officeart/2005/8/layout/default"/>
    <dgm:cxn modelId="{B3D825FA-C63C-C246-87F9-81DD55232396}" type="presParOf" srcId="{FD5B160C-F89B-E64A-B623-0C9F7EE4D15C}" destId="{DE9F02CF-46F5-364D-A7AE-C90AE26AA845}" srcOrd="3" destOrd="0" presId="urn:microsoft.com/office/officeart/2005/8/layout/default"/>
    <dgm:cxn modelId="{AFF26C45-7892-0847-B004-8BDD7E7B0B7B}" type="presParOf" srcId="{FD5B160C-F89B-E64A-B623-0C9F7EE4D15C}" destId="{461FA704-FE81-D447-A5C4-0DF5CE2B184F}" srcOrd="4" destOrd="0" presId="urn:microsoft.com/office/officeart/2005/8/layout/default"/>
    <dgm:cxn modelId="{902927F7-37BB-3545-91C0-BFC6A93E64E0}" type="presParOf" srcId="{FD5B160C-F89B-E64A-B623-0C9F7EE4D15C}" destId="{238F4511-91FD-244F-9B9D-7A5138B4F307}" srcOrd="5" destOrd="0" presId="urn:microsoft.com/office/officeart/2005/8/layout/default"/>
    <dgm:cxn modelId="{1B2E23C0-5289-F048-AB89-D9BF1142E68D}" type="presParOf" srcId="{FD5B160C-F89B-E64A-B623-0C9F7EE4D15C}" destId="{5BCBB486-C200-5443-B45D-416D765A8AF8}" srcOrd="6" destOrd="0" presId="urn:microsoft.com/office/officeart/2005/8/layout/default"/>
    <dgm:cxn modelId="{DE9BBAF9-DCD3-0548-9375-89530CE0B550}" type="presParOf" srcId="{FD5B160C-F89B-E64A-B623-0C9F7EE4D15C}" destId="{3EA18F66-1F99-9148-A327-EAAB3359E29D}" srcOrd="7" destOrd="0" presId="urn:microsoft.com/office/officeart/2005/8/layout/default"/>
    <dgm:cxn modelId="{3533CE7D-426A-AF46-8DD8-35D15CB700F4}" type="presParOf" srcId="{FD5B160C-F89B-E64A-B623-0C9F7EE4D15C}" destId="{5E5ED61A-BB70-3F4A-B484-C30849A4A42C}" srcOrd="8" destOrd="0" presId="urn:microsoft.com/office/officeart/2005/8/layout/default"/>
    <dgm:cxn modelId="{612D050A-FE78-BD43-9767-993374FC075D}" type="presParOf" srcId="{FD5B160C-F89B-E64A-B623-0C9F7EE4D15C}" destId="{78F155F1-2EC8-104E-9B1C-2D9F1C63270F}" srcOrd="9" destOrd="0" presId="urn:microsoft.com/office/officeart/2005/8/layout/default"/>
    <dgm:cxn modelId="{EB22D237-4239-E44B-B00F-A1082AF54E92}" type="presParOf" srcId="{FD5B160C-F89B-E64A-B623-0C9F7EE4D15C}" destId="{D5D1DF85-01C1-F448-A90D-C24FAFED68F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F7A20-70BF-4639-ACB1-AA32AA895AD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569E1-78D3-4A2C-B07A-3CCAE78591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Install the Java JDK and an editor</a:t>
          </a:r>
        </a:p>
      </dgm:t>
    </dgm:pt>
    <dgm:pt modelId="{18AC892F-89B5-4F2B-A643-B31C3603C37E}" type="parTrans" cxnId="{D3B412EE-8B06-4197-8429-3678CAE2AC7E}">
      <dgm:prSet/>
      <dgm:spPr/>
      <dgm:t>
        <a:bodyPr/>
        <a:lstStyle/>
        <a:p>
          <a:endParaRPr lang="en-US"/>
        </a:p>
      </dgm:t>
    </dgm:pt>
    <dgm:pt modelId="{3F687EF5-0822-4AFC-8E0D-52C00BB87FDA}" type="sibTrans" cxnId="{D3B412EE-8B06-4197-8429-3678CAE2AC7E}">
      <dgm:prSet/>
      <dgm:spPr/>
      <dgm:t>
        <a:bodyPr/>
        <a:lstStyle/>
        <a:p>
          <a:endParaRPr lang="en-US"/>
        </a:p>
      </dgm:t>
    </dgm:pt>
    <dgm:pt modelId="{D4F10D92-70F1-4F3C-AA72-441B60EBE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Recommendations: </a:t>
          </a:r>
          <a:r>
            <a:rPr lang="en-US" dirty="0" err="1"/>
            <a:t>jGRASP</a:t>
          </a:r>
          <a:r>
            <a:rPr lang="en-US" dirty="0"/>
            <a:t>,  Visual Studio Code</a:t>
          </a:r>
        </a:p>
        <a:p>
          <a:pPr>
            <a:lnSpc>
              <a:spcPct val="100000"/>
            </a:lnSpc>
          </a:pPr>
          <a:r>
            <a:rPr lang="en-US" dirty="0"/>
            <a:t>For this class:  </a:t>
          </a:r>
          <a:r>
            <a:rPr lang="en-US" dirty="0" err="1"/>
            <a:t>VSCode</a:t>
          </a:r>
          <a:endParaRPr lang="en-US" dirty="0"/>
        </a:p>
      </dgm:t>
    </dgm:pt>
    <dgm:pt modelId="{3BE80BB0-BBDD-435F-BC03-45E021509B37}" type="parTrans" cxnId="{BC68D853-6069-4AA9-B29E-60AB6C0D70F3}">
      <dgm:prSet/>
      <dgm:spPr/>
      <dgm:t>
        <a:bodyPr/>
        <a:lstStyle/>
        <a:p>
          <a:endParaRPr lang="en-US"/>
        </a:p>
      </dgm:t>
    </dgm:pt>
    <dgm:pt modelId="{55E76B8D-9A1E-445A-8C14-3BBE72D2C5FC}" type="sibTrans" cxnId="{BC68D853-6069-4AA9-B29E-60AB6C0D70F3}">
      <dgm:prSet/>
      <dgm:spPr/>
      <dgm:t>
        <a:bodyPr/>
        <a:lstStyle/>
        <a:p>
          <a:endParaRPr lang="en-US"/>
        </a:p>
      </dgm:t>
    </dgm:pt>
    <dgm:pt modelId="{A2ABB241-3CC3-4B3B-944E-4FFE2D73B9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Make a folder on your computer for this class</a:t>
          </a:r>
        </a:p>
      </dgm:t>
    </dgm:pt>
    <dgm:pt modelId="{F660FD0E-8A3E-47A2-B610-596189E728C9}" type="parTrans" cxnId="{0AEA9743-8C19-41C3-AA84-AEE9B99FAD39}">
      <dgm:prSet/>
      <dgm:spPr/>
      <dgm:t>
        <a:bodyPr/>
        <a:lstStyle/>
        <a:p>
          <a:endParaRPr lang="en-US"/>
        </a:p>
      </dgm:t>
    </dgm:pt>
    <dgm:pt modelId="{8586BF1D-96B6-4609-B854-A3E471AFB46D}" type="sibTrans" cxnId="{0AEA9743-8C19-41C3-AA84-AEE9B99FAD39}">
      <dgm:prSet/>
      <dgm:spPr/>
      <dgm:t>
        <a:bodyPr/>
        <a:lstStyle/>
        <a:p>
          <a:endParaRPr lang="en-US"/>
        </a:p>
      </dgm:t>
    </dgm:pt>
    <dgm:pt modelId="{48F197D2-CEE6-48F8-BCB3-E4B74CA74E0E}" type="pres">
      <dgm:prSet presAssocID="{ACDF7A20-70BF-4639-ACB1-AA32AA895AD9}" presName="root" presStyleCnt="0">
        <dgm:presLayoutVars>
          <dgm:dir/>
          <dgm:resizeHandles val="exact"/>
        </dgm:presLayoutVars>
      </dgm:prSet>
      <dgm:spPr/>
    </dgm:pt>
    <dgm:pt modelId="{AB4DEDD1-25E2-4CB4-B274-9A13C3A92838}" type="pres">
      <dgm:prSet presAssocID="{579569E1-78D3-4A2C-B07A-3CCAE78591B4}" presName="compNode" presStyleCnt="0"/>
      <dgm:spPr/>
    </dgm:pt>
    <dgm:pt modelId="{EDEC67F0-249F-49AE-906D-951F6D5A31B3}" type="pres">
      <dgm:prSet presAssocID="{579569E1-78D3-4A2C-B07A-3CCAE78591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AC07A17-5EE4-404C-82BF-9A7468E69C46}" type="pres">
      <dgm:prSet presAssocID="{579569E1-78D3-4A2C-B07A-3CCAE78591B4}" presName="iconSpace" presStyleCnt="0"/>
      <dgm:spPr/>
    </dgm:pt>
    <dgm:pt modelId="{B5E60870-1453-479B-B520-B1EEFEC7BB2F}" type="pres">
      <dgm:prSet presAssocID="{579569E1-78D3-4A2C-B07A-3CCAE78591B4}" presName="parTx" presStyleLbl="revTx" presStyleIdx="0" presStyleCnt="4">
        <dgm:presLayoutVars>
          <dgm:chMax val="0"/>
          <dgm:chPref val="0"/>
        </dgm:presLayoutVars>
      </dgm:prSet>
      <dgm:spPr/>
    </dgm:pt>
    <dgm:pt modelId="{73308503-45A4-4B1F-AB0C-EE741DB9A657}" type="pres">
      <dgm:prSet presAssocID="{579569E1-78D3-4A2C-B07A-3CCAE78591B4}" presName="txSpace" presStyleCnt="0"/>
      <dgm:spPr/>
    </dgm:pt>
    <dgm:pt modelId="{D187F7E6-DE3F-4EBF-A860-A19FB271976B}" type="pres">
      <dgm:prSet presAssocID="{579569E1-78D3-4A2C-B07A-3CCAE78591B4}" presName="desTx" presStyleLbl="revTx" presStyleIdx="1" presStyleCnt="4">
        <dgm:presLayoutVars/>
      </dgm:prSet>
      <dgm:spPr/>
    </dgm:pt>
    <dgm:pt modelId="{AC57B495-CF7B-4087-A9D2-6B02EA9469E4}" type="pres">
      <dgm:prSet presAssocID="{3F687EF5-0822-4AFC-8E0D-52C00BB87FDA}" presName="sibTrans" presStyleCnt="0"/>
      <dgm:spPr/>
    </dgm:pt>
    <dgm:pt modelId="{AD9F644A-3550-4593-869B-C8F4C91E5A4E}" type="pres">
      <dgm:prSet presAssocID="{A2ABB241-3CC3-4B3B-944E-4FFE2D73B9B1}" presName="compNode" presStyleCnt="0"/>
      <dgm:spPr/>
    </dgm:pt>
    <dgm:pt modelId="{34367DF5-F49B-4360-9A77-6256A480C63C}" type="pres">
      <dgm:prSet presAssocID="{A2ABB241-3CC3-4B3B-944E-4FFE2D73B9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CDEA851-5ED2-4C79-8E3A-14A1A5039A13}" type="pres">
      <dgm:prSet presAssocID="{A2ABB241-3CC3-4B3B-944E-4FFE2D73B9B1}" presName="iconSpace" presStyleCnt="0"/>
      <dgm:spPr/>
    </dgm:pt>
    <dgm:pt modelId="{0E361B3D-B0A5-4CCD-84C2-3911DF33E3A4}" type="pres">
      <dgm:prSet presAssocID="{A2ABB241-3CC3-4B3B-944E-4FFE2D73B9B1}" presName="parTx" presStyleLbl="revTx" presStyleIdx="2" presStyleCnt="4">
        <dgm:presLayoutVars>
          <dgm:chMax val="0"/>
          <dgm:chPref val="0"/>
        </dgm:presLayoutVars>
      </dgm:prSet>
      <dgm:spPr/>
    </dgm:pt>
    <dgm:pt modelId="{9597D61C-F165-49D5-A0AE-E97BFBDDF2CB}" type="pres">
      <dgm:prSet presAssocID="{A2ABB241-3CC3-4B3B-944E-4FFE2D73B9B1}" presName="txSpace" presStyleCnt="0"/>
      <dgm:spPr/>
    </dgm:pt>
    <dgm:pt modelId="{BD55C48F-DC96-4B3A-8FAC-254B1106BD4A}" type="pres">
      <dgm:prSet presAssocID="{A2ABB241-3CC3-4B3B-944E-4FFE2D73B9B1}" presName="desTx" presStyleLbl="revTx" presStyleIdx="3" presStyleCnt="4">
        <dgm:presLayoutVars/>
      </dgm:prSet>
      <dgm:spPr/>
    </dgm:pt>
  </dgm:ptLst>
  <dgm:cxnLst>
    <dgm:cxn modelId="{42FFA409-1197-4F58-BD7A-174E9E50CF10}" type="presOf" srcId="{A2ABB241-3CC3-4B3B-944E-4FFE2D73B9B1}" destId="{0E361B3D-B0A5-4CCD-84C2-3911DF33E3A4}" srcOrd="0" destOrd="0" presId="urn:microsoft.com/office/officeart/2018/2/layout/IconLabelDescriptionList"/>
    <dgm:cxn modelId="{980FF511-B1C7-47A0-96D7-2FF46B718120}" type="presOf" srcId="{579569E1-78D3-4A2C-B07A-3CCAE78591B4}" destId="{B5E60870-1453-479B-B520-B1EEFEC7BB2F}" srcOrd="0" destOrd="0" presId="urn:microsoft.com/office/officeart/2018/2/layout/IconLabelDescriptionList"/>
    <dgm:cxn modelId="{6238081F-568B-4150-9838-360ECF38D2E6}" type="presOf" srcId="{ACDF7A20-70BF-4639-ACB1-AA32AA895AD9}" destId="{48F197D2-CEE6-48F8-BCB3-E4B74CA74E0E}" srcOrd="0" destOrd="0" presId="urn:microsoft.com/office/officeart/2018/2/layout/IconLabelDescriptionList"/>
    <dgm:cxn modelId="{0AEA9743-8C19-41C3-AA84-AEE9B99FAD39}" srcId="{ACDF7A20-70BF-4639-ACB1-AA32AA895AD9}" destId="{A2ABB241-3CC3-4B3B-944E-4FFE2D73B9B1}" srcOrd="1" destOrd="0" parTransId="{F660FD0E-8A3E-47A2-B610-596189E728C9}" sibTransId="{8586BF1D-96B6-4609-B854-A3E471AFB46D}"/>
    <dgm:cxn modelId="{BC68D853-6069-4AA9-B29E-60AB6C0D70F3}" srcId="{579569E1-78D3-4A2C-B07A-3CCAE78591B4}" destId="{D4F10D92-70F1-4F3C-AA72-441B60EBE043}" srcOrd="0" destOrd="0" parTransId="{3BE80BB0-BBDD-435F-BC03-45E021509B37}" sibTransId="{55E76B8D-9A1E-445A-8C14-3BBE72D2C5FC}"/>
    <dgm:cxn modelId="{D3B412EE-8B06-4197-8429-3678CAE2AC7E}" srcId="{ACDF7A20-70BF-4639-ACB1-AA32AA895AD9}" destId="{579569E1-78D3-4A2C-B07A-3CCAE78591B4}" srcOrd="0" destOrd="0" parTransId="{18AC892F-89B5-4F2B-A643-B31C3603C37E}" sibTransId="{3F687EF5-0822-4AFC-8E0D-52C00BB87FDA}"/>
    <dgm:cxn modelId="{B67A98FF-D976-4D67-8317-9E50A8744D9B}" type="presOf" srcId="{D4F10D92-70F1-4F3C-AA72-441B60EBE043}" destId="{D187F7E6-DE3F-4EBF-A860-A19FB271976B}" srcOrd="0" destOrd="0" presId="urn:microsoft.com/office/officeart/2018/2/layout/IconLabelDescriptionList"/>
    <dgm:cxn modelId="{50064B99-9EF6-4749-A74D-CFB047ACD9EA}" type="presParOf" srcId="{48F197D2-CEE6-48F8-BCB3-E4B74CA74E0E}" destId="{AB4DEDD1-25E2-4CB4-B274-9A13C3A92838}" srcOrd="0" destOrd="0" presId="urn:microsoft.com/office/officeart/2018/2/layout/IconLabelDescriptionList"/>
    <dgm:cxn modelId="{22FEA689-1BE1-45C5-A11B-0127EECCC624}" type="presParOf" srcId="{AB4DEDD1-25E2-4CB4-B274-9A13C3A92838}" destId="{EDEC67F0-249F-49AE-906D-951F6D5A31B3}" srcOrd="0" destOrd="0" presId="urn:microsoft.com/office/officeart/2018/2/layout/IconLabelDescriptionList"/>
    <dgm:cxn modelId="{4100A032-9627-4792-AD56-36CF00F5B9D4}" type="presParOf" srcId="{AB4DEDD1-25E2-4CB4-B274-9A13C3A92838}" destId="{9AC07A17-5EE4-404C-82BF-9A7468E69C46}" srcOrd="1" destOrd="0" presId="urn:microsoft.com/office/officeart/2018/2/layout/IconLabelDescriptionList"/>
    <dgm:cxn modelId="{E37B3FB9-D182-4D3B-8AE2-FBB827283050}" type="presParOf" srcId="{AB4DEDD1-25E2-4CB4-B274-9A13C3A92838}" destId="{B5E60870-1453-479B-B520-B1EEFEC7BB2F}" srcOrd="2" destOrd="0" presId="urn:microsoft.com/office/officeart/2018/2/layout/IconLabelDescriptionList"/>
    <dgm:cxn modelId="{4F03F460-1180-4EC1-BF48-46CB6495B032}" type="presParOf" srcId="{AB4DEDD1-25E2-4CB4-B274-9A13C3A92838}" destId="{73308503-45A4-4B1F-AB0C-EE741DB9A657}" srcOrd="3" destOrd="0" presId="urn:microsoft.com/office/officeart/2018/2/layout/IconLabelDescriptionList"/>
    <dgm:cxn modelId="{88120F63-164A-4CAF-9477-692CD0AECB68}" type="presParOf" srcId="{AB4DEDD1-25E2-4CB4-B274-9A13C3A92838}" destId="{D187F7E6-DE3F-4EBF-A860-A19FB271976B}" srcOrd="4" destOrd="0" presId="urn:microsoft.com/office/officeart/2018/2/layout/IconLabelDescriptionList"/>
    <dgm:cxn modelId="{A14CED0A-6180-436E-B663-C71EF980D82A}" type="presParOf" srcId="{48F197D2-CEE6-48F8-BCB3-E4B74CA74E0E}" destId="{AC57B495-CF7B-4087-A9D2-6B02EA9469E4}" srcOrd="1" destOrd="0" presId="urn:microsoft.com/office/officeart/2018/2/layout/IconLabelDescriptionList"/>
    <dgm:cxn modelId="{32089F86-2124-4484-A9B4-C06349F41AD8}" type="presParOf" srcId="{48F197D2-CEE6-48F8-BCB3-E4B74CA74E0E}" destId="{AD9F644A-3550-4593-869B-C8F4C91E5A4E}" srcOrd="2" destOrd="0" presId="urn:microsoft.com/office/officeart/2018/2/layout/IconLabelDescriptionList"/>
    <dgm:cxn modelId="{FDBE0AA2-D374-4F1F-9728-5718CFCCB3C0}" type="presParOf" srcId="{AD9F644A-3550-4593-869B-C8F4C91E5A4E}" destId="{34367DF5-F49B-4360-9A77-6256A480C63C}" srcOrd="0" destOrd="0" presId="urn:microsoft.com/office/officeart/2018/2/layout/IconLabelDescriptionList"/>
    <dgm:cxn modelId="{254C62EE-FBFA-4099-998F-C1E2C271BE81}" type="presParOf" srcId="{AD9F644A-3550-4593-869B-C8F4C91E5A4E}" destId="{0CDEA851-5ED2-4C79-8E3A-14A1A5039A13}" srcOrd="1" destOrd="0" presId="urn:microsoft.com/office/officeart/2018/2/layout/IconLabelDescriptionList"/>
    <dgm:cxn modelId="{9A5F3EC0-3226-4773-84CC-97E70730EC79}" type="presParOf" srcId="{AD9F644A-3550-4593-869B-C8F4C91E5A4E}" destId="{0E361B3D-B0A5-4CCD-84C2-3911DF33E3A4}" srcOrd="2" destOrd="0" presId="urn:microsoft.com/office/officeart/2018/2/layout/IconLabelDescriptionList"/>
    <dgm:cxn modelId="{0E5AF974-F0E7-40D9-A946-F30257EEA2D4}" type="presParOf" srcId="{AD9F644A-3550-4593-869B-C8F4C91E5A4E}" destId="{9597D61C-F165-49D5-A0AE-E97BFBDDF2CB}" srcOrd="3" destOrd="0" presId="urn:microsoft.com/office/officeart/2018/2/layout/IconLabelDescriptionList"/>
    <dgm:cxn modelId="{89CB7FAD-7A1C-427D-AE37-1BDBA9DA9593}" type="presParOf" srcId="{AD9F644A-3550-4593-869B-C8F4C91E5A4E}" destId="{BD55C48F-DC96-4B3A-8FAC-254B1106BD4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CD23C-0DDA-4B57-BA03-0B4636CBB1F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E9F921-500F-4343-86AE-2E3E8F9F57D5}">
      <dgm:prSet/>
      <dgm:spPr/>
      <dgm:t>
        <a:bodyPr/>
        <a:lstStyle/>
        <a:p>
          <a:r>
            <a:rPr lang="en-US"/>
            <a:t>Syntax errors – wrong spelling, forgotten punctuation</a:t>
          </a:r>
        </a:p>
      </dgm:t>
    </dgm:pt>
    <dgm:pt modelId="{F96A739E-0C5D-4AB8-83D3-7F7D562BF036}" type="parTrans" cxnId="{3CA1AD56-3608-4EFC-A15D-7C3BACD67668}">
      <dgm:prSet/>
      <dgm:spPr/>
      <dgm:t>
        <a:bodyPr/>
        <a:lstStyle/>
        <a:p>
          <a:endParaRPr lang="en-US"/>
        </a:p>
      </dgm:t>
    </dgm:pt>
    <dgm:pt modelId="{A4E67151-CA83-41B2-B2DF-8EAAFDD12ACF}" type="sibTrans" cxnId="{3CA1AD56-3608-4EFC-A15D-7C3BACD67668}">
      <dgm:prSet/>
      <dgm:spPr/>
      <dgm:t>
        <a:bodyPr/>
        <a:lstStyle/>
        <a:p>
          <a:endParaRPr lang="en-US"/>
        </a:p>
      </dgm:t>
    </dgm:pt>
    <dgm:pt modelId="{3EE83E4D-9F0F-4486-9EE1-DC14ED271619}">
      <dgm:prSet/>
      <dgm:spPr/>
      <dgm:t>
        <a:bodyPr/>
        <a:lstStyle/>
        <a:p>
          <a:r>
            <a:rPr lang="en-US"/>
            <a:t>Runtime errors – things that happen while program is running</a:t>
          </a:r>
        </a:p>
      </dgm:t>
    </dgm:pt>
    <dgm:pt modelId="{B507F56B-0DB2-4065-81B8-3DDF35CECC72}" type="parTrans" cxnId="{A1892FD4-34D6-4F3F-B13F-CFFE6810A991}">
      <dgm:prSet/>
      <dgm:spPr/>
      <dgm:t>
        <a:bodyPr/>
        <a:lstStyle/>
        <a:p>
          <a:endParaRPr lang="en-US"/>
        </a:p>
      </dgm:t>
    </dgm:pt>
    <dgm:pt modelId="{FEB57935-D744-4076-82E4-35B4144F3AE7}" type="sibTrans" cxnId="{A1892FD4-34D6-4F3F-B13F-CFFE6810A991}">
      <dgm:prSet/>
      <dgm:spPr/>
      <dgm:t>
        <a:bodyPr/>
        <a:lstStyle/>
        <a:p>
          <a:endParaRPr lang="en-US"/>
        </a:p>
      </dgm:t>
    </dgm:pt>
    <dgm:pt modelId="{33292E3C-2449-4C52-B2D1-E357887E90BE}">
      <dgm:prSet/>
      <dgm:spPr/>
      <dgm:t>
        <a:bodyPr/>
        <a:lstStyle/>
        <a:p>
          <a:r>
            <a:rPr lang="en-US"/>
            <a:t>Logic errors – code runs fine, but doesn’t do what you want it to</a:t>
          </a:r>
        </a:p>
      </dgm:t>
    </dgm:pt>
    <dgm:pt modelId="{04343A6D-D93D-4A90-ABC7-4921774939DC}" type="parTrans" cxnId="{146821AA-04CC-4096-8075-DEBC119116CE}">
      <dgm:prSet/>
      <dgm:spPr/>
      <dgm:t>
        <a:bodyPr/>
        <a:lstStyle/>
        <a:p>
          <a:endParaRPr lang="en-US"/>
        </a:p>
      </dgm:t>
    </dgm:pt>
    <dgm:pt modelId="{790EDA4A-39C9-4AFF-9A83-AC2915010EFB}" type="sibTrans" cxnId="{146821AA-04CC-4096-8075-DEBC119116CE}">
      <dgm:prSet/>
      <dgm:spPr/>
      <dgm:t>
        <a:bodyPr/>
        <a:lstStyle/>
        <a:p>
          <a:endParaRPr lang="en-US"/>
        </a:p>
      </dgm:t>
    </dgm:pt>
    <dgm:pt modelId="{C45AA471-99A7-1B4A-A42A-2BD55440EE38}" type="pres">
      <dgm:prSet presAssocID="{2D7CD23C-0DDA-4B57-BA03-0B4636CBB1F0}" presName="outerComposite" presStyleCnt="0">
        <dgm:presLayoutVars>
          <dgm:chMax val="5"/>
          <dgm:dir/>
          <dgm:resizeHandles val="exact"/>
        </dgm:presLayoutVars>
      </dgm:prSet>
      <dgm:spPr/>
    </dgm:pt>
    <dgm:pt modelId="{17D6F0D2-8110-4549-B1B4-899019F94445}" type="pres">
      <dgm:prSet presAssocID="{2D7CD23C-0DDA-4B57-BA03-0B4636CBB1F0}" presName="dummyMaxCanvas" presStyleCnt="0">
        <dgm:presLayoutVars/>
      </dgm:prSet>
      <dgm:spPr/>
    </dgm:pt>
    <dgm:pt modelId="{95FF37A0-4589-5246-86A9-76DB3598F301}" type="pres">
      <dgm:prSet presAssocID="{2D7CD23C-0DDA-4B57-BA03-0B4636CBB1F0}" presName="ThreeNodes_1" presStyleLbl="node1" presStyleIdx="0" presStyleCnt="3">
        <dgm:presLayoutVars>
          <dgm:bulletEnabled val="1"/>
        </dgm:presLayoutVars>
      </dgm:prSet>
      <dgm:spPr/>
    </dgm:pt>
    <dgm:pt modelId="{58E83CDD-934E-DB49-8FA9-11AE5D621C3B}" type="pres">
      <dgm:prSet presAssocID="{2D7CD23C-0DDA-4B57-BA03-0B4636CBB1F0}" presName="ThreeNodes_2" presStyleLbl="node1" presStyleIdx="1" presStyleCnt="3">
        <dgm:presLayoutVars>
          <dgm:bulletEnabled val="1"/>
        </dgm:presLayoutVars>
      </dgm:prSet>
      <dgm:spPr/>
    </dgm:pt>
    <dgm:pt modelId="{B681963A-B992-AB49-9597-24DC6CDA3C79}" type="pres">
      <dgm:prSet presAssocID="{2D7CD23C-0DDA-4B57-BA03-0B4636CBB1F0}" presName="ThreeNodes_3" presStyleLbl="node1" presStyleIdx="2" presStyleCnt="3">
        <dgm:presLayoutVars>
          <dgm:bulletEnabled val="1"/>
        </dgm:presLayoutVars>
      </dgm:prSet>
      <dgm:spPr/>
    </dgm:pt>
    <dgm:pt modelId="{413F4152-0529-9844-87B0-FDAC1711CCFE}" type="pres">
      <dgm:prSet presAssocID="{2D7CD23C-0DDA-4B57-BA03-0B4636CBB1F0}" presName="ThreeConn_1-2" presStyleLbl="fgAccFollowNode1" presStyleIdx="0" presStyleCnt="2">
        <dgm:presLayoutVars>
          <dgm:bulletEnabled val="1"/>
        </dgm:presLayoutVars>
      </dgm:prSet>
      <dgm:spPr/>
    </dgm:pt>
    <dgm:pt modelId="{AFDA429D-2702-6540-A1F8-690891AFEB79}" type="pres">
      <dgm:prSet presAssocID="{2D7CD23C-0DDA-4B57-BA03-0B4636CBB1F0}" presName="ThreeConn_2-3" presStyleLbl="fgAccFollowNode1" presStyleIdx="1" presStyleCnt="2">
        <dgm:presLayoutVars>
          <dgm:bulletEnabled val="1"/>
        </dgm:presLayoutVars>
      </dgm:prSet>
      <dgm:spPr/>
    </dgm:pt>
    <dgm:pt modelId="{13885919-7667-5343-B6BE-19012DA9B33B}" type="pres">
      <dgm:prSet presAssocID="{2D7CD23C-0DDA-4B57-BA03-0B4636CBB1F0}" presName="ThreeNodes_1_text" presStyleLbl="node1" presStyleIdx="2" presStyleCnt="3">
        <dgm:presLayoutVars>
          <dgm:bulletEnabled val="1"/>
        </dgm:presLayoutVars>
      </dgm:prSet>
      <dgm:spPr/>
    </dgm:pt>
    <dgm:pt modelId="{2D60D74B-FACB-8948-B830-24CE99454F71}" type="pres">
      <dgm:prSet presAssocID="{2D7CD23C-0DDA-4B57-BA03-0B4636CBB1F0}" presName="ThreeNodes_2_text" presStyleLbl="node1" presStyleIdx="2" presStyleCnt="3">
        <dgm:presLayoutVars>
          <dgm:bulletEnabled val="1"/>
        </dgm:presLayoutVars>
      </dgm:prSet>
      <dgm:spPr/>
    </dgm:pt>
    <dgm:pt modelId="{1A8D3F1B-EF75-8042-A339-265EB6F9A9EA}" type="pres">
      <dgm:prSet presAssocID="{2D7CD23C-0DDA-4B57-BA03-0B4636CBB1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FA2C14-7099-764C-B6EA-99762C9C739D}" type="presOf" srcId="{33292E3C-2449-4C52-B2D1-E357887E90BE}" destId="{1A8D3F1B-EF75-8042-A339-265EB6F9A9EA}" srcOrd="1" destOrd="0" presId="urn:microsoft.com/office/officeart/2005/8/layout/vProcess5"/>
    <dgm:cxn modelId="{4CE3354D-849B-3044-A64E-DF93946B96BB}" type="presOf" srcId="{82E9F921-500F-4343-86AE-2E3E8F9F57D5}" destId="{95FF37A0-4589-5246-86A9-76DB3598F301}" srcOrd="0" destOrd="0" presId="urn:microsoft.com/office/officeart/2005/8/layout/vProcess5"/>
    <dgm:cxn modelId="{3CA1AD56-3608-4EFC-A15D-7C3BACD67668}" srcId="{2D7CD23C-0DDA-4B57-BA03-0B4636CBB1F0}" destId="{82E9F921-500F-4343-86AE-2E3E8F9F57D5}" srcOrd="0" destOrd="0" parTransId="{F96A739E-0C5D-4AB8-83D3-7F7D562BF036}" sibTransId="{A4E67151-CA83-41B2-B2DF-8EAAFDD12ACF}"/>
    <dgm:cxn modelId="{12B9F663-FE4C-414C-A47B-15281C1B4D08}" type="presOf" srcId="{A4E67151-CA83-41B2-B2DF-8EAAFDD12ACF}" destId="{413F4152-0529-9844-87B0-FDAC1711CCFE}" srcOrd="0" destOrd="0" presId="urn:microsoft.com/office/officeart/2005/8/layout/vProcess5"/>
    <dgm:cxn modelId="{D09DA474-589C-DA44-A123-93066939FCB5}" type="presOf" srcId="{3EE83E4D-9F0F-4486-9EE1-DC14ED271619}" destId="{2D60D74B-FACB-8948-B830-24CE99454F71}" srcOrd="1" destOrd="0" presId="urn:microsoft.com/office/officeart/2005/8/layout/vProcess5"/>
    <dgm:cxn modelId="{1DFB017A-826A-F54E-88A1-27DF2145AF4A}" type="presOf" srcId="{FEB57935-D744-4076-82E4-35B4144F3AE7}" destId="{AFDA429D-2702-6540-A1F8-690891AFEB79}" srcOrd="0" destOrd="0" presId="urn:microsoft.com/office/officeart/2005/8/layout/vProcess5"/>
    <dgm:cxn modelId="{146821AA-04CC-4096-8075-DEBC119116CE}" srcId="{2D7CD23C-0DDA-4B57-BA03-0B4636CBB1F0}" destId="{33292E3C-2449-4C52-B2D1-E357887E90BE}" srcOrd="2" destOrd="0" parTransId="{04343A6D-D93D-4A90-ABC7-4921774939DC}" sibTransId="{790EDA4A-39C9-4AFF-9A83-AC2915010EFB}"/>
    <dgm:cxn modelId="{6EC72CBA-5993-814C-BCED-D88FA99834FD}" type="presOf" srcId="{2D7CD23C-0DDA-4B57-BA03-0B4636CBB1F0}" destId="{C45AA471-99A7-1B4A-A42A-2BD55440EE38}" srcOrd="0" destOrd="0" presId="urn:microsoft.com/office/officeart/2005/8/layout/vProcess5"/>
    <dgm:cxn modelId="{5E205FBE-B8A3-9247-AEA9-233436DB590A}" type="presOf" srcId="{33292E3C-2449-4C52-B2D1-E357887E90BE}" destId="{B681963A-B992-AB49-9597-24DC6CDA3C79}" srcOrd="0" destOrd="0" presId="urn:microsoft.com/office/officeart/2005/8/layout/vProcess5"/>
    <dgm:cxn modelId="{082833CB-AB1C-CE49-8B8C-5E3C1ED84C5A}" type="presOf" srcId="{82E9F921-500F-4343-86AE-2E3E8F9F57D5}" destId="{13885919-7667-5343-B6BE-19012DA9B33B}" srcOrd="1" destOrd="0" presId="urn:microsoft.com/office/officeart/2005/8/layout/vProcess5"/>
    <dgm:cxn modelId="{A1892FD4-34D6-4F3F-B13F-CFFE6810A991}" srcId="{2D7CD23C-0DDA-4B57-BA03-0B4636CBB1F0}" destId="{3EE83E4D-9F0F-4486-9EE1-DC14ED271619}" srcOrd="1" destOrd="0" parTransId="{B507F56B-0DB2-4065-81B8-3DDF35CECC72}" sibTransId="{FEB57935-D744-4076-82E4-35B4144F3AE7}"/>
    <dgm:cxn modelId="{F123F0DE-9555-7440-9A13-F8A68464D65B}" type="presOf" srcId="{3EE83E4D-9F0F-4486-9EE1-DC14ED271619}" destId="{58E83CDD-934E-DB49-8FA9-11AE5D621C3B}" srcOrd="0" destOrd="0" presId="urn:microsoft.com/office/officeart/2005/8/layout/vProcess5"/>
    <dgm:cxn modelId="{30130EBF-F79E-034D-B3B0-F0867307C146}" type="presParOf" srcId="{C45AA471-99A7-1B4A-A42A-2BD55440EE38}" destId="{17D6F0D2-8110-4549-B1B4-899019F94445}" srcOrd="0" destOrd="0" presId="urn:microsoft.com/office/officeart/2005/8/layout/vProcess5"/>
    <dgm:cxn modelId="{B6883F76-FD7A-DE43-9D16-33EA25690528}" type="presParOf" srcId="{C45AA471-99A7-1B4A-A42A-2BD55440EE38}" destId="{95FF37A0-4589-5246-86A9-76DB3598F301}" srcOrd="1" destOrd="0" presId="urn:microsoft.com/office/officeart/2005/8/layout/vProcess5"/>
    <dgm:cxn modelId="{3058A242-C2E8-4242-93FD-2C4EEE519D2D}" type="presParOf" srcId="{C45AA471-99A7-1B4A-A42A-2BD55440EE38}" destId="{58E83CDD-934E-DB49-8FA9-11AE5D621C3B}" srcOrd="2" destOrd="0" presId="urn:microsoft.com/office/officeart/2005/8/layout/vProcess5"/>
    <dgm:cxn modelId="{F76D126D-CA6F-0042-B2E1-EF8BE0CD50B9}" type="presParOf" srcId="{C45AA471-99A7-1B4A-A42A-2BD55440EE38}" destId="{B681963A-B992-AB49-9597-24DC6CDA3C79}" srcOrd="3" destOrd="0" presId="urn:microsoft.com/office/officeart/2005/8/layout/vProcess5"/>
    <dgm:cxn modelId="{5B2A71A8-12E7-2942-B288-5D0AC2D6F51C}" type="presParOf" srcId="{C45AA471-99A7-1B4A-A42A-2BD55440EE38}" destId="{413F4152-0529-9844-87B0-FDAC1711CCFE}" srcOrd="4" destOrd="0" presId="urn:microsoft.com/office/officeart/2005/8/layout/vProcess5"/>
    <dgm:cxn modelId="{B73B0F6F-10EB-6F4C-A04D-DDA86FAAFE11}" type="presParOf" srcId="{C45AA471-99A7-1B4A-A42A-2BD55440EE38}" destId="{AFDA429D-2702-6540-A1F8-690891AFEB79}" srcOrd="5" destOrd="0" presId="urn:microsoft.com/office/officeart/2005/8/layout/vProcess5"/>
    <dgm:cxn modelId="{E24A21A7-2677-2B44-B307-66F12FF3686D}" type="presParOf" srcId="{C45AA471-99A7-1B4A-A42A-2BD55440EE38}" destId="{13885919-7667-5343-B6BE-19012DA9B33B}" srcOrd="6" destOrd="0" presId="urn:microsoft.com/office/officeart/2005/8/layout/vProcess5"/>
    <dgm:cxn modelId="{F9CD62BE-0C33-9449-8556-8264BADDFBD8}" type="presParOf" srcId="{C45AA471-99A7-1B4A-A42A-2BD55440EE38}" destId="{2D60D74B-FACB-8948-B830-24CE99454F71}" srcOrd="7" destOrd="0" presId="urn:microsoft.com/office/officeart/2005/8/layout/vProcess5"/>
    <dgm:cxn modelId="{121ECD33-F9FC-7E47-A2D0-7529564D38B2}" type="presParOf" srcId="{C45AA471-99A7-1B4A-A42A-2BD55440EE38}" destId="{1A8D3F1B-EF75-8042-A339-265EB6F9A9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41F239-130E-4B16-A7DA-1567302D35A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5D61E6-46F0-4405-9B2A-2DFC46C214D6}">
      <dgm:prSet/>
      <dgm:spPr/>
      <dgm:t>
        <a:bodyPr/>
        <a:lstStyle/>
        <a:p>
          <a:r>
            <a:rPr lang="en-US"/>
            <a:t>Trace</a:t>
          </a:r>
        </a:p>
      </dgm:t>
    </dgm:pt>
    <dgm:pt modelId="{6EC78E7A-BCD5-4CDA-986F-4521E8075240}" type="parTrans" cxnId="{05E1DBE2-BB06-4C2E-883C-B2D718A34478}">
      <dgm:prSet/>
      <dgm:spPr/>
      <dgm:t>
        <a:bodyPr/>
        <a:lstStyle/>
        <a:p>
          <a:endParaRPr lang="en-US"/>
        </a:p>
      </dgm:t>
    </dgm:pt>
    <dgm:pt modelId="{69CE2022-6506-44AC-9ED5-1027122172E1}" type="sibTrans" cxnId="{05E1DBE2-BB06-4C2E-883C-B2D718A34478}">
      <dgm:prSet/>
      <dgm:spPr/>
      <dgm:t>
        <a:bodyPr/>
        <a:lstStyle/>
        <a:p>
          <a:endParaRPr lang="en-US"/>
        </a:p>
      </dgm:t>
    </dgm:pt>
    <dgm:pt modelId="{BF40DA4C-4215-43AD-8E28-CC1C960E11D0}">
      <dgm:prSet/>
      <dgm:spPr/>
      <dgm:t>
        <a:bodyPr/>
        <a:lstStyle/>
        <a:p>
          <a:r>
            <a:rPr lang="en-US"/>
            <a:t>Trace the error message to the line of code where it originated</a:t>
          </a:r>
        </a:p>
      </dgm:t>
    </dgm:pt>
    <dgm:pt modelId="{87044B88-3218-4271-8579-9EA79B3AB83C}" type="parTrans" cxnId="{ABAFA1CB-C0F3-42AD-9C72-E87CA2F5E19A}">
      <dgm:prSet/>
      <dgm:spPr/>
      <dgm:t>
        <a:bodyPr/>
        <a:lstStyle/>
        <a:p>
          <a:endParaRPr lang="en-US"/>
        </a:p>
      </dgm:t>
    </dgm:pt>
    <dgm:pt modelId="{D133ED7F-5FC6-477A-9DD9-55890C910195}" type="sibTrans" cxnId="{ABAFA1CB-C0F3-42AD-9C72-E87CA2F5E19A}">
      <dgm:prSet/>
      <dgm:spPr/>
      <dgm:t>
        <a:bodyPr/>
        <a:lstStyle/>
        <a:p>
          <a:endParaRPr lang="en-US"/>
        </a:p>
      </dgm:t>
    </dgm:pt>
    <dgm:pt modelId="{4F662972-A51F-4DAE-ACD2-88F7C36E2E30}">
      <dgm:prSet/>
      <dgm:spPr/>
      <dgm:t>
        <a:bodyPr/>
        <a:lstStyle/>
        <a:p>
          <a:r>
            <a:rPr lang="en-US"/>
            <a:t>Look</a:t>
          </a:r>
        </a:p>
      </dgm:t>
    </dgm:pt>
    <dgm:pt modelId="{AE0B2F03-31F1-4B90-927A-217325AB62CC}" type="parTrans" cxnId="{DE2EAEF8-025F-4728-99FA-C4014EEF300D}">
      <dgm:prSet/>
      <dgm:spPr/>
      <dgm:t>
        <a:bodyPr/>
        <a:lstStyle/>
        <a:p>
          <a:endParaRPr lang="en-US"/>
        </a:p>
      </dgm:t>
    </dgm:pt>
    <dgm:pt modelId="{0952EAC6-C50C-4C53-907A-344BF71E80EB}" type="sibTrans" cxnId="{DE2EAEF8-025F-4728-99FA-C4014EEF300D}">
      <dgm:prSet/>
      <dgm:spPr/>
      <dgm:t>
        <a:bodyPr/>
        <a:lstStyle/>
        <a:p>
          <a:endParaRPr lang="en-US"/>
        </a:p>
      </dgm:t>
    </dgm:pt>
    <dgm:pt modelId="{ABCB69C2-00C4-4096-843D-990646FEDC98}">
      <dgm:prSet/>
      <dgm:spPr/>
      <dgm:t>
        <a:bodyPr/>
        <a:lstStyle/>
        <a:p>
          <a:r>
            <a:rPr lang="en-US"/>
            <a:t>Look for spelling errors</a:t>
          </a:r>
        </a:p>
      </dgm:t>
    </dgm:pt>
    <dgm:pt modelId="{399D90A4-E315-4EBA-8BB7-D85A3CB02E91}" type="parTrans" cxnId="{AB629151-C623-4FD4-8C38-F67E3A2CF538}">
      <dgm:prSet/>
      <dgm:spPr/>
      <dgm:t>
        <a:bodyPr/>
        <a:lstStyle/>
        <a:p>
          <a:endParaRPr lang="en-US"/>
        </a:p>
      </dgm:t>
    </dgm:pt>
    <dgm:pt modelId="{BBA81785-3AD8-4A9C-AE12-17C3462F5A92}" type="sibTrans" cxnId="{AB629151-C623-4FD4-8C38-F67E3A2CF538}">
      <dgm:prSet/>
      <dgm:spPr/>
      <dgm:t>
        <a:bodyPr/>
        <a:lstStyle/>
        <a:p>
          <a:endParaRPr lang="en-US"/>
        </a:p>
      </dgm:t>
    </dgm:pt>
    <dgm:pt modelId="{1282186D-849F-4DCD-BC35-FB2406227226}">
      <dgm:prSet/>
      <dgm:spPr/>
      <dgm:t>
        <a:bodyPr/>
        <a:lstStyle/>
        <a:p>
          <a:r>
            <a:rPr lang="en-US"/>
            <a:t>Run through</a:t>
          </a:r>
        </a:p>
      </dgm:t>
    </dgm:pt>
    <dgm:pt modelId="{834674EA-2A4B-4D9B-9D09-909134F02A03}" type="parTrans" cxnId="{3B1A28CB-5E4C-40F7-8189-D2F10ABDBFFB}">
      <dgm:prSet/>
      <dgm:spPr/>
      <dgm:t>
        <a:bodyPr/>
        <a:lstStyle/>
        <a:p>
          <a:endParaRPr lang="en-US"/>
        </a:p>
      </dgm:t>
    </dgm:pt>
    <dgm:pt modelId="{C4C0F24C-7520-43CC-BA74-604E7632C2CC}" type="sibTrans" cxnId="{3B1A28CB-5E4C-40F7-8189-D2F10ABDBFFB}">
      <dgm:prSet/>
      <dgm:spPr/>
      <dgm:t>
        <a:bodyPr/>
        <a:lstStyle/>
        <a:p>
          <a:endParaRPr lang="en-US"/>
        </a:p>
      </dgm:t>
    </dgm:pt>
    <dgm:pt modelId="{632160B8-C577-4707-9E94-92C0C623FD7D}">
      <dgm:prSet/>
      <dgm:spPr/>
      <dgm:t>
        <a:bodyPr/>
        <a:lstStyle/>
        <a:p>
          <a:r>
            <a:rPr lang="en-US"/>
            <a:t>Run through the code, simulating what happens, and how it differs from what is actually happening (logic error).</a:t>
          </a:r>
        </a:p>
      </dgm:t>
    </dgm:pt>
    <dgm:pt modelId="{272C4400-16AD-4F07-9E83-287120FF2808}" type="parTrans" cxnId="{CD77E827-BDA8-45EA-9D0A-49544D1E6A94}">
      <dgm:prSet/>
      <dgm:spPr/>
      <dgm:t>
        <a:bodyPr/>
        <a:lstStyle/>
        <a:p>
          <a:endParaRPr lang="en-US"/>
        </a:p>
      </dgm:t>
    </dgm:pt>
    <dgm:pt modelId="{8A2B5BA7-11BE-418B-A9C7-D01FB59B56C3}" type="sibTrans" cxnId="{CD77E827-BDA8-45EA-9D0A-49544D1E6A94}">
      <dgm:prSet/>
      <dgm:spPr/>
      <dgm:t>
        <a:bodyPr/>
        <a:lstStyle/>
        <a:p>
          <a:endParaRPr lang="en-US"/>
        </a:p>
      </dgm:t>
    </dgm:pt>
    <dgm:pt modelId="{B26BE03C-014B-6A47-86B6-5992CDFF3E3A}" type="pres">
      <dgm:prSet presAssocID="{7941F239-130E-4B16-A7DA-1567302D35AC}" presName="Name0" presStyleCnt="0">
        <dgm:presLayoutVars>
          <dgm:dir/>
          <dgm:animLvl val="lvl"/>
          <dgm:resizeHandles val="exact"/>
        </dgm:presLayoutVars>
      </dgm:prSet>
      <dgm:spPr/>
    </dgm:pt>
    <dgm:pt modelId="{32A60711-9C4D-0940-9A8D-C5FC7672CE3F}" type="pres">
      <dgm:prSet presAssocID="{235D61E6-46F0-4405-9B2A-2DFC46C214D6}" presName="linNode" presStyleCnt="0"/>
      <dgm:spPr/>
    </dgm:pt>
    <dgm:pt modelId="{200E1DDD-93EB-5946-9251-4EEA8C6E4644}" type="pres">
      <dgm:prSet presAssocID="{235D61E6-46F0-4405-9B2A-2DFC46C214D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47AC67A-5603-8844-B955-4D89AD908944}" type="pres">
      <dgm:prSet presAssocID="{235D61E6-46F0-4405-9B2A-2DFC46C214D6}" presName="descendantText" presStyleLbl="alignAccFollowNode1" presStyleIdx="0" presStyleCnt="3">
        <dgm:presLayoutVars>
          <dgm:bulletEnabled/>
        </dgm:presLayoutVars>
      </dgm:prSet>
      <dgm:spPr/>
    </dgm:pt>
    <dgm:pt modelId="{EFA63082-8955-AC44-938B-1ED713C0F24F}" type="pres">
      <dgm:prSet presAssocID="{69CE2022-6506-44AC-9ED5-1027122172E1}" presName="sp" presStyleCnt="0"/>
      <dgm:spPr/>
    </dgm:pt>
    <dgm:pt modelId="{BB00AC55-89C9-1544-893E-0BF7F4C6C82C}" type="pres">
      <dgm:prSet presAssocID="{4F662972-A51F-4DAE-ACD2-88F7C36E2E30}" presName="linNode" presStyleCnt="0"/>
      <dgm:spPr/>
    </dgm:pt>
    <dgm:pt modelId="{5BA4173A-65C3-D14A-9B0C-2BB34BEF1880}" type="pres">
      <dgm:prSet presAssocID="{4F662972-A51F-4DAE-ACD2-88F7C36E2E3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1EE5B87-97A3-5443-A4FC-661B9D3466AC}" type="pres">
      <dgm:prSet presAssocID="{4F662972-A51F-4DAE-ACD2-88F7C36E2E30}" presName="descendantText" presStyleLbl="alignAccFollowNode1" presStyleIdx="1" presStyleCnt="3">
        <dgm:presLayoutVars>
          <dgm:bulletEnabled/>
        </dgm:presLayoutVars>
      </dgm:prSet>
      <dgm:spPr/>
    </dgm:pt>
    <dgm:pt modelId="{1F7A3289-4E14-9544-BDD3-B6036A596F4A}" type="pres">
      <dgm:prSet presAssocID="{0952EAC6-C50C-4C53-907A-344BF71E80EB}" presName="sp" presStyleCnt="0"/>
      <dgm:spPr/>
    </dgm:pt>
    <dgm:pt modelId="{6FD5C9D0-BE1E-8646-91E5-00059BE46E9A}" type="pres">
      <dgm:prSet presAssocID="{1282186D-849F-4DCD-BC35-FB2406227226}" presName="linNode" presStyleCnt="0"/>
      <dgm:spPr/>
    </dgm:pt>
    <dgm:pt modelId="{41C21722-FE4F-6340-8F92-0D02029455CF}" type="pres">
      <dgm:prSet presAssocID="{1282186D-849F-4DCD-BC35-FB240622722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0C2D6D2-E92C-CF4C-BB26-736AFD8AFCCD}" type="pres">
      <dgm:prSet presAssocID="{1282186D-849F-4DCD-BC35-FB240622722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D0BF51B-CA94-814C-B93B-A6FF633671C8}" type="presOf" srcId="{235D61E6-46F0-4405-9B2A-2DFC46C214D6}" destId="{200E1DDD-93EB-5946-9251-4EEA8C6E4644}" srcOrd="0" destOrd="0" presId="urn:microsoft.com/office/officeart/2016/7/layout/VerticalSolidActionList"/>
    <dgm:cxn modelId="{CD77E827-BDA8-45EA-9D0A-49544D1E6A94}" srcId="{1282186D-849F-4DCD-BC35-FB2406227226}" destId="{632160B8-C577-4707-9E94-92C0C623FD7D}" srcOrd="0" destOrd="0" parTransId="{272C4400-16AD-4F07-9E83-287120FF2808}" sibTransId="{8A2B5BA7-11BE-418B-A9C7-D01FB59B56C3}"/>
    <dgm:cxn modelId="{006D5E2D-D512-A548-8B23-973F110CF95E}" type="presOf" srcId="{7941F239-130E-4B16-A7DA-1567302D35AC}" destId="{B26BE03C-014B-6A47-86B6-5992CDFF3E3A}" srcOrd="0" destOrd="0" presId="urn:microsoft.com/office/officeart/2016/7/layout/VerticalSolidActionList"/>
    <dgm:cxn modelId="{37CB5430-2BAE-354E-A3AA-DEA430404287}" type="presOf" srcId="{ABCB69C2-00C4-4096-843D-990646FEDC98}" destId="{41EE5B87-97A3-5443-A4FC-661B9D3466AC}" srcOrd="0" destOrd="0" presId="urn:microsoft.com/office/officeart/2016/7/layout/VerticalSolidActionList"/>
    <dgm:cxn modelId="{F847504A-B110-264E-97D3-086361122184}" type="presOf" srcId="{632160B8-C577-4707-9E94-92C0C623FD7D}" destId="{70C2D6D2-E92C-CF4C-BB26-736AFD8AFCCD}" srcOrd="0" destOrd="0" presId="urn:microsoft.com/office/officeart/2016/7/layout/VerticalSolidActionList"/>
    <dgm:cxn modelId="{AB629151-C623-4FD4-8C38-F67E3A2CF538}" srcId="{4F662972-A51F-4DAE-ACD2-88F7C36E2E30}" destId="{ABCB69C2-00C4-4096-843D-990646FEDC98}" srcOrd="0" destOrd="0" parTransId="{399D90A4-E315-4EBA-8BB7-D85A3CB02E91}" sibTransId="{BBA81785-3AD8-4A9C-AE12-17C3462F5A92}"/>
    <dgm:cxn modelId="{094AD060-B063-9D47-8A1B-7CE8173DA3CB}" type="presOf" srcId="{4F662972-A51F-4DAE-ACD2-88F7C36E2E30}" destId="{5BA4173A-65C3-D14A-9B0C-2BB34BEF1880}" srcOrd="0" destOrd="0" presId="urn:microsoft.com/office/officeart/2016/7/layout/VerticalSolidActionList"/>
    <dgm:cxn modelId="{2DD41267-9B9C-6A46-B5C0-279632B0C3CF}" type="presOf" srcId="{1282186D-849F-4DCD-BC35-FB2406227226}" destId="{41C21722-FE4F-6340-8F92-0D02029455CF}" srcOrd="0" destOrd="0" presId="urn:microsoft.com/office/officeart/2016/7/layout/VerticalSolidActionList"/>
    <dgm:cxn modelId="{97C035B9-C1E9-EB4D-878B-159C6D97A671}" type="presOf" srcId="{BF40DA4C-4215-43AD-8E28-CC1C960E11D0}" destId="{547AC67A-5603-8844-B955-4D89AD908944}" srcOrd="0" destOrd="0" presId="urn:microsoft.com/office/officeart/2016/7/layout/VerticalSolidActionList"/>
    <dgm:cxn modelId="{3B1A28CB-5E4C-40F7-8189-D2F10ABDBFFB}" srcId="{7941F239-130E-4B16-A7DA-1567302D35AC}" destId="{1282186D-849F-4DCD-BC35-FB2406227226}" srcOrd="2" destOrd="0" parTransId="{834674EA-2A4B-4D9B-9D09-909134F02A03}" sibTransId="{C4C0F24C-7520-43CC-BA74-604E7632C2CC}"/>
    <dgm:cxn modelId="{ABAFA1CB-C0F3-42AD-9C72-E87CA2F5E19A}" srcId="{235D61E6-46F0-4405-9B2A-2DFC46C214D6}" destId="{BF40DA4C-4215-43AD-8E28-CC1C960E11D0}" srcOrd="0" destOrd="0" parTransId="{87044B88-3218-4271-8579-9EA79B3AB83C}" sibTransId="{D133ED7F-5FC6-477A-9DD9-55890C910195}"/>
    <dgm:cxn modelId="{05E1DBE2-BB06-4C2E-883C-B2D718A34478}" srcId="{7941F239-130E-4B16-A7DA-1567302D35AC}" destId="{235D61E6-46F0-4405-9B2A-2DFC46C214D6}" srcOrd="0" destOrd="0" parTransId="{6EC78E7A-BCD5-4CDA-986F-4521E8075240}" sibTransId="{69CE2022-6506-44AC-9ED5-1027122172E1}"/>
    <dgm:cxn modelId="{DE2EAEF8-025F-4728-99FA-C4014EEF300D}" srcId="{7941F239-130E-4B16-A7DA-1567302D35AC}" destId="{4F662972-A51F-4DAE-ACD2-88F7C36E2E30}" srcOrd="1" destOrd="0" parTransId="{AE0B2F03-31F1-4B90-927A-217325AB62CC}" sibTransId="{0952EAC6-C50C-4C53-907A-344BF71E80EB}"/>
    <dgm:cxn modelId="{F2696309-7773-9D41-BF20-0F7F687BAEC0}" type="presParOf" srcId="{B26BE03C-014B-6A47-86B6-5992CDFF3E3A}" destId="{32A60711-9C4D-0940-9A8D-C5FC7672CE3F}" srcOrd="0" destOrd="0" presId="urn:microsoft.com/office/officeart/2016/7/layout/VerticalSolidActionList"/>
    <dgm:cxn modelId="{7911EB3A-F961-9647-B67D-CC116B50766F}" type="presParOf" srcId="{32A60711-9C4D-0940-9A8D-C5FC7672CE3F}" destId="{200E1DDD-93EB-5946-9251-4EEA8C6E4644}" srcOrd="0" destOrd="0" presId="urn:microsoft.com/office/officeart/2016/7/layout/VerticalSolidActionList"/>
    <dgm:cxn modelId="{E325E998-52C0-7541-BFF7-9CA24E5330F6}" type="presParOf" srcId="{32A60711-9C4D-0940-9A8D-C5FC7672CE3F}" destId="{547AC67A-5603-8844-B955-4D89AD908944}" srcOrd="1" destOrd="0" presId="urn:microsoft.com/office/officeart/2016/7/layout/VerticalSolidActionList"/>
    <dgm:cxn modelId="{F51043F4-D003-1F48-8A45-AD5073525508}" type="presParOf" srcId="{B26BE03C-014B-6A47-86B6-5992CDFF3E3A}" destId="{EFA63082-8955-AC44-938B-1ED713C0F24F}" srcOrd="1" destOrd="0" presId="urn:microsoft.com/office/officeart/2016/7/layout/VerticalSolidActionList"/>
    <dgm:cxn modelId="{5DA5AD45-7DB1-9844-81A6-19ACFA63BE2E}" type="presParOf" srcId="{B26BE03C-014B-6A47-86B6-5992CDFF3E3A}" destId="{BB00AC55-89C9-1544-893E-0BF7F4C6C82C}" srcOrd="2" destOrd="0" presId="urn:microsoft.com/office/officeart/2016/7/layout/VerticalSolidActionList"/>
    <dgm:cxn modelId="{509D5C85-2078-D442-B8AD-C234B7EA613C}" type="presParOf" srcId="{BB00AC55-89C9-1544-893E-0BF7F4C6C82C}" destId="{5BA4173A-65C3-D14A-9B0C-2BB34BEF1880}" srcOrd="0" destOrd="0" presId="urn:microsoft.com/office/officeart/2016/7/layout/VerticalSolidActionList"/>
    <dgm:cxn modelId="{C2BFD18A-657A-5C48-882E-2E0F41090A03}" type="presParOf" srcId="{BB00AC55-89C9-1544-893E-0BF7F4C6C82C}" destId="{41EE5B87-97A3-5443-A4FC-661B9D3466AC}" srcOrd="1" destOrd="0" presId="urn:microsoft.com/office/officeart/2016/7/layout/VerticalSolidActionList"/>
    <dgm:cxn modelId="{8A3BBE52-CFB7-414E-933E-E3FE1D6322A7}" type="presParOf" srcId="{B26BE03C-014B-6A47-86B6-5992CDFF3E3A}" destId="{1F7A3289-4E14-9544-BDD3-B6036A596F4A}" srcOrd="3" destOrd="0" presId="urn:microsoft.com/office/officeart/2016/7/layout/VerticalSolidActionList"/>
    <dgm:cxn modelId="{7465032D-2481-0D46-B7F6-CB97B3529B32}" type="presParOf" srcId="{B26BE03C-014B-6A47-86B6-5992CDFF3E3A}" destId="{6FD5C9D0-BE1E-8646-91E5-00059BE46E9A}" srcOrd="4" destOrd="0" presId="urn:microsoft.com/office/officeart/2016/7/layout/VerticalSolidActionList"/>
    <dgm:cxn modelId="{258C49F1-2C0C-524A-95D9-2A9689536ABA}" type="presParOf" srcId="{6FD5C9D0-BE1E-8646-91E5-00059BE46E9A}" destId="{41C21722-FE4F-6340-8F92-0D02029455CF}" srcOrd="0" destOrd="0" presId="urn:microsoft.com/office/officeart/2016/7/layout/VerticalSolidActionList"/>
    <dgm:cxn modelId="{56688475-3AE4-274E-B0CF-ED852E8C85B7}" type="presParOf" srcId="{6FD5C9D0-BE1E-8646-91E5-00059BE46E9A}" destId="{70C2D6D2-E92C-CF4C-BB26-736AFD8AFCC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E25A9-DDE4-8D49-A79A-FB48ACCE4001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Sophomore</a:t>
          </a:r>
        </a:p>
      </dsp:txBody>
      <dsp:txXfrm>
        <a:off x="1306750" y="353"/>
        <a:ext cx="2390030" cy="1434018"/>
      </dsp:txXfrm>
    </dsp:sp>
    <dsp:sp modelId="{003D580F-948C-DC45-B88B-47975A8D4F31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 years of experience teaching/</a:t>
          </a:r>
          <a:r>
            <a:rPr lang="en-US" sz="2300" kern="1200" dirty="0" err="1"/>
            <a:t>TAing</a:t>
          </a:r>
          <a:r>
            <a:rPr lang="en-US" sz="2300" kern="1200" dirty="0"/>
            <a:t> for coding classes.</a:t>
          </a:r>
        </a:p>
      </dsp:txBody>
      <dsp:txXfrm>
        <a:off x="3935784" y="353"/>
        <a:ext cx="2390030" cy="1434018"/>
      </dsp:txXfrm>
    </dsp:sp>
    <dsp:sp modelId="{461FA704-FE81-D447-A5C4-0DF5CE2B184F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AIME qualifier</a:t>
          </a:r>
        </a:p>
      </dsp:txBody>
      <dsp:txXfrm>
        <a:off x="6564818" y="353"/>
        <a:ext cx="2390030" cy="1434018"/>
      </dsp:txXfrm>
    </dsp:sp>
    <dsp:sp modelId="{5BCBB486-C200-5443-B45D-416D765A8AF8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Robotics</a:t>
          </a:r>
        </a:p>
      </dsp:txBody>
      <dsp:txXfrm>
        <a:off x="1306750" y="1673375"/>
        <a:ext cx="2390030" cy="1434018"/>
      </dsp:txXfrm>
    </dsp:sp>
    <dsp:sp modelId="{5E5ED61A-BB70-3F4A-B484-C30849A4A42C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Mock trial</a:t>
          </a:r>
        </a:p>
      </dsp:txBody>
      <dsp:txXfrm>
        <a:off x="3935784" y="1673375"/>
        <a:ext cx="2390030" cy="1434018"/>
      </dsp:txXfrm>
    </dsp:sp>
    <dsp:sp modelId="{D5D1DF85-01C1-F448-A90D-C24FAFED68FE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Running and soccer</a:t>
          </a:r>
        </a:p>
      </dsp:txBody>
      <dsp:txXfrm>
        <a:off x="6564818" y="1673375"/>
        <a:ext cx="2390030" cy="1434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C67F0-249F-49AE-906D-951F6D5A31B3}">
      <dsp:nvSpPr>
        <dsp:cNvPr id="0" name=""/>
        <dsp:cNvSpPr/>
      </dsp:nvSpPr>
      <dsp:spPr>
        <a:xfrm>
          <a:off x="5632" y="339127"/>
          <a:ext cx="1242051" cy="1242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60870-1453-479B-B520-B1EEFEC7BB2F}">
      <dsp:nvSpPr>
        <dsp:cNvPr id="0" name=""/>
        <dsp:cNvSpPr/>
      </dsp:nvSpPr>
      <dsp:spPr>
        <a:xfrm>
          <a:off x="5632" y="1685399"/>
          <a:ext cx="3548718" cy="532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Install the Java JDK and an editor</a:t>
          </a:r>
        </a:p>
      </dsp:txBody>
      <dsp:txXfrm>
        <a:off x="5632" y="1685399"/>
        <a:ext cx="3548718" cy="532307"/>
      </dsp:txXfrm>
    </dsp:sp>
    <dsp:sp modelId="{D187F7E6-DE3F-4EBF-A860-A19FB271976B}">
      <dsp:nvSpPr>
        <dsp:cNvPr id="0" name=""/>
        <dsp:cNvSpPr/>
      </dsp:nvSpPr>
      <dsp:spPr>
        <a:xfrm>
          <a:off x="5632" y="2266182"/>
          <a:ext cx="3548718" cy="49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Recommendations: </a:t>
          </a:r>
          <a:r>
            <a:rPr lang="en-US" sz="1400" kern="1200" dirty="0" err="1"/>
            <a:t>jGRASP</a:t>
          </a:r>
          <a:r>
            <a:rPr lang="en-US" sz="1400" kern="1200" dirty="0"/>
            <a:t>,  Visual Studio Code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this class:  </a:t>
          </a:r>
          <a:r>
            <a:rPr lang="en-US" sz="1400" kern="1200" dirty="0" err="1"/>
            <a:t>VSCode</a:t>
          </a:r>
          <a:endParaRPr lang="en-US" sz="1400" kern="1200" dirty="0"/>
        </a:p>
      </dsp:txBody>
      <dsp:txXfrm>
        <a:off x="5632" y="2266182"/>
        <a:ext cx="3548718" cy="496673"/>
      </dsp:txXfrm>
    </dsp:sp>
    <dsp:sp modelId="{34367DF5-F49B-4360-9A77-6256A480C63C}">
      <dsp:nvSpPr>
        <dsp:cNvPr id="0" name=""/>
        <dsp:cNvSpPr/>
      </dsp:nvSpPr>
      <dsp:spPr>
        <a:xfrm>
          <a:off x="4175376" y="339127"/>
          <a:ext cx="1242051" cy="12420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61B3D-B0A5-4CCD-84C2-3911DF33E3A4}">
      <dsp:nvSpPr>
        <dsp:cNvPr id="0" name=""/>
        <dsp:cNvSpPr/>
      </dsp:nvSpPr>
      <dsp:spPr>
        <a:xfrm>
          <a:off x="4175376" y="1685399"/>
          <a:ext cx="3548718" cy="532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Make a folder on your computer for this class</a:t>
          </a:r>
        </a:p>
      </dsp:txBody>
      <dsp:txXfrm>
        <a:off x="4175376" y="1685399"/>
        <a:ext cx="3548718" cy="532307"/>
      </dsp:txXfrm>
    </dsp:sp>
    <dsp:sp modelId="{BD55C48F-DC96-4B3A-8FAC-254B1106BD4A}">
      <dsp:nvSpPr>
        <dsp:cNvPr id="0" name=""/>
        <dsp:cNvSpPr/>
      </dsp:nvSpPr>
      <dsp:spPr>
        <a:xfrm>
          <a:off x="4175376" y="2266182"/>
          <a:ext cx="3548718" cy="49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F37A0-4589-5246-86A9-76DB3598F301}">
      <dsp:nvSpPr>
        <dsp:cNvPr id="0" name=""/>
        <dsp:cNvSpPr/>
      </dsp:nvSpPr>
      <dsp:spPr>
        <a:xfrm>
          <a:off x="0" y="0"/>
          <a:ext cx="8722360" cy="932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Syntax errors – wrong spelling, forgotten punctuation</a:t>
          </a:r>
        </a:p>
      </dsp:txBody>
      <dsp:txXfrm>
        <a:off x="27307" y="27307"/>
        <a:ext cx="7716308" cy="877710"/>
      </dsp:txXfrm>
    </dsp:sp>
    <dsp:sp modelId="{58E83CDD-934E-DB49-8FA9-11AE5D621C3B}">
      <dsp:nvSpPr>
        <dsp:cNvPr id="0" name=""/>
        <dsp:cNvSpPr/>
      </dsp:nvSpPr>
      <dsp:spPr>
        <a:xfrm>
          <a:off x="769619" y="1087711"/>
          <a:ext cx="8722360" cy="9323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Runtime errors – things that happen while program is running</a:t>
          </a:r>
        </a:p>
      </dsp:txBody>
      <dsp:txXfrm>
        <a:off x="796926" y="1115018"/>
        <a:ext cx="7292115" cy="877710"/>
      </dsp:txXfrm>
    </dsp:sp>
    <dsp:sp modelId="{B681963A-B992-AB49-9597-24DC6CDA3C79}">
      <dsp:nvSpPr>
        <dsp:cNvPr id="0" name=""/>
        <dsp:cNvSpPr/>
      </dsp:nvSpPr>
      <dsp:spPr>
        <a:xfrm>
          <a:off x="1539239" y="2175423"/>
          <a:ext cx="8722360" cy="9323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errors – code runs fine, but doesn’t do what you want it to</a:t>
          </a:r>
        </a:p>
      </dsp:txBody>
      <dsp:txXfrm>
        <a:off x="1566546" y="2202730"/>
        <a:ext cx="7292115" cy="877710"/>
      </dsp:txXfrm>
    </dsp:sp>
    <dsp:sp modelId="{413F4152-0529-9844-87B0-FDAC1711CCFE}">
      <dsp:nvSpPr>
        <dsp:cNvPr id="0" name=""/>
        <dsp:cNvSpPr/>
      </dsp:nvSpPr>
      <dsp:spPr>
        <a:xfrm>
          <a:off x="8116349" y="707012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52701" y="707012"/>
        <a:ext cx="333306" cy="456023"/>
      </dsp:txXfrm>
    </dsp:sp>
    <dsp:sp modelId="{AFDA429D-2702-6540-A1F8-690891AFEB79}">
      <dsp:nvSpPr>
        <dsp:cNvPr id="0" name=""/>
        <dsp:cNvSpPr/>
      </dsp:nvSpPr>
      <dsp:spPr>
        <a:xfrm>
          <a:off x="8885969" y="1788508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22321" y="1788508"/>
        <a:ext cx="333306" cy="456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AC67A-5603-8844-B955-4D89AD908944}">
      <dsp:nvSpPr>
        <dsp:cNvPr id="0" name=""/>
        <dsp:cNvSpPr/>
      </dsp:nvSpPr>
      <dsp:spPr>
        <a:xfrm>
          <a:off x="2052319" y="971"/>
          <a:ext cx="8209280" cy="995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83" tIns="252844" rIns="159283" bIns="2528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Trace the error message to the line of code where it originated</a:t>
          </a:r>
        </a:p>
      </dsp:txBody>
      <dsp:txXfrm>
        <a:off x="2052319" y="971"/>
        <a:ext cx="8209280" cy="995450"/>
      </dsp:txXfrm>
    </dsp:sp>
    <dsp:sp modelId="{200E1DDD-93EB-5946-9251-4EEA8C6E4644}">
      <dsp:nvSpPr>
        <dsp:cNvPr id="0" name=""/>
        <dsp:cNvSpPr/>
      </dsp:nvSpPr>
      <dsp:spPr>
        <a:xfrm>
          <a:off x="0" y="971"/>
          <a:ext cx="2052320" cy="995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602" tIns="98328" rIns="108602" bIns="9832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Trace</a:t>
          </a:r>
        </a:p>
      </dsp:txBody>
      <dsp:txXfrm>
        <a:off x="0" y="971"/>
        <a:ext cx="2052320" cy="995450"/>
      </dsp:txXfrm>
    </dsp:sp>
    <dsp:sp modelId="{41EE5B87-97A3-5443-A4FC-661B9D3466AC}">
      <dsp:nvSpPr>
        <dsp:cNvPr id="0" name=""/>
        <dsp:cNvSpPr/>
      </dsp:nvSpPr>
      <dsp:spPr>
        <a:xfrm>
          <a:off x="2052320" y="1056148"/>
          <a:ext cx="8209280" cy="995450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83" tIns="252844" rIns="159283" bIns="2528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Look for spelling errors</a:t>
          </a:r>
        </a:p>
      </dsp:txBody>
      <dsp:txXfrm>
        <a:off x="2052320" y="1056148"/>
        <a:ext cx="8209280" cy="995450"/>
      </dsp:txXfrm>
    </dsp:sp>
    <dsp:sp modelId="{5BA4173A-65C3-D14A-9B0C-2BB34BEF1880}">
      <dsp:nvSpPr>
        <dsp:cNvPr id="0" name=""/>
        <dsp:cNvSpPr/>
      </dsp:nvSpPr>
      <dsp:spPr>
        <a:xfrm>
          <a:off x="0" y="1056148"/>
          <a:ext cx="2052320" cy="995450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602" tIns="98328" rIns="108602" bIns="9832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Look</a:t>
          </a:r>
        </a:p>
      </dsp:txBody>
      <dsp:txXfrm>
        <a:off x="0" y="1056148"/>
        <a:ext cx="2052320" cy="995450"/>
      </dsp:txXfrm>
    </dsp:sp>
    <dsp:sp modelId="{70C2D6D2-E92C-CF4C-BB26-736AFD8AFCCD}">
      <dsp:nvSpPr>
        <dsp:cNvPr id="0" name=""/>
        <dsp:cNvSpPr/>
      </dsp:nvSpPr>
      <dsp:spPr>
        <a:xfrm>
          <a:off x="2052320" y="2111326"/>
          <a:ext cx="8209280" cy="995450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83" tIns="252844" rIns="159283" bIns="2528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through the code, simulating what happens, and how it differs from what is actually happening (logic error).</a:t>
          </a:r>
        </a:p>
      </dsp:txBody>
      <dsp:txXfrm>
        <a:off x="2052320" y="2111326"/>
        <a:ext cx="8209280" cy="995450"/>
      </dsp:txXfrm>
    </dsp:sp>
    <dsp:sp modelId="{41C21722-FE4F-6340-8F92-0D02029455CF}">
      <dsp:nvSpPr>
        <dsp:cNvPr id="0" name=""/>
        <dsp:cNvSpPr/>
      </dsp:nvSpPr>
      <dsp:spPr>
        <a:xfrm>
          <a:off x="0" y="2111326"/>
          <a:ext cx="2052320" cy="99545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602" tIns="98328" rIns="108602" bIns="98328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Run through</a:t>
          </a:r>
        </a:p>
      </dsp:txBody>
      <dsp:txXfrm>
        <a:off x="0" y="2111326"/>
        <a:ext cx="2052320" cy="99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CF546-EF43-D04F-B848-4D33E3B30B75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505F-7653-1A41-BC32-0742BC5CB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function is just what Java looks for when you run the program, it is what performs the actions.</a:t>
            </a:r>
          </a:p>
          <a:p>
            <a:r>
              <a:rPr lang="en-US" dirty="0" err="1"/>
              <a:t>Anfy</a:t>
            </a:r>
            <a:r>
              <a:rPr lang="en-US" dirty="0"/>
              <a:t> java file is .java.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C505F-7653-1A41-BC32-0742BC5CB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has a runtime environment, which runs the bye code, .class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C505F-7653-1A41-BC32-0742BC5CB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0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E7C26D-D428-1345-A4F6-FD434EDD090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AACA10-5287-DF4F-B3EA-1A6FFBD22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_keyword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F4A8-312A-A54E-9E16-17044F18F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F4619-8DAC-324A-B643-E70145607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0361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3B18-C06C-D747-90FB-1909CE01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918E-2A23-644C-8B12-C627F941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482542"/>
          </a:xfrm>
        </p:spPr>
        <p:txBody>
          <a:bodyPr/>
          <a:lstStyle/>
          <a:p>
            <a:r>
              <a:rPr lang="en-US" dirty="0"/>
              <a:t>A sequential list of instructions for the computer</a:t>
            </a:r>
          </a:p>
          <a:p>
            <a:r>
              <a:rPr lang="en-US" dirty="0"/>
              <a:t>ORDER MATTERS!!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F3CE3-AACE-2C4B-826A-27753DD30773}"/>
              </a:ext>
            </a:extLst>
          </p:cNvPr>
          <p:cNvSpPr txBox="1"/>
          <p:nvPr/>
        </p:nvSpPr>
        <p:spPr>
          <a:xfrm>
            <a:off x="3880714" y="4120587"/>
            <a:ext cx="443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it take to be a good programmer?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CC-2C97-9D45-97FD-A89FCC5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First java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DF70-9AFB-AA41-A218-091F7932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For our first day, we’ll use Jdoodle (https://www.jdoodle.com/online-java-compiler/).</a:t>
            </a:r>
          </a:p>
          <a:p>
            <a:r>
              <a:rPr lang="en-US" dirty="0"/>
              <a:t>The name of your public class needs to match the file name</a:t>
            </a:r>
          </a:p>
          <a:p>
            <a:r>
              <a:rPr lang="en-US" dirty="0"/>
              <a:t>Copy this down accurately, capitalization does matter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414C99A-7104-2749-90E4-93A2FCB8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03" y="3971357"/>
            <a:ext cx="6883071" cy="1634729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905B1-E320-8F48-A8FF-594CB72ADF63}"/>
              </a:ext>
            </a:extLst>
          </p:cNvPr>
          <p:cNvSpPr txBox="1"/>
          <p:nvPr/>
        </p:nvSpPr>
        <p:spPr>
          <a:xfrm>
            <a:off x="4672103" y="2953034"/>
            <a:ext cx="62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just finished your first Java program!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set up a main function and printed something!</a:t>
            </a:r>
          </a:p>
        </p:txBody>
      </p:sp>
    </p:spTree>
    <p:extLst>
      <p:ext uri="{BB962C8B-B14F-4D97-AF65-F5344CB8AC3E}">
        <p14:creationId xmlns:p14="http://schemas.microsoft.com/office/powerpoint/2010/main" val="18244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F37AE-9D77-144E-9777-487162BA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did that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33CCB-1DBD-104E-B387-F05E41D3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7" y="3014978"/>
            <a:ext cx="6242715" cy="34156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the code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Compile it</a:t>
            </a:r>
          </a:p>
          <a:p>
            <a:pPr marL="5715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code is converted into byte code, in a .class file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 it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A76148EF-B330-94E8-DD9E-7C2FB985A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18E90-A8D1-41A8-B29B-06A3554D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1A308-ED54-904D-BB74-12948F96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2FF5-80A1-3942-9335-3AE12E5C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0" y="5688535"/>
            <a:ext cx="7071360" cy="53612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Lets take a look at the different parts of a program – class, method, statements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37A38-06E9-444D-9349-4EA8F3A8C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0320" y="640555"/>
            <a:ext cx="707136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FCCB8-5A8A-43BA-B60E-759FC80FF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6436" y="806112"/>
            <a:ext cx="6739128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15CB790-5C91-814D-82F0-1DDEFA75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28" y="1535403"/>
            <a:ext cx="6409944" cy="15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FA6F8-A673-1541-B20D-1640C3A5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F749-E198-EE44-827B-0AF80ED1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instructions your computer receives</a:t>
            </a:r>
          </a:p>
          <a:p>
            <a:r>
              <a:rPr lang="en-US">
                <a:solidFill>
                  <a:schemeClr val="bg1"/>
                </a:solidFill>
              </a:rPr>
              <a:t>For our last program: print statement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6D7CA4C-3196-A64D-9920-63DADB87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606288"/>
            <a:ext cx="6250769" cy="14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BADE-CB8A-3542-B074-E183927B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Naming your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1B1E21-198F-7A4C-BD7D-B5600F43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There was something wrong with our earlier class’ name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When naming, use one word, be descriptive, not too long.</a:t>
            </a:r>
          </a:p>
        </p:txBody>
      </p:sp>
    </p:spTree>
    <p:extLst>
      <p:ext uri="{BB962C8B-B14F-4D97-AF65-F5344CB8AC3E}">
        <p14:creationId xmlns:p14="http://schemas.microsoft.com/office/powerpoint/2010/main" val="316738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9E67-433D-8A47-A9E3-316DEB0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3F1D-EB9F-9048-AFE6-CCED24F5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proper names for classes or variables?</a:t>
            </a:r>
          </a:p>
          <a:p>
            <a:pPr marL="0" indent="0">
              <a:buNone/>
            </a:pPr>
            <a:r>
              <a:rPr lang="en-US" dirty="0"/>
              <a:t>1. bigCat3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SmallCat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_</a:t>
            </a:r>
            <a:r>
              <a:rPr lang="en-US" dirty="0" err="1"/>
              <a:t>lazyCatName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44CatsInARoomTogetherWithoutToys</a:t>
            </a:r>
          </a:p>
          <a:p>
            <a:pPr marL="0" indent="0">
              <a:buNone/>
            </a:pPr>
            <a:r>
              <a:rPr lang="en-US" dirty="0"/>
              <a:t>5.  $</a:t>
            </a:r>
            <a:r>
              <a:rPr lang="en-US" dirty="0" err="1"/>
              <a:t>CatWithALotOfMoneyInTheWallet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5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F302-AAE1-034F-AFAC-616D0E9C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Avoid using ”keywords”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C281-2159-A64F-AB65-D5F6C48F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Don’t name things with keywords, that isn’t legal.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List of all java keywords: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https://docs.oracle.com/javase/tutorial/java/nutsandbolts/_keywords.html</a:t>
            </a: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Also stay away from names that sound similar to keywords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Formally, names of classes, variables, and methods are called identifiers</a:t>
            </a:r>
          </a:p>
        </p:txBody>
      </p:sp>
    </p:spTree>
    <p:extLst>
      <p:ext uri="{BB962C8B-B14F-4D97-AF65-F5344CB8AC3E}">
        <p14:creationId xmlns:p14="http://schemas.microsoft.com/office/powerpoint/2010/main" val="423614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C303-1F57-CF48-BE8C-912BCFF2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Bugs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7A395BF-B3D9-4369-EC5E-294497064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9017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64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FA80-5C80-C044-A0FA-B014B16A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Check for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A5CAF1-56AE-86EE-A5B9-2B591B3C3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051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0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3935-3408-CE45-AD77-FF532EB3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Ice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8DC9-BA0D-434D-9C1D-937B71A8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Welcome to your first week of Introduction to Java!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Ice breaker:  What’s your favorite flavor of ice cream?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llo Welcome - Rainbow Spongbob | Make a Meme">
            <a:extLst>
              <a:ext uri="{FF2B5EF4-FFF2-40B4-BE49-F238E27FC236}">
                <a16:creationId xmlns:a16="http://schemas.microsoft.com/office/drawing/2014/main" id="{D829EE3F-1118-0149-B59C-3A6E672D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r="11096" b="-2"/>
          <a:stretch/>
        </p:blipFill>
        <p:spPr bwMode="auto">
          <a:xfrm>
            <a:off x="7208520" y="1126397"/>
            <a:ext cx="3867912" cy="4288536"/>
          </a:xfrm>
          <a:prstGeom prst="rect">
            <a:avLst/>
          </a:prstGeom>
          <a:noFill/>
          <a:ln w="317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0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abstract showing data flow">
            <a:extLst>
              <a:ext uri="{FF2B5EF4-FFF2-40B4-BE49-F238E27FC236}">
                <a16:creationId xmlns:a16="http://schemas.microsoft.com/office/drawing/2014/main" id="{4D899113-41B5-5843-886A-C927F740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FC3A3-328D-104D-A67E-45FD52C0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 learn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3F3A-D87E-2148-8A62-C8CAEDE9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One of the fastest growing industries</a:t>
            </a:r>
          </a:p>
          <a:p>
            <a:r>
              <a:rPr lang="en-US" dirty="0"/>
              <a:t>Computers are everywhere around us</a:t>
            </a:r>
          </a:p>
          <a:p>
            <a:r>
              <a:rPr lang="en-US" dirty="0"/>
              <a:t>Application of science and math</a:t>
            </a:r>
          </a:p>
          <a:p>
            <a:r>
              <a:rPr lang="en-US" dirty="0"/>
              <a:t>You get to make cool things</a:t>
            </a:r>
          </a:p>
        </p:txBody>
      </p:sp>
    </p:spTree>
    <p:extLst>
      <p:ext uri="{BB962C8B-B14F-4D97-AF65-F5344CB8AC3E}">
        <p14:creationId xmlns:p14="http://schemas.microsoft.com/office/powerpoint/2010/main" val="368451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38F7-3CD6-DF43-AF55-EADD8CF3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 bit 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6CC6B8-8670-5106-7A2A-66C374EF0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82794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2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1DD50A1-4A37-6B4F-857C-0CBC63FDB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A85A8-4F65-AC45-9235-457E0FC4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Course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38F7-4F13-FA43-BF47-5B9AF489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595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Week 1 – introduction to the language/course, setting up, first piece of code</a:t>
            </a:r>
          </a:p>
          <a:p>
            <a:r>
              <a:rPr lang="en-US" dirty="0"/>
              <a:t>Week 2 - Data types, syntax</a:t>
            </a:r>
          </a:p>
          <a:p>
            <a:r>
              <a:rPr lang="en-US" dirty="0"/>
              <a:t>Week 3 – logic, expressions</a:t>
            </a:r>
          </a:p>
          <a:p>
            <a:r>
              <a:rPr lang="en-US" dirty="0"/>
              <a:t>Week 4 – loops, scope</a:t>
            </a:r>
          </a:p>
          <a:p>
            <a:r>
              <a:rPr lang="en-US" dirty="0"/>
              <a:t>Week 5 – more logic and loops</a:t>
            </a:r>
          </a:p>
          <a:p>
            <a:r>
              <a:rPr lang="en-US" dirty="0"/>
              <a:t>Week 6 – functions</a:t>
            </a:r>
          </a:p>
          <a:p>
            <a:r>
              <a:rPr lang="en-US" dirty="0"/>
              <a:t>Week 7 – classes</a:t>
            </a:r>
          </a:p>
          <a:p>
            <a:r>
              <a:rPr lang="en-US" dirty="0"/>
              <a:t>Week 8 - data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will be a bit of homework each week, about an hour or less.</a:t>
            </a:r>
          </a:p>
        </p:txBody>
      </p:sp>
    </p:spTree>
    <p:extLst>
      <p:ext uri="{BB962C8B-B14F-4D97-AF65-F5344CB8AC3E}">
        <p14:creationId xmlns:p14="http://schemas.microsoft.com/office/powerpoint/2010/main" val="139560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0BC7-76CF-E248-81EC-36E5CD69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Classroom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F153-61AD-7F4B-A7B4-B2BF4D36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/>
          </a:bodyPr>
          <a:lstStyle/>
          <a:p>
            <a:r>
              <a:rPr lang="en-US" dirty="0"/>
              <a:t>Homework is heavily suggested</a:t>
            </a:r>
          </a:p>
          <a:p>
            <a:r>
              <a:rPr lang="en-US" dirty="0"/>
              <a:t>Optional quiz in beginning of each class (helps you check your own retention)</a:t>
            </a:r>
          </a:p>
          <a:p>
            <a:r>
              <a:rPr lang="en-US" dirty="0"/>
              <a:t>If there is a question, put it in chat. Don’t be afraid to ask lots of questions!</a:t>
            </a:r>
          </a:p>
          <a:p>
            <a:r>
              <a:rPr lang="en-US" dirty="0"/>
              <a:t>Try to keep the chat on topic</a:t>
            </a:r>
          </a:p>
          <a:p>
            <a:r>
              <a:rPr lang="en-US" dirty="0"/>
              <a:t>Do the exercises as we go</a:t>
            </a:r>
          </a:p>
          <a:p>
            <a:r>
              <a:rPr lang="en-US" dirty="0"/>
              <a:t>Go easy on yourself, computer science isn’t easy!</a:t>
            </a:r>
          </a:p>
        </p:txBody>
      </p:sp>
    </p:spTree>
    <p:extLst>
      <p:ext uri="{BB962C8B-B14F-4D97-AF65-F5344CB8AC3E}">
        <p14:creationId xmlns:p14="http://schemas.microsoft.com/office/powerpoint/2010/main" val="38084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A1639-69BB-8148-81DF-6A7BD219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What is JAVA?</a:t>
            </a:r>
          </a:p>
        </p:txBody>
      </p:sp>
      <p:pic>
        <p:nvPicPr>
          <p:cNvPr id="1026" name="Picture 2" descr="Java (programming language) - Wikipedia">
            <a:extLst>
              <a:ext uri="{FF2B5EF4-FFF2-40B4-BE49-F238E27FC236}">
                <a16:creationId xmlns:a16="http://schemas.microsoft.com/office/drawing/2014/main" id="{1227C3EF-BB04-D346-AA09-D86A11A90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366" y="640080"/>
            <a:ext cx="2881564" cy="52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0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B5AB-DFF2-8946-8018-005E781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AD7-5742-B845-878C-F00E8867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Developed in 1995 by Sun Microsystems</a:t>
            </a:r>
          </a:p>
          <a:p>
            <a:r>
              <a:rPr lang="en-US" dirty="0">
                <a:solidFill>
                  <a:schemeClr val="bg1"/>
                </a:solidFill>
              </a:rPr>
              <a:t>One of the most popular/commonly used languages in the world</a:t>
            </a:r>
          </a:p>
          <a:p>
            <a:r>
              <a:rPr lang="en-US" dirty="0">
                <a:solidFill>
                  <a:schemeClr val="bg1"/>
                </a:solidFill>
              </a:rPr>
              <a:t>Modern, continually updated by Oracle</a:t>
            </a:r>
          </a:p>
          <a:p>
            <a:r>
              <a:rPr lang="en-US" dirty="0">
                <a:solidFill>
                  <a:schemeClr val="bg1"/>
                </a:solidFill>
              </a:rPr>
              <a:t>Easily used across multiple platforms, wide range of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Object orientated</a:t>
            </a:r>
          </a:p>
          <a:p>
            <a:r>
              <a:rPr lang="en-US" dirty="0">
                <a:solidFill>
                  <a:schemeClr val="bg1"/>
                </a:solidFill>
              </a:rPr>
              <a:t>Often used for programs on the internet</a:t>
            </a:r>
          </a:p>
          <a:p>
            <a:r>
              <a:rPr lang="en-US" dirty="0">
                <a:solidFill>
                  <a:schemeClr val="bg1"/>
                </a:solidFill>
              </a:rPr>
              <a:t>Relatively simple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5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BA1F-C959-8140-B09C-A232B46A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your computer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4DD1B4C-1C59-BFEF-3EBB-2518C72AC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958900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4655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{54C87AEF-B8FF-2F4D-BFA7-BA5622D06E3C}tf10001120</Template>
  <TotalTime>3416</TotalTime>
  <Words>681</Words>
  <Application>Microsoft Macintosh PowerPoint</Application>
  <PresentationFormat>Widescreen</PresentationFormat>
  <Paragraphs>105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Parcel</vt:lpstr>
      <vt:lpstr>Introduction to Java</vt:lpstr>
      <vt:lpstr>Ice breaker</vt:lpstr>
      <vt:lpstr>Why learn programming?</vt:lpstr>
      <vt:lpstr>A bit about me</vt:lpstr>
      <vt:lpstr>Course syllabus</vt:lpstr>
      <vt:lpstr>Classroom expectations</vt:lpstr>
      <vt:lpstr>What is JAVA?</vt:lpstr>
      <vt:lpstr>JAVA</vt:lpstr>
      <vt:lpstr>Setting up your computer</vt:lpstr>
      <vt:lpstr>What is a program?</vt:lpstr>
      <vt:lpstr>First java program</vt:lpstr>
      <vt:lpstr>How did that work?</vt:lpstr>
      <vt:lpstr>Structure</vt:lpstr>
      <vt:lpstr>the statement</vt:lpstr>
      <vt:lpstr>Naming your classes</vt:lpstr>
      <vt:lpstr>exercises</vt:lpstr>
      <vt:lpstr>Avoid using ”keywords”</vt:lpstr>
      <vt:lpstr>Bugs</vt:lpstr>
      <vt:lpstr>Check for 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Bao, Yanda</dc:creator>
  <cp:lastModifiedBy>Bao, Yanda</cp:lastModifiedBy>
  <cp:revision>3</cp:revision>
  <dcterms:created xsi:type="dcterms:W3CDTF">2022-03-13T21:25:59Z</dcterms:created>
  <dcterms:modified xsi:type="dcterms:W3CDTF">2022-03-19T07:45:27Z</dcterms:modified>
</cp:coreProperties>
</file>