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4" r:id="rId13"/>
    <p:sldId id="265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928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19A9E-D906-4972-A054-A8185C009E8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2A9136-B340-4687-B84D-C86F93D6C0A4}">
      <dgm:prSet/>
      <dgm:spPr/>
      <dgm:t>
        <a:bodyPr/>
        <a:lstStyle/>
        <a:p>
          <a:r>
            <a:rPr lang="en-US"/>
            <a:t>Specific Java syntax</a:t>
          </a:r>
        </a:p>
      </dgm:t>
    </dgm:pt>
    <dgm:pt modelId="{33BEA66F-17D3-4D5C-AB8B-B386E6B79D97}" type="parTrans" cxnId="{82B7E66B-85B0-4DF1-83F8-580161C0C04B}">
      <dgm:prSet/>
      <dgm:spPr/>
      <dgm:t>
        <a:bodyPr/>
        <a:lstStyle/>
        <a:p>
          <a:endParaRPr lang="en-US"/>
        </a:p>
      </dgm:t>
    </dgm:pt>
    <dgm:pt modelId="{EAA1E6AD-F681-4F9E-8B9A-B6A1FDC55DBF}" type="sibTrans" cxnId="{82B7E66B-85B0-4DF1-83F8-580161C0C04B}">
      <dgm:prSet/>
      <dgm:spPr/>
      <dgm:t>
        <a:bodyPr/>
        <a:lstStyle/>
        <a:p>
          <a:endParaRPr lang="en-US"/>
        </a:p>
      </dgm:t>
    </dgm:pt>
    <dgm:pt modelId="{773192A8-B02E-44A1-8DFD-DCD3B25BDA08}">
      <dgm:prSet/>
      <dgm:spPr/>
      <dgm:t>
        <a:bodyPr/>
        <a:lstStyle/>
        <a:p>
          <a:r>
            <a:rPr lang="en-US" dirty="0"/>
            <a:t>More on data types and variables</a:t>
          </a:r>
        </a:p>
      </dgm:t>
    </dgm:pt>
    <dgm:pt modelId="{8F3F0BC3-3DE0-4ACB-ACCC-3A13E9828FDA}" type="parTrans" cxnId="{DBE10ECC-FD01-4A93-8F3F-CDE2D4A25A58}">
      <dgm:prSet/>
      <dgm:spPr/>
      <dgm:t>
        <a:bodyPr/>
        <a:lstStyle/>
        <a:p>
          <a:endParaRPr lang="en-US"/>
        </a:p>
      </dgm:t>
    </dgm:pt>
    <dgm:pt modelId="{F107F63D-AF17-4A2A-9406-16D3E96EA9F9}" type="sibTrans" cxnId="{DBE10ECC-FD01-4A93-8F3F-CDE2D4A25A58}">
      <dgm:prSet/>
      <dgm:spPr/>
      <dgm:t>
        <a:bodyPr/>
        <a:lstStyle/>
        <a:p>
          <a:endParaRPr lang="en-US"/>
        </a:p>
      </dgm:t>
    </dgm:pt>
    <dgm:pt modelId="{184BE46A-227C-4BC4-898D-20EFC1A00F3D}">
      <dgm:prSet/>
      <dgm:spPr/>
      <dgm:t>
        <a:bodyPr/>
        <a:lstStyle/>
        <a:p>
          <a:r>
            <a:rPr lang="en-US" dirty="0"/>
            <a:t>Introduction to functions</a:t>
          </a:r>
        </a:p>
      </dgm:t>
    </dgm:pt>
    <dgm:pt modelId="{8BF7B958-C88D-492D-814A-895DB528147E}" type="parTrans" cxnId="{3D1894A5-A1D9-4C83-995E-81BA40298BF0}">
      <dgm:prSet/>
      <dgm:spPr/>
      <dgm:t>
        <a:bodyPr/>
        <a:lstStyle/>
        <a:p>
          <a:endParaRPr lang="en-US"/>
        </a:p>
      </dgm:t>
    </dgm:pt>
    <dgm:pt modelId="{6E6CF044-9A35-4DD8-A996-39A368EAFD7A}" type="sibTrans" cxnId="{3D1894A5-A1D9-4C83-995E-81BA40298BF0}">
      <dgm:prSet/>
      <dgm:spPr/>
      <dgm:t>
        <a:bodyPr/>
        <a:lstStyle/>
        <a:p>
          <a:endParaRPr lang="en-US"/>
        </a:p>
      </dgm:t>
    </dgm:pt>
    <dgm:pt modelId="{EBC836A7-8F6F-6146-8374-CBC2F168DFCF}" type="pres">
      <dgm:prSet presAssocID="{39219A9E-D906-4972-A054-A8185C009E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12EE24-C038-724C-9355-D64945E0B7D4}" type="pres">
      <dgm:prSet presAssocID="{932A9136-B340-4687-B84D-C86F93D6C0A4}" presName="hierRoot1" presStyleCnt="0"/>
      <dgm:spPr/>
    </dgm:pt>
    <dgm:pt modelId="{995414CE-AE0D-3A47-B83F-59862374CA28}" type="pres">
      <dgm:prSet presAssocID="{932A9136-B340-4687-B84D-C86F93D6C0A4}" presName="composite" presStyleCnt="0"/>
      <dgm:spPr/>
    </dgm:pt>
    <dgm:pt modelId="{059D46C7-47C5-384A-9E8A-B84B83CE0F7B}" type="pres">
      <dgm:prSet presAssocID="{932A9136-B340-4687-B84D-C86F93D6C0A4}" presName="background" presStyleLbl="node0" presStyleIdx="0" presStyleCnt="3"/>
      <dgm:spPr/>
    </dgm:pt>
    <dgm:pt modelId="{E943FFBE-2FD4-EF49-8A68-2E2D12BD159D}" type="pres">
      <dgm:prSet presAssocID="{932A9136-B340-4687-B84D-C86F93D6C0A4}" presName="text" presStyleLbl="fgAcc0" presStyleIdx="0" presStyleCnt="3">
        <dgm:presLayoutVars>
          <dgm:chPref val="3"/>
        </dgm:presLayoutVars>
      </dgm:prSet>
      <dgm:spPr/>
    </dgm:pt>
    <dgm:pt modelId="{502DFCB4-AD7F-6D42-AEEA-7F35728A9FF9}" type="pres">
      <dgm:prSet presAssocID="{932A9136-B340-4687-B84D-C86F93D6C0A4}" presName="hierChild2" presStyleCnt="0"/>
      <dgm:spPr/>
    </dgm:pt>
    <dgm:pt modelId="{F3739BDE-56ED-E64C-B288-545E2D9009D0}" type="pres">
      <dgm:prSet presAssocID="{773192A8-B02E-44A1-8DFD-DCD3B25BDA08}" presName="hierRoot1" presStyleCnt="0"/>
      <dgm:spPr/>
    </dgm:pt>
    <dgm:pt modelId="{96F3F9BB-F7AB-AD45-B32F-077F5D4B789C}" type="pres">
      <dgm:prSet presAssocID="{773192A8-B02E-44A1-8DFD-DCD3B25BDA08}" presName="composite" presStyleCnt="0"/>
      <dgm:spPr/>
    </dgm:pt>
    <dgm:pt modelId="{36B70B5B-250E-E543-A56A-976B0A588250}" type="pres">
      <dgm:prSet presAssocID="{773192A8-B02E-44A1-8DFD-DCD3B25BDA08}" presName="background" presStyleLbl="node0" presStyleIdx="1" presStyleCnt="3"/>
      <dgm:spPr/>
    </dgm:pt>
    <dgm:pt modelId="{05AD50DE-DF1F-BC45-A99D-4D340EC47636}" type="pres">
      <dgm:prSet presAssocID="{773192A8-B02E-44A1-8DFD-DCD3B25BDA08}" presName="text" presStyleLbl="fgAcc0" presStyleIdx="1" presStyleCnt="3">
        <dgm:presLayoutVars>
          <dgm:chPref val="3"/>
        </dgm:presLayoutVars>
      </dgm:prSet>
      <dgm:spPr/>
    </dgm:pt>
    <dgm:pt modelId="{D84FC392-D7E8-7C41-8135-669EB855C557}" type="pres">
      <dgm:prSet presAssocID="{773192A8-B02E-44A1-8DFD-DCD3B25BDA08}" presName="hierChild2" presStyleCnt="0"/>
      <dgm:spPr/>
    </dgm:pt>
    <dgm:pt modelId="{77AC700D-39FE-EA46-94F4-25CC86AFA9CD}" type="pres">
      <dgm:prSet presAssocID="{184BE46A-227C-4BC4-898D-20EFC1A00F3D}" presName="hierRoot1" presStyleCnt="0"/>
      <dgm:spPr/>
    </dgm:pt>
    <dgm:pt modelId="{3FA0C483-AB87-804E-8D0F-1BD208CF209A}" type="pres">
      <dgm:prSet presAssocID="{184BE46A-227C-4BC4-898D-20EFC1A00F3D}" presName="composite" presStyleCnt="0"/>
      <dgm:spPr/>
    </dgm:pt>
    <dgm:pt modelId="{D47E00C1-0C78-774C-9F56-982712C41441}" type="pres">
      <dgm:prSet presAssocID="{184BE46A-227C-4BC4-898D-20EFC1A00F3D}" presName="background" presStyleLbl="node0" presStyleIdx="2" presStyleCnt="3"/>
      <dgm:spPr/>
    </dgm:pt>
    <dgm:pt modelId="{CB62999A-BBC0-FF43-A88F-C08AA059B89A}" type="pres">
      <dgm:prSet presAssocID="{184BE46A-227C-4BC4-898D-20EFC1A00F3D}" presName="text" presStyleLbl="fgAcc0" presStyleIdx="2" presStyleCnt="3">
        <dgm:presLayoutVars>
          <dgm:chPref val="3"/>
        </dgm:presLayoutVars>
      </dgm:prSet>
      <dgm:spPr/>
    </dgm:pt>
    <dgm:pt modelId="{88F11B93-8E25-894A-8427-AD541985473C}" type="pres">
      <dgm:prSet presAssocID="{184BE46A-227C-4BC4-898D-20EFC1A00F3D}" presName="hierChild2" presStyleCnt="0"/>
      <dgm:spPr/>
    </dgm:pt>
  </dgm:ptLst>
  <dgm:cxnLst>
    <dgm:cxn modelId="{04206A49-0B2F-E541-91AF-1ED703E8EAF3}" type="presOf" srcId="{773192A8-B02E-44A1-8DFD-DCD3B25BDA08}" destId="{05AD50DE-DF1F-BC45-A99D-4D340EC47636}" srcOrd="0" destOrd="0" presId="urn:microsoft.com/office/officeart/2005/8/layout/hierarchy1"/>
    <dgm:cxn modelId="{82B7E66B-85B0-4DF1-83F8-580161C0C04B}" srcId="{39219A9E-D906-4972-A054-A8185C009E86}" destId="{932A9136-B340-4687-B84D-C86F93D6C0A4}" srcOrd="0" destOrd="0" parTransId="{33BEA66F-17D3-4D5C-AB8B-B386E6B79D97}" sibTransId="{EAA1E6AD-F681-4F9E-8B9A-B6A1FDC55DBF}"/>
    <dgm:cxn modelId="{5C37738B-D50E-8A4F-AAD1-FA83B1542FD3}" type="presOf" srcId="{39219A9E-D906-4972-A054-A8185C009E86}" destId="{EBC836A7-8F6F-6146-8374-CBC2F168DFCF}" srcOrd="0" destOrd="0" presId="urn:microsoft.com/office/officeart/2005/8/layout/hierarchy1"/>
    <dgm:cxn modelId="{3D1894A5-A1D9-4C83-995E-81BA40298BF0}" srcId="{39219A9E-D906-4972-A054-A8185C009E86}" destId="{184BE46A-227C-4BC4-898D-20EFC1A00F3D}" srcOrd="2" destOrd="0" parTransId="{8BF7B958-C88D-492D-814A-895DB528147E}" sibTransId="{6E6CF044-9A35-4DD8-A996-39A368EAFD7A}"/>
    <dgm:cxn modelId="{BA7926B1-5335-D04E-9939-C48753A2CA39}" type="presOf" srcId="{184BE46A-227C-4BC4-898D-20EFC1A00F3D}" destId="{CB62999A-BBC0-FF43-A88F-C08AA059B89A}" srcOrd="0" destOrd="0" presId="urn:microsoft.com/office/officeart/2005/8/layout/hierarchy1"/>
    <dgm:cxn modelId="{5FBD9FCA-74E0-A149-A1D9-3092707C6495}" type="presOf" srcId="{932A9136-B340-4687-B84D-C86F93D6C0A4}" destId="{E943FFBE-2FD4-EF49-8A68-2E2D12BD159D}" srcOrd="0" destOrd="0" presId="urn:microsoft.com/office/officeart/2005/8/layout/hierarchy1"/>
    <dgm:cxn modelId="{DBE10ECC-FD01-4A93-8F3F-CDE2D4A25A58}" srcId="{39219A9E-D906-4972-A054-A8185C009E86}" destId="{773192A8-B02E-44A1-8DFD-DCD3B25BDA08}" srcOrd="1" destOrd="0" parTransId="{8F3F0BC3-3DE0-4ACB-ACCC-3A13E9828FDA}" sibTransId="{F107F63D-AF17-4A2A-9406-16D3E96EA9F9}"/>
    <dgm:cxn modelId="{7170B609-853A-8D4F-9DB7-3533AF56EE86}" type="presParOf" srcId="{EBC836A7-8F6F-6146-8374-CBC2F168DFCF}" destId="{C712EE24-C038-724C-9355-D64945E0B7D4}" srcOrd="0" destOrd="0" presId="urn:microsoft.com/office/officeart/2005/8/layout/hierarchy1"/>
    <dgm:cxn modelId="{9B0E820E-9741-FD43-9EDB-E5D7740B57C7}" type="presParOf" srcId="{C712EE24-C038-724C-9355-D64945E0B7D4}" destId="{995414CE-AE0D-3A47-B83F-59862374CA28}" srcOrd="0" destOrd="0" presId="urn:microsoft.com/office/officeart/2005/8/layout/hierarchy1"/>
    <dgm:cxn modelId="{6B2DD84B-2EB7-B74B-B840-2428860E7D32}" type="presParOf" srcId="{995414CE-AE0D-3A47-B83F-59862374CA28}" destId="{059D46C7-47C5-384A-9E8A-B84B83CE0F7B}" srcOrd="0" destOrd="0" presId="urn:microsoft.com/office/officeart/2005/8/layout/hierarchy1"/>
    <dgm:cxn modelId="{ACE01711-E24B-8445-83EE-548B93096AB0}" type="presParOf" srcId="{995414CE-AE0D-3A47-B83F-59862374CA28}" destId="{E943FFBE-2FD4-EF49-8A68-2E2D12BD159D}" srcOrd="1" destOrd="0" presId="urn:microsoft.com/office/officeart/2005/8/layout/hierarchy1"/>
    <dgm:cxn modelId="{82322EDC-2F3F-3047-BE9C-FF2A5575A874}" type="presParOf" srcId="{C712EE24-C038-724C-9355-D64945E0B7D4}" destId="{502DFCB4-AD7F-6D42-AEEA-7F35728A9FF9}" srcOrd="1" destOrd="0" presId="urn:microsoft.com/office/officeart/2005/8/layout/hierarchy1"/>
    <dgm:cxn modelId="{ABE5683B-EB30-E840-821F-80A1DAFBE5DA}" type="presParOf" srcId="{EBC836A7-8F6F-6146-8374-CBC2F168DFCF}" destId="{F3739BDE-56ED-E64C-B288-545E2D9009D0}" srcOrd="1" destOrd="0" presId="urn:microsoft.com/office/officeart/2005/8/layout/hierarchy1"/>
    <dgm:cxn modelId="{B9613A12-BFFC-CC49-825F-51975AB029D9}" type="presParOf" srcId="{F3739BDE-56ED-E64C-B288-545E2D9009D0}" destId="{96F3F9BB-F7AB-AD45-B32F-077F5D4B789C}" srcOrd="0" destOrd="0" presId="urn:microsoft.com/office/officeart/2005/8/layout/hierarchy1"/>
    <dgm:cxn modelId="{6738C2C5-92BE-1F4E-A83A-A478F74C269B}" type="presParOf" srcId="{96F3F9BB-F7AB-AD45-B32F-077F5D4B789C}" destId="{36B70B5B-250E-E543-A56A-976B0A588250}" srcOrd="0" destOrd="0" presId="urn:microsoft.com/office/officeart/2005/8/layout/hierarchy1"/>
    <dgm:cxn modelId="{91C9D377-A3FA-AA4C-B8C7-6479C1595C72}" type="presParOf" srcId="{96F3F9BB-F7AB-AD45-B32F-077F5D4B789C}" destId="{05AD50DE-DF1F-BC45-A99D-4D340EC47636}" srcOrd="1" destOrd="0" presId="urn:microsoft.com/office/officeart/2005/8/layout/hierarchy1"/>
    <dgm:cxn modelId="{761177D0-4163-0349-B9DF-00C44CF00141}" type="presParOf" srcId="{F3739BDE-56ED-E64C-B288-545E2D9009D0}" destId="{D84FC392-D7E8-7C41-8135-669EB855C557}" srcOrd="1" destOrd="0" presId="urn:microsoft.com/office/officeart/2005/8/layout/hierarchy1"/>
    <dgm:cxn modelId="{D918C647-DBD2-194D-98FC-5FFF3ABC583B}" type="presParOf" srcId="{EBC836A7-8F6F-6146-8374-CBC2F168DFCF}" destId="{77AC700D-39FE-EA46-94F4-25CC86AFA9CD}" srcOrd="2" destOrd="0" presId="urn:microsoft.com/office/officeart/2005/8/layout/hierarchy1"/>
    <dgm:cxn modelId="{CF07E62B-8D01-BB4B-B1B4-C628D41F718D}" type="presParOf" srcId="{77AC700D-39FE-EA46-94F4-25CC86AFA9CD}" destId="{3FA0C483-AB87-804E-8D0F-1BD208CF209A}" srcOrd="0" destOrd="0" presId="urn:microsoft.com/office/officeart/2005/8/layout/hierarchy1"/>
    <dgm:cxn modelId="{82C4094E-D908-DB47-8020-880115AEEE56}" type="presParOf" srcId="{3FA0C483-AB87-804E-8D0F-1BD208CF209A}" destId="{D47E00C1-0C78-774C-9F56-982712C41441}" srcOrd="0" destOrd="0" presId="urn:microsoft.com/office/officeart/2005/8/layout/hierarchy1"/>
    <dgm:cxn modelId="{7D56D138-E9EE-D448-9948-2A06D823C5B7}" type="presParOf" srcId="{3FA0C483-AB87-804E-8D0F-1BD208CF209A}" destId="{CB62999A-BBC0-FF43-A88F-C08AA059B89A}" srcOrd="1" destOrd="0" presId="urn:microsoft.com/office/officeart/2005/8/layout/hierarchy1"/>
    <dgm:cxn modelId="{7FBE479D-ED83-C34D-A0EE-76E419D7CCE7}" type="presParOf" srcId="{77AC700D-39FE-EA46-94F4-25CC86AFA9CD}" destId="{88F11B93-8E25-894A-8427-AD54198547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911CD5-9D9B-4FA0-A9E5-59640C1FD37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BC2913-0FA5-4832-B4FA-592BA5E7069C}">
      <dgm:prSet/>
      <dgm:spPr/>
      <dgm:t>
        <a:bodyPr/>
        <a:lstStyle/>
        <a:p>
          <a:r>
            <a:rPr lang="en-US"/>
            <a:t>All code in Java must be inside a class</a:t>
          </a:r>
        </a:p>
      </dgm:t>
    </dgm:pt>
    <dgm:pt modelId="{6E483D2E-7BD6-4A7C-A51C-3F2A51E3FBD4}" type="parTrans" cxnId="{9F00A571-113F-4BD1-9A06-B516A5A33FD4}">
      <dgm:prSet/>
      <dgm:spPr/>
      <dgm:t>
        <a:bodyPr/>
        <a:lstStyle/>
        <a:p>
          <a:endParaRPr lang="en-US"/>
        </a:p>
      </dgm:t>
    </dgm:pt>
    <dgm:pt modelId="{72EFA7F0-C7F9-43DE-B2EA-4A3E1B8ADDBF}" type="sibTrans" cxnId="{9F00A571-113F-4BD1-9A06-B516A5A33FD4}">
      <dgm:prSet/>
      <dgm:spPr/>
      <dgm:t>
        <a:bodyPr/>
        <a:lstStyle/>
        <a:p>
          <a:endParaRPr lang="en-US"/>
        </a:p>
      </dgm:t>
    </dgm:pt>
    <dgm:pt modelId="{DECF5120-03B0-4C4E-8D6A-5B057C81A7D9}">
      <dgm:prSet/>
      <dgm:spPr/>
      <dgm:t>
        <a:bodyPr/>
        <a:lstStyle/>
        <a:p>
          <a:r>
            <a:rPr lang="en-US"/>
            <a:t>Java is case sensitive</a:t>
          </a:r>
        </a:p>
      </dgm:t>
    </dgm:pt>
    <dgm:pt modelId="{FC2C36E0-4050-4851-8994-33EEBD9D1DEE}" type="parTrans" cxnId="{3D93AC03-9664-41C7-A479-BADDEB3B2F41}">
      <dgm:prSet/>
      <dgm:spPr/>
      <dgm:t>
        <a:bodyPr/>
        <a:lstStyle/>
        <a:p>
          <a:endParaRPr lang="en-US"/>
        </a:p>
      </dgm:t>
    </dgm:pt>
    <dgm:pt modelId="{46752AE0-D434-4E12-AD58-A9E24E744D56}" type="sibTrans" cxnId="{3D93AC03-9664-41C7-A479-BADDEB3B2F41}">
      <dgm:prSet/>
      <dgm:spPr/>
      <dgm:t>
        <a:bodyPr/>
        <a:lstStyle/>
        <a:p>
          <a:endParaRPr lang="en-US"/>
        </a:p>
      </dgm:t>
    </dgm:pt>
    <dgm:pt modelId="{EFE92BDE-45ED-44D0-A86C-B3E0EC5B446E}">
      <dgm:prSet/>
      <dgm:spPr/>
      <dgm:t>
        <a:bodyPr/>
        <a:lstStyle/>
        <a:p>
          <a:r>
            <a:rPr lang="en-US"/>
            <a:t>File name has to match the class name</a:t>
          </a:r>
        </a:p>
      </dgm:t>
    </dgm:pt>
    <dgm:pt modelId="{69771E2A-22C9-40AA-B4F6-10B613DCF120}" type="parTrans" cxnId="{DF77B988-4393-4A85-8A76-A82E444605DE}">
      <dgm:prSet/>
      <dgm:spPr/>
      <dgm:t>
        <a:bodyPr/>
        <a:lstStyle/>
        <a:p>
          <a:endParaRPr lang="en-US"/>
        </a:p>
      </dgm:t>
    </dgm:pt>
    <dgm:pt modelId="{0BEC085A-FF57-4D8F-A48D-52D876270ABE}" type="sibTrans" cxnId="{DF77B988-4393-4A85-8A76-A82E444605DE}">
      <dgm:prSet/>
      <dgm:spPr/>
      <dgm:t>
        <a:bodyPr/>
        <a:lstStyle/>
        <a:p>
          <a:endParaRPr lang="en-US"/>
        </a:p>
      </dgm:t>
    </dgm:pt>
    <dgm:pt modelId="{90B81DDD-E8E9-40D7-A011-E9F5D9636949}">
      <dgm:prSet/>
      <dgm:spPr/>
      <dgm:t>
        <a:bodyPr/>
        <a:lstStyle/>
        <a:p>
          <a:r>
            <a:rPr lang="en-US" dirty="0"/>
            <a:t>Only the code inside the main() method will be run</a:t>
          </a:r>
        </a:p>
      </dgm:t>
    </dgm:pt>
    <dgm:pt modelId="{2B5254D1-FF8B-412D-AA90-E7265C917C4F}" type="parTrans" cxnId="{2A283107-60D9-449A-B387-DFA08F8EA308}">
      <dgm:prSet/>
      <dgm:spPr/>
      <dgm:t>
        <a:bodyPr/>
        <a:lstStyle/>
        <a:p>
          <a:endParaRPr lang="en-US"/>
        </a:p>
      </dgm:t>
    </dgm:pt>
    <dgm:pt modelId="{0A098DE3-FE99-4E3D-A6D4-B437637A18D2}" type="sibTrans" cxnId="{2A283107-60D9-449A-B387-DFA08F8EA308}">
      <dgm:prSet/>
      <dgm:spPr/>
      <dgm:t>
        <a:bodyPr/>
        <a:lstStyle/>
        <a:p>
          <a:endParaRPr lang="en-US"/>
        </a:p>
      </dgm:t>
    </dgm:pt>
    <dgm:pt modelId="{02164530-AFBB-4E42-ABC9-86B8F0041F3F}">
      <dgm:prSet/>
      <dgm:spPr/>
      <dgm:t>
        <a:bodyPr/>
        <a:lstStyle/>
        <a:p>
          <a:r>
            <a:rPr lang="en-US" dirty="0"/>
            <a:t>All identifiers must be unique</a:t>
          </a:r>
        </a:p>
      </dgm:t>
    </dgm:pt>
    <dgm:pt modelId="{38B77CEA-7D8B-AF45-BE5F-8CF32CE1E380}" type="parTrans" cxnId="{CF0421BE-AC24-8146-8A9F-6B047EE4B71B}">
      <dgm:prSet/>
      <dgm:spPr/>
      <dgm:t>
        <a:bodyPr/>
        <a:lstStyle/>
        <a:p>
          <a:endParaRPr lang="en-US"/>
        </a:p>
      </dgm:t>
    </dgm:pt>
    <dgm:pt modelId="{BDDCF621-2390-CA44-A2A5-EEE7A6EEADD0}" type="sibTrans" cxnId="{CF0421BE-AC24-8146-8A9F-6B047EE4B71B}">
      <dgm:prSet/>
      <dgm:spPr/>
      <dgm:t>
        <a:bodyPr/>
        <a:lstStyle/>
        <a:p>
          <a:endParaRPr lang="en-US"/>
        </a:p>
      </dgm:t>
    </dgm:pt>
    <dgm:pt modelId="{054E0069-A7B4-974C-96B1-D3F8511DBEF7}" type="pres">
      <dgm:prSet presAssocID="{F1911CD5-9D9B-4FA0-A9E5-59640C1FD37A}" presName="vert0" presStyleCnt="0">
        <dgm:presLayoutVars>
          <dgm:dir/>
          <dgm:animOne val="branch"/>
          <dgm:animLvl val="lvl"/>
        </dgm:presLayoutVars>
      </dgm:prSet>
      <dgm:spPr/>
    </dgm:pt>
    <dgm:pt modelId="{30BE48CA-2131-E946-8D07-9FAB285806B0}" type="pres">
      <dgm:prSet presAssocID="{2CBC2913-0FA5-4832-B4FA-592BA5E7069C}" presName="thickLine" presStyleLbl="alignNode1" presStyleIdx="0" presStyleCnt="5"/>
      <dgm:spPr/>
    </dgm:pt>
    <dgm:pt modelId="{6895832D-7134-D144-AF42-5AFF8BB11B53}" type="pres">
      <dgm:prSet presAssocID="{2CBC2913-0FA5-4832-B4FA-592BA5E7069C}" presName="horz1" presStyleCnt="0"/>
      <dgm:spPr/>
    </dgm:pt>
    <dgm:pt modelId="{1F8503CB-1BDD-714C-9122-C31E68E04805}" type="pres">
      <dgm:prSet presAssocID="{2CBC2913-0FA5-4832-B4FA-592BA5E7069C}" presName="tx1" presStyleLbl="revTx" presStyleIdx="0" presStyleCnt="5"/>
      <dgm:spPr/>
    </dgm:pt>
    <dgm:pt modelId="{290A1E1A-316D-0C4F-9BE7-E5ED35FBD72E}" type="pres">
      <dgm:prSet presAssocID="{2CBC2913-0FA5-4832-B4FA-592BA5E7069C}" presName="vert1" presStyleCnt="0"/>
      <dgm:spPr/>
    </dgm:pt>
    <dgm:pt modelId="{BC22F8D0-FB77-C343-8FFF-1953650DC71C}" type="pres">
      <dgm:prSet presAssocID="{DECF5120-03B0-4C4E-8D6A-5B057C81A7D9}" presName="thickLine" presStyleLbl="alignNode1" presStyleIdx="1" presStyleCnt="5"/>
      <dgm:spPr/>
    </dgm:pt>
    <dgm:pt modelId="{91F48CAE-4C29-BD4E-9212-701F3C07B6E5}" type="pres">
      <dgm:prSet presAssocID="{DECF5120-03B0-4C4E-8D6A-5B057C81A7D9}" presName="horz1" presStyleCnt="0"/>
      <dgm:spPr/>
    </dgm:pt>
    <dgm:pt modelId="{5BA5067D-8856-0E45-8678-1C5CD2ACCD65}" type="pres">
      <dgm:prSet presAssocID="{DECF5120-03B0-4C4E-8D6A-5B057C81A7D9}" presName="tx1" presStyleLbl="revTx" presStyleIdx="1" presStyleCnt="5"/>
      <dgm:spPr/>
    </dgm:pt>
    <dgm:pt modelId="{8FD90981-CCE8-ED4A-A307-70F984B02128}" type="pres">
      <dgm:prSet presAssocID="{DECF5120-03B0-4C4E-8D6A-5B057C81A7D9}" presName="vert1" presStyleCnt="0"/>
      <dgm:spPr/>
    </dgm:pt>
    <dgm:pt modelId="{EA35FD7C-1AB0-6442-A5AD-FD3BAD9CE7B8}" type="pres">
      <dgm:prSet presAssocID="{EFE92BDE-45ED-44D0-A86C-B3E0EC5B446E}" presName="thickLine" presStyleLbl="alignNode1" presStyleIdx="2" presStyleCnt="5"/>
      <dgm:spPr/>
    </dgm:pt>
    <dgm:pt modelId="{C858EA10-A558-0F4B-B694-3A73CC33B0FC}" type="pres">
      <dgm:prSet presAssocID="{EFE92BDE-45ED-44D0-A86C-B3E0EC5B446E}" presName="horz1" presStyleCnt="0"/>
      <dgm:spPr/>
    </dgm:pt>
    <dgm:pt modelId="{9CE856AB-6B6D-044B-A4C2-A6BD3C67480D}" type="pres">
      <dgm:prSet presAssocID="{EFE92BDE-45ED-44D0-A86C-B3E0EC5B446E}" presName="tx1" presStyleLbl="revTx" presStyleIdx="2" presStyleCnt="5"/>
      <dgm:spPr/>
    </dgm:pt>
    <dgm:pt modelId="{152E2BA6-814C-BA43-B691-1BD30B32B808}" type="pres">
      <dgm:prSet presAssocID="{EFE92BDE-45ED-44D0-A86C-B3E0EC5B446E}" presName="vert1" presStyleCnt="0"/>
      <dgm:spPr/>
    </dgm:pt>
    <dgm:pt modelId="{AF8F22D6-3BE1-8E4E-B8D4-4CE64F736CB5}" type="pres">
      <dgm:prSet presAssocID="{90B81DDD-E8E9-40D7-A011-E9F5D9636949}" presName="thickLine" presStyleLbl="alignNode1" presStyleIdx="3" presStyleCnt="5"/>
      <dgm:spPr/>
    </dgm:pt>
    <dgm:pt modelId="{B9F58FE8-30AF-2540-837E-671A691F2F57}" type="pres">
      <dgm:prSet presAssocID="{90B81DDD-E8E9-40D7-A011-E9F5D9636949}" presName="horz1" presStyleCnt="0"/>
      <dgm:spPr/>
    </dgm:pt>
    <dgm:pt modelId="{F9C25AD7-96A7-ED4D-8FCF-A05B7BF7555B}" type="pres">
      <dgm:prSet presAssocID="{90B81DDD-E8E9-40D7-A011-E9F5D9636949}" presName="tx1" presStyleLbl="revTx" presStyleIdx="3" presStyleCnt="5"/>
      <dgm:spPr/>
    </dgm:pt>
    <dgm:pt modelId="{EDC61CBA-47CA-4E4F-B0B9-1E8A4D993821}" type="pres">
      <dgm:prSet presAssocID="{90B81DDD-E8E9-40D7-A011-E9F5D9636949}" presName="vert1" presStyleCnt="0"/>
      <dgm:spPr/>
    </dgm:pt>
    <dgm:pt modelId="{D82A81F9-058B-4A4D-B3E6-34839E3CECA0}" type="pres">
      <dgm:prSet presAssocID="{02164530-AFBB-4E42-ABC9-86B8F0041F3F}" presName="thickLine" presStyleLbl="alignNode1" presStyleIdx="4" presStyleCnt="5"/>
      <dgm:spPr/>
    </dgm:pt>
    <dgm:pt modelId="{D934EA3E-040F-AF47-B37D-F4D14BFEA91D}" type="pres">
      <dgm:prSet presAssocID="{02164530-AFBB-4E42-ABC9-86B8F0041F3F}" presName="horz1" presStyleCnt="0"/>
      <dgm:spPr/>
    </dgm:pt>
    <dgm:pt modelId="{E1A37649-8252-D74A-A6B3-EA9C4F2AF4B4}" type="pres">
      <dgm:prSet presAssocID="{02164530-AFBB-4E42-ABC9-86B8F0041F3F}" presName="tx1" presStyleLbl="revTx" presStyleIdx="4" presStyleCnt="5"/>
      <dgm:spPr/>
    </dgm:pt>
    <dgm:pt modelId="{D56E8942-CA94-184F-A2D4-8768E0C1F077}" type="pres">
      <dgm:prSet presAssocID="{02164530-AFBB-4E42-ABC9-86B8F0041F3F}" presName="vert1" presStyleCnt="0"/>
      <dgm:spPr/>
    </dgm:pt>
  </dgm:ptLst>
  <dgm:cxnLst>
    <dgm:cxn modelId="{3D93AC03-9664-41C7-A479-BADDEB3B2F41}" srcId="{F1911CD5-9D9B-4FA0-A9E5-59640C1FD37A}" destId="{DECF5120-03B0-4C4E-8D6A-5B057C81A7D9}" srcOrd="1" destOrd="0" parTransId="{FC2C36E0-4050-4851-8994-33EEBD9D1DEE}" sibTransId="{46752AE0-D434-4E12-AD58-A9E24E744D56}"/>
    <dgm:cxn modelId="{2A283107-60D9-449A-B387-DFA08F8EA308}" srcId="{F1911CD5-9D9B-4FA0-A9E5-59640C1FD37A}" destId="{90B81DDD-E8E9-40D7-A011-E9F5D9636949}" srcOrd="3" destOrd="0" parTransId="{2B5254D1-FF8B-412D-AA90-E7265C917C4F}" sibTransId="{0A098DE3-FE99-4E3D-A6D4-B437637A18D2}"/>
    <dgm:cxn modelId="{549FC324-0F2D-B047-BBA0-8ED72161570E}" type="presOf" srcId="{F1911CD5-9D9B-4FA0-A9E5-59640C1FD37A}" destId="{054E0069-A7B4-974C-96B1-D3F8511DBEF7}" srcOrd="0" destOrd="0" presId="urn:microsoft.com/office/officeart/2008/layout/LinedList"/>
    <dgm:cxn modelId="{57136E31-1FFA-684D-BE32-17E2E67E6432}" type="presOf" srcId="{90B81DDD-E8E9-40D7-A011-E9F5D9636949}" destId="{F9C25AD7-96A7-ED4D-8FCF-A05B7BF7555B}" srcOrd="0" destOrd="0" presId="urn:microsoft.com/office/officeart/2008/layout/LinedList"/>
    <dgm:cxn modelId="{5CFEAA4C-08B3-A243-9BD5-CD30FD8B29F6}" type="presOf" srcId="{DECF5120-03B0-4C4E-8D6A-5B057C81A7D9}" destId="{5BA5067D-8856-0E45-8678-1C5CD2ACCD65}" srcOrd="0" destOrd="0" presId="urn:microsoft.com/office/officeart/2008/layout/LinedList"/>
    <dgm:cxn modelId="{9F00A571-113F-4BD1-9A06-B516A5A33FD4}" srcId="{F1911CD5-9D9B-4FA0-A9E5-59640C1FD37A}" destId="{2CBC2913-0FA5-4832-B4FA-592BA5E7069C}" srcOrd="0" destOrd="0" parTransId="{6E483D2E-7BD6-4A7C-A51C-3F2A51E3FBD4}" sibTransId="{72EFA7F0-C7F9-43DE-B2EA-4A3E1B8ADDBF}"/>
    <dgm:cxn modelId="{DF77B988-4393-4A85-8A76-A82E444605DE}" srcId="{F1911CD5-9D9B-4FA0-A9E5-59640C1FD37A}" destId="{EFE92BDE-45ED-44D0-A86C-B3E0EC5B446E}" srcOrd="2" destOrd="0" parTransId="{69771E2A-22C9-40AA-B4F6-10B613DCF120}" sibTransId="{0BEC085A-FF57-4D8F-A48D-52D876270ABE}"/>
    <dgm:cxn modelId="{A00A49A9-1F68-1B4C-82FB-9838DEBC2E56}" type="presOf" srcId="{EFE92BDE-45ED-44D0-A86C-B3E0EC5B446E}" destId="{9CE856AB-6B6D-044B-A4C2-A6BD3C67480D}" srcOrd="0" destOrd="0" presId="urn:microsoft.com/office/officeart/2008/layout/LinedList"/>
    <dgm:cxn modelId="{F32AEBB9-4425-1041-B8E2-D81C9DB25574}" type="presOf" srcId="{02164530-AFBB-4E42-ABC9-86B8F0041F3F}" destId="{E1A37649-8252-D74A-A6B3-EA9C4F2AF4B4}" srcOrd="0" destOrd="0" presId="urn:microsoft.com/office/officeart/2008/layout/LinedList"/>
    <dgm:cxn modelId="{CF0421BE-AC24-8146-8A9F-6B047EE4B71B}" srcId="{F1911CD5-9D9B-4FA0-A9E5-59640C1FD37A}" destId="{02164530-AFBB-4E42-ABC9-86B8F0041F3F}" srcOrd="4" destOrd="0" parTransId="{38B77CEA-7D8B-AF45-BE5F-8CF32CE1E380}" sibTransId="{BDDCF621-2390-CA44-A2A5-EEE7A6EEADD0}"/>
    <dgm:cxn modelId="{6843ECCA-E665-B14C-814F-01DB8E182580}" type="presOf" srcId="{2CBC2913-0FA5-4832-B4FA-592BA5E7069C}" destId="{1F8503CB-1BDD-714C-9122-C31E68E04805}" srcOrd="0" destOrd="0" presId="urn:microsoft.com/office/officeart/2008/layout/LinedList"/>
    <dgm:cxn modelId="{E5653541-2FDA-7F4E-BCF2-BAD51B5166E7}" type="presParOf" srcId="{054E0069-A7B4-974C-96B1-D3F8511DBEF7}" destId="{30BE48CA-2131-E946-8D07-9FAB285806B0}" srcOrd="0" destOrd="0" presId="urn:microsoft.com/office/officeart/2008/layout/LinedList"/>
    <dgm:cxn modelId="{778BEC87-E6A0-7246-98CB-19DDF43ED8D2}" type="presParOf" srcId="{054E0069-A7B4-974C-96B1-D3F8511DBEF7}" destId="{6895832D-7134-D144-AF42-5AFF8BB11B53}" srcOrd="1" destOrd="0" presId="urn:microsoft.com/office/officeart/2008/layout/LinedList"/>
    <dgm:cxn modelId="{7746B344-7040-BE4F-9536-86DC3C630D79}" type="presParOf" srcId="{6895832D-7134-D144-AF42-5AFF8BB11B53}" destId="{1F8503CB-1BDD-714C-9122-C31E68E04805}" srcOrd="0" destOrd="0" presId="urn:microsoft.com/office/officeart/2008/layout/LinedList"/>
    <dgm:cxn modelId="{2388FE69-AFF0-3744-ADA6-376D43A571EB}" type="presParOf" srcId="{6895832D-7134-D144-AF42-5AFF8BB11B53}" destId="{290A1E1A-316D-0C4F-9BE7-E5ED35FBD72E}" srcOrd="1" destOrd="0" presId="urn:microsoft.com/office/officeart/2008/layout/LinedList"/>
    <dgm:cxn modelId="{E5AA8CEB-89A8-684E-B6E7-24C729984F8E}" type="presParOf" srcId="{054E0069-A7B4-974C-96B1-D3F8511DBEF7}" destId="{BC22F8D0-FB77-C343-8FFF-1953650DC71C}" srcOrd="2" destOrd="0" presId="urn:microsoft.com/office/officeart/2008/layout/LinedList"/>
    <dgm:cxn modelId="{B6110A4E-73B9-B443-BD5E-08BD946AB4BB}" type="presParOf" srcId="{054E0069-A7B4-974C-96B1-D3F8511DBEF7}" destId="{91F48CAE-4C29-BD4E-9212-701F3C07B6E5}" srcOrd="3" destOrd="0" presId="urn:microsoft.com/office/officeart/2008/layout/LinedList"/>
    <dgm:cxn modelId="{0F6B8606-2A23-FE44-8317-D92D65ED084B}" type="presParOf" srcId="{91F48CAE-4C29-BD4E-9212-701F3C07B6E5}" destId="{5BA5067D-8856-0E45-8678-1C5CD2ACCD65}" srcOrd="0" destOrd="0" presId="urn:microsoft.com/office/officeart/2008/layout/LinedList"/>
    <dgm:cxn modelId="{AFF637BF-9FF3-4C48-B83E-0F6D8B3273B5}" type="presParOf" srcId="{91F48CAE-4C29-BD4E-9212-701F3C07B6E5}" destId="{8FD90981-CCE8-ED4A-A307-70F984B02128}" srcOrd="1" destOrd="0" presId="urn:microsoft.com/office/officeart/2008/layout/LinedList"/>
    <dgm:cxn modelId="{8B19520A-933B-4C42-8A09-034EBB0BAEDC}" type="presParOf" srcId="{054E0069-A7B4-974C-96B1-D3F8511DBEF7}" destId="{EA35FD7C-1AB0-6442-A5AD-FD3BAD9CE7B8}" srcOrd="4" destOrd="0" presId="urn:microsoft.com/office/officeart/2008/layout/LinedList"/>
    <dgm:cxn modelId="{86C2983F-CE7D-E844-BA33-CD104F40A397}" type="presParOf" srcId="{054E0069-A7B4-974C-96B1-D3F8511DBEF7}" destId="{C858EA10-A558-0F4B-B694-3A73CC33B0FC}" srcOrd="5" destOrd="0" presId="urn:microsoft.com/office/officeart/2008/layout/LinedList"/>
    <dgm:cxn modelId="{22CF9D68-1599-3A4D-94D6-D25B0E1CF09E}" type="presParOf" srcId="{C858EA10-A558-0F4B-B694-3A73CC33B0FC}" destId="{9CE856AB-6B6D-044B-A4C2-A6BD3C67480D}" srcOrd="0" destOrd="0" presId="urn:microsoft.com/office/officeart/2008/layout/LinedList"/>
    <dgm:cxn modelId="{5DCC39D5-CE06-5347-B819-E7E7ED3ABECF}" type="presParOf" srcId="{C858EA10-A558-0F4B-B694-3A73CC33B0FC}" destId="{152E2BA6-814C-BA43-B691-1BD30B32B808}" srcOrd="1" destOrd="0" presId="urn:microsoft.com/office/officeart/2008/layout/LinedList"/>
    <dgm:cxn modelId="{54721C37-48EC-354C-A8E5-6A76F9737F13}" type="presParOf" srcId="{054E0069-A7B4-974C-96B1-D3F8511DBEF7}" destId="{AF8F22D6-3BE1-8E4E-B8D4-4CE64F736CB5}" srcOrd="6" destOrd="0" presId="urn:microsoft.com/office/officeart/2008/layout/LinedList"/>
    <dgm:cxn modelId="{C3A5B401-A2DB-3841-9E6F-6C0A21EC4017}" type="presParOf" srcId="{054E0069-A7B4-974C-96B1-D3F8511DBEF7}" destId="{B9F58FE8-30AF-2540-837E-671A691F2F57}" srcOrd="7" destOrd="0" presId="urn:microsoft.com/office/officeart/2008/layout/LinedList"/>
    <dgm:cxn modelId="{83D3C1EF-E2E3-AD4D-8683-FD8E9CCE301F}" type="presParOf" srcId="{B9F58FE8-30AF-2540-837E-671A691F2F57}" destId="{F9C25AD7-96A7-ED4D-8FCF-A05B7BF7555B}" srcOrd="0" destOrd="0" presId="urn:microsoft.com/office/officeart/2008/layout/LinedList"/>
    <dgm:cxn modelId="{01565A9C-6219-5444-9EBD-F78DF263C926}" type="presParOf" srcId="{B9F58FE8-30AF-2540-837E-671A691F2F57}" destId="{EDC61CBA-47CA-4E4F-B0B9-1E8A4D993821}" srcOrd="1" destOrd="0" presId="urn:microsoft.com/office/officeart/2008/layout/LinedList"/>
    <dgm:cxn modelId="{7424E004-458D-C348-A8DD-92FED5D2B460}" type="presParOf" srcId="{054E0069-A7B4-974C-96B1-D3F8511DBEF7}" destId="{D82A81F9-058B-4A4D-B3E6-34839E3CECA0}" srcOrd="8" destOrd="0" presId="urn:microsoft.com/office/officeart/2008/layout/LinedList"/>
    <dgm:cxn modelId="{869FFFDD-F885-8845-A7AB-D95EE55928F4}" type="presParOf" srcId="{054E0069-A7B4-974C-96B1-D3F8511DBEF7}" destId="{D934EA3E-040F-AF47-B37D-F4D14BFEA91D}" srcOrd="9" destOrd="0" presId="urn:microsoft.com/office/officeart/2008/layout/LinedList"/>
    <dgm:cxn modelId="{7B2F133A-DB38-8542-9E6E-92C18EC0A549}" type="presParOf" srcId="{D934EA3E-040F-AF47-B37D-F4D14BFEA91D}" destId="{E1A37649-8252-D74A-A6B3-EA9C4F2AF4B4}" srcOrd="0" destOrd="0" presId="urn:microsoft.com/office/officeart/2008/layout/LinedList"/>
    <dgm:cxn modelId="{AC46F757-4718-F447-99BA-1BBE71444EA0}" type="presParOf" srcId="{D934EA3E-040F-AF47-B37D-F4D14BFEA91D}" destId="{D56E8942-CA94-184F-A2D4-8768E0C1F0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5134D7-754B-4D42-A962-1E9F7C7F1DE0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D7DEDE9-E53D-416C-90CB-26AE0777E6B6}">
      <dgm:prSet/>
      <dgm:spPr/>
      <dgm:t>
        <a:bodyPr/>
        <a:lstStyle/>
        <a:p>
          <a:r>
            <a:rPr lang="en-US"/>
            <a:t>How do you declare an integer variable with a value of 16?</a:t>
          </a:r>
        </a:p>
      </dgm:t>
    </dgm:pt>
    <dgm:pt modelId="{F2448DE4-0D16-428F-B9B4-AAD021E23317}" type="parTrans" cxnId="{C6A3704F-2635-45E0-8BCD-6F12FE58FC8C}">
      <dgm:prSet/>
      <dgm:spPr/>
      <dgm:t>
        <a:bodyPr/>
        <a:lstStyle/>
        <a:p>
          <a:endParaRPr lang="en-US"/>
        </a:p>
      </dgm:t>
    </dgm:pt>
    <dgm:pt modelId="{EDDE0E34-E293-4FAC-A647-96DC2621B84C}" type="sibTrans" cxnId="{C6A3704F-2635-45E0-8BCD-6F12FE58FC8C}">
      <dgm:prSet/>
      <dgm:spPr/>
      <dgm:t>
        <a:bodyPr/>
        <a:lstStyle/>
        <a:p>
          <a:endParaRPr lang="en-US"/>
        </a:p>
      </dgm:t>
    </dgm:pt>
    <dgm:pt modelId="{FA335818-09F6-474E-86C7-EFDB7F9C094A}">
      <dgm:prSet/>
      <dgm:spPr/>
      <dgm:t>
        <a:bodyPr/>
        <a:lstStyle/>
        <a:p>
          <a:r>
            <a:rPr lang="en-US"/>
            <a:t>How can you print the number 16? What about a string?</a:t>
          </a:r>
        </a:p>
      </dgm:t>
    </dgm:pt>
    <dgm:pt modelId="{1CF33A39-575C-4FBF-8068-126642DEC337}" type="parTrans" cxnId="{B6139DC2-A12D-456F-9A7D-C2D012EE66E1}">
      <dgm:prSet/>
      <dgm:spPr/>
      <dgm:t>
        <a:bodyPr/>
        <a:lstStyle/>
        <a:p>
          <a:endParaRPr lang="en-US"/>
        </a:p>
      </dgm:t>
    </dgm:pt>
    <dgm:pt modelId="{FFA11198-AF5C-4E69-A3D5-A7EA1305FCA0}" type="sibTrans" cxnId="{B6139DC2-A12D-456F-9A7D-C2D012EE66E1}">
      <dgm:prSet/>
      <dgm:spPr/>
      <dgm:t>
        <a:bodyPr/>
        <a:lstStyle/>
        <a:p>
          <a:endParaRPr lang="en-US"/>
        </a:p>
      </dgm:t>
    </dgm:pt>
    <dgm:pt modelId="{EB1ABEB4-2CC4-4D20-AD2B-73FB98FD5C66}">
      <dgm:prSet/>
      <dgm:spPr/>
      <dgm:t>
        <a:bodyPr/>
        <a:lstStyle/>
        <a:p>
          <a:r>
            <a:rPr lang="en-US"/>
            <a:t>How do you print 16 along with the message “four squared is ” in front of it?</a:t>
          </a:r>
        </a:p>
      </dgm:t>
    </dgm:pt>
    <dgm:pt modelId="{FA282F3D-C2CB-4A41-B138-69E06259C24B}" type="parTrans" cxnId="{5D9E7640-3C33-4B76-90BA-603704667305}">
      <dgm:prSet/>
      <dgm:spPr/>
      <dgm:t>
        <a:bodyPr/>
        <a:lstStyle/>
        <a:p>
          <a:endParaRPr lang="en-US"/>
        </a:p>
      </dgm:t>
    </dgm:pt>
    <dgm:pt modelId="{4EA70954-68BA-4F28-B38D-0F160C484CFA}" type="sibTrans" cxnId="{5D9E7640-3C33-4B76-90BA-603704667305}">
      <dgm:prSet/>
      <dgm:spPr/>
      <dgm:t>
        <a:bodyPr/>
        <a:lstStyle/>
        <a:p>
          <a:endParaRPr lang="en-US"/>
        </a:p>
      </dgm:t>
    </dgm:pt>
    <dgm:pt modelId="{A3477925-73F6-5C44-B15F-27FD039ED413}" type="pres">
      <dgm:prSet presAssocID="{2F5134D7-754B-4D42-A962-1E9F7C7F1DE0}" presName="vert0" presStyleCnt="0">
        <dgm:presLayoutVars>
          <dgm:dir/>
          <dgm:animOne val="branch"/>
          <dgm:animLvl val="lvl"/>
        </dgm:presLayoutVars>
      </dgm:prSet>
      <dgm:spPr/>
    </dgm:pt>
    <dgm:pt modelId="{A459519F-EA00-BD40-AFB0-46E8455EE224}" type="pres">
      <dgm:prSet presAssocID="{BD7DEDE9-E53D-416C-90CB-26AE0777E6B6}" presName="thickLine" presStyleLbl="alignNode1" presStyleIdx="0" presStyleCnt="3"/>
      <dgm:spPr/>
    </dgm:pt>
    <dgm:pt modelId="{3FDE9EE1-EE8E-0240-AF23-270AC2539A59}" type="pres">
      <dgm:prSet presAssocID="{BD7DEDE9-E53D-416C-90CB-26AE0777E6B6}" presName="horz1" presStyleCnt="0"/>
      <dgm:spPr/>
    </dgm:pt>
    <dgm:pt modelId="{6F68D450-99D1-1E44-A588-E30AB5A77CB1}" type="pres">
      <dgm:prSet presAssocID="{BD7DEDE9-E53D-416C-90CB-26AE0777E6B6}" presName="tx1" presStyleLbl="revTx" presStyleIdx="0" presStyleCnt="3"/>
      <dgm:spPr/>
    </dgm:pt>
    <dgm:pt modelId="{9D370C28-9E1F-1D49-9CA1-0F41CB4E54FE}" type="pres">
      <dgm:prSet presAssocID="{BD7DEDE9-E53D-416C-90CB-26AE0777E6B6}" presName="vert1" presStyleCnt="0"/>
      <dgm:spPr/>
    </dgm:pt>
    <dgm:pt modelId="{A12C2628-E59E-1A48-BB03-291B85ABACA4}" type="pres">
      <dgm:prSet presAssocID="{FA335818-09F6-474E-86C7-EFDB7F9C094A}" presName="thickLine" presStyleLbl="alignNode1" presStyleIdx="1" presStyleCnt="3"/>
      <dgm:spPr/>
    </dgm:pt>
    <dgm:pt modelId="{4E967433-C589-8941-86A3-488BD53D8C15}" type="pres">
      <dgm:prSet presAssocID="{FA335818-09F6-474E-86C7-EFDB7F9C094A}" presName="horz1" presStyleCnt="0"/>
      <dgm:spPr/>
    </dgm:pt>
    <dgm:pt modelId="{5D01D383-3692-FF46-94A2-CC2559130C35}" type="pres">
      <dgm:prSet presAssocID="{FA335818-09F6-474E-86C7-EFDB7F9C094A}" presName="tx1" presStyleLbl="revTx" presStyleIdx="1" presStyleCnt="3"/>
      <dgm:spPr/>
    </dgm:pt>
    <dgm:pt modelId="{8D07F26E-3280-C343-B441-4E4A615C2D3E}" type="pres">
      <dgm:prSet presAssocID="{FA335818-09F6-474E-86C7-EFDB7F9C094A}" presName="vert1" presStyleCnt="0"/>
      <dgm:spPr/>
    </dgm:pt>
    <dgm:pt modelId="{BCD16A4D-483C-004D-88F7-DE179C31352C}" type="pres">
      <dgm:prSet presAssocID="{EB1ABEB4-2CC4-4D20-AD2B-73FB98FD5C66}" presName="thickLine" presStyleLbl="alignNode1" presStyleIdx="2" presStyleCnt="3"/>
      <dgm:spPr/>
    </dgm:pt>
    <dgm:pt modelId="{E3EF1C8D-54E7-4B49-90F8-58FB6692C3E3}" type="pres">
      <dgm:prSet presAssocID="{EB1ABEB4-2CC4-4D20-AD2B-73FB98FD5C66}" presName="horz1" presStyleCnt="0"/>
      <dgm:spPr/>
    </dgm:pt>
    <dgm:pt modelId="{46742987-B7AA-8945-AA84-4E430DFD1299}" type="pres">
      <dgm:prSet presAssocID="{EB1ABEB4-2CC4-4D20-AD2B-73FB98FD5C66}" presName="tx1" presStyleLbl="revTx" presStyleIdx="2" presStyleCnt="3"/>
      <dgm:spPr/>
    </dgm:pt>
    <dgm:pt modelId="{91E5934A-0ED4-9D48-A457-5018821E801D}" type="pres">
      <dgm:prSet presAssocID="{EB1ABEB4-2CC4-4D20-AD2B-73FB98FD5C66}" presName="vert1" presStyleCnt="0"/>
      <dgm:spPr/>
    </dgm:pt>
  </dgm:ptLst>
  <dgm:cxnLst>
    <dgm:cxn modelId="{B50EBD23-B06E-8148-BF53-DF179A6458D1}" type="presOf" srcId="{BD7DEDE9-E53D-416C-90CB-26AE0777E6B6}" destId="{6F68D450-99D1-1E44-A588-E30AB5A77CB1}" srcOrd="0" destOrd="0" presId="urn:microsoft.com/office/officeart/2008/layout/LinedList"/>
    <dgm:cxn modelId="{5D9E7640-3C33-4B76-90BA-603704667305}" srcId="{2F5134D7-754B-4D42-A962-1E9F7C7F1DE0}" destId="{EB1ABEB4-2CC4-4D20-AD2B-73FB98FD5C66}" srcOrd="2" destOrd="0" parTransId="{FA282F3D-C2CB-4A41-B138-69E06259C24B}" sibTransId="{4EA70954-68BA-4F28-B38D-0F160C484CFA}"/>
    <dgm:cxn modelId="{C6A3704F-2635-45E0-8BCD-6F12FE58FC8C}" srcId="{2F5134D7-754B-4D42-A962-1E9F7C7F1DE0}" destId="{BD7DEDE9-E53D-416C-90CB-26AE0777E6B6}" srcOrd="0" destOrd="0" parTransId="{F2448DE4-0D16-428F-B9B4-AAD021E23317}" sibTransId="{EDDE0E34-E293-4FAC-A647-96DC2621B84C}"/>
    <dgm:cxn modelId="{FC9BDAA1-2C2A-A940-A829-A7782F429E55}" type="presOf" srcId="{FA335818-09F6-474E-86C7-EFDB7F9C094A}" destId="{5D01D383-3692-FF46-94A2-CC2559130C35}" srcOrd="0" destOrd="0" presId="urn:microsoft.com/office/officeart/2008/layout/LinedList"/>
    <dgm:cxn modelId="{22824CB3-D68B-A042-9B05-9C6F81BF1126}" type="presOf" srcId="{2F5134D7-754B-4D42-A962-1E9F7C7F1DE0}" destId="{A3477925-73F6-5C44-B15F-27FD039ED413}" srcOrd="0" destOrd="0" presId="urn:microsoft.com/office/officeart/2008/layout/LinedList"/>
    <dgm:cxn modelId="{B6139DC2-A12D-456F-9A7D-C2D012EE66E1}" srcId="{2F5134D7-754B-4D42-A962-1E9F7C7F1DE0}" destId="{FA335818-09F6-474E-86C7-EFDB7F9C094A}" srcOrd="1" destOrd="0" parTransId="{1CF33A39-575C-4FBF-8068-126642DEC337}" sibTransId="{FFA11198-AF5C-4E69-A3D5-A7EA1305FCA0}"/>
    <dgm:cxn modelId="{BCE9DCD7-DD57-DE44-A541-95BBAAE872A1}" type="presOf" srcId="{EB1ABEB4-2CC4-4D20-AD2B-73FB98FD5C66}" destId="{46742987-B7AA-8945-AA84-4E430DFD1299}" srcOrd="0" destOrd="0" presId="urn:microsoft.com/office/officeart/2008/layout/LinedList"/>
    <dgm:cxn modelId="{E46840B8-3107-C542-99F3-0B57289654E1}" type="presParOf" srcId="{A3477925-73F6-5C44-B15F-27FD039ED413}" destId="{A459519F-EA00-BD40-AFB0-46E8455EE224}" srcOrd="0" destOrd="0" presId="urn:microsoft.com/office/officeart/2008/layout/LinedList"/>
    <dgm:cxn modelId="{A6DA3663-1DB6-6C44-930E-FD0D27940B1A}" type="presParOf" srcId="{A3477925-73F6-5C44-B15F-27FD039ED413}" destId="{3FDE9EE1-EE8E-0240-AF23-270AC2539A59}" srcOrd="1" destOrd="0" presId="urn:microsoft.com/office/officeart/2008/layout/LinedList"/>
    <dgm:cxn modelId="{79CC90F4-A2DE-CF49-8DC3-004AEEB3E74D}" type="presParOf" srcId="{3FDE9EE1-EE8E-0240-AF23-270AC2539A59}" destId="{6F68D450-99D1-1E44-A588-E30AB5A77CB1}" srcOrd="0" destOrd="0" presId="urn:microsoft.com/office/officeart/2008/layout/LinedList"/>
    <dgm:cxn modelId="{4F9F1EAB-47B6-BF47-ACB5-EB5CB16A60AA}" type="presParOf" srcId="{3FDE9EE1-EE8E-0240-AF23-270AC2539A59}" destId="{9D370C28-9E1F-1D49-9CA1-0F41CB4E54FE}" srcOrd="1" destOrd="0" presId="urn:microsoft.com/office/officeart/2008/layout/LinedList"/>
    <dgm:cxn modelId="{0AF5829D-EC38-044D-8708-95A75AE63EDD}" type="presParOf" srcId="{A3477925-73F6-5C44-B15F-27FD039ED413}" destId="{A12C2628-E59E-1A48-BB03-291B85ABACA4}" srcOrd="2" destOrd="0" presId="urn:microsoft.com/office/officeart/2008/layout/LinedList"/>
    <dgm:cxn modelId="{7CB76312-5E77-E246-ADF9-1C6A45110445}" type="presParOf" srcId="{A3477925-73F6-5C44-B15F-27FD039ED413}" destId="{4E967433-C589-8941-86A3-488BD53D8C15}" srcOrd="3" destOrd="0" presId="urn:microsoft.com/office/officeart/2008/layout/LinedList"/>
    <dgm:cxn modelId="{C77C0784-B3AC-3042-9EF2-1A62FD42FD9C}" type="presParOf" srcId="{4E967433-C589-8941-86A3-488BD53D8C15}" destId="{5D01D383-3692-FF46-94A2-CC2559130C35}" srcOrd="0" destOrd="0" presId="urn:microsoft.com/office/officeart/2008/layout/LinedList"/>
    <dgm:cxn modelId="{03C63AF9-6799-A947-BBB0-EB8F95AA4AF9}" type="presParOf" srcId="{4E967433-C589-8941-86A3-488BD53D8C15}" destId="{8D07F26E-3280-C343-B441-4E4A615C2D3E}" srcOrd="1" destOrd="0" presId="urn:microsoft.com/office/officeart/2008/layout/LinedList"/>
    <dgm:cxn modelId="{41492988-A60F-044B-9D25-88B172C7B9C2}" type="presParOf" srcId="{A3477925-73F6-5C44-B15F-27FD039ED413}" destId="{BCD16A4D-483C-004D-88F7-DE179C31352C}" srcOrd="4" destOrd="0" presId="urn:microsoft.com/office/officeart/2008/layout/LinedList"/>
    <dgm:cxn modelId="{9D665317-748A-7D44-9DF5-3BE9EF5B9DAB}" type="presParOf" srcId="{A3477925-73F6-5C44-B15F-27FD039ED413}" destId="{E3EF1C8D-54E7-4B49-90F8-58FB6692C3E3}" srcOrd="5" destOrd="0" presId="urn:microsoft.com/office/officeart/2008/layout/LinedList"/>
    <dgm:cxn modelId="{3D63ED2C-7BDD-114E-979C-359CA4850B4B}" type="presParOf" srcId="{E3EF1C8D-54E7-4B49-90F8-58FB6692C3E3}" destId="{46742987-B7AA-8945-AA84-4E430DFD1299}" srcOrd="0" destOrd="0" presId="urn:microsoft.com/office/officeart/2008/layout/LinedList"/>
    <dgm:cxn modelId="{3783DACF-3879-184E-B018-7B10AF42DE87}" type="presParOf" srcId="{E3EF1C8D-54E7-4B49-90F8-58FB6692C3E3}" destId="{91E5934A-0ED4-9D48-A457-5018821E80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9FDD0A-6D3A-47C2-BB48-CF40288A8DD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CB3CF5B-4655-4BEE-BBCC-4B4A66377FD8}">
      <dgm:prSet/>
      <dgm:spPr/>
      <dgm:t>
        <a:bodyPr/>
        <a:lstStyle/>
        <a:p>
          <a:r>
            <a:rPr lang="en-US"/>
            <a:t>boolean</a:t>
          </a:r>
        </a:p>
      </dgm:t>
    </dgm:pt>
    <dgm:pt modelId="{3CF190C8-A2A2-4479-BD19-CCCCAD4DFCA1}" type="parTrans" cxnId="{407B90A0-EF0F-4B6C-AE44-2D568E31800F}">
      <dgm:prSet/>
      <dgm:spPr/>
      <dgm:t>
        <a:bodyPr/>
        <a:lstStyle/>
        <a:p>
          <a:endParaRPr lang="en-US"/>
        </a:p>
      </dgm:t>
    </dgm:pt>
    <dgm:pt modelId="{C8C54667-6B38-41F4-A7D5-8ED4124F9F8D}" type="sibTrans" cxnId="{407B90A0-EF0F-4B6C-AE44-2D568E31800F}">
      <dgm:prSet/>
      <dgm:spPr/>
      <dgm:t>
        <a:bodyPr/>
        <a:lstStyle/>
        <a:p>
          <a:endParaRPr lang="en-US"/>
        </a:p>
      </dgm:t>
    </dgm:pt>
    <dgm:pt modelId="{011A5416-59DC-4ACE-AFA0-000490EA0D46}">
      <dgm:prSet/>
      <dgm:spPr/>
      <dgm:t>
        <a:bodyPr/>
        <a:lstStyle/>
        <a:p>
          <a:r>
            <a:rPr lang="en-US" dirty="0"/>
            <a:t>represented by true or false</a:t>
          </a:r>
        </a:p>
      </dgm:t>
    </dgm:pt>
    <dgm:pt modelId="{2B1F6A6D-C212-4E6A-AC5D-1C800DF45CFC}" type="parTrans" cxnId="{65126FFF-6C17-41B4-AC48-A73EF53AEAFA}">
      <dgm:prSet/>
      <dgm:spPr/>
      <dgm:t>
        <a:bodyPr/>
        <a:lstStyle/>
        <a:p>
          <a:endParaRPr lang="en-US"/>
        </a:p>
      </dgm:t>
    </dgm:pt>
    <dgm:pt modelId="{D849B904-CBB5-4927-954D-8D04EA7C7FCE}" type="sibTrans" cxnId="{65126FFF-6C17-41B4-AC48-A73EF53AEAFA}">
      <dgm:prSet/>
      <dgm:spPr/>
      <dgm:t>
        <a:bodyPr/>
        <a:lstStyle/>
        <a:p>
          <a:endParaRPr lang="en-US"/>
        </a:p>
      </dgm:t>
    </dgm:pt>
    <dgm:pt modelId="{6EFE2FA7-BD58-49C2-8B6D-43B0DBC09CD4}">
      <dgm:prSet/>
      <dgm:spPr/>
      <dgm:t>
        <a:bodyPr/>
        <a:lstStyle/>
        <a:p>
          <a:r>
            <a:rPr lang="en-US"/>
            <a:t>character</a:t>
          </a:r>
        </a:p>
      </dgm:t>
    </dgm:pt>
    <dgm:pt modelId="{4A45B854-61B6-417D-B5C5-BE26C34FB2FC}" type="parTrans" cxnId="{1265C301-F3BD-4291-8AC5-D8C0B760764A}">
      <dgm:prSet/>
      <dgm:spPr/>
      <dgm:t>
        <a:bodyPr/>
        <a:lstStyle/>
        <a:p>
          <a:endParaRPr lang="en-US"/>
        </a:p>
      </dgm:t>
    </dgm:pt>
    <dgm:pt modelId="{DB7229B1-11E0-4707-91A2-EE40F06C3A0A}" type="sibTrans" cxnId="{1265C301-F3BD-4291-8AC5-D8C0B760764A}">
      <dgm:prSet/>
      <dgm:spPr/>
      <dgm:t>
        <a:bodyPr/>
        <a:lstStyle/>
        <a:p>
          <a:endParaRPr lang="en-US"/>
        </a:p>
      </dgm:t>
    </dgm:pt>
    <dgm:pt modelId="{0AD0FA17-2928-4A8F-8E79-706D00E4568A}">
      <dgm:prSet/>
      <dgm:spPr/>
      <dgm:t>
        <a:bodyPr/>
        <a:lstStyle/>
        <a:p>
          <a:r>
            <a:rPr lang="en-US" dirty="0"/>
            <a:t>char, a single character that is surrounded by single quotes</a:t>
          </a:r>
        </a:p>
      </dgm:t>
    </dgm:pt>
    <dgm:pt modelId="{8BF06EBE-EF3D-4EDF-A74F-16DCB0A8E30B}" type="parTrans" cxnId="{0F55915A-DF67-4B0A-825F-E4595DCB6E98}">
      <dgm:prSet/>
      <dgm:spPr/>
      <dgm:t>
        <a:bodyPr/>
        <a:lstStyle/>
        <a:p>
          <a:endParaRPr lang="en-US"/>
        </a:p>
      </dgm:t>
    </dgm:pt>
    <dgm:pt modelId="{2970D3C4-0A8D-45FD-9B00-68B1030B86CB}" type="sibTrans" cxnId="{0F55915A-DF67-4B0A-825F-E4595DCB6E98}">
      <dgm:prSet/>
      <dgm:spPr/>
      <dgm:t>
        <a:bodyPr/>
        <a:lstStyle/>
        <a:p>
          <a:endParaRPr lang="en-US"/>
        </a:p>
      </dgm:t>
    </dgm:pt>
    <dgm:pt modelId="{9EF06CD2-E37E-814C-AE0A-36F7286BDAD6}">
      <dgm:prSet/>
      <dgm:spPr/>
      <dgm:t>
        <a:bodyPr/>
        <a:lstStyle/>
        <a:p>
          <a:r>
            <a:rPr lang="en-US" dirty="0"/>
            <a:t>ASCII is also fair game</a:t>
          </a:r>
        </a:p>
      </dgm:t>
    </dgm:pt>
    <dgm:pt modelId="{6741E2F0-8FDA-2640-BA1A-487E1868EC5C}" type="parTrans" cxnId="{7995C564-DCEC-5943-AE51-A2D2E9CDF187}">
      <dgm:prSet/>
      <dgm:spPr/>
    </dgm:pt>
    <dgm:pt modelId="{39C24E1F-177F-C543-A341-84CBAFD986CF}" type="sibTrans" cxnId="{7995C564-DCEC-5943-AE51-A2D2E9CDF187}">
      <dgm:prSet/>
      <dgm:spPr/>
    </dgm:pt>
    <dgm:pt modelId="{14ED647E-8BBD-4F4E-949B-749972F11C29}" type="pres">
      <dgm:prSet presAssocID="{2C9FDD0A-6D3A-47C2-BB48-CF40288A8DDA}" presName="linear" presStyleCnt="0">
        <dgm:presLayoutVars>
          <dgm:dir/>
          <dgm:animLvl val="lvl"/>
          <dgm:resizeHandles val="exact"/>
        </dgm:presLayoutVars>
      </dgm:prSet>
      <dgm:spPr/>
    </dgm:pt>
    <dgm:pt modelId="{AEBDDA48-95EE-B04E-BB93-0BD78AAA0ACF}" type="pres">
      <dgm:prSet presAssocID="{FCB3CF5B-4655-4BEE-BBCC-4B4A66377FD8}" presName="parentLin" presStyleCnt="0"/>
      <dgm:spPr/>
    </dgm:pt>
    <dgm:pt modelId="{42ACF3E8-DB58-DB4D-8EC0-9AF6DD30C667}" type="pres">
      <dgm:prSet presAssocID="{FCB3CF5B-4655-4BEE-BBCC-4B4A66377FD8}" presName="parentLeftMargin" presStyleLbl="node1" presStyleIdx="0" presStyleCnt="2"/>
      <dgm:spPr/>
    </dgm:pt>
    <dgm:pt modelId="{78899957-6535-804F-8DFA-632326AA64B7}" type="pres">
      <dgm:prSet presAssocID="{FCB3CF5B-4655-4BEE-BBCC-4B4A66377F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CE9BDC8-4175-1F4E-8C23-F15DA119D285}" type="pres">
      <dgm:prSet presAssocID="{FCB3CF5B-4655-4BEE-BBCC-4B4A66377FD8}" presName="negativeSpace" presStyleCnt="0"/>
      <dgm:spPr/>
    </dgm:pt>
    <dgm:pt modelId="{7CB17913-C2FD-1844-9206-0ECBDCB82D3E}" type="pres">
      <dgm:prSet presAssocID="{FCB3CF5B-4655-4BEE-BBCC-4B4A66377FD8}" presName="childText" presStyleLbl="conFgAcc1" presStyleIdx="0" presStyleCnt="2">
        <dgm:presLayoutVars>
          <dgm:bulletEnabled val="1"/>
        </dgm:presLayoutVars>
      </dgm:prSet>
      <dgm:spPr/>
    </dgm:pt>
    <dgm:pt modelId="{45B34AF6-B710-C048-806B-0B77EB9B03D3}" type="pres">
      <dgm:prSet presAssocID="{C8C54667-6B38-41F4-A7D5-8ED4124F9F8D}" presName="spaceBetweenRectangles" presStyleCnt="0"/>
      <dgm:spPr/>
    </dgm:pt>
    <dgm:pt modelId="{1DE28C8D-76D5-9E47-B1AC-0AEC2F2BA236}" type="pres">
      <dgm:prSet presAssocID="{6EFE2FA7-BD58-49C2-8B6D-43B0DBC09CD4}" presName="parentLin" presStyleCnt="0"/>
      <dgm:spPr/>
    </dgm:pt>
    <dgm:pt modelId="{8E4372FA-1BD1-6049-A467-F7C879867265}" type="pres">
      <dgm:prSet presAssocID="{6EFE2FA7-BD58-49C2-8B6D-43B0DBC09CD4}" presName="parentLeftMargin" presStyleLbl="node1" presStyleIdx="0" presStyleCnt="2"/>
      <dgm:spPr/>
    </dgm:pt>
    <dgm:pt modelId="{A9332460-FAEC-BD42-9E71-57876BD8FF6C}" type="pres">
      <dgm:prSet presAssocID="{6EFE2FA7-BD58-49C2-8B6D-43B0DBC09CD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DDD23B-03D0-8141-BDF6-286984DF0796}" type="pres">
      <dgm:prSet presAssocID="{6EFE2FA7-BD58-49C2-8B6D-43B0DBC09CD4}" presName="negativeSpace" presStyleCnt="0"/>
      <dgm:spPr/>
    </dgm:pt>
    <dgm:pt modelId="{DBF204C0-3E45-D543-B74C-BD02DD170377}" type="pres">
      <dgm:prSet presAssocID="{6EFE2FA7-BD58-49C2-8B6D-43B0DBC09CD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265C301-F3BD-4291-8AC5-D8C0B760764A}" srcId="{2C9FDD0A-6D3A-47C2-BB48-CF40288A8DDA}" destId="{6EFE2FA7-BD58-49C2-8B6D-43B0DBC09CD4}" srcOrd="1" destOrd="0" parTransId="{4A45B854-61B6-417D-B5C5-BE26C34FB2FC}" sibTransId="{DB7229B1-11E0-4707-91A2-EE40F06C3A0A}"/>
    <dgm:cxn modelId="{C9788809-DD51-D84A-BF13-4799EB9B7B07}" type="presOf" srcId="{6EFE2FA7-BD58-49C2-8B6D-43B0DBC09CD4}" destId="{A9332460-FAEC-BD42-9E71-57876BD8FF6C}" srcOrd="1" destOrd="0" presId="urn:microsoft.com/office/officeart/2005/8/layout/list1"/>
    <dgm:cxn modelId="{732FC715-4E4B-BE4A-AE99-BB862BEA1434}" type="presOf" srcId="{FCB3CF5B-4655-4BEE-BBCC-4B4A66377FD8}" destId="{42ACF3E8-DB58-DB4D-8EC0-9AF6DD30C667}" srcOrd="0" destOrd="0" presId="urn:microsoft.com/office/officeart/2005/8/layout/list1"/>
    <dgm:cxn modelId="{0F55915A-DF67-4B0A-825F-E4595DCB6E98}" srcId="{6EFE2FA7-BD58-49C2-8B6D-43B0DBC09CD4}" destId="{0AD0FA17-2928-4A8F-8E79-706D00E4568A}" srcOrd="0" destOrd="0" parTransId="{8BF06EBE-EF3D-4EDF-A74F-16DCB0A8E30B}" sibTransId="{2970D3C4-0A8D-45FD-9B00-68B1030B86CB}"/>
    <dgm:cxn modelId="{7995C564-DCEC-5943-AE51-A2D2E9CDF187}" srcId="{6EFE2FA7-BD58-49C2-8B6D-43B0DBC09CD4}" destId="{9EF06CD2-E37E-814C-AE0A-36F7286BDAD6}" srcOrd="1" destOrd="0" parTransId="{6741E2F0-8FDA-2640-BA1A-487E1868EC5C}" sibTransId="{39C24E1F-177F-C543-A341-84CBAFD986CF}"/>
    <dgm:cxn modelId="{1FC71F6B-4502-D94F-9EED-E03CBCA77C60}" type="presOf" srcId="{011A5416-59DC-4ACE-AFA0-000490EA0D46}" destId="{7CB17913-C2FD-1844-9206-0ECBDCB82D3E}" srcOrd="0" destOrd="0" presId="urn:microsoft.com/office/officeart/2005/8/layout/list1"/>
    <dgm:cxn modelId="{AD4E3681-43EC-4B45-AE23-D7354E426A2D}" type="presOf" srcId="{0AD0FA17-2928-4A8F-8E79-706D00E4568A}" destId="{DBF204C0-3E45-D543-B74C-BD02DD170377}" srcOrd="0" destOrd="0" presId="urn:microsoft.com/office/officeart/2005/8/layout/list1"/>
    <dgm:cxn modelId="{4E2A6182-13F9-9E4D-8739-29E73E8A2329}" type="presOf" srcId="{2C9FDD0A-6D3A-47C2-BB48-CF40288A8DDA}" destId="{14ED647E-8BBD-4F4E-949B-749972F11C29}" srcOrd="0" destOrd="0" presId="urn:microsoft.com/office/officeart/2005/8/layout/list1"/>
    <dgm:cxn modelId="{407B90A0-EF0F-4B6C-AE44-2D568E31800F}" srcId="{2C9FDD0A-6D3A-47C2-BB48-CF40288A8DDA}" destId="{FCB3CF5B-4655-4BEE-BBCC-4B4A66377FD8}" srcOrd="0" destOrd="0" parTransId="{3CF190C8-A2A2-4479-BD19-CCCCAD4DFCA1}" sibTransId="{C8C54667-6B38-41F4-A7D5-8ED4124F9F8D}"/>
    <dgm:cxn modelId="{77CFF7A5-638D-1A49-8758-EED61F1A148D}" type="presOf" srcId="{9EF06CD2-E37E-814C-AE0A-36F7286BDAD6}" destId="{DBF204C0-3E45-D543-B74C-BD02DD170377}" srcOrd="0" destOrd="1" presId="urn:microsoft.com/office/officeart/2005/8/layout/list1"/>
    <dgm:cxn modelId="{3C6C85B8-A2DF-3C40-86CA-5FF5EDE85D17}" type="presOf" srcId="{6EFE2FA7-BD58-49C2-8B6D-43B0DBC09CD4}" destId="{8E4372FA-1BD1-6049-A467-F7C879867265}" srcOrd="0" destOrd="0" presId="urn:microsoft.com/office/officeart/2005/8/layout/list1"/>
    <dgm:cxn modelId="{47B05DC8-DF60-3B4A-B974-97694E587D6E}" type="presOf" srcId="{FCB3CF5B-4655-4BEE-BBCC-4B4A66377FD8}" destId="{78899957-6535-804F-8DFA-632326AA64B7}" srcOrd="1" destOrd="0" presId="urn:microsoft.com/office/officeart/2005/8/layout/list1"/>
    <dgm:cxn modelId="{65126FFF-6C17-41B4-AC48-A73EF53AEAFA}" srcId="{FCB3CF5B-4655-4BEE-BBCC-4B4A66377FD8}" destId="{011A5416-59DC-4ACE-AFA0-000490EA0D46}" srcOrd="0" destOrd="0" parTransId="{2B1F6A6D-C212-4E6A-AC5D-1C800DF45CFC}" sibTransId="{D849B904-CBB5-4927-954D-8D04EA7C7FCE}"/>
    <dgm:cxn modelId="{1DFD2290-146F-9349-9E54-3D434805BF42}" type="presParOf" srcId="{14ED647E-8BBD-4F4E-949B-749972F11C29}" destId="{AEBDDA48-95EE-B04E-BB93-0BD78AAA0ACF}" srcOrd="0" destOrd="0" presId="urn:microsoft.com/office/officeart/2005/8/layout/list1"/>
    <dgm:cxn modelId="{D2568FE4-ED3E-D646-9784-74776FF004D4}" type="presParOf" srcId="{AEBDDA48-95EE-B04E-BB93-0BD78AAA0ACF}" destId="{42ACF3E8-DB58-DB4D-8EC0-9AF6DD30C667}" srcOrd="0" destOrd="0" presId="urn:microsoft.com/office/officeart/2005/8/layout/list1"/>
    <dgm:cxn modelId="{CCBE0945-07F5-7849-A080-ECB16FE36FDF}" type="presParOf" srcId="{AEBDDA48-95EE-B04E-BB93-0BD78AAA0ACF}" destId="{78899957-6535-804F-8DFA-632326AA64B7}" srcOrd="1" destOrd="0" presId="urn:microsoft.com/office/officeart/2005/8/layout/list1"/>
    <dgm:cxn modelId="{BDDE6E3E-B23F-1B4E-BBB8-01A179C96BA7}" type="presParOf" srcId="{14ED647E-8BBD-4F4E-949B-749972F11C29}" destId="{3CE9BDC8-4175-1F4E-8C23-F15DA119D285}" srcOrd="1" destOrd="0" presId="urn:microsoft.com/office/officeart/2005/8/layout/list1"/>
    <dgm:cxn modelId="{9E13B9F1-84AA-2D4C-851D-76C50ED04DA5}" type="presParOf" srcId="{14ED647E-8BBD-4F4E-949B-749972F11C29}" destId="{7CB17913-C2FD-1844-9206-0ECBDCB82D3E}" srcOrd="2" destOrd="0" presId="urn:microsoft.com/office/officeart/2005/8/layout/list1"/>
    <dgm:cxn modelId="{8C4752EF-0C4D-B643-9C8F-8ABE4EA08128}" type="presParOf" srcId="{14ED647E-8BBD-4F4E-949B-749972F11C29}" destId="{45B34AF6-B710-C048-806B-0B77EB9B03D3}" srcOrd="3" destOrd="0" presId="urn:microsoft.com/office/officeart/2005/8/layout/list1"/>
    <dgm:cxn modelId="{7F88D00E-2297-F343-ABAB-7881BA1E29CB}" type="presParOf" srcId="{14ED647E-8BBD-4F4E-949B-749972F11C29}" destId="{1DE28C8D-76D5-9E47-B1AC-0AEC2F2BA236}" srcOrd="4" destOrd="0" presId="urn:microsoft.com/office/officeart/2005/8/layout/list1"/>
    <dgm:cxn modelId="{4CA8BD16-330E-034A-BD2E-E59A206BEEDC}" type="presParOf" srcId="{1DE28C8D-76D5-9E47-B1AC-0AEC2F2BA236}" destId="{8E4372FA-1BD1-6049-A467-F7C879867265}" srcOrd="0" destOrd="0" presId="urn:microsoft.com/office/officeart/2005/8/layout/list1"/>
    <dgm:cxn modelId="{272C221B-216F-D944-98B9-73EAC936BECB}" type="presParOf" srcId="{1DE28C8D-76D5-9E47-B1AC-0AEC2F2BA236}" destId="{A9332460-FAEC-BD42-9E71-57876BD8FF6C}" srcOrd="1" destOrd="0" presId="urn:microsoft.com/office/officeart/2005/8/layout/list1"/>
    <dgm:cxn modelId="{ACA6ED97-397D-AF40-AF22-9C8B1538B604}" type="presParOf" srcId="{14ED647E-8BBD-4F4E-949B-749972F11C29}" destId="{7FDDD23B-03D0-8141-BDF6-286984DF0796}" srcOrd="5" destOrd="0" presId="urn:microsoft.com/office/officeart/2005/8/layout/list1"/>
    <dgm:cxn modelId="{C15CFB45-E829-C640-B988-858C42209788}" type="presParOf" srcId="{14ED647E-8BBD-4F4E-949B-749972F11C29}" destId="{DBF204C0-3E45-D543-B74C-BD02DD17037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0C5D9D-E3A4-41AE-8C4D-9A2C531F59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284C93-F387-4B86-8657-591727A64CD5}">
      <dgm:prSet/>
      <dgm:spPr/>
      <dgm:t>
        <a:bodyPr/>
        <a:lstStyle/>
        <a:p>
          <a:r>
            <a:rPr lang="en-US"/>
            <a:t>Create variables in the main() function for name, age, and favorite color</a:t>
          </a:r>
        </a:p>
      </dgm:t>
    </dgm:pt>
    <dgm:pt modelId="{C04FA72B-A2B5-40ED-A6D4-E2279AA13ED9}" type="parTrans" cxnId="{337184E0-C4C4-4E6F-A049-9D1893DC5CFA}">
      <dgm:prSet/>
      <dgm:spPr/>
      <dgm:t>
        <a:bodyPr/>
        <a:lstStyle/>
        <a:p>
          <a:endParaRPr lang="en-US"/>
        </a:p>
      </dgm:t>
    </dgm:pt>
    <dgm:pt modelId="{C73F2EF8-A8AF-4F6A-AF3F-75B8D9826184}" type="sibTrans" cxnId="{337184E0-C4C4-4E6F-A049-9D1893DC5CFA}">
      <dgm:prSet/>
      <dgm:spPr/>
      <dgm:t>
        <a:bodyPr/>
        <a:lstStyle/>
        <a:p>
          <a:endParaRPr lang="en-US"/>
        </a:p>
      </dgm:t>
    </dgm:pt>
    <dgm:pt modelId="{9BBE3FD5-1451-4DC5-9E5B-DFB500694F3F}">
      <dgm:prSet/>
      <dgm:spPr/>
      <dgm:t>
        <a:bodyPr/>
        <a:lstStyle/>
        <a:p>
          <a:r>
            <a:rPr lang="en-US"/>
            <a:t>You will have to use different types</a:t>
          </a:r>
        </a:p>
      </dgm:t>
    </dgm:pt>
    <dgm:pt modelId="{54DDC4FE-5D1B-46BC-94A7-222C46121BDE}" type="parTrans" cxnId="{7697E7DF-EE6C-43C8-9C12-C1ED051AB115}">
      <dgm:prSet/>
      <dgm:spPr/>
      <dgm:t>
        <a:bodyPr/>
        <a:lstStyle/>
        <a:p>
          <a:endParaRPr lang="en-US"/>
        </a:p>
      </dgm:t>
    </dgm:pt>
    <dgm:pt modelId="{7D30CDB7-F183-4695-8ECF-11075D720CA6}" type="sibTrans" cxnId="{7697E7DF-EE6C-43C8-9C12-C1ED051AB115}">
      <dgm:prSet/>
      <dgm:spPr/>
      <dgm:t>
        <a:bodyPr/>
        <a:lstStyle/>
        <a:p>
          <a:endParaRPr lang="en-US"/>
        </a:p>
      </dgm:t>
    </dgm:pt>
    <dgm:pt modelId="{2F139507-2879-4DDF-A253-C99D54482749}">
      <dgm:prSet/>
      <dgm:spPr/>
      <dgm:t>
        <a:bodyPr/>
        <a:lstStyle/>
        <a:p>
          <a:r>
            <a:rPr lang="en-US"/>
            <a:t>Pass them into a method that includes print statements which print the variables out for you, with some added text</a:t>
          </a:r>
        </a:p>
      </dgm:t>
    </dgm:pt>
    <dgm:pt modelId="{E862A020-0FF6-4A6E-9D36-EF1C2771A5D9}" type="parTrans" cxnId="{65E60CAD-A067-41B3-8DB6-8E139B2EAE35}">
      <dgm:prSet/>
      <dgm:spPr/>
      <dgm:t>
        <a:bodyPr/>
        <a:lstStyle/>
        <a:p>
          <a:endParaRPr lang="en-US"/>
        </a:p>
      </dgm:t>
    </dgm:pt>
    <dgm:pt modelId="{5984CE84-4AD5-457B-97D3-CEC3645E0572}" type="sibTrans" cxnId="{65E60CAD-A067-41B3-8DB6-8E139B2EAE35}">
      <dgm:prSet/>
      <dgm:spPr/>
      <dgm:t>
        <a:bodyPr/>
        <a:lstStyle/>
        <a:p>
          <a:endParaRPr lang="en-US"/>
        </a:p>
      </dgm:t>
    </dgm:pt>
    <dgm:pt modelId="{FF21757B-FA3C-4991-A153-EA4A2E206213}" type="pres">
      <dgm:prSet presAssocID="{760C5D9D-E3A4-41AE-8C4D-9A2C531F5979}" presName="root" presStyleCnt="0">
        <dgm:presLayoutVars>
          <dgm:dir/>
          <dgm:resizeHandles val="exact"/>
        </dgm:presLayoutVars>
      </dgm:prSet>
      <dgm:spPr/>
    </dgm:pt>
    <dgm:pt modelId="{617B0457-CAAA-497C-8E50-2286874A8826}" type="pres">
      <dgm:prSet presAssocID="{E6284C93-F387-4B86-8657-591727A64CD5}" presName="compNode" presStyleCnt="0"/>
      <dgm:spPr/>
    </dgm:pt>
    <dgm:pt modelId="{D9035615-EF5D-437E-8813-D01169A4D744}" type="pres">
      <dgm:prSet presAssocID="{E6284C93-F387-4B86-8657-591727A64CD5}" presName="bgRect" presStyleLbl="bgShp" presStyleIdx="0" presStyleCnt="2"/>
      <dgm:spPr/>
    </dgm:pt>
    <dgm:pt modelId="{AF5122D2-8FA2-495B-8BFE-AFF04925C07E}" type="pres">
      <dgm:prSet presAssocID="{E6284C93-F387-4B86-8657-591727A64C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F2353D25-1F53-4A0F-88E1-564C9CF9624A}" type="pres">
      <dgm:prSet presAssocID="{E6284C93-F387-4B86-8657-591727A64CD5}" presName="spaceRect" presStyleCnt="0"/>
      <dgm:spPr/>
    </dgm:pt>
    <dgm:pt modelId="{9C477D69-38D9-43E1-9DD3-1769D7239A19}" type="pres">
      <dgm:prSet presAssocID="{E6284C93-F387-4B86-8657-591727A64CD5}" presName="parTx" presStyleLbl="revTx" presStyleIdx="0" presStyleCnt="3">
        <dgm:presLayoutVars>
          <dgm:chMax val="0"/>
          <dgm:chPref val="0"/>
        </dgm:presLayoutVars>
      </dgm:prSet>
      <dgm:spPr/>
    </dgm:pt>
    <dgm:pt modelId="{1C3833CB-8B84-4BB9-9765-31AE6AD71CD2}" type="pres">
      <dgm:prSet presAssocID="{E6284C93-F387-4B86-8657-591727A64CD5}" presName="desTx" presStyleLbl="revTx" presStyleIdx="1" presStyleCnt="3">
        <dgm:presLayoutVars/>
      </dgm:prSet>
      <dgm:spPr/>
    </dgm:pt>
    <dgm:pt modelId="{E6A6CA1B-1EDF-404C-8564-E7F31C641606}" type="pres">
      <dgm:prSet presAssocID="{C73F2EF8-A8AF-4F6A-AF3F-75B8D9826184}" presName="sibTrans" presStyleCnt="0"/>
      <dgm:spPr/>
    </dgm:pt>
    <dgm:pt modelId="{83760085-3AA8-4C5C-A1F2-C7A6F06BFAC6}" type="pres">
      <dgm:prSet presAssocID="{2F139507-2879-4DDF-A253-C99D54482749}" presName="compNode" presStyleCnt="0"/>
      <dgm:spPr/>
    </dgm:pt>
    <dgm:pt modelId="{2C036361-CC14-448F-9E4E-9B72C6180C92}" type="pres">
      <dgm:prSet presAssocID="{2F139507-2879-4DDF-A253-C99D54482749}" presName="bgRect" presStyleLbl="bgShp" presStyleIdx="1" presStyleCnt="2"/>
      <dgm:spPr/>
    </dgm:pt>
    <dgm:pt modelId="{978492B9-107A-4A68-9D12-D12FD3EFB48F}" type="pres">
      <dgm:prSet presAssocID="{2F139507-2879-4DDF-A253-C99D544827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D9B0680B-EEE2-4C73-8DE6-31C93063B5B6}" type="pres">
      <dgm:prSet presAssocID="{2F139507-2879-4DDF-A253-C99D54482749}" presName="spaceRect" presStyleCnt="0"/>
      <dgm:spPr/>
    </dgm:pt>
    <dgm:pt modelId="{EF189C89-D854-4C45-BB81-6E61379F36E4}" type="pres">
      <dgm:prSet presAssocID="{2F139507-2879-4DDF-A253-C99D544827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5014916-7B93-4367-8925-CEF5D81B9209}" type="presOf" srcId="{2F139507-2879-4DDF-A253-C99D54482749}" destId="{EF189C89-D854-4C45-BB81-6E61379F36E4}" srcOrd="0" destOrd="0" presId="urn:microsoft.com/office/officeart/2018/2/layout/IconVerticalSolidList"/>
    <dgm:cxn modelId="{B7979F42-25AC-4A03-9993-E936941DA972}" type="presOf" srcId="{9BBE3FD5-1451-4DC5-9E5B-DFB500694F3F}" destId="{1C3833CB-8B84-4BB9-9765-31AE6AD71CD2}" srcOrd="0" destOrd="0" presId="urn:microsoft.com/office/officeart/2018/2/layout/IconVerticalSolidList"/>
    <dgm:cxn modelId="{65E60CAD-A067-41B3-8DB6-8E139B2EAE35}" srcId="{760C5D9D-E3A4-41AE-8C4D-9A2C531F5979}" destId="{2F139507-2879-4DDF-A253-C99D54482749}" srcOrd="1" destOrd="0" parTransId="{E862A020-0FF6-4A6E-9D36-EF1C2771A5D9}" sibTransId="{5984CE84-4AD5-457B-97D3-CEC3645E0572}"/>
    <dgm:cxn modelId="{E25A23B3-0CF2-4709-89DD-945D743F5D51}" type="presOf" srcId="{760C5D9D-E3A4-41AE-8C4D-9A2C531F5979}" destId="{FF21757B-FA3C-4991-A153-EA4A2E206213}" srcOrd="0" destOrd="0" presId="urn:microsoft.com/office/officeart/2018/2/layout/IconVerticalSolidList"/>
    <dgm:cxn modelId="{B72B9BD0-B8F5-4321-88CF-ED6FFE7C2915}" type="presOf" srcId="{E6284C93-F387-4B86-8657-591727A64CD5}" destId="{9C477D69-38D9-43E1-9DD3-1769D7239A19}" srcOrd="0" destOrd="0" presId="urn:microsoft.com/office/officeart/2018/2/layout/IconVerticalSolidList"/>
    <dgm:cxn modelId="{7697E7DF-EE6C-43C8-9C12-C1ED051AB115}" srcId="{E6284C93-F387-4B86-8657-591727A64CD5}" destId="{9BBE3FD5-1451-4DC5-9E5B-DFB500694F3F}" srcOrd="0" destOrd="0" parTransId="{54DDC4FE-5D1B-46BC-94A7-222C46121BDE}" sibTransId="{7D30CDB7-F183-4695-8ECF-11075D720CA6}"/>
    <dgm:cxn modelId="{337184E0-C4C4-4E6F-A049-9D1893DC5CFA}" srcId="{760C5D9D-E3A4-41AE-8C4D-9A2C531F5979}" destId="{E6284C93-F387-4B86-8657-591727A64CD5}" srcOrd="0" destOrd="0" parTransId="{C04FA72B-A2B5-40ED-A6D4-E2279AA13ED9}" sibTransId="{C73F2EF8-A8AF-4F6A-AF3F-75B8D9826184}"/>
    <dgm:cxn modelId="{D381350A-18B5-4AA8-BF8D-972AE8B5B340}" type="presParOf" srcId="{FF21757B-FA3C-4991-A153-EA4A2E206213}" destId="{617B0457-CAAA-497C-8E50-2286874A8826}" srcOrd="0" destOrd="0" presId="urn:microsoft.com/office/officeart/2018/2/layout/IconVerticalSolidList"/>
    <dgm:cxn modelId="{EDEF0243-5806-4763-88CB-BE0F4FAF8E5C}" type="presParOf" srcId="{617B0457-CAAA-497C-8E50-2286874A8826}" destId="{D9035615-EF5D-437E-8813-D01169A4D744}" srcOrd="0" destOrd="0" presId="urn:microsoft.com/office/officeart/2018/2/layout/IconVerticalSolidList"/>
    <dgm:cxn modelId="{12442457-271E-400F-8159-0706C819B480}" type="presParOf" srcId="{617B0457-CAAA-497C-8E50-2286874A8826}" destId="{AF5122D2-8FA2-495B-8BFE-AFF04925C07E}" srcOrd="1" destOrd="0" presId="urn:microsoft.com/office/officeart/2018/2/layout/IconVerticalSolidList"/>
    <dgm:cxn modelId="{12E20C79-1589-4181-9A3C-9E75D377C224}" type="presParOf" srcId="{617B0457-CAAA-497C-8E50-2286874A8826}" destId="{F2353D25-1F53-4A0F-88E1-564C9CF9624A}" srcOrd="2" destOrd="0" presId="urn:microsoft.com/office/officeart/2018/2/layout/IconVerticalSolidList"/>
    <dgm:cxn modelId="{9B553CF2-F10E-447A-BCCB-BA3676F47226}" type="presParOf" srcId="{617B0457-CAAA-497C-8E50-2286874A8826}" destId="{9C477D69-38D9-43E1-9DD3-1769D7239A19}" srcOrd="3" destOrd="0" presId="urn:microsoft.com/office/officeart/2018/2/layout/IconVerticalSolidList"/>
    <dgm:cxn modelId="{6F8CFD1D-DCDB-4743-B9C5-158E27FD7F78}" type="presParOf" srcId="{617B0457-CAAA-497C-8E50-2286874A8826}" destId="{1C3833CB-8B84-4BB9-9765-31AE6AD71CD2}" srcOrd="4" destOrd="0" presId="urn:microsoft.com/office/officeart/2018/2/layout/IconVerticalSolidList"/>
    <dgm:cxn modelId="{DFB9AC5A-4525-44FC-88DB-5AB3916F1063}" type="presParOf" srcId="{FF21757B-FA3C-4991-A153-EA4A2E206213}" destId="{E6A6CA1B-1EDF-404C-8564-E7F31C641606}" srcOrd="1" destOrd="0" presId="urn:microsoft.com/office/officeart/2018/2/layout/IconVerticalSolidList"/>
    <dgm:cxn modelId="{455359A2-F221-4A23-8DD3-319D9E121F39}" type="presParOf" srcId="{FF21757B-FA3C-4991-A153-EA4A2E206213}" destId="{83760085-3AA8-4C5C-A1F2-C7A6F06BFAC6}" srcOrd="2" destOrd="0" presId="urn:microsoft.com/office/officeart/2018/2/layout/IconVerticalSolidList"/>
    <dgm:cxn modelId="{D10BBD1B-F851-4146-99DB-988EB3C1A7AE}" type="presParOf" srcId="{83760085-3AA8-4C5C-A1F2-C7A6F06BFAC6}" destId="{2C036361-CC14-448F-9E4E-9B72C6180C92}" srcOrd="0" destOrd="0" presId="urn:microsoft.com/office/officeart/2018/2/layout/IconVerticalSolidList"/>
    <dgm:cxn modelId="{216A8FEB-82D6-499C-AD30-546CE7171A06}" type="presParOf" srcId="{83760085-3AA8-4C5C-A1F2-C7A6F06BFAC6}" destId="{978492B9-107A-4A68-9D12-D12FD3EFB48F}" srcOrd="1" destOrd="0" presId="urn:microsoft.com/office/officeart/2018/2/layout/IconVerticalSolidList"/>
    <dgm:cxn modelId="{6F3C7DDD-AC2A-4AD0-9ED3-F166FE5935FE}" type="presParOf" srcId="{83760085-3AA8-4C5C-A1F2-C7A6F06BFAC6}" destId="{D9B0680B-EEE2-4C73-8DE6-31C93063B5B6}" srcOrd="2" destOrd="0" presId="urn:microsoft.com/office/officeart/2018/2/layout/IconVerticalSolidList"/>
    <dgm:cxn modelId="{AB2529E0-9E89-4B8F-B61E-DC0D958D1F22}" type="presParOf" srcId="{83760085-3AA8-4C5C-A1F2-C7A6F06BFAC6}" destId="{EF189C89-D854-4C45-BB81-6E61379F36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D46C7-47C5-384A-9E8A-B84B83CE0F7B}">
      <dsp:nvSpPr>
        <dsp:cNvPr id="0" name=""/>
        <dsp:cNvSpPr/>
      </dsp:nvSpPr>
      <dsp:spPr>
        <a:xfrm>
          <a:off x="0" y="715396"/>
          <a:ext cx="3176289" cy="2016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43FFBE-2FD4-EF49-8A68-2E2D12BD159D}">
      <dsp:nvSpPr>
        <dsp:cNvPr id="0" name=""/>
        <dsp:cNvSpPr/>
      </dsp:nvSpPr>
      <dsp:spPr>
        <a:xfrm>
          <a:off x="352921" y="1050671"/>
          <a:ext cx="3176289" cy="201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Specific Java syntax</a:t>
          </a:r>
        </a:p>
      </dsp:txBody>
      <dsp:txXfrm>
        <a:off x="411995" y="1109745"/>
        <a:ext cx="3058141" cy="1898796"/>
      </dsp:txXfrm>
    </dsp:sp>
    <dsp:sp modelId="{36B70B5B-250E-E543-A56A-976B0A588250}">
      <dsp:nvSpPr>
        <dsp:cNvPr id="0" name=""/>
        <dsp:cNvSpPr/>
      </dsp:nvSpPr>
      <dsp:spPr>
        <a:xfrm>
          <a:off x="3882132" y="715396"/>
          <a:ext cx="3176289" cy="2016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AD50DE-DF1F-BC45-A99D-4D340EC47636}">
      <dsp:nvSpPr>
        <dsp:cNvPr id="0" name=""/>
        <dsp:cNvSpPr/>
      </dsp:nvSpPr>
      <dsp:spPr>
        <a:xfrm>
          <a:off x="4235053" y="1050671"/>
          <a:ext cx="3176289" cy="201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More on data types and variables</a:t>
          </a:r>
        </a:p>
      </dsp:txBody>
      <dsp:txXfrm>
        <a:off x="4294127" y="1109745"/>
        <a:ext cx="3058141" cy="1898796"/>
      </dsp:txXfrm>
    </dsp:sp>
    <dsp:sp modelId="{D47E00C1-0C78-774C-9F56-982712C41441}">
      <dsp:nvSpPr>
        <dsp:cNvPr id="0" name=""/>
        <dsp:cNvSpPr/>
      </dsp:nvSpPr>
      <dsp:spPr>
        <a:xfrm>
          <a:off x="7764264" y="715396"/>
          <a:ext cx="3176289" cy="2016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62999A-BBC0-FF43-A88F-C08AA059B89A}">
      <dsp:nvSpPr>
        <dsp:cNvPr id="0" name=""/>
        <dsp:cNvSpPr/>
      </dsp:nvSpPr>
      <dsp:spPr>
        <a:xfrm>
          <a:off x="8117185" y="1050671"/>
          <a:ext cx="3176289" cy="201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Introduction to functions</a:t>
          </a:r>
        </a:p>
      </dsp:txBody>
      <dsp:txXfrm>
        <a:off x="8176259" y="1109745"/>
        <a:ext cx="3058141" cy="1898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E48CA-2131-E946-8D07-9FAB285806B0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503CB-1BDD-714C-9122-C31E68E04805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All code in Java must be inside a class</a:t>
          </a:r>
        </a:p>
      </dsp:txBody>
      <dsp:txXfrm>
        <a:off x="0" y="623"/>
        <a:ext cx="6492875" cy="1020830"/>
      </dsp:txXfrm>
    </dsp:sp>
    <dsp:sp modelId="{BC22F8D0-FB77-C343-8FFF-1953650DC71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1591615"/>
            <a:satOff val="2700"/>
            <a:lumOff val="-98"/>
            <a:alphaOff val="0"/>
          </a:schemeClr>
        </a:solidFill>
        <a:ln w="12700" cap="flat" cmpd="sng" algn="ctr">
          <a:solidFill>
            <a:schemeClr val="accent2">
              <a:hueOff val="1591615"/>
              <a:satOff val="2700"/>
              <a:lumOff val="-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5067D-8856-0E45-8678-1C5CD2ACCD65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Java is case sensitive</a:t>
          </a:r>
        </a:p>
      </dsp:txBody>
      <dsp:txXfrm>
        <a:off x="0" y="1021453"/>
        <a:ext cx="6492875" cy="1020830"/>
      </dsp:txXfrm>
    </dsp:sp>
    <dsp:sp modelId="{EA35FD7C-1AB0-6442-A5AD-FD3BAD9CE7B8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3183231"/>
            <a:satOff val="5400"/>
            <a:lumOff val="-196"/>
            <a:alphaOff val="0"/>
          </a:schemeClr>
        </a:solidFill>
        <a:ln w="1270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856AB-6B6D-044B-A4C2-A6BD3C67480D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File name has to match the class name</a:t>
          </a:r>
        </a:p>
      </dsp:txBody>
      <dsp:txXfrm>
        <a:off x="0" y="2042284"/>
        <a:ext cx="6492875" cy="1020830"/>
      </dsp:txXfrm>
    </dsp:sp>
    <dsp:sp modelId="{AF8F22D6-3BE1-8E4E-B8D4-4CE64F736CB5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4774846"/>
            <a:satOff val="8100"/>
            <a:lumOff val="-294"/>
            <a:alphaOff val="0"/>
          </a:schemeClr>
        </a:solidFill>
        <a:ln w="12700" cap="flat" cmpd="sng" algn="ctr">
          <a:solidFill>
            <a:schemeClr val="accent2">
              <a:hueOff val="4774846"/>
              <a:satOff val="8100"/>
              <a:lumOff val="-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25AD7-96A7-ED4D-8FCF-A05B7BF7555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Only the code inside the main() method will be run</a:t>
          </a:r>
        </a:p>
      </dsp:txBody>
      <dsp:txXfrm>
        <a:off x="0" y="3063115"/>
        <a:ext cx="6492875" cy="1020830"/>
      </dsp:txXfrm>
    </dsp:sp>
    <dsp:sp modelId="{D82A81F9-058B-4A4D-B3E6-34839E3CECA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37649-8252-D74A-A6B3-EA9C4F2AF4B4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identifiers must be unique</a:t>
          </a:r>
        </a:p>
      </dsp:txBody>
      <dsp:txXfrm>
        <a:off x="0" y="4083946"/>
        <a:ext cx="6492875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9519F-EA00-BD40-AFB0-46E8455EE224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8D450-99D1-1E44-A588-E30AB5A77CB1}">
      <dsp:nvSpPr>
        <dsp:cNvPr id="0" name=""/>
        <dsp:cNvSpPr/>
      </dsp:nvSpPr>
      <dsp:spPr>
        <a:xfrm>
          <a:off x="0" y="2687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How do you declare an integer variable with a value of 16?</a:t>
          </a:r>
        </a:p>
      </dsp:txBody>
      <dsp:txXfrm>
        <a:off x="0" y="2687"/>
        <a:ext cx="6263640" cy="1833104"/>
      </dsp:txXfrm>
    </dsp:sp>
    <dsp:sp modelId="{A12C2628-E59E-1A48-BB03-291B85ABACA4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1D383-3692-FF46-94A2-CC2559130C35}">
      <dsp:nvSpPr>
        <dsp:cNvPr id="0" name=""/>
        <dsp:cNvSpPr/>
      </dsp:nvSpPr>
      <dsp:spPr>
        <a:xfrm>
          <a:off x="0" y="1835791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How can you print the number 16? What about a string?</a:t>
          </a:r>
        </a:p>
      </dsp:txBody>
      <dsp:txXfrm>
        <a:off x="0" y="1835791"/>
        <a:ext cx="6263640" cy="1833104"/>
      </dsp:txXfrm>
    </dsp:sp>
    <dsp:sp modelId="{BCD16A4D-483C-004D-88F7-DE179C31352C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42987-B7AA-8945-AA84-4E430DFD1299}">
      <dsp:nvSpPr>
        <dsp:cNvPr id="0" name=""/>
        <dsp:cNvSpPr/>
      </dsp:nvSpPr>
      <dsp:spPr>
        <a:xfrm>
          <a:off x="0" y="3668896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How do you print 16 along with the message “four squared is ” in front of it?</a:t>
          </a:r>
        </a:p>
      </dsp:txBody>
      <dsp:txXfrm>
        <a:off x="0" y="3668896"/>
        <a:ext cx="6263640" cy="1833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17913-C2FD-1844-9206-0ECBDCB82D3E}">
      <dsp:nvSpPr>
        <dsp:cNvPr id="0" name=""/>
        <dsp:cNvSpPr/>
      </dsp:nvSpPr>
      <dsp:spPr>
        <a:xfrm>
          <a:off x="0" y="602084"/>
          <a:ext cx="6253721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666496" rIns="485358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represented by true or false</a:t>
          </a:r>
        </a:p>
      </dsp:txBody>
      <dsp:txXfrm>
        <a:off x="0" y="602084"/>
        <a:ext cx="6253721" cy="1360800"/>
      </dsp:txXfrm>
    </dsp:sp>
    <dsp:sp modelId="{78899957-6535-804F-8DFA-632326AA64B7}">
      <dsp:nvSpPr>
        <dsp:cNvPr id="0" name=""/>
        <dsp:cNvSpPr/>
      </dsp:nvSpPr>
      <dsp:spPr>
        <a:xfrm>
          <a:off x="312686" y="129764"/>
          <a:ext cx="4377605" cy="944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boolean</a:t>
          </a:r>
        </a:p>
      </dsp:txBody>
      <dsp:txXfrm>
        <a:off x="358800" y="175878"/>
        <a:ext cx="4285377" cy="852412"/>
      </dsp:txXfrm>
    </dsp:sp>
    <dsp:sp modelId="{DBF204C0-3E45-D543-B74C-BD02DD170377}">
      <dsp:nvSpPr>
        <dsp:cNvPr id="0" name=""/>
        <dsp:cNvSpPr/>
      </dsp:nvSpPr>
      <dsp:spPr>
        <a:xfrm>
          <a:off x="0" y="2608004"/>
          <a:ext cx="6253721" cy="231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106248"/>
              <a:satOff val="12561"/>
              <a:lumOff val="1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666496" rIns="485358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char, a single character that is surrounded by single quotes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ASCII is also fair game</a:t>
          </a:r>
        </a:p>
      </dsp:txBody>
      <dsp:txXfrm>
        <a:off x="0" y="2608004"/>
        <a:ext cx="6253721" cy="2318400"/>
      </dsp:txXfrm>
    </dsp:sp>
    <dsp:sp modelId="{A9332460-FAEC-BD42-9E71-57876BD8FF6C}">
      <dsp:nvSpPr>
        <dsp:cNvPr id="0" name=""/>
        <dsp:cNvSpPr/>
      </dsp:nvSpPr>
      <dsp:spPr>
        <a:xfrm>
          <a:off x="312686" y="2135685"/>
          <a:ext cx="4377605" cy="944640"/>
        </a:xfrm>
        <a:prstGeom prst="roundRect">
          <a:avLst/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character</a:t>
          </a:r>
        </a:p>
      </dsp:txBody>
      <dsp:txXfrm>
        <a:off x="358800" y="2181799"/>
        <a:ext cx="4285377" cy="8524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35615-EF5D-437E-8813-D01169A4D744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122D2-8FA2-495B-8BFE-AFF04925C07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77D69-38D9-43E1-9DD3-1769D7239A19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variables in the main() function for name, age, and favorite color</a:t>
          </a:r>
        </a:p>
      </dsp:txBody>
      <dsp:txXfrm>
        <a:off x="1507738" y="707092"/>
        <a:ext cx="4732020" cy="1305401"/>
      </dsp:txXfrm>
    </dsp:sp>
    <dsp:sp modelId="{1C3833CB-8B84-4BB9-9765-31AE6AD71CD2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You will have to use different types</a:t>
          </a:r>
        </a:p>
      </dsp:txBody>
      <dsp:txXfrm>
        <a:off x="6239758" y="707092"/>
        <a:ext cx="4275841" cy="1305401"/>
      </dsp:txXfrm>
    </dsp:sp>
    <dsp:sp modelId="{2C036361-CC14-448F-9E4E-9B72C6180C9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492B9-107A-4A68-9D12-D12FD3EFB48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89C89-D854-4C45-BB81-6E61379F36E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Pass them into a method that includes print statements which print the variables out for you, with some added text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March 31,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2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Thursday, March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9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F40-C8F7-4897-A6B8-241042F913A9}" type="datetime2">
              <a:rPr lang="en-US" smtClean="0"/>
              <a:t>Thursday, March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March 31,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Thursday, March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2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Thursday, March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Thursday, March 31,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Thursday, March 31,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0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Thursday, March 31,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3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Thursday, March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Thursday, March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March 31,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2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7DC8-CF79-7249-BBDB-F46B7363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dirty="0"/>
              <a:t>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4D1AE-2993-0B47-8FAB-10A9F0FDE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r>
              <a:rPr lang="en-US" sz="6400"/>
              <a:t>Introduction to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D3324-5320-5E67-5053-9BBB0ECB6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7" r="20373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3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DD80-E03C-9743-8DE2-7C573F6C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numbers represented?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04C8-8BA1-9D4B-8F12-013C6EBE4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Through a base 2 number, or a binary code</a:t>
            </a:r>
          </a:p>
          <a:p>
            <a:r>
              <a:rPr lang="en-US" dirty="0"/>
              <a:t>0s and 1s</a:t>
            </a:r>
          </a:p>
          <a:p>
            <a:endParaRPr lang="en-US" dirty="0"/>
          </a:p>
          <a:p>
            <a:r>
              <a:rPr lang="en-US" dirty="0"/>
              <a:t>Base 2: 00110101</a:t>
            </a:r>
          </a:p>
          <a:p>
            <a:r>
              <a:rPr lang="en-US" dirty="0"/>
              <a:t>Base 10 (decimal): 53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 * 128 + 0 * 64 + 1 * 32 + 1 * 16 + 0 * 8 + 1 * 4 + 0 * 2 + 1 *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C45B1E-E49A-BB4A-B8A4-9C9743448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2125"/>
              </p:ext>
            </p:extLst>
          </p:nvPr>
        </p:nvGraphicFramePr>
        <p:xfrm>
          <a:off x="1481585" y="417307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073208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51468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62599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21395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6970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5070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51898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3958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12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64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6C154-5DF6-8B46-B38E-63865F99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Exercises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4456-B1F7-1D45-BF1B-40C2DCE8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Translate these binary codes into decimal (base 10)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1011001</a:t>
            </a:r>
          </a:p>
          <a:p>
            <a:r>
              <a:rPr lang="en-US" sz="2000" dirty="0">
                <a:solidFill>
                  <a:schemeClr val="bg1"/>
                </a:solidFill>
              </a:rPr>
              <a:t>11110</a:t>
            </a:r>
          </a:p>
          <a:p>
            <a:r>
              <a:rPr lang="en-US" sz="2000" dirty="0">
                <a:solidFill>
                  <a:schemeClr val="bg1"/>
                </a:solidFill>
              </a:rPr>
              <a:t>1111</a:t>
            </a:r>
          </a:p>
          <a:p>
            <a:r>
              <a:rPr lang="en-US" sz="2000" dirty="0">
                <a:solidFill>
                  <a:schemeClr val="bg1"/>
                </a:solidFill>
              </a:rPr>
              <a:t>10000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21495373-2751-D8A4-1378-6D990366C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7446" y="981091"/>
            <a:ext cx="4030599" cy="403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C670-8B53-CD46-8ACD-BC52E8D8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 dirty="0"/>
              <a:t>Other 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57426A-42A0-EBDE-BAF7-09F5EAF78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401568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066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C4B8E-6D25-9F4E-9F43-166914A2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DFD7A77-1139-2A41-9E8F-AD34EAA51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229708"/>
            <a:ext cx="11496821" cy="25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8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AFC98-A545-4D42-B430-14B233F6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ASCII table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5DB0C77-09C7-6141-A6C7-A67DD5C8D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5261" y="643467"/>
            <a:ext cx="46657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68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E50B8-D87E-9A4A-BDBB-69278589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Functions and methods!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56E6-3D1E-6B4E-A3AE-6D6F0D11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Basically the same thing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Contains blocks of code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Only runs when called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reusable</a:t>
            </a:r>
          </a:p>
        </p:txBody>
      </p:sp>
      <p:pic>
        <p:nvPicPr>
          <p:cNvPr id="7" name="Graphic 6" descr="Code">
            <a:extLst>
              <a:ext uri="{FF2B5EF4-FFF2-40B4-BE49-F238E27FC236}">
                <a16:creationId xmlns:a16="http://schemas.microsoft.com/office/drawing/2014/main" id="{2BCB3034-A9FF-86B1-1CDE-DB75CA8F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2398" y="484632"/>
            <a:ext cx="5733287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7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2375D-0DB0-6F45-9D0E-1A0B5BD6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do they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3D33C-CFFF-A846-8E49-E4EB416C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 have already seen a function, does anyone know where?</a:t>
            </a:r>
          </a:p>
          <a:p>
            <a:pPr lvl="1"/>
            <a:r>
              <a:rPr lang="en-US" sz="2000" dirty="0"/>
              <a:t>The main() function</a:t>
            </a:r>
          </a:p>
          <a:p>
            <a:endParaRPr lang="en-US" sz="2000" dirty="0"/>
          </a:p>
          <a:p>
            <a:r>
              <a:rPr lang="en-US" sz="2000" dirty="0"/>
              <a:t>Here’s how to define (make) a method</a:t>
            </a:r>
          </a:p>
          <a:p>
            <a:endParaRPr lang="en-US" sz="2000" dirty="0"/>
          </a:p>
          <a:p>
            <a:r>
              <a:rPr lang="en-US" sz="2000" dirty="0"/>
              <a:t>They have to be created inside a class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6C6CFBC-7D15-104E-B594-497A0B2B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923882"/>
            <a:ext cx="6894236" cy="15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0C4F2-D5AB-E348-84E0-8AB685B4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Example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5CD17-AB2B-894C-873D-AB91554FAD1B}"/>
              </a:ext>
            </a:extLst>
          </p:cNvPr>
          <p:cNvSpPr txBox="1"/>
          <p:nvPr/>
        </p:nvSpPr>
        <p:spPr>
          <a:xfrm>
            <a:off x="5300640" y="641850"/>
            <a:ext cx="605316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Explained: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Static – means it belongs to this class, not an object of this class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Void – no return type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/>
              <a:t>printStuff</a:t>
            </a:r>
            <a:r>
              <a:rPr lang="en-US" sz="1300" dirty="0"/>
              <a:t>() is the name of the method, it is called in the main function to use the method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The code inside </a:t>
            </a:r>
            <a:r>
              <a:rPr lang="en-US" sz="1300" dirty="0" err="1"/>
              <a:t>printStuff</a:t>
            </a:r>
            <a:r>
              <a:rPr lang="en-US" sz="1300" dirty="0"/>
              <a:t> is run after the name is called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You can call multiple times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3190A37-DB61-EC45-9ECA-14C52D279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217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46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5DE0-3763-3743-90A8-0CFC983C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Practice!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39512-3B0A-3C47-B3B3-5B5EC343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Create your own method, with whatever name you want</a:t>
            </a:r>
          </a:p>
          <a:p>
            <a:r>
              <a:rPr lang="en-US" sz="2000" dirty="0"/>
              <a:t>Put “static void” before the method name</a:t>
            </a:r>
          </a:p>
          <a:p>
            <a:r>
              <a:rPr lang="en-US" sz="2000" dirty="0"/>
              <a:t>Have the method print out a few sentences about yourself</a:t>
            </a:r>
          </a:p>
          <a:p>
            <a:r>
              <a:rPr lang="en-US" sz="2000" dirty="0"/>
              <a:t>Call the method in the main() method so that you can run the program and test it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C344EAF-62C4-6A43-81E4-8521E3ADB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217"/>
          <a:stretch/>
        </p:blipFill>
        <p:spPr>
          <a:xfrm>
            <a:off x="5405862" y="2488166"/>
            <a:ext cx="6019331" cy="18784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7251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4D48-C918-7B47-A175-AD5C976F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With variables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F2ACF3-7F39-D843-B34D-A0AECFD4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Variables only work inside the method if they are declared within the method</a:t>
            </a:r>
          </a:p>
          <a:p>
            <a:pPr lvl="1"/>
            <a:r>
              <a:rPr lang="en-US" sz="2000"/>
              <a:t>We will discuss “scope” a bit more</a:t>
            </a:r>
          </a:p>
          <a:p>
            <a:r>
              <a:rPr lang="en-US" sz="2000"/>
              <a:t>You can “pass” variables into the method</a:t>
            </a:r>
          </a:p>
          <a:p>
            <a:pPr lvl="1"/>
            <a:r>
              <a:rPr lang="en-US" sz="2000"/>
              <a:t>These are called parameters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76BE17A-2CB9-9377-B41C-E74563944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2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8D59-00ED-964B-839D-119093AEE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Are you looking forward to anything this weekend?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281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791C4-3E82-CE4F-86A9-CCF760B7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This code would give you an error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8BDC690-D49A-F547-B0A5-FE335051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58335"/>
            <a:ext cx="7188199" cy="30010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5F671F-F94F-893A-08B9-CF20BF38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The code inside </a:t>
            </a:r>
            <a:r>
              <a:rPr lang="en-US" sz="1800" dirty="0" err="1"/>
              <a:t>myMethod</a:t>
            </a:r>
            <a:r>
              <a:rPr lang="en-US" sz="1800" dirty="0"/>
              <a:t>() does not know what parameter is</a:t>
            </a:r>
          </a:p>
          <a:p>
            <a:pPr lvl="1"/>
            <a:r>
              <a:rPr lang="en-US" sz="1400" dirty="0"/>
              <a:t>They are in two separate methods</a:t>
            </a:r>
          </a:p>
        </p:txBody>
      </p:sp>
    </p:spTree>
    <p:extLst>
      <p:ext uri="{BB962C8B-B14F-4D97-AF65-F5344CB8AC3E}">
        <p14:creationId xmlns:p14="http://schemas.microsoft.com/office/powerpoint/2010/main" val="791914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786EB-523A-A54A-BA9F-3BCAFB17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would fix the issue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4B9B1-1B7B-274D-B9E7-C350404A5494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Be care – if you tried just calling myMethod(); instead of myMethod(int), it would give you an error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When calling a method, you have to give it all the parameters that it requires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CC08FE-D722-4940-AD55-B16047BA6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942" y="2971800"/>
            <a:ext cx="7805923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85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B2F65-9281-9C4F-9B95-2CA4B043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/>
              <a:t>Practice!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38A95C-1E68-147E-04E7-DB0E977FD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617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00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6658-7CAB-4A44-ADB4-BAC5DEA7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Return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B2F9-F1C5-2543-A11C-C2C60264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The return type tells us what to “return”</a:t>
            </a:r>
          </a:p>
          <a:p>
            <a:r>
              <a:rPr lang="en-US" sz="2000"/>
              <a:t>Returning something simply means the method “giving” something back to the main method</a:t>
            </a:r>
          </a:p>
          <a:p>
            <a:r>
              <a:rPr lang="en-US" sz="2000"/>
              <a:t>A “void” method means you return nothing</a:t>
            </a:r>
          </a:p>
          <a:p>
            <a:r>
              <a:rPr lang="en-US" sz="2000"/>
              <a:t>You can also have “int”, “boolean”, “String” methods, etc.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F0C3CF-293E-FA47-A9CC-78E86737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298753"/>
            <a:ext cx="6019331" cy="2257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341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69E6-B0D2-6E4D-9DC1-FC98DA57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en-US" sz="6400" i="0" dirty="0"/>
              <a:t>Class content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F9C69B6-5287-C236-7895-AFD7A9CD4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954582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762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42E5F2-1283-734D-868F-792EC59F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i="0">
                <a:solidFill>
                  <a:srgbClr val="FFFFFF"/>
                </a:solidFill>
              </a:rPr>
              <a:t>Syntax in Java</a:t>
            </a:r>
          </a:p>
        </p:txBody>
      </p: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9BC9B283-6DFE-1E37-0FA0-A0E3A59BD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74823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40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62682-C05D-7248-8BA6-228C4A89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>
            <a:normAutofit/>
          </a:bodyPr>
          <a:lstStyle/>
          <a:p>
            <a:r>
              <a:rPr lang="en-US" sz="4000"/>
              <a:t>On statements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E7272B3-86B2-8647-8468-11462D2FE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1" y="1224790"/>
            <a:ext cx="10228659" cy="240373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4C9F-2C70-CA4A-BFF9-4A13F10E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4212709"/>
            <a:ext cx="5160457" cy="2036742"/>
          </a:xfrm>
        </p:spPr>
        <p:txBody>
          <a:bodyPr anchor="ctr">
            <a:normAutofit/>
          </a:bodyPr>
          <a:lstStyle/>
          <a:p>
            <a:r>
              <a:rPr lang="en-US" sz="2000"/>
              <a:t>The begin and end for blocks of code are denoted by “{}”</a:t>
            </a:r>
          </a:p>
          <a:p>
            <a:r>
              <a:rPr lang="en-US" sz="2000"/>
              <a:t>Each statement in java must end with a “;”</a:t>
            </a:r>
          </a:p>
        </p:txBody>
      </p:sp>
    </p:spTree>
    <p:extLst>
      <p:ext uri="{BB962C8B-B14F-4D97-AF65-F5344CB8AC3E}">
        <p14:creationId xmlns:p14="http://schemas.microsoft.com/office/powerpoint/2010/main" val="128046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B6A030-BACC-4EA6-AD60-80E08BBB3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11319627-7104-BFA0-ADBF-89799F03D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2457" y="1371495"/>
            <a:ext cx="4111200" cy="41112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ED4DDBF-257C-4116-AECA-9F2940B6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891540"/>
            <a:ext cx="6097589" cy="5071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7D7E7-E449-A24F-9FA9-BDFF71C0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184" y="891540"/>
            <a:ext cx="5067537" cy="1344978"/>
          </a:xfrm>
        </p:spPr>
        <p:txBody>
          <a:bodyPr>
            <a:normAutofit/>
          </a:bodyPr>
          <a:lstStyle/>
          <a:p>
            <a:r>
              <a:rPr lang="en-US" sz="4000"/>
              <a:t>Review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C2F2A0D9-811A-074E-A718-8735503E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4" y="2399099"/>
            <a:ext cx="5067294" cy="3400969"/>
          </a:xfrm>
        </p:spPr>
        <p:txBody>
          <a:bodyPr>
            <a:normAutofit/>
          </a:bodyPr>
          <a:lstStyle/>
          <a:p>
            <a:r>
              <a:rPr lang="en-US" sz="2400" dirty="0"/>
              <a:t>What are these names appropriate for?</a:t>
            </a:r>
          </a:p>
          <a:p>
            <a:pPr lvl="1"/>
            <a:r>
              <a:rPr lang="en-US"/>
              <a:t>smallCat</a:t>
            </a:r>
            <a:endParaRPr lang="en-US" dirty="0"/>
          </a:p>
          <a:p>
            <a:pPr lvl="1"/>
            <a:r>
              <a:rPr lang="en-US" dirty="0"/>
              <a:t>Cats</a:t>
            </a:r>
          </a:p>
          <a:p>
            <a:pPr lvl="1"/>
            <a:r>
              <a:rPr lang="en-US" dirty="0"/>
              <a:t>24dogs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one is a keyword?</a:t>
            </a:r>
          </a:p>
          <a:p>
            <a:pPr marL="0" indent="0">
              <a:buNone/>
            </a:pPr>
            <a:r>
              <a:rPr lang="en-US" sz="2400" dirty="0"/>
              <a:t>void, hello, printed, lined</a:t>
            </a:r>
          </a:p>
        </p:txBody>
      </p:sp>
    </p:spTree>
    <p:extLst>
      <p:ext uri="{BB962C8B-B14F-4D97-AF65-F5344CB8AC3E}">
        <p14:creationId xmlns:p14="http://schemas.microsoft.com/office/powerpoint/2010/main" val="234122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8E830-13D2-7C45-AD3F-DC754EF1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80C19B-3C2C-E349-3C66-300AC239B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68005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247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0DE59-C475-8449-B310-F92FBBDD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More on data types and variables…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0346-5EEB-5A46-B4D9-AD8B3F68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You can actually declare multiple variables at once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363AECD6-72CF-4149-98C9-893CA0AE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834046"/>
            <a:ext cx="6596652" cy="303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6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2C542-B397-C748-A89A-F11539D4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Java numbers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86D235-FBAD-094E-879D-7C60DC8D6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Two types: integer types, floating point types</a:t>
            </a:r>
          </a:p>
          <a:p>
            <a:endParaRPr lang="en-US" sz="1900">
              <a:solidFill>
                <a:schemeClr val="bg1"/>
              </a:solidFill>
            </a:endParaRPr>
          </a:p>
          <a:p>
            <a:r>
              <a:rPr lang="en-US" sz="1900">
                <a:solidFill>
                  <a:schemeClr val="bg1"/>
                </a:solidFill>
              </a:rPr>
              <a:t>byte (-128 to 127)</a:t>
            </a:r>
          </a:p>
          <a:p>
            <a:r>
              <a:rPr lang="en-US" sz="1900">
                <a:solidFill>
                  <a:schemeClr val="bg1"/>
                </a:solidFill>
              </a:rPr>
              <a:t>short (-32768 to 32767) </a:t>
            </a:r>
          </a:p>
          <a:p>
            <a:r>
              <a:rPr lang="en-US" sz="1900">
                <a:solidFill>
                  <a:schemeClr val="bg1"/>
                </a:solidFill>
              </a:rPr>
              <a:t>int(-2147483648 to 2147483647)</a:t>
            </a:r>
          </a:p>
          <a:p>
            <a:r>
              <a:rPr lang="en-US" sz="1900">
                <a:solidFill>
                  <a:schemeClr val="bg1"/>
                </a:solidFill>
              </a:rPr>
              <a:t>Long (-9223372036854775808 to 9223372036854775807)</a:t>
            </a:r>
          </a:p>
          <a:p>
            <a:pPr marL="0" indent="0">
              <a:buNone/>
            </a:pPr>
            <a:endParaRPr lang="en-US" sz="1900">
              <a:solidFill>
                <a:schemeClr val="bg1"/>
              </a:solidFill>
            </a:endParaRPr>
          </a:p>
          <a:p>
            <a:r>
              <a:rPr lang="en-US" sz="1900">
                <a:solidFill>
                  <a:schemeClr val="bg1"/>
                </a:solidFill>
              </a:rPr>
              <a:t>float, double</a:t>
            </a:r>
          </a:p>
        </p:txBody>
      </p:sp>
      <p:pic>
        <p:nvPicPr>
          <p:cNvPr id="19" name="Graphic 6" descr="Infinity">
            <a:extLst>
              <a:ext uri="{FF2B5EF4-FFF2-40B4-BE49-F238E27FC236}">
                <a16:creationId xmlns:a16="http://schemas.microsoft.com/office/drawing/2014/main" id="{7B978EB0-5A42-B8B7-E566-C27BCBD30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2398" y="484632"/>
            <a:ext cx="5733287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4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3414</TotalTime>
  <Words>700</Words>
  <Application>Microsoft Macintosh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Week 2</vt:lpstr>
      <vt:lpstr>PowerPoint Presentation</vt:lpstr>
      <vt:lpstr>Class content</vt:lpstr>
      <vt:lpstr>Syntax in Java</vt:lpstr>
      <vt:lpstr>On statements</vt:lpstr>
      <vt:lpstr>Review</vt:lpstr>
      <vt:lpstr>Review</vt:lpstr>
      <vt:lpstr>More on data types and variables…</vt:lpstr>
      <vt:lpstr>Java numbers</vt:lpstr>
      <vt:lpstr>How are these numbers represented?</vt:lpstr>
      <vt:lpstr>Exercises</vt:lpstr>
      <vt:lpstr>Other data types</vt:lpstr>
      <vt:lpstr>Example</vt:lpstr>
      <vt:lpstr>ASCII table</vt:lpstr>
      <vt:lpstr>Functions and methods!</vt:lpstr>
      <vt:lpstr>What do they look like?</vt:lpstr>
      <vt:lpstr>Example</vt:lpstr>
      <vt:lpstr>Practice!</vt:lpstr>
      <vt:lpstr>With variables</vt:lpstr>
      <vt:lpstr>This code would give you an error</vt:lpstr>
      <vt:lpstr>This would fix the issue</vt:lpstr>
      <vt:lpstr>Practice!</vt:lpstr>
      <vt:lpstr>Return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Bao, Yanda</dc:creator>
  <cp:lastModifiedBy>Bao, Yanda</cp:lastModifiedBy>
  <cp:revision>4</cp:revision>
  <dcterms:created xsi:type="dcterms:W3CDTF">2022-03-31T08:47:57Z</dcterms:created>
  <dcterms:modified xsi:type="dcterms:W3CDTF">2022-04-02T17:42:37Z</dcterms:modified>
</cp:coreProperties>
</file>