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74541-E7E4-43EE-A01C-F09EF6134A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36CCC7-5837-4E6B-B9F9-9DE433793D87}">
      <dgm:prSet/>
      <dgm:spPr/>
      <dgm:t>
        <a:bodyPr/>
        <a:lstStyle/>
        <a:p>
          <a:r>
            <a:rPr lang="en-US"/>
            <a:t>Logic</a:t>
          </a:r>
        </a:p>
      </dgm:t>
    </dgm:pt>
    <dgm:pt modelId="{90E0BE28-9670-4A49-A532-C6B9452C4817}" type="parTrans" cxnId="{4D136C0D-C7DF-4487-8376-D61546321B0B}">
      <dgm:prSet/>
      <dgm:spPr/>
      <dgm:t>
        <a:bodyPr/>
        <a:lstStyle/>
        <a:p>
          <a:endParaRPr lang="en-US"/>
        </a:p>
      </dgm:t>
    </dgm:pt>
    <dgm:pt modelId="{6C0CAA0C-338D-4C9E-BE9E-CD7F42794E5E}" type="sibTrans" cxnId="{4D136C0D-C7DF-4487-8376-D61546321B0B}">
      <dgm:prSet/>
      <dgm:spPr/>
      <dgm:t>
        <a:bodyPr/>
        <a:lstStyle/>
        <a:p>
          <a:endParaRPr lang="en-US"/>
        </a:p>
      </dgm:t>
    </dgm:pt>
    <dgm:pt modelId="{EECC44E7-F8D9-4F07-A146-FA4B46C5801F}">
      <dgm:prSet/>
      <dgm:spPr/>
      <dgm:t>
        <a:bodyPr/>
        <a:lstStyle/>
        <a:p>
          <a:r>
            <a:rPr lang="en-US"/>
            <a:t>If statements</a:t>
          </a:r>
        </a:p>
      </dgm:t>
    </dgm:pt>
    <dgm:pt modelId="{3810C4C4-138B-4E08-9A49-11141D39260A}" type="parTrans" cxnId="{86609A0D-19D9-4177-9E07-6CE4E8809464}">
      <dgm:prSet/>
      <dgm:spPr/>
      <dgm:t>
        <a:bodyPr/>
        <a:lstStyle/>
        <a:p>
          <a:endParaRPr lang="en-US"/>
        </a:p>
      </dgm:t>
    </dgm:pt>
    <dgm:pt modelId="{3383055A-CCFC-4F8F-A072-F501DDBFE5F0}" type="sibTrans" cxnId="{86609A0D-19D9-4177-9E07-6CE4E8809464}">
      <dgm:prSet/>
      <dgm:spPr/>
      <dgm:t>
        <a:bodyPr/>
        <a:lstStyle/>
        <a:p>
          <a:endParaRPr lang="en-US"/>
        </a:p>
      </dgm:t>
    </dgm:pt>
    <dgm:pt modelId="{739232E3-89D6-4675-8FE9-715A2C743E64}">
      <dgm:prSet/>
      <dgm:spPr/>
      <dgm:t>
        <a:bodyPr/>
        <a:lstStyle/>
        <a:p>
          <a:r>
            <a:rPr lang="en-US"/>
            <a:t>Expressions</a:t>
          </a:r>
        </a:p>
      </dgm:t>
    </dgm:pt>
    <dgm:pt modelId="{3E920CE5-BF3A-4A15-9C44-CBB1291A847D}" type="parTrans" cxnId="{B8CE7C1D-B54F-41BF-8F25-E874DF89E713}">
      <dgm:prSet/>
      <dgm:spPr/>
      <dgm:t>
        <a:bodyPr/>
        <a:lstStyle/>
        <a:p>
          <a:endParaRPr lang="en-US"/>
        </a:p>
      </dgm:t>
    </dgm:pt>
    <dgm:pt modelId="{C7CC2460-CC8B-479C-BB02-216A0D2B5B0D}" type="sibTrans" cxnId="{B8CE7C1D-B54F-41BF-8F25-E874DF89E713}">
      <dgm:prSet/>
      <dgm:spPr/>
      <dgm:t>
        <a:bodyPr/>
        <a:lstStyle/>
        <a:p>
          <a:endParaRPr lang="en-US"/>
        </a:p>
      </dgm:t>
    </dgm:pt>
    <dgm:pt modelId="{53B0E205-81CD-4525-B8B3-853AE64BDB28}" type="pres">
      <dgm:prSet presAssocID="{4FC74541-E7E4-43EE-A01C-F09EF6134AAE}" presName="root" presStyleCnt="0">
        <dgm:presLayoutVars>
          <dgm:dir/>
          <dgm:resizeHandles val="exact"/>
        </dgm:presLayoutVars>
      </dgm:prSet>
      <dgm:spPr/>
    </dgm:pt>
    <dgm:pt modelId="{96098C0E-31A2-48C2-A2B3-67ECEB307817}" type="pres">
      <dgm:prSet presAssocID="{3B36CCC7-5837-4E6B-B9F9-9DE433793D87}" presName="compNode" presStyleCnt="0"/>
      <dgm:spPr/>
    </dgm:pt>
    <dgm:pt modelId="{C2705D06-3C4E-4AF0-9355-28265A5AED47}" type="pres">
      <dgm:prSet presAssocID="{3B36CCC7-5837-4E6B-B9F9-9DE433793D87}" presName="bgRect" presStyleLbl="bgShp" presStyleIdx="0" presStyleCnt="3"/>
      <dgm:spPr/>
    </dgm:pt>
    <dgm:pt modelId="{3DD4A003-9AD9-49F7-B382-6D826E1A030C}" type="pres">
      <dgm:prSet presAssocID="{3B36CCC7-5837-4E6B-B9F9-9DE433793D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2D19BDB-B6C7-4289-A937-A58CAA5369A8}" type="pres">
      <dgm:prSet presAssocID="{3B36CCC7-5837-4E6B-B9F9-9DE433793D87}" presName="spaceRect" presStyleCnt="0"/>
      <dgm:spPr/>
    </dgm:pt>
    <dgm:pt modelId="{12F7DC3D-EEB8-4D51-BB19-B0EE046F2D4A}" type="pres">
      <dgm:prSet presAssocID="{3B36CCC7-5837-4E6B-B9F9-9DE433793D87}" presName="parTx" presStyleLbl="revTx" presStyleIdx="0" presStyleCnt="3">
        <dgm:presLayoutVars>
          <dgm:chMax val="0"/>
          <dgm:chPref val="0"/>
        </dgm:presLayoutVars>
      </dgm:prSet>
      <dgm:spPr/>
    </dgm:pt>
    <dgm:pt modelId="{D7E859CB-5016-4484-95FC-0BEC874EB813}" type="pres">
      <dgm:prSet presAssocID="{6C0CAA0C-338D-4C9E-BE9E-CD7F42794E5E}" presName="sibTrans" presStyleCnt="0"/>
      <dgm:spPr/>
    </dgm:pt>
    <dgm:pt modelId="{AF2E8D4D-FB51-4A90-B8EC-635A83299894}" type="pres">
      <dgm:prSet presAssocID="{EECC44E7-F8D9-4F07-A146-FA4B46C5801F}" presName="compNode" presStyleCnt="0"/>
      <dgm:spPr/>
    </dgm:pt>
    <dgm:pt modelId="{812A372F-2A81-460C-85C6-A42DD58FCB86}" type="pres">
      <dgm:prSet presAssocID="{EECC44E7-F8D9-4F07-A146-FA4B46C5801F}" presName="bgRect" presStyleLbl="bgShp" presStyleIdx="1" presStyleCnt="3"/>
      <dgm:spPr/>
    </dgm:pt>
    <dgm:pt modelId="{380EDDC1-3C9C-4774-BE30-EBFBCB3CA0DB}" type="pres">
      <dgm:prSet presAssocID="{EECC44E7-F8D9-4F07-A146-FA4B46C580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7CD1A1-847A-4F98-9477-2042F8FEC897}" type="pres">
      <dgm:prSet presAssocID="{EECC44E7-F8D9-4F07-A146-FA4B46C5801F}" presName="spaceRect" presStyleCnt="0"/>
      <dgm:spPr/>
    </dgm:pt>
    <dgm:pt modelId="{7582CB41-AFDD-4DFC-B768-8F84F78D229B}" type="pres">
      <dgm:prSet presAssocID="{EECC44E7-F8D9-4F07-A146-FA4B46C5801F}" presName="parTx" presStyleLbl="revTx" presStyleIdx="1" presStyleCnt="3">
        <dgm:presLayoutVars>
          <dgm:chMax val="0"/>
          <dgm:chPref val="0"/>
        </dgm:presLayoutVars>
      </dgm:prSet>
      <dgm:spPr/>
    </dgm:pt>
    <dgm:pt modelId="{F131C149-7499-437F-BE61-62EE95836C72}" type="pres">
      <dgm:prSet presAssocID="{3383055A-CCFC-4F8F-A072-F501DDBFE5F0}" presName="sibTrans" presStyleCnt="0"/>
      <dgm:spPr/>
    </dgm:pt>
    <dgm:pt modelId="{0CB5D45F-665F-41C2-BFF4-9BE0A61E553B}" type="pres">
      <dgm:prSet presAssocID="{739232E3-89D6-4675-8FE9-715A2C743E64}" presName="compNode" presStyleCnt="0"/>
      <dgm:spPr/>
    </dgm:pt>
    <dgm:pt modelId="{CEF00FE6-4971-4A8F-A34E-286075BA4F49}" type="pres">
      <dgm:prSet presAssocID="{739232E3-89D6-4675-8FE9-715A2C743E64}" presName="bgRect" presStyleLbl="bgShp" presStyleIdx="2" presStyleCnt="3"/>
      <dgm:spPr/>
    </dgm:pt>
    <dgm:pt modelId="{1A277F9C-5774-435E-8D6D-EBEE87A5B0DD}" type="pres">
      <dgm:prSet presAssocID="{739232E3-89D6-4675-8FE9-715A2C743E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C920D92-4AA5-42C5-8287-BB7BD8DB7B73}" type="pres">
      <dgm:prSet presAssocID="{739232E3-89D6-4675-8FE9-715A2C743E64}" presName="spaceRect" presStyleCnt="0"/>
      <dgm:spPr/>
    </dgm:pt>
    <dgm:pt modelId="{D6857457-5A30-452D-BEFC-8A0FB2604462}" type="pres">
      <dgm:prSet presAssocID="{739232E3-89D6-4675-8FE9-715A2C743E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136C0D-C7DF-4487-8376-D61546321B0B}" srcId="{4FC74541-E7E4-43EE-A01C-F09EF6134AAE}" destId="{3B36CCC7-5837-4E6B-B9F9-9DE433793D87}" srcOrd="0" destOrd="0" parTransId="{90E0BE28-9670-4A49-A532-C6B9452C4817}" sibTransId="{6C0CAA0C-338D-4C9E-BE9E-CD7F42794E5E}"/>
    <dgm:cxn modelId="{86609A0D-19D9-4177-9E07-6CE4E8809464}" srcId="{4FC74541-E7E4-43EE-A01C-F09EF6134AAE}" destId="{EECC44E7-F8D9-4F07-A146-FA4B46C5801F}" srcOrd="1" destOrd="0" parTransId="{3810C4C4-138B-4E08-9A49-11141D39260A}" sibTransId="{3383055A-CCFC-4F8F-A072-F501DDBFE5F0}"/>
    <dgm:cxn modelId="{B8CE7C1D-B54F-41BF-8F25-E874DF89E713}" srcId="{4FC74541-E7E4-43EE-A01C-F09EF6134AAE}" destId="{739232E3-89D6-4675-8FE9-715A2C743E64}" srcOrd="2" destOrd="0" parTransId="{3E920CE5-BF3A-4A15-9C44-CBB1291A847D}" sibTransId="{C7CC2460-CC8B-479C-BB02-216A0D2B5B0D}"/>
    <dgm:cxn modelId="{40518D37-1A96-4F34-8584-F39FF4959652}" type="presOf" srcId="{4FC74541-E7E4-43EE-A01C-F09EF6134AAE}" destId="{53B0E205-81CD-4525-B8B3-853AE64BDB28}" srcOrd="0" destOrd="0" presId="urn:microsoft.com/office/officeart/2018/2/layout/IconVerticalSolidList"/>
    <dgm:cxn modelId="{E522BA5F-9691-4BB4-9C65-EE070D2E2EDE}" type="presOf" srcId="{3B36CCC7-5837-4E6B-B9F9-9DE433793D87}" destId="{12F7DC3D-EEB8-4D51-BB19-B0EE046F2D4A}" srcOrd="0" destOrd="0" presId="urn:microsoft.com/office/officeart/2018/2/layout/IconVerticalSolidList"/>
    <dgm:cxn modelId="{0193A963-8A63-4A01-97B4-618BD8460906}" type="presOf" srcId="{739232E3-89D6-4675-8FE9-715A2C743E64}" destId="{D6857457-5A30-452D-BEFC-8A0FB2604462}" srcOrd="0" destOrd="0" presId="urn:microsoft.com/office/officeart/2018/2/layout/IconVerticalSolidList"/>
    <dgm:cxn modelId="{E39228FC-787C-4011-B581-608F686B455C}" type="presOf" srcId="{EECC44E7-F8D9-4F07-A146-FA4B46C5801F}" destId="{7582CB41-AFDD-4DFC-B768-8F84F78D229B}" srcOrd="0" destOrd="0" presId="urn:microsoft.com/office/officeart/2018/2/layout/IconVerticalSolidList"/>
    <dgm:cxn modelId="{05D8FC52-5D9E-4FA4-BFFE-5E007CADE3AD}" type="presParOf" srcId="{53B0E205-81CD-4525-B8B3-853AE64BDB28}" destId="{96098C0E-31A2-48C2-A2B3-67ECEB307817}" srcOrd="0" destOrd="0" presId="urn:microsoft.com/office/officeart/2018/2/layout/IconVerticalSolidList"/>
    <dgm:cxn modelId="{57F5AB03-3251-41D6-BA8A-B013657ABD34}" type="presParOf" srcId="{96098C0E-31A2-48C2-A2B3-67ECEB307817}" destId="{C2705D06-3C4E-4AF0-9355-28265A5AED47}" srcOrd="0" destOrd="0" presId="urn:microsoft.com/office/officeart/2018/2/layout/IconVerticalSolidList"/>
    <dgm:cxn modelId="{D5871501-FA27-47A7-ACF0-DA7AA0F928AF}" type="presParOf" srcId="{96098C0E-31A2-48C2-A2B3-67ECEB307817}" destId="{3DD4A003-9AD9-49F7-B382-6D826E1A030C}" srcOrd="1" destOrd="0" presId="urn:microsoft.com/office/officeart/2018/2/layout/IconVerticalSolidList"/>
    <dgm:cxn modelId="{2DEC81C9-311F-4236-B4D2-163F6D0F9084}" type="presParOf" srcId="{96098C0E-31A2-48C2-A2B3-67ECEB307817}" destId="{D2D19BDB-B6C7-4289-A937-A58CAA5369A8}" srcOrd="2" destOrd="0" presId="urn:microsoft.com/office/officeart/2018/2/layout/IconVerticalSolidList"/>
    <dgm:cxn modelId="{0ED48E19-D716-4B02-8D60-3F45AD7D7F8F}" type="presParOf" srcId="{96098C0E-31A2-48C2-A2B3-67ECEB307817}" destId="{12F7DC3D-EEB8-4D51-BB19-B0EE046F2D4A}" srcOrd="3" destOrd="0" presId="urn:microsoft.com/office/officeart/2018/2/layout/IconVerticalSolidList"/>
    <dgm:cxn modelId="{92C53B60-9AF3-4D7A-8823-204DB456990E}" type="presParOf" srcId="{53B0E205-81CD-4525-B8B3-853AE64BDB28}" destId="{D7E859CB-5016-4484-95FC-0BEC874EB813}" srcOrd="1" destOrd="0" presId="urn:microsoft.com/office/officeart/2018/2/layout/IconVerticalSolidList"/>
    <dgm:cxn modelId="{CA9E925B-F0B2-4013-A9AE-7BCB6397C447}" type="presParOf" srcId="{53B0E205-81CD-4525-B8B3-853AE64BDB28}" destId="{AF2E8D4D-FB51-4A90-B8EC-635A83299894}" srcOrd="2" destOrd="0" presId="urn:microsoft.com/office/officeart/2018/2/layout/IconVerticalSolidList"/>
    <dgm:cxn modelId="{BECF2414-94AB-4A14-94B9-860B819EC3A4}" type="presParOf" srcId="{AF2E8D4D-FB51-4A90-B8EC-635A83299894}" destId="{812A372F-2A81-460C-85C6-A42DD58FCB86}" srcOrd="0" destOrd="0" presId="urn:microsoft.com/office/officeart/2018/2/layout/IconVerticalSolidList"/>
    <dgm:cxn modelId="{CB4A2AEC-3D0C-49F3-B121-28AA3E42E7F0}" type="presParOf" srcId="{AF2E8D4D-FB51-4A90-B8EC-635A83299894}" destId="{380EDDC1-3C9C-4774-BE30-EBFBCB3CA0DB}" srcOrd="1" destOrd="0" presId="urn:microsoft.com/office/officeart/2018/2/layout/IconVerticalSolidList"/>
    <dgm:cxn modelId="{5768D340-4235-4A00-BE0A-0580939E1BDF}" type="presParOf" srcId="{AF2E8D4D-FB51-4A90-B8EC-635A83299894}" destId="{757CD1A1-847A-4F98-9477-2042F8FEC897}" srcOrd="2" destOrd="0" presId="urn:microsoft.com/office/officeart/2018/2/layout/IconVerticalSolidList"/>
    <dgm:cxn modelId="{35509142-6DDD-469A-94F8-72A55263C1CA}" type="presParOf" srcId="{AF2E8D4D-FB51-4A90-B8EC-635A83299894}" destId="{7582CB41-AFDD-4DFC-B768-8F84F78D229B}" srcOrd="3" destOrd="0" presId="urn:microsoft.com/office/officeart/2018/2/layout/IconVerticalSolidList"/>
    <dgm:cxn modelId="{F507E3EA-C0F4-4FF5-994E-CB0DC73B86D9}" type="presParOf" srcId="{53B0E205-81CD-4525-B8B3-853AE64BDB28}" destId="{F131C149-7499-437F-BE61-62EE95836C72}" srcOrd="3" destOrd="0" presId="urn:microsoft.com/office/officeart/2018/2/layout/IconVerticalSolidList"/>
    <dgm:cxn modelId="{7CB21774-1540-47A3-B23D-213B5334A4F7}" type="presParOf" srcId="{53B0E205-81CD-4525-B8B3-853AE64BDB28}" destId="{0CB5D45F-665F-41C2-BFF4-9BE0A61E553B}" srcOrd="4" destOrd="0" presId="urn:microsoft.com/office/officeart/2018/2/layout/IconVerticalSolidList"/>
    <dgm:cxn modelId="{41BEA5B8-C89D-431A-BA2B-BEC90E3BBE6F}" type="presParOf" srcId="{0CB5D45F-665F-41C2-BFF4-9BE0A61E553B}" destId="{CEF00FE6-4971-4A8F-A34E-286075BA4F49}" srcOrd="0" destOrd="0" presId="urn:microsoft.com/office/officeart/2018/2/layout/IconVerticalSolidList"/>
    <dgm:cxn modelId="{AB65ACD1-E176-4660-B5A3-30B311F3B987}" type="presParOf" srcId="{0CB5D45F-665F-41C2-BFF4-9BE0A61E553B}" destId="{1A277F9C-5774-435E-8D6D-EBEE87A5B0DD}" srcOrd="1" destOrd="0" presId="urn:microsoft.com/office/officeart/2018/2/layout/IconVerticalSolidList"/>
    <dgm:cxn modelId="{8E19AC3F-779D-45B2-B079-6A97EE45AB8E}" type="presParOf" srcId="{0CB5D45F-665F-41C2-BFF4-9BE0A61E553B}" destId="{EC920D92-4AA5-42C5-8287-BB7BD8DB7B73}" srcOrd="2" destOrd="0" presId="urn:microsoft.com/office/officeart/2018/2/layout/IconVerticalSolidList"/>
    <dgm:cxn modelId="{55402578-2525-43BD-8535-860BC35D49B2}" type="presParOf" srcId="{0CB5D45F-665F-41C2-BFF4-9BE0A61E553B}" destId="{D6857457-5A30-452D-BEFC-8A0FB26044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25EC9D-E839-4B65-B894-4C9A31DC6B8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EFCDA1-2789-45CA-A9CB-D4ABA5DCA6EC}">
      <dgm:prSet/>
      <dgm:spPr/>
      <dgm:t>
        <a:bodyPr/>
        <a:lstStyle/>
        <a:p>
          <a:r>
            <a:rPr lang="en-US"/>
            <a:t>&amp;&amp; - and</a:t>
          </a:r>
        </a:p>
      </dgm:t>
    </dgm:pt>
    <dgm:pt modelId="{D6695E4C-CCAD-474B-AF86-9711CFBE65D7}" type="parTrans" cxnId="{60D06B72-9F34-4557-8C15-BD5367851F3C}">
      <dgm:prSet/>
      <dgm:spPr/>
      <dgm:t>
        <a:bodyPr/>
        <a:lstStyle/>
        <a:p>
          <a:endParaRPr lang="en-US"/>
        </a:p>
      </dgm:t>
    </dgm:pt>
    <dgm:pt modelId="{0DA3269C-6C2F-4A8A-8F64-9CB17E0D5FE9}" type="sibTrans" cxnId="{60D06B72-9F34-4557-8C15-BD5367851F3C}">
      <dgm:prSet/>
      <dgm:spPr/>
      <dgm:t>
        <a:bodyPr/>
        <a:lstStyle/>
        <a:p>
          <a:endParaRPr lang="en-US"/>
        </a:p>
      </dgm:t>
    </dgm:pt>
    <dgm:pt modelId="{BA33B3C1-72FD-412A-8397-9664A6AAD8BC}">
      <dgm:prSet/>
      <dgm:spPr/>
      <dgm:t>
        <a:bodyPr/>
        <a:lstStyle/>
        <a:p>
          <a:r>
            <a:rPr lang="en-US"/>
            <a:t>True if both are true</a:t>
          </a:r>
        </a:p>
      </dgm:t>
    </dgm:pt>
    <dgm:pt modelId="{B705495F-ADCE-4CC5-91B1-D9B9355E7191}" type="parTrans" cxnId="{9247EA1C-9A95-4D1C-86C7-C9993D510F1A}">
      <dgm:prSet/>
      <dgm:spPr/>
      <dgm:t>
        <a:bodyPr/>
        <a:lstStyle/>
        <a:p>
          <a:endParaRPr lang="en-US"/>
        </a:p>
      </dgm:t>
    </dgm:pt>
    <dgm:pt modelId="{3EAED7B9-537A-416E-B970-AC10B3B69EEA}" type="sibTrans" cxnId="{9247EA1C-9A95-4D1C-86C7-C9993D510F1A}">
      <dgm:prSet/>
      <dgm:spPr/>
      <dgm:t>
        <a:bodyPr/>
        <a:lstStyle/>
        <a:p>
          <a:endParaRPr lang="en-US"/>
        </a:p>
      </dgm:t>
    </dgm:pt>
    <dgm:pt modelId="{7000B993-1839-4B9B-9AF5-785AAD21AA5D}">
      <dgm:prSet/>
      <dgm:spPr/>
      <dgm:t>
        <a:bodyPr/>
        <a:lstStyle/>
        <a:p>
          <a:r>
            <a:rPr lang="en-US"/>
            <a:t>|| - or</a:t>
          </a:r>
        </a:p>
      </dgm:t>
    </dgm:pt>
    <dgm:pt modelId="{A9FA1BD8-F823-4D1F-B9D9-7EBB7F9797A4}" type="parTrans" cxnId="{8598F961-F098-4E56-A68B-FCC0D5C8FB71}">
      <dgm:prSet/>
      <dgm:spPr/>
      <dgm:t>
        <a:bodyPr/>
        <a:lstStyle/>
        <a:p>
          <a:endParaRPr lang="en-US"/>
        </a:p>
      </dgm:t>
    </dgm:pt>
    <dgm:pt modelId="{881AE8A8-9BD8-49EF-BE88-B43BD973D32B}" type="sibTrans" cxnId="{8598F961-F098-4E56-A68B-FCC0D5C8FB71}">
      <dgm:prSet/>
      <dgm:spPr/>
      <dgm:t>
        <a:bodyPr/>
        <a:lstStyle/>
        <a:p>
          <a:endParaRPr lang="en-US"/>
        </a:p>
      </dgm:t>
    </dgm:pt>
    <dgm:pt modelId="{5DFFE04A-ACAF-4907-9415-4CC056C4A9E9}">
      <dgm:prSet/>
      <dgm:spPr/>
      <dgm:t>
        <a:bodyPr/>
        <a:lstStyle/>
        <a:p>
          <a:r>
            <a:rPr lang="en-US"/>
            <a:t>True if one is true</a:t>
          </a:r>
        </a:p>
      </dgm:t>
    </dgm:pt>
    <dgm:pt modelId="{7A73D78D-1C41-46EC-8A48-F6F395F9D733}" type="parTrans" cxnId="{E7F4E746-718B-491B-9D57-7443C67E1CC5}">
      <dgm:prSet/>
      <dgm:spPr/>
      <dgm:t>
        <a:bodyPr/>
        <a:lstStyle/>
        <a:p>
          <a:endParaRPr lang="en-US"/>
        </a:p>
      </dgm:t>
    </dgm:pt>
    <dgm:pt modelId="{289FE457-86EE-4D5F-B51B-6DBE94A0167E}" type="sibTrans" cxnId="{E7F4E746-718B-491B-9D57-7443C67E1CC5}">
      <dgm:prSet/>
      <dgm:spPr/>
      <dgm:t>
        <a:bodyPr/>
        <a:lstStyle/>
        <a:p>
          <a:endParaRPr lang="en-US"/>
        </a:p>
      </dgm:t>
    </dgm:pt>
    <dgm:pt modelId="{07539C70-7F68-4493-9CFA-FF40E3102000}">
      <dgm:prSet/>
      <dgm:spPr/>
      <dgm:t>
        <a:bodyPr/>
        <a:lstStyle/>
        <a:p>
          <a:r>
            <a:rPr lang="en-US"/>
            <a:t>! – not</a:t>
          </a:r>
        </a:p>
      </dgm:t>
    </dgm:pt>
    <dgm:pt modelId="{0370C380-CEFC-452C-A4B4-43A4618109AA}" type="parTrans" cxnId="{B9A61A70-A5FC-4182-8DB9-6FE66B40FA93}">
      <dgm:prSet/>
      <dgm:spPr/>
      <dgm:t>
        <a:bodyPr/>
        <a:lstStyle/>
        <a:p>
          <a:endParaRPr lang="en-US"/>
        </a:p>
      </dgm:t>
    </dgm:pt>
    <dgm:pt modelId="{D4F7529D-C720-421B-B6D7-D6C3B76B5CE0}" type="sibTrans" cxnId="{B9A61A70-A5FC-4182-8DB9-6FE66B40FA93}">
      <dgm:prSet/>
      <dgm:spPr/>
      <dgm:t>
        <a:bodyPr/>
        <a:lstStyle/>
        <a:p>
          <a:endParaRPr lang="en-US"/>
        </a:p>
      </dgm:t>
    </dgm:pt>
    <dgm:pt modelId="{A1F8273D-064D-4CAF-8D66-2B999011FA4F}">
      <dgm:prSet/>
      <dgm:spPr/>
      <dgm:t>
        <a:bodyPr/>
        <a:lstStyle/>
        <a:p>
          <a:r>
            <a:rPr lang="en-US"/>
            <a:t>Flips the Boolean</a:t>
          </a:r>
        </a:p>
      </dgm:t>
    </dgm:pt>
    <dgm:pt modelId="{BE18D84F-DD16-410C-A0E2-784AEA6DC423}" type="parTrans" cxnId="{4DE990F9-BD23-447C-A9C0-E40230858CA8}">
      <dgm:prSet/>
      <dgm:spPr/>
      <dgm:t>
        <a:bodyPr/>
        <a:lstStyle/>
        <a:p>
          <a:endParaRPr lang="en-US"/>
        </a:p>
      </dgm:t>
    </dgm:pt>
    <dgm:pt modelId="{13D5D2D2-F260-490E-8DEA-0391CDEA9EC8}" type="sibTrans" cxnId="{4DE990F9-BD23-447C-A9C0-E40230858CA8}">
      <dgm:prSet/>
      <dgm:spPr/>
      <dgm:t>
        <a:bodyPr/>
        <a:lstStyle/>
        <a:p>
          <a:endParaRPr lang="en-US"/>
        </a:p>
      </dgm:t>
    </dgm:pt>
    <dgm:pt modelId="{D3CAC066-E751-4AC8-A872-0097DE5BD6A5}">
      <dgm:prSet/>
      <dgm:spPr/>
      <dgm:t>
        <a:bodyPr/>
        <a:lstStyle/>
        <a:p>
          <a:r>
            <a:rPr lang="en-US"/>
            <a:t>== - comparing</a:t>
          </a:r>
        </a:p>
      </dgm:t>
    </dgm:pt>
    <dgm:pt modelId="{7F0B80D8-1598-41A2-93F9-777806F7F8BF}" type="parTrans" cxnId="{A98642E2-71ED-439E-8115-4113A9C178DC}">
      <dgm:prSet/>
      <dgm:spPr/>
      <dgm:t>
        <a:bodyPr/>
        <a:lstStyle/>
        <a:p>
          <a:endParaRPr lang="en-US"/>
        </a:p>
      </dgm:t>
    </dgm:pt>
    <dgm:pt modelId="{3A6A74A7-7C17-4811-9E3D-FB3B3C040696}" type="sibTrans" cxnId="{A98642E2-71ED-439E-8115-4113A9C178DC}">
      <dgm:prSet/>
      <dgm:spPr/>
      <dgm:t>
        <a:bodyPr/>
        <a:lstStyle/>
        <a:p>
          <a:endParaRPr lang="en-US"/>
        </a:p>
      </dgm:t>
    </dgm:pt>
    <dgm:pt modelId="{8574EC47-371E-0040-9807-866111F77166}" type="pres">
      <dgm:prSet presAssocID="{A325EC9D-E839-4B65-B894-4C9A31DC6B86}" presName="outerComposite" presStyleCnt="0">
        <dgm:presLayoutVars>
          <dgm:chMax val="5"/>
          <dgm:dir/>
          <dgm:resizeHandles val="exact"/>
        </dgm:presLayoutVars>
      </dgm:prSet>
      <dgm:spPr/>
    </dgm:pt>
    <dgm:pt modelId="{35BCBE6B-C41F-904E-9037-73A1B43EC545}" type="pres">
      <dgm:prSet presAssocID="{A325EC9D-E839-4B65-B894-4C9A31DC6B86}" presName="dummyMaxCanvas" presStyleCnt="0">
        <dgm:presLayoutVars/>
      </dgm:prSet>
      <dgm:spPr/>
    </dgm:pt>
    <dgm:pt modelId="{BCACEEB8-494A-C849-8A71-418D52B4D91B}" type="pres">
      <dgm:prSet presAssocID="{A325EC9D-E839-4B65-B894-4C9A31DC6B86}" presName="FourNodes_1" presStyleLbl="node1" presStyleIdx="0" presStyleCnt="4">
        <dgm:presLayoutVars>
          <dgm:bulletEnabled val="1"/>
        </dgm:presLayoutVars>
      </dgm:prSet>
      <dgm:spPr/>
    </dgm:pt>
    <dgm:pt modelId="{201C11A3-B0FF-E84B-B800-27EF00C539B4}" type="pres">
      <dgm:prSet presAssocID="{A325EC9D-E839-4B65-B894-4C9A31DC6B86}" presName="FourNodes_2" presStyleLbl="node1" presStyleIdx="1" presStyleCnt="4">
        <dgm:presLayoutVars>
          <dgm:bulletEnabled val="1"/>
        </dgm:presLayoutVars>
      </dgm:prSet>
      <dgm:spPr/>
    </dgm:pt>
    <dgm:pt modelId="{C2C123F3-A043-A641-AF54-82BA58F0925A}" type="pres">
      <dgm:prSet presAssocID="{A325EC9D-E839-4B65-B894-4C9A31DC6B86}" presName="FourNodes_3" presStyleLbl="node1" presStyleIdx="2" presStyleCnt="4">
        <dgm:presLayoutVars>
          <dgm:bulletEnabled val="1"/>
        </dgm:presLayoutVars>
      </dgm:prSet>
      <dgm:spPr/>
    </dgm:pt>
    <dgm:pt modelId="{4509ECF0-D811-7046-89EE-1193D8980634}" type="pres">
      <dgm:prSet presAssocID="{A325EC9D-E839-4B65-B894-4C9A31DC6B86}" presName="FourNodes_4" presStyleLbl="node1" presStyleIdx="3" presStyleCnt="4">
        <dgm:presLayoutVars>
          <dgm:bulletEnabled val="1"/>
        </dgm:presLayoutVars>
      </dgm:prSet>
      <dgm:spPr/>
    </dgm:pt>
    <dgm:pt modelId="{050FE97B-5C55-DB43-A7F4-9FCA2D7F65E6}" type="pres">
      <dgm:prSet presAssocID="{A325EC9D-E839-4B65-B894-4C9A31DC6B86}" presName="FourConn_1-2" presStyleLbl="fgAccFollowNode1" presStyleIdx="0" presStyleCnt="3">
        <dgm:presLayoutVars>
          <dgm:bulletEnabled val="1"/>
        </dgm:presLayoutVars>
      </dgm:prSet>
      <dgm:spPr/>
    </dgm:pt>
    <dgm:pt modelId="{0FFA1E40-CF94-424E-881B-4F6866642065}" type="pres">
      <dgm:prSet presAssocID="{A325EC9D-E839-4B65-B894-4C9A31DC6B86}" presName="FourConn_2-3" presStyleLbl="fgAccFollowNode1" presStyleIdx="1" presStyleCnt="3">
        <dgm:presLayoutVars>
          <dgm:bulletEnabled val="1"/>
        </dgm:presLayoutVars>
      </dgm:prSet>
      <dgm:spPr/>
    </dgm:pt>
    <dgm:pt modelId="{30251D39-A324-C640-A6C2-A4BA68F65958}" type="pres">
      <dgm:prSet presAssocID="{A325EC9D-E839-4B65-B894-4C9A31DC6B86}" presName="FourConn_3-4" presStyleLbl="fgAccFollowNode1" presStyleIdx="2" presStyleCnt="3">
        <dgm:presLayoutVars>
          <dgm:bulletEnabled val="1"/>
        </dgm:presLayoutVars>
      </dgm:prSet>
      <dgm:spPr/>
    </dgm:pt>
    <dgm:pt modelId="{058626CA-E783-2140-BF71-73C40FDB8F14}" type="pres">
      <dgm:prSet presAssocID="{A325EC9D-E839-4B65-B894-4C9A31DC6B86}" presName="FourNodes_1_text" presStyleLbl="node1" presStyleIdx="3" presStyleCnt="4">
        <dgm:presLayoutVars>
          <dgm:bulletEnabled val="1"/>
        </dgm:presLayoutVars>
      </dgm:prSet>
      <dgm:spPr/>
    </dgm:pt>
    <dgm:pt modelId="{346609BA-2D5B-804B-862A-81839A296F7B}" type="pres">
      <dgm:prSet presAssocID="{A325EC9D-E839-4B65-B894-4C9A31DC6B86}" presName="FourNodes_2_text" presStyleLbl="node1" presStyleIdx="3" presStyleCnt="4">
        <dgm:presLayoutVars>
          <dgm:bulletEnabled val="1"/>
        </dgm:presLayoutVars>
      </dgm:prSet>
      <dgm:spPr/>
    </dgm:pt>
    <dgm:pt modelId="{294A013C-6F3E-724C-9B92-7A391B1A7E3B}" type="pres">
      <dgm:prSet presAssocID="{A325EC9D-E839-4B65-B894-4C9A31DC6B86}" presName="FourNodes_3_text" presStyleLbl="node1" presStyleIdx="3" presStyleCnt="4">
        <dgm:presLayoutVars>
          <dgm:bulletEnabled val="1"/>
        </dgm:presLayoutVars>
      </dgm:prSet>
      <dgm:spPr/>
    </dgm:pt>
    <dgm:pt modelId="{026B2447-CC7D-4442-9438-34B278D3B814}" type="pres">
      <dgm:prSet presAssocID="{A325EC9D-E839-4B65-B894-4C9A31DC6B8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387C404-C5BF-3540-ADC8-8DB910D2E5F6}" type="presOf" srcId="{D3CAC066-E751-4AC8-A872-0097DE5BD6A5}" destId="{4509ECF0-D811-7046-89EE-1193D8980634}" srcOrd="0" destOrd="0" presId="urn:microsoft.com/office/officeart/2005/8/layout/vProcess5"/>
    <dgm:cxn modelId="{010DFA0C-FE80-0243-A018-851A5239A857}" type="presOf" srcId="{B1EFCDA1-2789-45CA-A9CB-D4ABA5DCA6EC}" destId="{058626CA-E783-2140-BF71-73C40FDB8F14}" srcOrd="1" destOrd="0" presId="urn:microsoft.com/office/officeart/2005/8/layout/vProcess5"/>
    <dgm:cxn modelId="{9247EA1C-9A95-4D1C-86C7-C9993D510F1A}" srcId="{B1EFCDA1-2789-45CA-A9CB-D4ABA5DCA6EC}" destId="{BA33B3C1-72FD-412A-8397-9664A6AAD8BC}" srcOrd="0" destOrd="0" parTransId="{B705495F-ADCE-4CC5-91B1-D9B9355E7191}" sibTransId="{3EAED7B9-537A-416E-B970-AC10B3B69EEA}"/>
    <dgm:cxn modelId="{31D3091D-301C-3147-BABB-0C81A303F2A0}" type="presOf" srcId="{A325EC9D-E839-4B65-B894-4C9A31DC6B86}" destId="{8574EC47-371E-0040-9807-866111F77166}" srcOrd="0" destOrd="0" presId="urn:microsoft.com/office/officeart/2005/8/layout/vProcess5"/>
    <dgm:cxn modelId="{EB84BE20-D75B-AD49-B57C-0A72622F238A}" type="presOf" srcId="{07539C70-7F68-4493-9CFA-FF40E3102000}" destId="{C2C123F3-A043-A641-AF54-82BA58F0925A}" srcOrd="0" destOrd="0" presId="urn:microsoft.com/office/officeart/2005/8/layout/vProcess5"/>
    <dgm:cxn modelId="{D38EC834-36D2-814A-AEB1-EB2F0656595D}" type="presOf" srcId="{5DFFE04A-ACAF-4907-9415-4CC056C4A9E9}" destId="{201C11A3-B0FF-E84B-B800-27EF00C539B4}" srcOrd="0" destOrd="1" presId="urn:microsoft.com/office/officeart/2005/8/layout/vProcess5"/>
    <dgm:cxn modelId="{9DD7A939-5DE6-094E-B84F-FC445E38A1D5}" type="presOf" srcId="{BA33B3C1-72FD-412A-8397-9664A6AAD8BC}" destId="{058626CA-E783-2140-BF71-73C40FDB8F14}" srcOrd="1" destOrd="1" presId="urn:microsoft.com/office/officeart/2005/8/layout/vProcess5"/>
    <dgm:cxn modelId="{890E783D-F5C3-2242-97EE-6FFA0150C612}" type="presOf" srcId="{7000B993-1839-4B9B-9AF5-785AAD21AA5D}" destId="{346609BA-2D5B-804B-862A-81839A296F7B}" srcOrd="1" destOrd="0" presId="urn:microsoft.com/office/officeart/2005/8/layout/vProcess5"/>
    <dgm:cxn modelId="{E7F4E746-718B-491B-9D57-7443C67E1CC5}" srcId="{7000B993-1839-4B9B-9AF5-785AAD21AA5D}" destId="{5DFFE04A-ACAF-4907-9415-4CC056C4A9E9}" srcOrd="0" destOrd="0" parTransId="{7A73D78D-1C41-46EC-8A48-F6F395F9D733}" sibTransId="{289FE457-86EE-4D5F-B51B-6DBE94A0167E}"/>
    <dgm:cxn modelId="{9FCF9F5B-BF79-DE4F-B4FD-DD1843ED64EF}" type="presOf" srcId="{A1F8273D-064D-4CAF-8D66-2B999011FA4F}" destId="{C2C123F3-A043-A641-AF54-82BA58F0925A}" srcOrd="0" destOrd="1" presId="urn:microsoft.com/office/officeart/2005/8/layout/vProcess5"/>
    <dgm:cxn modelId="{F4515161-1388-BA44-9479-E6339EF8D448}" type="presOf" srcId="{D3CAC066-E751-4AC8-A872-0097DE5BD6A5}" destId="{026B2447-CC7D-4442-9438-34B278D3B814}" srcOrd="1" destOrd="0" presId="urn:microsoft.com/office/officeart/2005/8/layout/vProcess5"/>
    <dgm:cxn modelId="{8598F961-F098-4E56-A68B-FCC0D5C8FB71}" srcId="{A325EC9D-E839-4B65-B894-4C9A31DC6B86}" destId="{7000B993-1839-4B9B-9AF5-785AAD21AA5D}" srcOrd="1" destOrd="0" parTransId="{A9FA1BD8-F823-4D1F-B9D9-7EBB7F9797A4}" sibTransId="{881AE8A8-9BD8-49EF-BE88-B43BD973D32B}"/>
    <dgm:cxn modelId="{B9A61A70-A5FC-4182-8DB9-6FE66B40FA93}" srcId="{A325EC9D-E839-4B65-B894-4C9A31DC6B86}" destId="{07539C70-7F68-4493-9CFA-FF40E3102000}" srcOrd="2" destOrd="0" parTransId="{0370C380-CEFC-452C-A4B4-43A4618109AA}" sibTransId="{D4F7529D-C720-421B-B6D7-D6C3B76B5CE0}"/>
    <dgm:cxn modelId="{77117270-5FB4-024D-A2ED-032E01D94431}" type="presOf" srcId="{D4F7529D-C720-421B-B6D7-D6C3B76B5CE0}" destId="{30251D39-A324-C640-A6C2-A4BA68F65958}" srcOrd="0" destOrd="0" presId="urn:microsoft.com/office/officeart/2005/8/layout/vProcess5"/>
    <dgm:cxn modelId="{60D06B72-9F34-4557-8C15-BD5367851F3C}" srcId="{A325EC9D-E839-4B65-B894-4C9A31DC6B86}" destId="{B1EFCDA1-2789-45CA-A9CB-D4ABA5DCA6EC}" srcOrd="0" destOrd="0" parTransId="{D6695E4C-CCAD-474B-AF86-9711CFBE65D7}" sibTransId="{0DA3269C-6C2F-4A8A-8F64-9CB17E0D5FE9}"/>
    <dgm:cxn modelId="{BF511E81-04CC-054E-8A9F-D4566FE80584}" type="presOf" srcId="{5DFFE04A-ACAF-4907-9415-4CC056C4A9E9}" destId="{346609BA-2D5B-804B-862A-81839A296F7B}" srcOrd="1" destOrd="1" presId="urn:microsoft.com/office/officeart/2005/8/layout/vProcess5"/>
    <dgm:cxn modelId="{8214B484-BE8A-4642-9470-00511EED4A7F}" type="presOf" srcId="{A1F8273D-064D-4CAF-8D66-2B999011FA4F}" destId="{294A013C-6F3E-724C-9B92-7A391B1A7E3B}" srcOrd="1" destOrd="1" presId="urn:microsoft.com/office/officeart/2005/8/layout/vProcess5"/>
    <dgm:cxn modelId="{7A094F9C-8759-4441-A3CC-A678F2B88575}" type="presOf" srcId="{7000B993-1839-4B9B-9AF5-785AAD21AA5D}" destId="{201C11A3-B0FF-E84B-B800-27EF00C539B4}" srcOrd="0" destOrd="0" presId="urn:microsoft.com/office/officeart/2005/8/layout/vProcess5"/>
    <dgm:cxn modelId="{6C1C49B5-F965-1845-AEBF-812A4AA0D0AF}" type="presOf" srcId="{07539C70-7F68-4493-9CFA-FF40E3102000}" destId="{294A013C-6F3E-724C-9B92-7A391B1A7E3B}" srcOrd="1" destOrd="0" presId="urn:microsoft.com/office/officeart/2005/8/layout/vProcess5"/>
    <dgm:cxn modelId="{C164DABB-4CDF-194E-89FF-8642363AE2EA}" type="presOf" srcId="{0DA3269C-6C2F-4A8A-8F64-9CB17E0D5FE9}" destId="{050FE97B-5C55-DB43-A7F4-9FCA2D7F65E6}" srcOrd="0" destOrd="0" presId="urn:microsoft.com/office/officeart/2005/8/layout/vProcess5"/>
    <dgm:cxn modelId="{6142C6D2-1614-444D-88D1-15BB1DEE8E49}" type="presOf" srcId="{BA33B3C1-72FD-412A-8397-9664A6AAD8BC}" destId="{BCACEEB8-494A-C849-8A71-418D52B4D91B}" srcOrd="0" destOrd="1" presId="urn:microsoft.com/office/officeart/2005/8/layout/vProcess5"/>
    <dgm:cxn modelId="{A98642E2-71ED-439E-8115-4113A9C178DC}" srcId="{A325EC9D-E839-4B65-B894-4C9A31DC6B86}" destId="{D3CAC066-E751-4AC8-A872-0097DE5BD6A5}" srcOrd="3" destOrd="0" parTransId="{7F0B80D8-1598-41A2-93F9-777806F7F8BF}" sibTransId="{3A6A74A7-7C17-4811-9E3D-FB3B3C040696}"/>
    <dgm:cxn modelId="{2653FCEA-CB39-9D40-8F03-B18B71366FF4}" type="presOf" srcId="{B1EFCDA1-2789-45CA-A9CB-D4ABA5DCA6EC}" destId="{BCACEEB8-494A-C849-8A71-418D52B4D91B}" srcOrd="0" destOrd="0" presId="urn:microsoft.com/office/officeart/2005/8/layout/vProcess5"/>
    <dgm:cxn modelId="{4DE990F9-BD23-447C-A9C0-E40230858CA8}" srcId="{07539C70-7F68-4493-9CFA-FF40E3102000}" destId="{A1F8273D-064D-4CAF-8D66-2B999011FA4F}" srcOrd="0" destOrd="0" parTransId="{BE18D84F-DD16-410C-A0E2-784AEA6DC423}" sibTransId="{13D5D2D2-F260-490E-8DEA-0391CDEA9EC8}"/>
    <dgm:cxn modelId="{05D7E6FC-9F3D-1548-98F9-2FB2BB216EE5}" type="presOf" srcId="{881AE8A8-9BD8-49EF-BE88-B43BD973D32B}" destId="{0FFA1E40-CF94-424E-881B-4F6866642065}" srcOrd="0" destOrd="0" presId="urn:microsoft.com/office/officeart/2005/8/layout/vProcess5"/>
    <dgm:cxn modelId="{AEF666B7-643E-7F4D-B356-142528E3E564}" type="presParOf" srcId="{8574EC47-371E-0040-9807-866111F77166}" destId="{35BCBE6B-C41F-904E-9037-73A1B43EC545}" srcOrd="0" destOrd="0" presId="urn:microsoft.com/office/officeart/2005/8/layout/vProcess5"/>
    <dgm:cxn modelId="{2F44E7EE-970F-2E4C-8B58-3B8CDC637F29}" type="presParOf" srcId="{8574EC47-371E-0040-9807-866111F77166}" destId="{BCACEEB8-494A-C849-8A71-418D52B4D91B}" srcOrd="1" destOrd="0" presId="urn:microsoft.com/office/officeart/2005/8/layout/vProcess5"/>
    <dgm:cxn modelId="{0796E76A-D350-1C43-9308-ABDA0457B672}" type="presParOf" srcId="{8574EC47-371E-0040-9807-866111F77166}" destId="{201C11A3-B0FF-E84B-B800-27EF00C539B4}" srcOrd="2" destOrd="0" presId="urn:microsoft.com/office/officeart/2005/8/layout/vProcess5"/>
    <dgm:cxn modelId="{622107ED-C850-B843-9AE0-11140EDFCA86}" type="presParOf" srcId="{8574EC47-371E-0040-9807-866111F77166}" destId="{C2C123F3-A043-A641-AF54-82BA58F0925A}" srcOrd="3" destOrd="0" presId="urn:microsoft.com/office/officeart/2005/8/layout/vProcess5"/>
    <dgm:cxn modelId="{03282730-2A45-F149-A850-7E3FBD87731D}" type="presParOf" srcId="{8574EC47-371E-0040-9807-866111F77166}" destId="{4509ECF0-D811-7046-89EE-1193D8980634}" srcOrd="4" destOrd="0" presId="urn:microsoft.com/office/officeart/2005/8/layout/vProcess5"/>
    <dgm:cxn modelId="{9929FC78-62BA-7A43-9209-1CB46A61713A}" type="presParOf" srcId="{8574EC47-371E-0040-9807-866111F77166}" destId="{050FE97B-5C55-DB43-A7F4-9FCA2D7F65E6}" srcOrd="5" destOrd="0" presId="urn:microsoft.com/office/officeart/2005/8/layout/vProcess5"/>
    <dgm:cxn modelId="{10AFAB20-5DE2-1A44-9257-8724EB3AF31F}" type="presParOf" srcId="{8574EC47-371E-0040-9807-866111F77166}" destId="{0FFA1E40-CF94-424E-881B-4F6866642065}" srcOrd="6" destOrd="0" presId="urn:microsoft.com/office/officeart/2005/8/layout/vProcess5"/>
    <dgm:cxn modelId="{E732C4FF-E4EC-454A-9135-EE3010AFAADF}" type="presParOf" srcId="{8574EC47-371E-0040-9807-866111F77166}" destId="{30251D39-A324-C640-A6C2-A4BA68F65958}" srcOrd="7" destOrd="0" presId="urn:microsoft.com/office/officeart/2005/8/layout/vProcess5"/>
    <dgm:cxn modelId="{0A4ED5EA-F719-6848-AB0E-863E1898E49B}" type="presParOf" srcId="{8574EC47-371E-0040-9807-866111F77166}" destId="{058626CA-E783-2140-BF71-73C40FDB8F14}" srcOrd="8" destOrd="0" presId="urn:microsoft.com/office/officeart/2005/8/layout/vProcess5"/>
    <dgm:cxn modelId="{066F4729-01AD-5349-9C16-7EC4E2ACCBEE}" type="presParOf" srcId="{8574EC47-371E-0040-9807-866111F77166}" destId="{346609BA-2D5B-804B-862A-81839A296F7B}" srcOrd="9" destOrd="0" presId="urn:microsoft.com/office/officeart/2005/8/layout/vProcess5"/>
    <dgm:cxn modelId="{339E75B8-910C-A643-9571-D8C3F01F061D}" type="presParOf" srcId="{8574EC47-371E-0040-9807-866111F77166}" destId="{294A013C-6F3E-724C-9B92-7A391B1A7E3B}" srcOrd="10" destOrd="0" presId="urn:microsoft.com/office/officeart/2005/8/layout/vProcess5"/>
    <dgm:cxn modelId="{184BFB5E-40A8-204D-B1CE-B017DDF5B1A6}" type="presParOf" srcId="{8574EC47-371E-0040-9807-866111F77166}" destId="{026B2447-CC7D-4442-9438-34B278D3B81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8E2F96-3290-4965-82C3-5BB50BEF232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BBA590-1129-473D-BEDC-577FFCD3C722}">
      <dgm:prSet/>
      <dgm:spPr/>
      <dgm:t>
        <a:bodyPr/>
        <a:lstStyle/>
        <a:p>
          <a:r>
            <a:rPr lang="en-US"/>
            <a:t>true &amp;&amp; true -&gt; true</a:t>
          </a:r>
        </a:p>
      </dgm:t>
    </dgm:pt>
    <dgm:pt modelId="{06D45CB6-8376-4AD9-8C94-7BC01D341651}" type="parTrans" cxnId="{146E53F9-39E6-4E3B-973E-72DB73FB9BDF}">
      <dgm:prSet/>
      <dgm:spPr/>
      <dgm:t>
        <a:bodyPr/>
        <a:lstStyle/>
        <a:p>
          <a:endParaRPr lang="en-US"/>
        </a:p>
      </dgm:t>
    </dgm:pt>
    <dgm:pt modelId="{2A2BF7B3-C54F-47FC-B029-734FAE8AFC8B}" type="sibTrans" cxnId="{146E53F9-39E6-4E3B-973E-72DB73FB9BDF}">
      <dgm:prSet/>
      <dgm:spPr/>
      <dgm:t>
        <a:bodyPr/>
        <a:lstStyle/>
        <a:p>
          <a:endParaRPr lang="en-US"/>
        </a:p>
      </dgm:t>
    </dgm:pt>
    <dgm:pt modelId="{DF61E5BC-7AB6-48EA-99C3-CD37DB6FD770}">
      <dgm:prSet/>
      <dgm:spPr/>
      <dgm:t>
        <a:bodyPr/>
        <a:lstStyle/>
        <a:p>
          <a:r>
            <a:rPr lang="en-US" dirty="0"/>
            <a:t>(true &amp;&amp; false) &amp;&amp; true -&gt; false</a:t>
          </a:r>
        </a:p>
      </dgm:t>
    </dgm:pt>
    <dgm:pt modelId="{E2ADB7B0-CF17-4C88-81B2-59F880941FFE}" type="parTrans" cxnId="{03AEC8F7-970A-48CB-B9A1-74982ECD7651}">
      <dgm:prSet/>
      <dgm:spPr/>
      <dgm:t>
        <a:bodyPr/>
        <a:lstStyle/>
        <a:p>
          <a:endParaRPr lang="en-US"/>
        </a:p>
      </dgm:t>
    </dgm:pt>
    <dgm:pt modelId="{A4414F5A-6B98-43E3-98D7-BF9A071D1EE9}" type="sibTrans" cxnId="{03AEC8F7-970A-48CB-B9A1-74982ECD7651}">
      <dgm:prSet/>
      <dgm:spPr/>
      <dgm:t>
        <a:bodyPr/>
        <a:lstStyle/>
        <a:p>
          <a:endParaRPr lang="en-US"/>
        </a:p>
      </dgm:t>
    </dgm:pt>
    <dgm:pt modelId="{D1868D88-2818-454A-BE8F-FE39FE1A94CE}">
      <dgm:prSet/>
      <dgm:spPr/>
      <dgm:t>
        <a:bodyPr/>
        <a:lstStyle/>
        <a:p>
          <a:r>
            <a:rPr lang="en-US"/>
            <a:t>true || false -&gt; true</a:t>
          </a:r>
        </a:p>
      </dgm:t>
    </dgm:pt>
    <dgm:pt modelId="{D54BD54E-C962-40BC-8AEB-868FAF6B7A5C}" type="parTrans" cxnId="{6D11C0F4-E81D-410F-A6EF-5EB97C0EC26C}">
      <dgm:prSet/>
      <dgm:spPr/>
      <dgm:t>
        <a:bodyPr/>
        <a:lstStyle/>
        <a:p>
          <a:endParaRPr lang="en-US"/>
        </a:p>
      </dgm:t>
    </dgm:pt>
    <dgm:pt modelId="{AED6D844-A961-4EFE-BD59-AE1860EAF9CD}" type="sibTrans" cxnId="{6D11C0F4-E81D-410F-A6EF-5EB97C0EC26C}">
      <dgm:prSet/>
      <dgm:spPr/>
      <dgm:t>
        <a:bodyPr/>
        <a:lstStyle/>
        <a:p>
          <a:endParaRPr lang="en-US"/>
        </a:p>
      </dgm:t>
    </dgm:pt>
    <dgm:pt modelId="{368EDC25-BD32-46AD-9541-CDF9D3A4ACE0}">
      <dgm:prSet/>
      <dgm:spPr/>
      <dgm:t>
        <a:bodyPr/>
        <a:lstStyle/>
        <a:p>
          <a:r>
            <a:rPr lang="en-US" dirty="0"/>
            <a:t>true|| true -&gt; true</a:t>
          </a:r>
        </a:p>
      </dgm:t>
    </dgm:pt>
    <dgm:pt modelId="{E392582E-5FAD-4DFC-8548-4373EB1A13D8}" type="parTrans" cxnId="{C23EA2FE-29D2-497A-8DA6-6C3D9FEFA96D}">
      <dgm:prSet/>
      <dgm:spPr/>
      <dgm:t>
        <a:bodyPr/>
        <a:lstStyle/>
        <a:p>
          <a:endParaRPr lang="en-US"/>
        </a:p>
      </dgm:t>
    </dgm:pt>
    <dgm:pt modelId="{A3E21BB1-1547-4857-9CF4-4C4E823C86D3}" type="sibTrans" cxnId="{C23EA2FE-29D2-497A-8DA6-6C3D9FEFA96D}">
      <dgm:prSet/>
      <dgm:spPr/>
      <dgm:t>
        <a:bodyPr/>
        <a:lstStyle/>
        <a:p>
          <a:endParaRPr lang="en-US"/>
        </a:p>
      </dgm:t>
    </dgm:pt>
    <dgm:pt modelId="{C7E152C8-024B-47D3-ADD4-3F73E7A0A934}">
      <dgm:prSet/>
      <dgm:spPr/>
      <dgm:t>
        <a:bodyPr/>
        <a:lstStyle/>
        <a:p>
          <a:r>
            <a:rPr lang="en-US"/>
            <a:t>!true -&gt; false</a:t>
          </a:r>
        </a:p>
      </dgm:t>
    </dgm:pt>
    <dgm:pt modelId="{665CE666-7924-403E-A779-81F172C10DD6}" type="parTrans" cxnId="{71761F89-6E00-4B1B-87E5-EF9CFB9210BD}">
      <dgm:prSet/>
      <dgm:spPr/>
      <dgm:t>
        <a:bodyPr/>
        <a:lstStyle/>
        <a:p>
          <a:endParaRPr lang="en-US"/>
        </a:p>
      </dgm:t>
    </dgm:pt>
    <dgm:pt modelId="{13F7871C-1040-47DF-81D0-97BC48240787}" type="sibTrans" cxnId="{71761F89-6E00-4B1B-87E5-EF9CFB9210BD}">
      <dgm:prSet/>
      <dgm:spPr/>
      <dgm:t>
        <a:bodyPr/>
        <a:lstStyle/>
        <a:p>
          <a:endParaRPr lang="en-US"/>
        </a:p>
      </dgm:t>
    </dgm:pt>
    <dgm:pt modelId="{CB526273-E4F5-41D4-84E2-B6657143C3E5}">
      <dgm:prSet/>
      <dgm:spPr/>
      <dgm:t>
        <a:bodyPr/>
        <a:lstStyle/>
        <a:p>
          <a:r>
            <a:rPr lang="en-US"/>
            <a:t>5 == 6 -&gt; false</a:t>
          </a:r>
        </a:p>
      </dgm:t>
    </dgm:pt>
    <dgm:pt modelId="{71E4BB9E-016B-4A95-9571-FB5507C66848}" type="parTrans" cxnId="{6382030F-67D5-4003-8B07-E61C4164D8D2}">
      <dgm:prSet/>
      <dgm:spPr/>
      <dgm:t>
        <a:bodyPr/>
        <a:lstStyle/>
        <a:p>
          <a:endParaRPr lang="en-US"/>
        </a:p>
      </dgm:t>
    </dgm:pt>
    <dgm:pt modelId="{00BA6E2B-B912-4B60-990D-87E1A0AC78EC}" type="sibTrans" cxnId="{6382030F-67D5-4003-8B07-E61C4164D8D2}">
      <dgm:prSet/>
      <dgm:spPr/>
      <dgm:t>
        <a:bodyPr/>
        <a:lstStyle/>
        <a:p>
          <a:endParaRPr lang="en-US"/>
        </a:p>
      </dgm:t>
    </dgm:pt>
    <dgm:pt modelId="{CC7A6FEC-40E0-254C-86F3-CDFA95BDF319}" type="pres">
      <dgm:prSet presAssocID="{A48E2F96-3290-4965-82C3-5BB50BEF232B}" presName="vert0" presStyleCnt="0">
        <dgm:presLayoutVars>
          <dgm:dir/>
          <dgm:animOne val="branch"/>
          <dgm:animLvl val="lvl"/>
        </dgm:presLayoutVars>
      </dgm:prSet>
      <dgm:spPr/>
    </dgm:pt>
    <dgm:pt modelId="{1439C98E-66EE-6440-A0BD-16D966843000}" type="pres">
      <dgm:prSet presAssocID="{22BBA590-1129-473D-BEDC-577FFCD3C722}" presName="thickLine" presStyleLbl="alignNode1" presStyleIdx="0" presStyleCnt="6"/>
      <dgm:spPr/>
    </dgm:pt>
    <dgm:pt modelId="{3A0E4B44-D8CA-474C-9EA3-92D060F7A901}" type="pres">
      <dgm:prSet presAssocID="{22BBA590-1129-473D-BEDC-577FFCD3C722}" presName="horz1" presStyleCnt="0"/>
      <dgm:spPr/>
    </dgm:pt>
    <dgm:pt modelId="{DE268B8C-93E4-0E4E-98DC-60084A605E17}" type="pres">
      <dgm:prSet presAssocID="{22BBA590-1129-473D-BEDC-577FFCD3C722}" presName="tx1" presStyleLbl="revTx" presStyleIdx="0" presStyleCnt="6"/>
      <dgm:spPr/>
    </dgm:pt>
    <dgm:pt modelId="{0AFBF3F4-4167-2B44-A0D8-5931F72DC910}" type="pres">
      <dgm:prSet presAssocID="{22BBA590-1129-473D-BEDC-577FFCD3C722}" presName="vert1" presStyleCnt="0"/>
      <dgm:spPr/>
    </dgm:pt>
    <dgm:pt modelId="{CA351D9A-A991-E149-844E-B284CFAF4F94}" type="pres">
      <dgm:prSet presAssocID="{DF61E5BC-7AB6-48EA-99C3-CD37DB6FD770}" presName="thickLine" presStyleLbl="alignNode1" presStyleIdx="1" presStyleCnt="6"/>
      <dgm:spPr/>
    </dgm:pt>
    <dgm:pt modelId="{3B9CEA0D-B472-9947-9920-2A61A9C88950}" type="pres">
      <dgm:prSet presAssocID="{DF61E5BC-7AB6-48EA-99C3-CD37DB6FD770}" presName="horz1" presStyleCnt="0"/>
      <dgm:spPr/>
    </dgm:pt>
    <dgm:pt modelId="{571D4A88-2B9E-FB4D-9B5E-1DDC0CA5795E}" type="pres">
      <dgm:prSet presAssocID="{DF61E5BC-7AB6-48EA-99C3-CD37DB6FD770}" presName="tx1" presStyleLbl="revTx" presStyleIdx="1" presStyleCnt="6"/>
      <dgm:spPr/>
    </dgm:pt>
    <dgm:pt modelId="{AA4ACE84-B52E-EA45-90BD-0B46408A1148}" type="pres">
      <dgm:prSet presAssocID="{DF61E5BC-7AB6-48EA-99C3-CD37DB6FD770}" presName="vert1" presStyleCnt="0"/>
      <dgm:spPr/>
    </dgm:pt>
    <dgm:pt modelId="{2303B849-87B4-724A-9B70-0F3C27026114}" type="pres">
      <dgm:prSet presAssocID="{D1868D88-2818-454A-BE8F-FE39FE1A94CE}" presName="thickLine" presStyleLbl="alignNode1" presStyleIdx="2" presStyleCnt="6"/>
      <dgm:spPr/>
    </dgm:pt>
    <dgm:pt modelId="{36BE5C98-BE5B-BF48-B1A0-3F9F6A4EC429}" type="pres">
      <dgm:prSet presAssocID="{D1868D88-2818-454A-BE8F-FE39FE1A94CE}" presName="horz1" presStyleCnt="0"/>
      <dgm:spPr/>
    </dgm:pt>
    <dgm:pt modelId="{2139CF14-1801-D645-B4BB-DB442E94BB3F}" type="pres">
      <dgm:prSet presAssocID="{D1868D88-2818-454A-BE8F-FE39FE1A94CE}" presName="tx1" presStyleLbl="revTx" presStyleIdx="2" presStyleCnt="6"/>
      <dgm:spPr/>
    </dgm:pt>
    <dgm:pt modelId="{0C4AB360-A533-FE46-A824-4B99725D2B2B}" type="pres">
      <dgm:prSet presAssocID="{D1868D88-2818-454A-BE8F-FE39FE1A94CE}" presName="vert1" presStyleCnt="0"/>
      <dgm:spPr/>
    </dgm:pt>
    <dgm:pt modelId="{D6D956F1-2183-DD46-826F-DD545E4DEF12}" type="pres">
      <dgm:prSet presAssocID="{368EDC25-BD32-46AD-9541-CDF9D3A4ACE0}" presName="thickLine" presStyleLbl="alignNode1" presStyleIdx="3" presStyleCnt="6"/>
      <dgm:spPr/>
    </dgm:pt>
    <dgm:pt modelId="{E0D6E12F-128D-714B-B0FE-60FCA96969EB}" type="pres">
      <dgm:prSet presAssocID="{368EDC25-BD32-46AD-9541-CDF9D3A4ACE0}" presName="horz1" presStyleCnt="0"/>
      <dgm:spPr/>
    </dgm:pt>
    <dgm:pt modelId="{C037CE02-34EC-E845-A78A-69D0052F21E4}" type="pres">
      <dgm:prSet presAssocID="{368EDC25-BD32-46AD-9541-CDF9D3A4ACE0}" presName="tx1" presStyleLbl="revTx" presStyleIdx="3" presStyleCnt="6"/>
      <dgm:spPr/>
    </dgm:pt>
    <dgm:pt modelId="{496D0C58-1D87-B145-B141-FEDB9E87E388}" type="pres">
      <dgm:prSet presAssocID="{368EDC25-BD32-46AD-9541-CDF9D3A4ACE0}" presName="vert1" presStyleCnt="0"/>
      <dgm:spPr/>
    </dgm:pt>
    <dgm:pt modelId="{475F3535-9866-C746-BC17-83CC58DB9F69}" type="pres">
      <dgm:prSet presAssocID="{C7E152C8-024B-47D3-ADD4-3F73E7A0A934}" presName="thickLine" presStyleLbl="alignNode1" presStyleIdx="4" presStyleCnt="6"/>
      <dgm:spPr/>
    </dgm:pt>
    <dgm:pt modelId="{0244C51A-76F3-3F41-8C31-C13025392A7E}" type="pres">
      <dgm:prSet presAssocID="{C7E152C8-024B-47D3-ADD4-3F73E7A0A934}" presName="horz1" presStyleCnt="0"/>
      <dgm:spPr/>
    </dgm:pt>
    <dgm:pt modelId="{ADF6352E-8640-FD4D-815C-199B78C3A77A}" type="pres">
      <dgm:prSet presAssocID="{C7E152C8-024B-47D3-ADD4-3F73E7A0A934}" presName="tx1" presStyleLbl="revTx" presStyleIdx="4" presStyleCnt="6"/>
      <dgm:spPr/>
    </dgm:pt>
    <dgm:pt modelId="{6C403083-D15A-3046-8D28-FD5570EB6BA4}" type="pres">
      <dgm:prSet presAssocID="{C7E152C8-024B-47D3-ADD4-3F73E7A0A934}" presName="vert1" presStyleCnt="0"/>
      <dgm:spPr/>
    </dgm:pt>
    <dgm:pt modelId="{470FCE84-6A87-7E4B-88D1-8D6E129C8A5C}" type="pres">
      <dgm:prSet presAssocID="{CB526273-E4F5-41D4-84E2-B6657143C3E5}" presName="thickLine" presStyleLbl="alignNode1" presStyleIdx="5" presStyleCnt="6"/>
      <dgm:spPr/>
    </dgm:pt>
    <dgm:pt modelId="{49432C0D-29F1-054B-B451-311736C7C5CD}" type="pres">
      <dgm:prSet presAssocID="{CB526273-E4F5-41D4-84E2-B6657143C3E5}" presName="horz1" presStyleCnt="0"/>
      <dgm:spPr/>
    </dgm:pt>
    <dgm:pt modelId="{10315B61-DAF8-8146-811B-AFBEF3DDC715}" type="pres">
      <dgm:prSet presAssocID="{CB526273-E4F5-41D4-84E2-B6657143C3E5}" presName="tx1" presStyleLbl="revTx" presStyleIdx="5" presStyleCnt="6"/>
      <dgm:spPr/>
    </dgm:pt>
    <dgm:pt modelId="{07273CF7-5BFE-9F4C-B392-BEA2F2576163}" type="pres">
      <dgm:prSet presAssocID="{CB526273-E4F5-41D4-84E2-B6657143C3E5}" presName="vert1" presStyleCnt="0"/>
      <dgm:spPr/>
    </dgm:pt>
  </dgm:ptLst>
  <dgm:cxnLst>
    <dgm:cxn modelId="{6382030F-67D5-4003-8B07-E61C4164D8D2}" srcId="{A48E2F96-3290-4965-82C3-5BB50BEF232B}" destId="{CB526273-E4F5-41D4-84E2-B6657143C3E5}" srcOrd="5" destOrd="0" parTransId="{71E4BB9E-016B-4A95-9571-FB5507C66848}" sibTransId="{00BA6E2B-B912-4B60-990D-87E1A0AC78EC}"/>
    <dgm:cxn modelId="{98315C0F-0A22-B04C-AABA-A983C55C5A67}" type="presOf" srcId="{A48E2F96-3290-4965-82C3-5BB50BEF232B}" destId="{CC7A6FEC-40E0-254C-86F3-CDFA95BDF319}" srcOrd="0" destOrd="0" presId="urn:microsoft.com/office/officeart/2008/layout/LinedList"/>
    <dgm:cxn modelId="{B935F023-649F-BA4F-A306-8DB93786F956}" type="presOf" srcId="{D1868D88-2818-454A-BE8F-FE39FE1A94CE}" destId="{2139CF14-1801-D645-B4BB-DB442E94BB3F}" srcOrd="0" destOrd="0" presId="urn:microsoft.com/office/officeart/2008/layout/LinedList"/>
    <dgm:cxn modelId="{9E145277-48CB-2B4B-8A21-AAD08598ABAE}" type="presOf" srcId="{C7E152C8-024B-47D3-ADD4-3F73E7A0A934}" destId="{ADF6352E-8640-FD4D-815C-199B78C3A77A}" srcOrd="0" destOrd="0" presId="urn:microsoft.com/office/officeart/2008/layout/LinedList"/>
    <dgm:cxn modelId="{BA1D5C7E-4AFC-AE44-99A0-3B832DC10A04}" type="presOf" srcId="{368EDC25-BD32-46AD-9541-CDF9D3A4ACE0}" destId="{C037CE02-34EC-E845-A78A-69D0052F21E4}" srcOrd="0" destOrd="0" presId="urn:microsoft.com/office/officeart/2008/layout/LinedList"/>
    <dgm:cxn modelId="{08A0F183-CBC9-9945-82F1-FC0E7D1DE1FE}" type="presOf" srcId="{CB526273-E4F5-41D4-84E2-B6657143C3E5}" destId="{10315B61-DAF8-8146-811B-AFBEF3DDC715}" srcOrd="0" destOrd="0" presId="urn:microsoft.com/office/officeart/2008/layout/LinedList"/>
    <dgm:cxn modelId="{71761F89-6E00-4B1B-87E5-EF9CFB9210BD}" srcId="{A48E2F96-3290-4965-82C3-5BB50BEF232B}" destId="{C7E152C8-024B-47D3-ADD4-3F73E7A0A934}" srcOrd="4" destOrd="0" parTransId="{665CE666-7924-403E-A779-81F172C10DD6}" sibTransId="{13F7871C-1040-47DF-81D0-97BC48240787}"/>
    <dgm:cxn modelId="{E342DEA2-28A9-214A-80B5-E4A9B35CE60F}" type="presOf" srcId="{22BBA590-1129-473D-BEDC-577FFCD3C722}" destId="{DE268B8C-93E4-0E4E-98DC-60084A605E17}" srcOrd="0" destOrd="0" presId="urn:microsoft.com/office/officeart/2008/layout/LinedList"/>
    <dgm:cxn modelId="{DD8862F2-DF18-AE4D-A70A-7D1209F16DFD}" type="presOf" srcId="{DF61E5BC-7AB6-48EA-99C3-CD37DB6FD770}" destId="{571D4A88-2B9E-FB4D-9B5E-1DDC0CA5795E}" srcOrd="0" destOrd="0" presId="urn:microsoft.com/office/officeart/2008/layout/LinedList"/>
    <dgm:cxn modelId="{6D11C0F4-E81D-410F-A6EF-5EB97C0EC26C}" srcId="{A48E2F96-3290-4965-82C3-5BB50BEF232B}" destId="{D1868D88-2818-454A-BE8F-FE39FE1A94CE}" srcOrd="2" destOrd="0" parTransId="{D54BD54E-C962-40BC-8AEB-868FAF6B7A5C}" sibTransId="{AED6D844-A961-4EFE-BD59-AE1860EAF9CD}"/>
    <dgm:cxn modelId="{03AEC8F7-970A-48CB-B9A1-74982ECD7651}" srcId="{A48E2F96-3290-4965-82C3-5BB50BEF232B}" destId="{DF61E5BC-7AB6-48EA-99C3-CD37DB6FD770}" srcOrd="1" destOrd="0" parTransId="{E2ADB7B0-CF17-4C88-81B2-59F880941FFE}" sibTransId="{A4414F5A-6B98-43E3-98D7-BF9A071D1EE9}"/>
    <dgm:cxn modelId="{146E53F9-39E6-4E3B-973E-72DB73FB9BDF}" srcId="{A48E2F96-3290-4965-82C3-5BB50BEF232B}" destId="{22BBA590-1129-473D-BEDC-577FFCD3C722}" srcOrd="0" destOrd="0" parTransId="{06D45CB6-8376-4AD9-8C94-7BC01D341651}" sibTransId="{2A2BF7B3-C54F-47FC-B029-734FAE8AFC8B}"/>
    <dgm:cxn modelId="{C23EA2FE-29D2-497A-8DA6-6C3D9FEFA96D}" srcId="{A48E2F96-3290-4965-82C3-5BB50BEF232B}" destId="{368EDC25-BD32-46AD-9541-CDF9D3A4ACE0}" srcOrd="3" destOrd="0" parTransId="{E392582E-5FAD-4DFC-8548-4373EB1A13D8}" sibTransId="{A3E21BB1-1547-4857-9CF4-4C4E823C86D3}"/>
    <dgm:cxn modelId="{42F7941E-DDBB-334A-872C-F7B3577F6E2E}" type="presParOf" srcId="{CC7A6FEC-40E0-254C-86F3-CDFA95BDF319}" destId="{1439C98E-66EE-6440-A0BD-16D966843000}" srcOrd="0" destOrd="0" presId="urn:microsoft.com/office/officeart/2008/layout/LinedList"/>
    <dgm:cxn modelId="{1A2143D7-4C50-824C-A8CE-4A8E20F12C33}" type="presParOf" srcId="{CC7A6FEC-40E0-254C-86F3-CDFA95BDF319}" destId="{3A0E4B44-D8CA-474C-9EA3-92D060F7A901}" srcOrd="1" destOrd="0" presId="urn:microsoft.com/office/officeart/2008/layout/LinedList"/>
    <dgm:cxn modelId="{143D3444-E9C0-7C40-829D-631A3C09766F}" type="presParOf" srcId="{3A0E4B44-D8CA-474C-9EA3-92D060F7A901}" destId="{DE268B8C-93E4-0E4E-98DC-60084A605E17}" srcOrd="0" destOrd="0" presId="urn:microsoft.com/office/officeart/2008/layout/LinedList"/>
    <dgm:cxn modelId="{8155262F-4606-C84B-8541-6D7F4A5E6885}" type="presParOf" srcId="{3A0E4B44-D8CA-474C-9EA3-92D060F7A901}" destId="{0AFBF3F4-4167-2B44-A0D8-5931F72DC910}" srcOrd="1" destOrd="0" presId="urn:microsoft.com/office/officeart/2008/layout/LinedList"/>
    <dgm:cxn modelId="{F3F2CE43-EFD6-E146-9F84-023FEE7FAE05}" type="presParOf" srcId="{CC7A6FEC-40E0-254C-86F3-CDFA95BDF319}" destId="{CA351D9A-A991-E149-844E-B284CFAF4F94}" srcOrd="2" destOrd="0" presId="urn:microsoft.com/office/officeart/2008/layout/LinedList"/>
    <dgm:cxn modelId="{527E64E2-1C47-8A49-BED5-C326255AAB96}" type="presParOf" srcId="{CC7A6FEC-40E0-254C-86F3-CDFA95BDF319}" destId="{3B9CEA0D-B472-9947-9920-2A61A9C88950}" srcOrd="3" destOrd="0" presId="urn:microsoft.com/office/officeart/2008/layout/LinedList"/>
    <dgm:cxn modelId="{10285786-3F9E-0F4C-906F-C2B49B800962}" type="presParOf" srcId="{3B9CEA0D-B472-9947-9920-2A61A9C88950}" destId="{571D4A88-2B9E-FB4D-9B5E-1DDC0CA5795E}" srcOrd="0" destOrd="0" presId="urn:microsoft.com/office/officeart/2008/layout/LinedList"/>
    <dgm:cxn modelId="{D492AEC7-D3C0-A240-9E8C-2CC5FEBE9DB3}" type="presParOf" srcId="{3B9CEA0D-B472-9947-9920-2A61A9C88950}" destId="{AA4ACE84-B52E-EA45-90BD-0B46408A1148}" srcOrd="1" destOrd="0" presId="urn:microsoft.com/office/officeart/2008/layout/LinedList"/>
    <dgm:cxn modelId="{BE72E769-ED26-6F4D-879E-5C281C7F9297}" type="presParOf" srcId="{CC7A6FEC-40E0-254C-86F3-CDFA95BDF319}" destId="{2303B849-87B4-724A-9B70-0F3C27026114}" srcOrd="4" destOrd="0" presId="urn:microsoft.com/office/officeart/2008/layout/LinedList"/>
    <dgm:cxn modelId="{D417FC5A-78E9-3C4D-AA04-9361C930A483}" type="presParOf" srcId="{CC7A6FEC-40E0-254C-86F3-CDFA95BDF319}" destId="{36BE5C98-BE5B-BF48-B1A0-3F9F6A4EC429}" srcOrd="5" destOrd="0" presId="urn:microsoft.com/office/officeart/2008/layout/LinedList"/>
    <dgm:cxn modelId="{FAF36042-5D19-6541-ABE6-402144E3F0F4}" type="presParOf" srcId="{36BE5C98-BE5B-BF48-B1A0-3F9F6A4EC429}" destId="{2139CF14-1801-D645-B4BB-DB442E94BB3F}" srcOrd="0" destOrd="0" presId="urn:microsoft.com/office/officeart/2008/layout/LinedList"/>
    <dgm:cxn modelId="{6775256F-27A0-2F46-A6BD-84F36FEEA82F}" type="presParOf" srcId="{36BE5C98-BE5B-BF48-B1A0-3F9F6A4EC429}" destId="{0C4AB360-A533-FE46-A824-4B99725D2B2B}" srcOrd="1" destOrd="0" presId="urn:microsoft.com/office/officeart/2008/layout/LinedList"/>
    <dgm:cxn modelId="{7A999058-0887-7449-A4B4-5FAA94D2ACA7}" type="presParOf" srcId="{CC7A6FEC-40E0-254C-86F3-CDFA95BDF319}" destId="{D6D956F1-2183-DD46-826F-DD545E4DEF12}" srcOrd="6" destOrd="0" presId="urn:microsoft.com/office/officeart/2008/layout/LinedList"/>
    <dgm:cxn modelId="{00AECCD5-7351-324D-BF0F-38BF38752B95}" type="presParOf" srcId="{CC7A6FEC-40E0-254C-86F3-CDFA95BDF319}" destId="{E0D6E12F-128D-714B-B0FE-60FCA96969EB}" srcOrd="7" destOrd="0" presId="urn:microsoft.com/office/officeart/2008/layout/LinedList"/>
    <dgm:cxn modelId="{C0E0B3F4-5257-0941-94EF-491AD2EC6317}" type="presParOf" srcId="{E0D6E12F-128D-714B-B0FE-60FCA96969EB}" destId="{C037CE02-34EC-E845-A78A-69D0052F21E4}" srcOrd="0" destOrd="0" presId="urn:microsoft.com/office/officeart/2008/layout/LinedList"/>
    <dgm:cxn modelId="{13DDB7DF-AA7E-FA4B-9BF8-516830CB411E}" type="presParOf" srcId="{E0D6E12F-128D-714B-B0FE-60FCA96969EB}" destId="{496D0C58-1D87-B145-B141-FEDB9E87E388}" srcOrd="1" destOrd="0" presId="urn:microsoft.com/office/officeart/2008/layout/LinedList"/>
    <dgm:cxn modelId="{EC694A5F-1610-684A-BD25-CFC26B57761B}" type="presParOf" srcId="{CC7A6FEC-40E0-254C-86F3-CDFA95BDF319}" destId="{475F3535-9866-C746-BC17-83CC58DB9F69}" srcOrd="8" destOrd="0" presId="urn:microsoft.com/office/officeart/2008/layout/LinedList"/>
    <dgm:cxn modelId="{B7F5BF65-93FB-D440-95C0-8C76DC127412}" type="presParOf" srcId="{CC7A6FEC-40E0-254C-86F3-CDFA95BDF319}" destId="{0244C51A-76F3-3F41-8C31-C13025392A7E}" srcOrd="9" destOrd="0" presId="urn:microsoft.com/office/officeart/2008/layout/LinedList"/>
    <dgm:cxn modelId="{052FE301-990A-E24B-8DD3-01143BA12DF5}" type="presParOf" srcId="{0244C51A-76F3-3F41-8C31-C13025392A7E}" destId="{ADF6352E-8640-FD4D-815C-199B78C3A77A}" srcOrd="0" destOrd="0" presId="urn:microsoft.com/office/officeart/2008/layout/LinedList"/>
    <dgm:cxn modelId="{73C44441-8FB6-1B45-9992-0B94EE248583}" type="presParOf" srcId="{0244C51A-76F3-3F41-8C31-C13025392A7E}" destId="{6C403083-D15A-3046-8D28-FD5570EB6BA4}" srcOrd="1" destOrd="0" presId="urn:microsoft.com/office/officeart/2008/layout/LinedList"/>
    <dgm:cxn modelId="{3BF6F2E1-215F-8B40-8DD2-3BDA565E1D61}" type="presParOf" srcId="{CC7A6FEC-40E0-254C-86F3-CDFA95BDF319}" destId="{470FCE84-6A87-7E4B-88D1-8D6E129C8A5C}" srcOrd="10" destOrd="0" presId="urn:microsoft.com/office/officeart/2008/layout/LinedList"/>
    <dgm:cxn modelId="{0DFB01C7-340C-7E45-8693-130948504893}" type="presParOf" srcId="{CC7A6FEC-40E0-254C-86F3-CDFA95BDF319}" destId="{49432C0D-29F1-054B-B451-311736C7C5CD}" srcOrd="11" destOrd="0" presId="urn:microsoft.com/office/officeart/2008/layout/LinedList"/>
    <dgm:cxn modelId="{0B577F6E-1916-F44B-9335-E5CD0AF46DE8}" type="presParOf" srcId="{49432C0D-29F1-054B-B451-311736C7C5CD}" destId="{10315B61-DAF8-8146-811B-AFBEF3DDC715}" srcOrd="0" destOrd="0" presId="urn:microsoft.com/office/officeart/2008/layout/LinedList"/>
    <dgm:cxn modelId="{B65F83C7-E49E-6844-B770-E691678841DD}" type="presParOf" srcId="{49432C0D-29F1-054B-B451-311736C7C5CD}" destId="{07273CF7-5BFE-9F4C-B392-BEA2F25761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E5378C-2DFC-4F69-8EFB-DB03C3E7DD0C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E47CDD4-5419-4E5F-913C-CF6D0DD27E93}">
      <dgm:prSet/>
      <dgm:spPr/>
      <dgm:t>
        <a:bodyPr/>
        <a:lstStyle/>
        <a:p>
          <a:r>
            <a:rPr lang="en-US" dirty="0"/>
            <a:t>1. (true || false) || (false &amp;&amp; false)</a:t>
          </a:r>
        </a:p>
      </dgm:t>
    </dgm:pt>
    <dgm:pt modelId="{41A6C220-25B1-476E-BCB7-B88B27322062}" type="parTrans" cxnId="{58D95262-BC1D-4641-A070-3DCB079D709A}">
      <dgm:prSet/>
      <dgm:spPr/>
      <dgm:t>
        <a:bodyPr/>
        <a:lstStyle/>
        <a:p>
          <a:endParaRPr lang="en-US"/>
        </a:p>
      </dgm:t>
    </dgm:pt>
    <dgm:pt modelId="{185B19BB-17B5-469E-AED7-2CF80A9C0FAE}" type="sibTrans" cxnId="{58D95262-BC1D-4641-A070-3DCB079D709A}">
      <dgm:prSet/>
      <dgm:spPr/>
      <dgm:t>
        <a:bodyPr/>
        <a:lstStyle/>
        <a:p>
          <a:endParaRPr lang="en-US"/>
        </a:p>
      </dgm:t>
    </dgm:pt>
    <dgm:pt modelId="{F46568C9-E855-403B-ABF4-9F4F296758C5}">
      <dgm:prSet/>
      <dgm:spPr/>
      <dgm:t>
        <a:bodyPr/>
        <a:lstStyle/>
        <a:p>
          <a:r>
            <a:rPr lang="en-US" dirty="0"/>
            <a:t>2. (192 == 384/2) || false</a:t>
          </a:r>
        </a:p>
      </dgm:t>
    </dgm:pt>
    <dgm:pt modelId="{A5D489DB-D89D-443B-A616-C2E4B8EACA83}" type="parTrans" cxnId="{81094158-3067-48CA-A458-451E9C313BE2}">
      <dgm:prSet/>
      <dgm:spPr/>
      <dgm:t>
        <a:bodyPr/>
        <a:lstStyle/>
        <a:p>
          <a:endParaRPr lang="en-US"/>
        </a:p>
      </dgm:t>
    </dgm:pt>
    <dgm:pt modelId="{2764C93F-7CDD-4667-8F90-C513AFCC6CBE}" type="sibTrans" cxnId="{81094158-3067-48CA-A458-451E9C313BE2}">
      <dgm:prSet/>
      <dgm:spPr/>
      <dgm:t>
        <a:bodyPr/>
        <a:lstStyle/>
        <a:p>
          <a:endParaRPr lang="en-US"/>
        </a:p>
      </dgm:t>
    </dgm:pt>
    <dgm:pt modelId="{F6459D29-0D28-423A-9DC6-365E31625449}">
      <dgm:prSet/>
      <dgm:spPr/>
      <dgm:t>
        <a:bodyPr/>
        <a:lstStyle/>
        <a:p>
          <a:r>
            <a:rPr lang="en-US" dirty="0"/>
            <a:t>3. !(true &amp;&amp; (true || 5 &gt; 6))</a:t>
          </a:r>
        </a:p>
      </dgm:t>
    </dgm:pt>
    <dgm:pt modelId="{9DE9305D-C1F3-41A9-B09F-A8B682148C5E}" type="parTrans" cxnId="{50725DC5-AD5A-4681-A911-1C8BCDC841BD}">
      <dgm:prSet/>
      <dgm:spPr/>
      <dgm:t>
        <a:bodyPr/>
        <a:lstStyle/>
        <a:p>
          <a:endParaRPr lang="en-US"/>
        </a:p>
      </dgm:t>
    </dgm:pt>
    <dgm:pt modelId="{DB675241-D293-4925-8EAC-700C538D5A0B}" type="sibTrans" cxnId="{50725DC5-AD5A-4681-A911-1C8BCDC841BD}">
      <dgm:prSet/>
      <dgm:spPr/>
      <dgm:t>
        <a:bodyPr/>
        <a:lstStyle/>
        <a:p>
          <a:endParaRPr lang="en-US"/>
        </a:p>
      </dgm:t>
    </dgm:pt>
    <dgm:pt modelId="{DB413613-B17B-AA48-B26A-899044DBAD14}" type="pres">
      <dgm:prSet presAssocID="{F9E5378C-2DFC-4F69-8EFB-DB03C3E7DD0C}" presName="vert0" presStyleCnt="0">
        <dgm:presLayoutVars>
          <dgm:dir/>
          <dgm:animOne val="branch"/>
          <dgm:animLvl val="lvl"/>
        </dgm:presLayoutVars>
      </dgm:prSet>
      <dgm:spPr/>
    </dgm:pt>
    <dgm:pt modelId="{E2A053CB-DBC6-774F-871B-A64FB6CF4288}" type="pres">
      <dgm:prSet presAssocID="{9E47CDD4-5419-4E5F-913C-CF6D0DD27E93}" presName="thickLine" presStyleLbl="alignNode1" presStyleIdx="0" presStyleCnt="3"/>
      <dgm:spPr/>
    </dgm:pt>
    <dgm:pt modelId="{A4597674-90F5-8D4A-8703-BC1A935EF28A}" type="pres">
      <dgm:prSet presAssocID="{9E47CDD4-5419-4E5F-913C-CF6D0DD27E93}" presName="horz1" presStyleCnt="0"/>
      <dgm:spPr/>
    </dgm:pt>
    <dgm:pt modelId="{6A29B854-510A-0D41-BC0C-AAE47061F27F}" type="pres">
      <dgm:prSet presAssocID="{9E47CDD4-5419-4E5F-913C-CF6D0DD27E93}" presName="tx1" presStyleLbl="revTx" presStyleIdx="0" presStyleCnt="3"/>
      <dgm:spPr/>
    </dgm:pt>
    <dgm:pt modelId="{C2F4EE90-29C4-4A4D-AED6-26DE3B9146AA}" type="pres">
      <dgm:prSet presAssocID="{9E47CDD4-5419-4E5F-913C-CF6D0DD27E93}" presName="vert1" presStyleCnt="0"/>
      <dgm:spPr/>
    </dgm:pt>
    <dgm:pt modelId="{1A988591-087D-5842-A6FD-EA20FB0A111D}" type="pres">
      <dgm:prSet presAssocID="{F46568C9-E855-403B-ABF4-9F4F296758C5}" presName="thickLine" presStyleLbl="alignNode1" presStyleIdx="1" presStyleCnt="3"/>
      <dgm:spPr/>
    </dgm:pt>
    <dgm:pt modelId="{06CFC76D-7435-874E-89C6-A7F7709DD06C}" type="pres">
      <dgm:prSet presAssocID="{F46568C9-E855-403B-ABF4-9F4F296758C5}" presName="horz1" presStyleCnt="0"/>
      <dgm:spPr/>
    </dgm:pt>
    <dgm:pt modelId="{C0930EEB-C25E-AC4C-8AD1-86F997DD2DE2}" type="pres">
      <dgm:prSet presAssocID="{F46568C9-E855-403B-ABF4-9F4F296758C5}" presName="tx1" presStyleLbl="revTx" presStyleIdx="1" presStyleCnt="3"/>
      <dgm:spPr/>
    </dgm:pt>
    <dgm:pt modelId="{AE3C4620-FC57-564D-BEAB-49F6B014876A}" type="pres">
      <dgm:prSet presAssocID="{F46568C9-E855-403B-ABF4-9F4F296758C5}" presName="vert1" presStyleCnt="0"/>
      <dgm:spPr/>
    </dgm:pt>
    <dgm:pt modelId="{A09890EE-9B2C-AE4E-AB4B-903A6D1F6035}" type="pres">
      <dgm:prSet presAssocID="{F6459D29-0D28-423A-9DC6-365E31625449}" presName="thickLine" presStyleLbl="alignNode1" presStyleIdx="2" presStyleCnt="3"/>
      <dgm:spPr/>
    </dgm:pt>
    <dgm:pt modelId="{59DDD778-EC4C-3042-9DF9-66578840E2AB}" type="pres">
      <dgm:prSet presAssocID="{F6459D29-0D28-423A-9DC6-365E31625449}" presName="horz1" presStyleCnt="0"/>
      <dgm:spPr/>
    </dgm:pt>
    <dgm:pt modelId="{63F8534C-C18E-0B4E-9CF4-23509D3CFE83}" type="pres">
      <dgm:prSet presAssocID="{F6459D29-0D28-423A-9DC6-365E31625449}" presName="tx1" presStyleLbl="revTx" presStyleIdx="2" presStyleCnt="3"/>
      <dgm:spPr/>
    </dgm:pt>
    <dgm:pt modelId="{CA9DF370-744B-2A47-A0C7-003468794DD7}" type="pres">
      <dgm:prSet presAssocID="{F6459D29-0D28-423A-9DC6-365E31625449}" presName="vert1" presStyleCnt="0"/>
      <dgm:spPr/>
    </dgm:pt>
  </dgm:ptLst>
  <dgm:cxnLst>
    <dgm:cxn modelId="{92AD8C11-72D8-9F4E-BA6F-471398949117}" type="presOf" srcId="{F46568C9-E855-403B-ABF4-9F4F296758C5}" destId="{C0930EEB-C25E-AC4C-8AD1-86F997DD2DE2}" srcOrd="0" destOrd="0" presId="urn:microsoft.com/office/officeart/2008/layout/LinedList"/>
    <dgm:cxn modelId="{81094158-3067-48CA-A458-451E9C313BE2}" srcId="{F9E5378C-2DFC-4F69-8EFB-DB03C3E7DD0C}" destId="{F46568C9-E855-403B-ABF4-9F4F296758C5}" srcOrd="1" destOrd="0" parTransId="{A5D489DB-D89D-443B-A616-C2E4B8EACA83}" sibTransId="{2764C93F-7CDD-4667-8F90-C513AFCC6CBE}"/>
    <dgm:cxn modelId="{B3E6765C-169C-FD44-91EC-D62C3E92BC26}" type="presOf" srcId="{F6459D29-0D28-423A-9DC6-365E31625449}" destId="{63F8534C-C18E-0B4E-9CF4-23509D3CFE83}" srcOrd="0" destOrd="0" presId="urn:microsoft.com/office/officeart/2008/layout/LinedList"/>
    <dgm:cxn modelId="{F758015D-3840-5341-8FDF-2C0CC71DF7BC}" type="presOf" srcId="{9E47CDD4-5419-4E5F-913C-CF6D0DD27E93}" destId="{6A29B854-510A-0D41-BC0C-AAE47061F27F}" srcOrd="0" destOrd="0" presId="urn:microsoft.com/office/officeart/2008/layout/LinedList"/>
    <dgm:cxn modelId="{58D95262-BC1D-4641-A070-3DCB079D709A}" srcId="{F9E5378C-2DFC-4F69-8EFB-DB03C3E7DD0C}" destId="{9E47CDD4-5419-4E5F-913C-CF6D0DD27E93}" srcOrd="0" destOrd="0" parTransId="{41A6C220-25B1-476E-BCB7-B88B27322062}" sibTransId="{185B19BB-17B5-469E-AED7-2CF80A9C0FAE}"/>
    <dgm:cxn modelId="{87227699-3CE1-5141-9A52-8E856553D3A4}" type="presOf" srcId="{F9E5378C-2DFC-4F69-8EFB-DB03C3E7DD0C}" destId="{DB413613-B17B-AA48-B26A-899044DBAD14}" srcOrd="0" destOrd="0" presId="urn:microsoft.com/office/officeart/2008/layout/LinedList"/>
    <dgm:cxn modelId="{50725DC5-AD5A-4681-A911-1C8BCDC841BD}" srcId="{F9E5378C-2DFC-4F69-8EFB-DB03C3E7DD0C}" destId="{F6459D29-0D28-423A-9DC6-365E31625449}" srcOrd="2" destOrd="0" parTransId="{9DE9305D-C1F3-41A9-B09F-A8B682148C5E}" sibTransId="{DB675241-D293-4925-8EAC-700C538D5A0B}"/>
    <dgm:cxn modelId="{CD79C1C5-064C-C643-AAA8-4C1EA4BEB62E}" type="presParOf" srcId="{DB413613-B17B-AA48-B26A-899044DBAD14}" destId="{E2A053CB-DBC6-774F-871B-A64FB6CF4288}" srcOrd="0" destOrd="0" presId="urn:microsoft.com/office/officeart/2008/layout/LinedList"/>
    <dgm:cxn modelId="{CA10C1FC-5FD7-8148-BA0E-95811D08E69F}" type="presParOf" srcId="{DB413613-B17B-AA48-B26A-899044DBAD14}" destId="{A4597674-90F5-8D4A-8703-BC1A935EF28A}" srcOrd="1" destOrd="0" presId="urn:microsoft.com/office/officeart/2008/layout/LinedList"/>
    <dgm:cxn modelId="{CAA30AFE-6AAC-5745-8A4F-1D64C2E788AD}" type="presParOf" srcId="{A4597674-90F5-8D4A-8703-BC1A935EF28A}" destId="{6A29B854-510A-0D41-BC0C-AAE47061F27F}" srcOrd="0" destOrd="0" presId="urn:microsoft.com/office/officeart/2008/layout/LinedList"/>
    <dgm:cxn modelId="{7CE4E8A3-F461-1847-92EB-C25E9795AAB1}" type="presParOf" srcId="{A4597674-90F5-8D4A-8703-BC1A935EF28A}" destId="{C2F4EE90-29C4-4A4D-AED6-26DE3B9146AA}" srcOrd="1" destOrd="0" presId="urn:microsoft.com/office/officeart/2008/layout/LinedList"/>
    <dgm:cxn modelId="{6E83A19C-FFF2-8945-8E94-B0DE365553E9}" type="presParOf" srcId="{DB413613-B17B-AA48-B26A-899044DBAD14}" destId="{1A988591-087D-5842-A6FD-EA20FB0A111D}" srcOrd="2" destOrd="0" presId="urn:microsoft.com/office/officeart/2008/layout/LinedList"/>
    <dgm:cxn modelId="{8C88D5D4-331A-BF47-B540-370F1F35114D}" type="presParOf" srcId="{DB413613-B17B-AA48-B26A-899044DBAD14}" destId="{06CFC76D-7435-874E-89C6-A7F7709DD06C}" srcOrd="3" destOrd="0" presId="urn:microsoft.com/office/officeart/2008/layout/LinedList"/>
    <dgm:cxn modelId="{5DCB9194-D7D4-444D-943B-92CE771B5968}" type="presParOf" srcId="{06CFC76D-7435-874E-89C6-A7F7709DD06C}" destId="{C0930EEB-C25E-AC4C-8AD1-86F997DD2DE2}" srcOrd="0" destOrd="0" presId="urn:microsoft.com/office/officeart/2008/layout/LinedList"/>
    <dgm:cxn modelId="{E5BE4674-7AE7-1343-ABE7-67A18193897C}" type="presParOf" srcId="{06CFC76D-7435-874E-89C6-A7F7709DD06C}" destId="{AE3C4620-FC57-564D-BEAB-49F6B014876A}" srcOrd="1" destOrd="0" presId="urn:microsoft.com/office/officeart/2008/layout/LinedList"/>
    <dgm:cxn modelId="{17DF2448-77B8-5344-ABC4-5014AFC5DC37}" type="presParOf" srcId="{DB413613-B17B-AA48-B26A-899044DBAD14}" destId="{A09890EE-9B2C-AE4E-AB4B-903A6D1F6035}" srcOrd="4" destOrd="0" presId="urn:microsoft.com/office/officeart/2008/layout/LinedList"/>
    <dgm:cxn modelId="{7C4EE535-6EAF-D647-AA40-19DE45AD880F}" type="presParOf" srcId="{DB413613-B17B-AA48-B26A-899044DBAD14}" destId="{59DDD778-EC4C-3042-9DF9-66578840E2AB}" srcOrd="5" destOrd="0" presId="urn:microsoft.com/office/officeart/2008/layout/LinedList"/>
    <dgm:cxn modelId="{B9C2DE99-F1EF-1B40-9CD1-BE04A178AF3A}" type="presParOf" srcId="{59DDD778-EC4C-3042-9DF9-66578840E2AB}" destId="{63F8534C-C18E-0B4E-9CF4-23509D3CFE83}" srcOrd="0" destOrd="0" presId="urn:microsoft.com/office/officeart/2008/layout/LinedList"/>
    <dgm:cxn modelId="{2F81B8CF-4C1B-5A4C-A616-041D0DB4EE35}" type="presParOf" srcId="{59DDD778-EC4C-3042-9DF9-66578840E2AB}" destId="{CA9DF370-744B-2A47-A0C7-003468794D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05D06-3C4E-4AF0-9355-28265A5AED47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4A003-9AD9-49F7-B382-6D826E1A030C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7DC3D-EEB8-4D51-BB19-B0EE046F2D4A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Logic</a:t>
          </a:r>
        </a:p>
      </dsp:txBody>
      <dsp:txXfrm>
        <a:off x="1816103" y="671"/>
        <a:ext cx="4447536" cy="1572384"/>
      </dsp:txXfrm>
    </dsp:sp>
    <dsp:sp modelId="{812A372F-2A81-460C-85C6-A42DD58FCB86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EDDC1-3C9C-4774-BE30-EBFBCB3CA0DB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2CB41-AFDD-4DFC-B768-8F84F78D229B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statements</a:t>
          </a:r>
        </a:p>
      </dsp:txBody>
      <dsp:txXfrm>
        <a:off x="1816103" y="1966151"/>
        <a:ext cx="4447536" cy="1572384"/>
      </dsp:txXfrm>
    </dsp:sp>
    <dsp:sp modelId="{CEF00FE6-4971-4A8F-A34E-286075BA4F49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77F9C-5774-435E-8D6D-EBEE87A5B0DD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57457-5A30-452D-BEFC-8A0FB2604462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Expressions</a:t>
          </a:r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CEEB8-494A-C849-8A71-418D52B4D91B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&amp;&amp; - and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True if both are true</a:t>
          </a:r>
        </a:p>
      </dsp:txBody>
      <dsp:txXfrm>
        <a:off x="27017" y="27017"/>
        <a:ext cx="7668958" cy="868383"/>
      </dsp:txXfrm>
    </dsp:sp>
    <dsp:sp modelId="{201C11A3-B0FF-E84B-B800-27EF00C539B4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|| - or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True if one is true</a:t>
          </a:r>
        </a:p>
      </dsp:txBody>
      <dsp:txXfrm>
        <a:off x="759181" y="1117146"/>
        <a:ext cx="7356493" cy="868383"/>
      </dsp:txXfrm>
    </dsp:sp>
    <dsp:sp modelId="{C2C123F3-A043-A641-AF54-82BA58F0925A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! – not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Flips the Boolean</a:t>
          </a:r>
        </a:p>
      </dsp:txBody>
      <dsp:txXfrm>
        <a:off x="1480418" y="2207275"/>
        <a:ext cx="7367421" cy="868383"/>
      </dsp:txXfrm>
    </dsp:sp>
    <dsp:sp modelId="{4509ECF0-D811-7046-89EE-1193D8980634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== - comparing</a:t>
          </a:r>
        </a:p>
      </dsp:txBody>
      <dsp:txXfrm>
        <a:off x="2212582" y="3297404"/>
        <a:ext cx="7356493" cy="868383"/>
      </dsp:txXfrm>
    </dsp:sp>
    <dsp:sp modelId="{050FE97B-5C55-DB43-A7F4-9FCA2D7F65E6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0FFA1E40-CF94-424E-881B-4F6866642065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30251D39-A324-C640-A6C2-A4BA68F65958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9C98E-66EE-6440-A0BD-16D966843000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68B8C-93E4-0E4E-98DC-60084A605E17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true &amp;&amp; true -&gt; true</a:t>
          </a:r>
        </a:p>
      </dsp:txBody>
      <dsp:txXfrm>
        <a:off x="0" y="2124"/>
        <a:ext cx="10515600" cy="724514"/>
      </dsp:txXfrm>
    </dsp:sp>
    <dsp:sp modelId="{CA351D9A-A991-E149-844E-B284CFAF4F94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D4A88-2B9E-FB4D-9B5E-1DDC0CA5795E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(true &amp;&amp; false) &amp;&amp; true -&gt; false</a:t>
          </a:r>
        </a:p>
      </dsp:txBody>
      <dsp:txXfrm>
        <a:off x="0" y="726639"/>
        <a:ext cx="10515600" cy="724514"/>
      </dsp:txXfrm>
    </dsp:sp>
    <dsp:sp modelId="{2303B849-87B4-724A-9B70-0F3C27026114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9CF14-1801-D645-B4BB-DB442E94BB3F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true || false -&gt; true</a:t>
          </a:r>
        </a:p>
      </dsp:txBody>
      <dsp:txXfrm>
        <a:off x="0" y="1451154"/>
        <a:ext cx="10515600" cy="724514"/>
      </dsp:txXfrm>
    </dsp:sp>
    <dsp:sp modelId="{D6D956F1-2183-DD46-826F-DD545E4DEF1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7CE02-34EC-E845-A78A-69D0052F21E4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true|| true -&gt; true</a:t>
          </a:r>
        </a:p>
      </dsp:txBody>
      <dsp:txXfrm>
        <a:off x="0" y="2175669"/>
        <a:ext cx="10515600" cy="724514"/>
      </dsp:txXfrm>
    </dsp:sp>
    <dsp:sp modelId="{475F3535-9866-C746-BC17-83CC58DB9F69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6352E-8640-FD4D-815C-199B78C3A77A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!true -&gt; false</a:t>
          </a:r>
        </a:p>
      </dsp:txBody>
      <dsp:txXfrm>
        <a:off x="0" y="2900183"/>
        <a:ext cx="10515600" cy="724514"/>
      </dsp:txXfrm>
    </dsp:sp>
    <dsp:sp modelId="{470FCE84-6A87-7E4B-88D1-8D6E129C8A5C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15B61-DAF8-8146-811B-AFBEF3DDC715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5 == 6 -&gt; false</a:t>
          </a:r>
        </a:p>
      </dsp:txBody>
      <dsp:txXfrm>
        <a:off x="0" y="3624698"/>
        <a:ext cx="10515600" cy="724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053CB-DBC6-774F-871B-A64FB6CF4288}">
      <dsp:nvSpPr>
        <dsp:cNvPr id="0" name=""/>
        <dsp:cNvSpPr/>
      </dsp:nvSpPr>
      <dsp:spPr>
        <a:xfrm>
          <a:off x="0" y="2039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29B854-510A-0D41-BC0C-AAE47061F27F}">
      <dsp:nvSpPr>
        <dsp:cNvPr id="0" name=""/>
        <dsp:cNvSpPr/>
      </dsp:nvSpPr>
      <dsp:spPr>
        <a:xfrm>
          <a:off x="0" y="2039"/>
          <a:ext cx="10515600" cy="1390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1. (true || false) || (false &amp;&amp; false)</a:t>
          </a:r>
        </a:p>
      </dsp:txBody>
      <dsp:txXfrm>
        <a:off x="0" y="2039"/>
        <a:ext cx="10515600" cy="1390939"/>
      </dsp:txXfrm>
    </dsp:sp>
    <dsp:sp modelId="{1A988591-087D-5842-A6FD-EA20FB0A111D}">
      <dsp:nvSpPr>
        <dsp:cNvPr id="0" name=""/>
        <dsp:cNvSpPr/>
      </dsp:nvSpPr>
      <dsp:spPr>
        <a:xfrm>
          <a:off x="0" y="1392978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930EEB-C25E-AC4C-8AD1-86F997DD2DE2}">
      <dsp:nvSpPr>
        <dsp:cNvPr id="0" name=""/>
        <dsp:cNvSpPr/>
      </dsp:nvSpPr>
      <dsp:spPr>
        <a:xfrm>
          <a:off x="0" y="1392978"/>
          <a:ext cx="10515600" cy="1390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2. (192 == 384/2) || false</a:t>
          </a:r>
        </a:p>
      </dsp:txBody>
      <dsp:txXfrm>
        <a:off x="0" y="1392978"/>
        <a:ext cx="10515600" cy="1390939"/>
      </dsp:txXfrm>
    </dsp:sp>
    <dsp:sp modelId="{A09890EE-9B2C-AE4E-AB4B-903A6D1F6035}">
      <dsp:nvSpPr>
        <dsp:cNvPr id="0" name=""/>
        <dsp:cNvSpPr/>
      </dsp:nvSpPr>
      <dsp:spPr>
        <a:xfrm>
          <a:off x="0" y="2783918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F8534C-C18E-0B4E-9CF4-23509D3CFE83}">
      <dsp:nvSpPr>
        <dsp:cNvPr id="0" name=""/>
        <dsp:cNvSpPr/>
      </dsp:nvSpPr>
      <dsp:spPr>
        <a:xfrm>
          <a:off x="0" y="2783918"/>
          <a:ext cx="10515600" cy="1390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3. !(true &amp;&amp; (true || 5 &gt; 6))</a:t>
          </a:r>
        </a:p>
      </dsp:txBody>
      <dsp:txXfrm>
        <a:off x="0" y="2783918"/>
        <a:ext cx="10515600" cy="1390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A6D6F-B9EB-914B-99FE-7432BAA08FE2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85C18-17BA-CF46-B8D2-AEA154F97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6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E07B-21F4-4159-1AC0-4BDF88DD7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A0BFD-CEB6-EAD5-EE67-533091379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9B3C-ADD5-03B3-1F6F-73C75C5B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08D-7E51-104D-A5F5-F59A71D36D95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3AAD-BE38-58D1-165B-802790CE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2F9E-15C3-0B14-A231-09CD23C5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D68D-79F4-4846-B819-72705FFE0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5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21AA-369C-D7FC-9898-E4E94A98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63650-06CA-BF4F-13A2-71C59D163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0C537-BC5C-9F00-9FAF-324ACF15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08D-7E51-104D-A5F5-F59A71D36D95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4DF9-952D-5D25-1866-ECA3CE64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812C-40C8-FEFB-85FC-A02EE151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D68D-79F4-4846-B819-72705FFE0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86A9C-A2BF-BDD1-B746-52BEFFCF3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9B1C8-B830-5CA8-DD24-D6419E04B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69FCE-1051-2D03-464B-8961F316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08D-7E51-104D-A5F5-F59A71D36D95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BDC2-98A0-E49B-9378-FF602A8C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0CB9-DBF4-337E-D826-E53A76FA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D68D-79F4-4846-B819-72705FFE0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F026-4A94-A620-FE65-7876BEE0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47D28-930D-0D8E-BF98-B451BEF9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68A5-2093-BB1C-6B06-E2FABE56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08D-7E51-104D-A5F5-F59A71D36D95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815F0-9514-32A2-9AED-E02235A9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8507-5994-2B51-879A-F930839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D68D-79F4-4846-B819-72705FFE0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9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C58-14B3-8180-B5F0-11F10180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1FABB-AF05-C524-E90D-21C3FA49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8D9A-A283-A96D-0DF9-C29EF486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08D-7E51-104D-A5F5-F59A71D36D95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0317-99BC-99C1-8804-1D8C51DA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6D155-C5B8-976C-0FD4-68A7DFB2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D68D-79F4-4846-B819-72705FFE0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5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CA9C-DEEC-4688-4788-12B267F2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CC55-D31D-CDBE-D2EB-DD4BD124E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DEA87-1FBD-362E-5C7B-2E15285A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8EFBF-FC73-DABB-10EA-E15E6A79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08D-7E51-104D-A5F5-F59A71D36D95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9B2A6-DC93-7B97-6F08-6CD93A6A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0B1DA-BBA9-04E8-D25B-944CC50A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D68D-79F4-4846-B819-72705FFE0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90FB-1235-D6FC-36FA-B40F2C05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270DA-DEFA-D36D-D1C6-A02E2624A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0DB88-8DE1-F7FB-42A8-E8DA57380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533EE-3AFD-61D7-BC5A-83FBD38D1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C3B85-3FA4-516D-31F1-AF622F2C2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76493-6B78-4B44-F755-40F3C92C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08D-7E51-104D-A5F5-F59A71D36D95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4CF0F-5F8F-1EC7-A23D-0E50CAF1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91636-BB26-222C-FAD1-4C0B0C31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D68D-79F4-4846-B819-72705FFE0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8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F8D1-C5CC-5FE2-977D-82A7E3C7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8AC92-DE26-8C85-2CBB-A5FAC4CB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08D-7E51-104D-A5F5-F59A71D36D95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92901-89D9-CBB8-2FF5-5DC263D5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FD93C-C3A1-BBBE-27AD-1FBFE4DC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D68D-79F4-4846-B819-72705FFE0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7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D8AC3-717A-9CAE-707D-E590A1F5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08D-7E51-104D-A5F5-F59A71D36D95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E60D9-B1D7-52F2-190F-1ABE27F1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EE380-6F66-073A-D049-02B97934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D68D-79F4-4846-B819-72705FFE0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8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B429-5ABD-DFBF-A41A-74A21566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82DF-E232-2E25-7581-7D018B47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99CBC-188E-6479-7845-BD0B1536B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2A0D2-5637-E9A4-775A-3A85FE21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08D-7E51-104D-A5F5-F59A71D36D95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594B2-841F-A6A3-2773-7097B76B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EC40C-2ADB-37ED-A589-603EF264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D68D-79F4-4846-B819-72705FFE0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9207-44C8-3DEE-3383-476CEDC8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B612F-5C86-5151-9CA6-112C0DFBA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1AE33-3159-F356-A580-0B4D9880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6323C-A7C7-6EC0-C356-58AB7FD9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08D-7E51-104D-A5F5-F59A71D36D95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20F0E-2518-B42B-9144-793DB0C5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AE5DA-D980-689E-7E11-98AB74EC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D68D-79F4-4846-B819-72705FFE0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EBC22-C7E2-9197-0041-BF09F92C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81254-5647-B10C-701C-E8B764CAC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997F-7586-4995-C97B-E80D6064F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108D-7E51-104D-A5F5-F59A71D36D95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08AA0-133D-7CE6-EB0C-54AE38F3C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A168-B84E-257F-1AB1-F14783F45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D68D-79F4-4846-B819-72705FFE0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9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A5C81-A32F-9196-CAED-F044F3E94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Introduction to 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0D220-1C2F-C128-40BE-26E61B585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Week 3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1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327A1-43E5-9304-1DEA-491F5865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how do we apply this to code?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5782F-C650-5E1A-1E14-6E2574D2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If statements and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4637-AA50-7F9E-3896-E76640C1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Assigning variables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statements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56D1AD6-8502-173A-6D20-EAB69BFC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1365456"/>
            <a:ext cx="6894236" cy="103413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93A990C-D5C7-711D-0515-E7A16E85C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7" y="3446698"/>
            <a:ext cx="6903126" cy="11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8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D46A1-DD75-1583-20C0-2158A805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If-statements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666E-5442-D843-BB9E-85A34518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655" y="922384"/>
            <a:ext cx="7074409" cy="146304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Decides whether or not the code inside the if-statement will be executed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Make sure the syntax is correct.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code inside will only execute if the condition is true.</a:t>
            </a:r>
          </a:p>
          <a:p>
            <a:endParaRPr lang="en-US" sz="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B5C0A5F-F6FF-8EB5-9571-3294DF18E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478309"/>
            <a:ext cx="10917936" cy="22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4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AED78-8747-46B2-85F3-8CD0CE71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Exercise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499873-7536-DA5E-FBD6-4FE36E8B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Create a function with an if-statement inside and make it so the function can take in an integer as a parameter. The function should be public static void.</a:t>
            </a:r>
          </a:p>
          <a:p>
            <a:pPr marL="0" indent="0">
              <a:buNone/>
            </a:pPr>
            <a:r>
              <a:rPr lang="en-US" sz="2200" dirty="0"/>
              <a:t>The if-statement will then print a message if the number passed into the function is less than 10.</a:t>
            </a:r>
          </a:p>
          <a:p>
            <a:pPr marL="0" indent="0">
              <a:buNone/>
            </a:pPr>
            <a:r>
              <a:rPr lang="en-US" sz="2200" dirty="0"/>
              <a:t>Call the function from main() multiple times with a range of numbers.</a:t>
            </a:r>
          </a:p>
        </p:txBody>
      </p:sp>
    </p:spTree>
    <p:extLst>
      <p:ext uri="{BB962C8B-B14F-4D97-AF65-F5344CB8AC3E}">
        <p14:creationId xmlns:p14="http://schemas.microsoft.com/office/powerpoint/2010/main" val="306339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443980-D302-4847-24D4-142DD0A1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Else, else-if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511D85-493C-B35E-F4D0-741310BE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07" y="1782982"/>
            <a:ext cx="6179730" cy="211655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CA89D94-AC41-2C4F-1FB5-3C689355A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4141209"/>
            <a:ext cx="6253212" cy="19228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BBEF4-877F-9B27-3B60-A85E4CBF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can do even more with the use of ”else”, “else if”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Else executes if the original if-statement’s conditional if false.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Else if is the same as else, but only executes if the new conditions is true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32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82301-D4A6-B73A-5788-957151B1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Exercise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BA77-00D1-73A3-77DB-6BD0C561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Add an else-if to your previous function, printing out a message if the number is less than 10 but greater than 5.</a:t>
            </a:r>
          </a:p>
          <a:p>
            <a:pPr marL="0" indent="0">
              <a:buNone/>
            </a:pPr>
            <a:r>
              <a:rPr lang="en-US" sz="2200" dirty="0"/>
              <a:t>Have an else at the end that prints a message.</a:t>
            </a:r>
          </a:p>
          <a:p>
            <a:pPr marL="0" indent="0">
              <a:buNone/>
            </a:pPr>
            <a:r>
              <a:rPr lang="en-US" sz="2200" dirty="0"/>
              <a:t>Note that the else will only execute if the previous if-statement is false along with the else-if. Also note that there may only be one else statement, and only at the very end.</a:t>
            </a:r>
          </a:p>
        </p:txBody>
      </p:sp>
    </p:spTree>
    <p:extLst>
      <p:ext uri="{BB962C8B-B14F-4D97-AF65-F5344CB8AC3E}">
        <p14:creationId xmlns:p14="http://schemas.microsoft.com/office/powerpoint/2010/main" val="2096850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BCBA-6217-A45D-F2C9-612005AE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Expressions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65482B-C6A4-CBDE-B714-8AA215F2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73770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 dirty="0"/>
              <a:t>We saw some expressions previously</a:t>
            </a:r>
          </a:p>
          <a:p>
            <a:r>
              <a:rPr lang="en-US" sz="2200" dirty="0"/>
              <a:t>Variables, operators, literals</a:t>
            </a:r>
          </a:p>
          <a:p>
            <a:endParaRPr lang="en-US" sz="2200" dirty="0"/>
          </a:p>
          <a:p>
            <a:r>
              <a:rPr lang="en-US" sz="2200" dirty="0"/>
              <a:t>5 + 6 / 11</a:t>
            </a:r>
          </a:p>
          <a:p>
            <a:endParaRPr lang="en-US" sz="2200" dirty="0"/>
          </a:p>
          <a:p>
            <a:r>
              <a:rPr lang="en-US" sz="2200" dirty="0"/>
              <a:t>(24 % 22 == 2) &amp;&amp; true</a:t>
            </a:r>
          </a:p>
          <a:p>
            <a:endParaRPr lang="en-US" sz="2200" dirty="0"/>
          </a:p>
          <a:p>
            <a:r>
              <a:rPr lang="en-US" sz="2200" dirty="0"/>
              <a:t>Expressions always give you something</a:t>
            </a:r>
          </a:p>
        </p:txBody>
      </p:sp>
    </p:spTree>
    <p:extLst>
      <p:ext uri="{BB962C8B-B14F-4D97-AF65-F5344CB8AC3E}">
        <p14:creationId xmlns:p14="http://schemas.microsoft.com/office/powerpoint/2010/main" val="10596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0EB9A-0FBE-AE4D-A75C-9A93582B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7745420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Arithmetic Operators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9447-6AA1-E284-C898-5197676B8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+		addition</a:t>
            </a:r>
          </a:p>
          <a:p>
            <a:pPr marL="0" indent="0">
              <a:buNone/>
            </a:pPr>
            <a:r>
              <a:rPr lang="en-US" sz="2200" dirty="0"/>
              <a:t>-		subtraction</a:t>
            </a:r>
          </a:p>
          <a:p>
            <a:pPr marL="0" indent="0">
              <a:buNone/>
            </a:pPr>
            <a:r>
              <a:rPr lang="en-US" sz="2200" dirty="0"/>
              <a:t>/		division</a:t>
            </a:r>
          </a:p>
          <a:p>
            <a:pPr marL="0" indent="0">
              <a:buNone/>
            </a:pPr>
            <a:r>
              <a:rPr lang="en-US" sz="2200" dirty="0"/>
              <a:t>*		multiplication</a:t>
            </a:r>
          </a:p>
          <a:p>
            <a:pPr marL="0" indent="0">
              <a:buNone/>
            </a:pPr>
            <a:r>
              <a:rPr lang="en-US" sz="2200" dirty="0"/>
              <a:t>%		modulus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You can also do some cool operators on variables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191647-CCE1-E350-B6C4-4DCC3B46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3917401"/>
            <a:ext cx="5458968" cy="23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B93CFCA0-C420-77C5-7B85-44E1429AF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5581E-5340-844B-180C-1891A413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Precedence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36DD7-6C24-C550-BAD4-53E2B0832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Computers do math in the same way we do – with PEMDAS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Parenthesis</a:t>
            </a:r>
          </a:p>
          <a:p>
            <a:r>
              <a:rPr lang="en-US" sz="2000">
                <a:solidFill>
                  <a:srgbClr val="FFFFFF"/>
                </a:solidFill>
              </a:rPr>
              <a:t>Exponent (you won’t see this much)</a:t>
            </a:r>
          </a:p>
          <a:p>
            <a:r>
              <a:rPr lang="en-US" sz="2000">
                <a:solidFill>
                  <a:srgbClr val="FFFFFF"/>
                </a:solidFill>
              </a:rPr>
              <a:t>Multiplication, division, and modulus</a:t>
            </a:r>
          </a:p>
          <a:p>
            <a:r>
              <a:rPr lang="en-US" sz="2000">
                <a:solidFill>
                  <a:srgbClr val="FFFFFF"/>
                </a:solidFill>
              </a:rPr>
              <a:t>Addition and subtraction</a:t>
            </a:r>
          </a:p>
        </p:txBody>
      </p:sp>
    </p:spTree>
    <p:extLst>
      <p:ext uri="{BB962C8B-B14F-4D97-AF65-F5344CB8AC3E}">
        <p14:creationId xmlns:p14="http://schemas.microsoft.com/office/powerpoint/2010/main" val="2471782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02CA8-FBA1-C3C9-F07D-3815D7B5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Practice problems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F72F-712F-CD87-3471-2A80BE587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236" y="2022970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 + 6</a:t>
            </a:r>
          </a:p>
          <a:p>
            <a:r>
              <a:rPr lang="en-US" dirty="0">
                <a:solidFill>
                  <a:schemeClr val="bg1"/>
                </a:solidFill>
              </a:rPr>
              <a:t>25 / 5</a:t>
            </a:r>
          </a:p>
          <a:p>
            <a:r>
              <a:rPr lang="en-US" dirty="0">
                <a:solidFill>
                  <a:schemeClr val="bg1"/>
                </a:solidFill>
              </a:rPr>
              <a:t>234 * 2 + 5</a:t>
            </a:r>
          </a:p>
          <a:p>
            <a:r>
              <a:rPr lang="en-US" dirty="0">
                <a:solidFill>
                  <a:schemeClr val="bg1"/>
                </a:solidFill>
              </a:rPr>
              <a:t>19 % 8 / 3</a:t>
            </a:r>
          </a:p>
          <a:p>
            <a:r>
              <a:rPr lang="en-US" dirty="0">
                <a:solidFill>
                  <a:schemeClr val="bg1"/>
                </a:solidFill>
              </a:rPr>
              <a:t>(32 % 4) * 3 + 1</a:t>
            </a:r>
          </a:p>
          <a:p>
            <a:r>
              <a:rPr lang="en-US" dirty="0">
                <a:solidFill>
                  <a:schemeClr val="bg1"/>
                </a:solidFill>
              </a:rPr>
              <a:t>11 / (67 - 33 * 2)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6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B4E60-527C-3DC7-3AC5-D91EDB53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Ice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6EB6-FC95-F155-3229-F72FE286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Welcome!</a:t>
            </a:r>
          </a:p>
          <a:p>
            <a:endParaRPr lang="en-US" sz="2400" dirty="0"/>
          </a:p>
          <a:p>
            <a:r>
              <a:rPr lang="en-US" sz="2400" dirty="0"/>
              <a:t>Anything fun this weekend?</a:t>
            </a:r>
          </a:p>
        </p:txBody>
      </p:sp>
    </p:spTree>
    <p:extLst>
      <p:ext uri="{BB962C8B-B14F-4D97-AF65-F5344CB8AC3E}">
        <p14:creationId xmlns:p14="http://schemas.microsoft.com/office/powerpoint/2010/main" val="3417252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75103-FEA3-E207-AABC-4ACA372D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While loops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E7EC-5821-8D20-2804-D79DD60C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Loops in java are very helpful – allows for repetition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Be CAREFUL – make sure the condition eventually becomes false</a:t>
            </a:r>
          </a:p>
          <a:p>
            <a:endParaRPr lang="en-US" sz="700" dirty="0">
              <a:solidFill>
                <a:srgbClr val="FFFFFF"/>
              </a:solidFill>
            </a:endParaRPr>
          </a:p>
          <a:p>
            <a:endParaRPr lang="en-US" sz="700" dirty="0">
              <a:solidFill>
                <a:srgbClr val="FFFFFF"/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812C8D-EB02-61CE-5D33-9EC5551D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328186"/>
            <a:ext cx="10917936" cy="25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8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9A874-ADC0-DD89-C414-5D06249E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56C1796-B266-5AFD-B1B0-3FB4200B9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12351"/>
            <a:ext cx="11496821" cy="35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83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ACFE-09FE-8943-F227-92AFDE81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00EB-E52C-09D7-9795-865AA9BD4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to the earlier function, except this time use a while loop to print out value + “ is less than 10.” until this is no longer true. Make sure you increment at the very end, and also pass in a </a:t>
            </a:r>
            <a:r>
              <a:rPr lang="en-US"/>
              <a:t>starting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9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B3385-3DF5-6726-1C6C-49F0961D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579B79-502A-9300-FA9E-B972DF5A9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05156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71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00E2-A458-B1C6-46EF-D17954CB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CF5E-0FE6-61B7-2674-458130698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What is the decimal representation of 10111?</a:t>
            </a:r>
          </a:p>
          <a:p>
            <a:endParaRPr lang="en-US" dirty="0"/>
          </a:p>
          <a:p>
            <a:r>
              <a:rPr lang="en-US" dirty="0"/>
              <a:t>What is the base 2 representation of 128/2? (hint: 128 in base 2 is 10000000)</a:t>
            </a:r>
          </a:p>
          <a:p>
            <a:endParaRPr lang="en-US" dirty="0"/>
          </a:p>
          <a:p>
            <a:r>
              <a:rPr lang="en-US" dirty="0"/>
              <a:t>What are the two possible values of a </a:t>
            </a:r>
            <a:r>
              <a:rPr lang="en-US" dirty="0" err="1"/>
              <a:t>boolean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When calling a function, is this correct?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6F257-CDE1-33A5-3FC5-1682FFB74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75326"/>
            <a:ext cx="4660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9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13BFA3-B7C4-5431-CCA1-CE0578CC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logical operators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1F596C-E4A7-1DD7-EF94-06A74A4A5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Helps us make decisions</a:t>
            </a:r>
          </a:p>
          <a:p>
            <a:r>
              <a:rPr lang="en-US" sz="2400" dirty="0"/>
              <a:t>Helps us consider multiple constraints</a:t>
            </a:r>
          </a:p>
          <a:p>
            <a:r>
              <a:rPr lang="en-US" sz="2400" dirty="0"/>
              <a:t>Can also have a “short-circuiting” effect</a:t>
            </a:r>
          </a:p>
          <a:p>
            <a:r>
              <a:rPr lang="en-US" sz="2400" dirty="0"/>
              <a:t>For use with Booleans</a:t>
            </a:r>
          </a:p>
          <a:p>
            <a:r>
              <a:rPr lang="en-US" sz="2400" dirty="0"/>
              <a:t>Evaluated left to right, use of parenthesis</a:t>
            </a:r>
          </a:p>
        </p:txBody>
      </p:sp>
    </p:spTree>
    <p:extLst>
      <p:ext uri="{BB962C8B-B14F-4D97-AF65-F5344CB8AC3E}">
        <p14:creationId xmlns:p14="http://schemas.microsoft.com/office/powerpoint/2010/main" val="322143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9" name="Content Placeholder 2">
            <a:extLst>
              <a:ext uri="{FF2B5EF4-FFF2-40B4-BE49-F238E27FC236}">
                <a16:creationId xmlns:a16="http://schemas.microsoft.com/office/drawing/2014/main" id="{B7DA6099-9A5A-E82C-114E-D62544110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0035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C35615-E377-2A93-CD68-C6179ED6F5C6}"/>
              </a:ext>
            </a:extLst>
          </p:cNvPr>
          <p:cNvSpPr txBox="1"/>
          <p:nvPr/>
        </p:nvSpPr>
        <p:spPr>
          <a:xfrm>
            <a:off x="644056" y="618432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74188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2EE8-EB80-EE91-87C3-0DE8F0B8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B6A9AC-A2C6-5E25-41CC-5CB8D01AE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1935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92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C875D3DE-B0FC-B516-63BA-135756558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695" b="303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61859-EE9F-CF84-6FA0-907734B8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Other operators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49FB-D2A6-5996-C3BC-3D7C59B5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Relational operators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&lt;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&gt;=</a:t>
            </a:r>
          </a:p>
          <a:p>
            <a:r>
              <a:rPr lang="en-US" sz="2000" dirty="0">
                <a:solidFill>
                  <a:srgbClr val="FFFFFF"/>
                </a:solidFill>
              </a:rPr>
              <a:t>&lt;=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When comparing String types, use .equals()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== and these other relational operators will not work properly</a:t>
            </a:r>
          </a:p>
        </p:txBody>
      </p:sp>
    </p:spTree>
    <p:extLst>
      <p:ext uri="{BB962C8B-B14F-4D97-AF65-F5344CB8AC3E}">
        <p14:creationId xmlns:p14="http://schemas.microsoft.com/office/powerpoint/2010/main" val="1067385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51758-6791-4BA5-0800-7EC99B5A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Exercises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DC7FAAC5-2556-D370-F119-775743830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23879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1218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651</Words>
  <Application>Microsoft Macintosh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Week 3</vt:lpstr>
      <vt:lpstr>Ice breaker</vt:lpstr>
      <vt:lpstr>Topics</vt:lpstr>
      <vt:lpstr>Review</vt:lpstr>
      <vt:lpstr>logical operators</vt:lpstr>
      <vt:lpstr>PowerPoint Presentation</vt:lpstr>
      <vt:lpstr>Examples</vt:lpstr>
      <vt:lpstr>Other operators</vt:lpstr>
      <vt:lpstr>Exercises</vt:lpstr>
      <vt:lpstr>But how do we apply this to code?</vt:lpstr>
      <vt:lpstr>If statements and booleans</vt:lpstr>
      <vt:lpstr>If-statements</vt:lpstr>
      <vt:lpstr>Exercise</vt:lpstr>
      <vt:lpstr>Else, else-if</vt:lpstr>
      <vt:lpstr>Exercise</vt:lpstr>
      <vt:lpstr>Expressions</vt:lpstr>
      <vt:lpstr>Arithmetic Operators</vt:lpstr>
      <vt:lpstr>Precedence</vt:lpstr>
      <vt:lpstr>Practice problems</vt:lpstr>
      <vt:lpstr>While loops</vt:lpstr>
      <vt:lpstr>Example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Bao, Yanda</dc:creator>
  <cp:lastModifiedBy>Bao, Yanda</cp:lastModifiedBy>
  <cp:revision>2</cp:revision>
  <dcterms:created xsi:type="dcterms:W3CDTF">2022-04-16T16:16:59Z</dcterms:created>
  <dcterms:modified xsi:type="dcterms:W3CDTF">2022-04-17T06:19:24Z</dcterms:modified>
</cp:coreProperties>
</file>