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andex-lyceum-yakovlev/Android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Проект по теме</a:t>
            </a:r>
            <a:r>
              <a:rPr lang="en-US" dirty="0"/>
              <a:t>: </a:t>
            </a:r>
            <a:r>
              <a:rPr lang="ru-RU" dirty="0"/>
              <a:t>Создание игрового приложения под </a:t>
            </a:r>
            <a:r>
              <a:rPr lang="en-US" dirty="0"/>
              <a:t>Android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Яковлев Дмитрий</a:t>
            </a:r>
          </a:p>
        </p:txBody>
      </p:sp>
    </p:spTree>
    <p:extLst>
      <p:ext uri="{BB962C8B-B14F-4D97-AF65-F5344CB8AC3E}">
        <p14:creationId xmlns:p14="http://schemas.microsoft.com/office/powerpoint/2010/main" val="10286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  <a:r>
              <a:rPr lang="en-US" dirty="0"/>
              <a:t>: </a:t>
            </a:r>
            <a:r>
              <a:rPr lang="ru-RU" dirty="0"/>
              <a:t>создание игры в слова ( также известной как </a:t>
            </a:r>
            <a:r>
              <a:rPr lang="en-US" dirty="0"/>
              <a:t>“</a:t>
            </a:r>
            <a:r>
              <a:rPr lang="ru-RU" dirty="0"/>
              <a:t>Балда</a:t>
            </a:r>
            <a:r>
              <a:rPr lang="en-US" dirty="0"/>
              <a:t>”</a:t>
            </a:r>
            <a:r>
              <a:rPr lang="ru-RU" dirty="0"/>
              <a:t>) под </a:t>
            </a:r>
            <a:r>
              <a:rPr lang="en-US" dirty="0"/>
              <a:t>Android</a:t>
            </a:r>
            <a:endParaRPr lang="ru-RU" dirty="0"/>
          </a:p>
          <a:p>
            <a:r>
              <a:rPr lang="ru-RU" dirty="0"/>
              <a:t>Задача</a:t>
            </a:r>
            <a:r>
              <a:rPr lang="en-US" dirty="0"/>
              <a:t>: </a:t>
            </a:r>
            <a:r>
              <a:rPr lang="ru-RU" dirty="0"/>
              <a:t>создать приложение для игры в слова против компьютера (в дальнейшем возможно добавление игры против живого соперника).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44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игры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56047" y="1609818"/>
            <a:ext cx="8915400" cy="425832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Игроки ходят по очереди</a:t>
            </a:r>
            <a:br>
              <a:rPr lang="ru-RU" dirty="0"/>
            </a:br>
            <a:endParaRPr lang="ru-RU" dirty="0"/>
          </a:p>
          <a:p>
            <a:r>
              <a:rPr lang="ru-RU" dirty="0"/>
              <a:t>Игра происходит на квадратном поле. В начале игры клетки пусты кроме центральной линии, куда вписано случайное стартовое слово</a:t>
            </a:r>
          </a:p>
          <a:p>
            <a:r>
              <a:rPr lang="ru-RU" dirty="0"/>
              <a:t>Игрок, чья очередь хода, вписывает в пустую клетку новую букву таким образом, чтобы перемещаясь по клеткам можно было составить существующее слово русского языка (новая буква должна присутствовать в этом слове)</a:t>
            </a:r>
          </a:p>
          <a:p>
            <a:r>
              <a:rPr lang="ru-RU" dirty="0"/>
              <a:t>Перемещаться при составлении слова можно только на одну клетку как прямо, так и по диагонали</a:t>
            </a:r>
          </a:p>
          <a:p>
            <a:r>
              <a:rPr lang="ru-RU" dirty="0"/>
              <a:t>Слово можно использовать только один раз.</a:t>
            </a:r>
          </a:p>
          <a:p>
            <a:r>
              <a:rPr lang="ru-RU" dirty="0"/>
              <a:t>В результате хода очки игрока увеличиваются на количество букв в слове.</a:t>
            </a:r>
          </a:p>
          <a:p>
            <a:r>
              <a:rPr lang="ru-RU" dirty="0"/>
              <a:t>Игра заканчивается когда ни один игрок не может сделать ход по правилам. Побеждает тот, кто набрал больше очков.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15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9211" y="0"/>
            <a:ext cx="8915399" cy="1024128"/>
          </a:xfrm>
        </p:spPr>
        <p:txBody>
          <a:bodyPr/>
          <a:lstStyle/>
          <a:p>
            <a:r>
              <a:rPr lang="ru-RU" dirty="0"/>
              <a:t>Интерфейс игры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73A7E2-9A3E-450D-AFDB-B83BA3290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339" y="1228867"/>
            <a:ext cx="2844051" cy="498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1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9211" y="74502"/>
            <a:ext cx="8915399" cy="1468800"/>
          </a:xfrm>
        </p:spPr>
        <p:txBody>
          <a:bodyPr/>
          <a:lstStyle/>
          <a:p>
            <a:r>
              <a:rPr lang="ru-RU" dirty="0"/>
              <a:t>Руководство пользователя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C126C7E-9372-4513-BD8B-AE65763CBE66}"/>
              </a:ext>
            </a:extLst>
          </p:cNvPr>
          <p:cNvSpPr txBox="1">
            <a:spLocks/>
          </p:cNvSpPr>
          <p:nvPr/>
        </p:nvSpPr>
        <p:spPr>
          <a:xfrm>
            <a:off x="1887522" y="1934592"/>
            <a:ext cx="8915400" cy="27248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dirty="0"/>
              <a:t>Для начала игры нажмите на кнопку </a:t>
            </a:r>
            <a:r>
              <a:rPr lang="en-US" sz="2800" dirty="0"/>
              <a:t>“</a:t>
            </a:r>
            <a:r>
              <a:rPr lang="ru-RU" sz="2800" dirty="0"/>
              <a:t>Новая</a:t>
            </a:r>
            <a:r>
              <a:rPr lang="en-US" sz="2800" dirty="0"/>
              <a:t>”</a:t>
            </a:r>
            <a:r>
              <a:rPr lang="ru-RU" sz="2800" dirty="0"/>
              <a:t>. Программа очистит поле и сгенерирует новое стартовое слово. В текстовое поле под кнопками вводите ваш ход - слово, которое хотите разместить на поле. Нажимаете на кнопку </a:t>
            </a:r>
            <a:r>
              <a:rPr lang="en-US" sz="2800" dirty="0"/>
              <a:t>“</a:t>
            </a:r>
            <a:r>
              <a:rPr lang="ru-RU" sz="2800" dirty="0"/>
              <a:t>ОК</a:t>
            </a:r>
            <a:r>
              <a:rPr lang="en-US" sz="2800" dirty="0"/>
              <a:t>”. </a:t>
            </a:r>
            <a:r>
              <a:rPr lang="ru-RU" sz="2800" dirty="0"/>
              <a:t>В информационном поле появляется подсказка – буква, которую надо ввести. Кликаете либо по полю с этой буквой, либо по пустому (можно только один раз). Когда слово полностью введено ход переходит компьютеру.  </a:t>
            </a:r>
          </a:p>
        </p:txBody>
      </p:sp>
    </p:spTree>
    <p:extLst>
      <p:ext uri="{BB962C8B-B14F-4D97-AF65-F5344CB8AC3E}">
        <p14:creationId xmlns:p14="http://schemas.microsoft.com/office/powerpoint/2010/main" val="380711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0B35FC-AB9D-4196-8C41-DA2F765E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 и средства разработки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362DAE-7644-4939-B4F9-F35B38EC7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3530128"/>
            <a:ext cx="8915399" cy="15922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Проект создан на языке </a:t>
            </a:r>
            <a:r>
              <a:rPr lang="en-US" dirty="0"/>
              <a:t>Java </a:t>
            </a:r>
            <a:r>
              <a:rPr lang="ru-RU" dirty="0"/>
              <a:t>в </a:t>
            </a:r>
            <a:r>
              <a:rPr lang="en-US" dirty="0"/>
              <a:t>Android Studio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Словарь русского языка храниться в БД </a:t>
            </a:r>
            <a:r>
              <a:rPr lang="en-US" dirty="0" err="1"/>
              <a:t>sqlite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Для нахождения наилучшего хода компьютера используется алгоритм рекурсивного поиска с возвратом</a:t>
            </a:r>
          </a:p>
        </p:txBody>
      </p:sp>
    </p:spTree>
    <p:extLst>
      <p:ext uri="{BB962C8B-B14F-4D97-AF65-F5344CB8AC3E}">
        <p14:creationId xmlns:p14="http://schemas.microsoft.com/office/powerpoint/2010/main" val="12376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3021" y="1295400"/>
            <a:ext cx="8915400" cy="2724845"/>
          </a:xfrm>
        </p:spPr>
        <p:txBody>
          <a:bodyPr>
            <a:normAutofit/>
          </a:bodyPr>
          <a:lstStyle/>
          <a:p>
            <a:r>
              <a:rPr lang="ru-RU" sz="2800" dirty="0"/>
              <a:t>Создание приложения по прогнозу погоды помогло мне познакомиться с программированием под </a:t>
            </a:r>
            <a:r>
              <a:rPr lang="en-US" sz="2800" dirty="0"/>
              <a:t>Android</a:t>
            </a:r>
            <a:endParaRPr lang="ru-RU" sz="28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4271709" y="0"/>
            <a:ext cx="3418395" cy="1088136"/>
          </a:xfrm>
        </p:spPr>
        <p:txBody>
          <a:bodyPr>
            <a:noAutofit/>
          </a:bodyPr>
          <a:lstStyle/>
          <a:p>
            <a:r>
              <a:rPr lang="ru-RU" sz="7200" dirty="0">
                <a:latin typeface="+mj-lt"/>
              </a:rPr>
              <a:t>Вывод</a:t>
            </a:r>
          </a:p>
        </p:txBody>
      </p:sp>
    </p:spTree>
    <p:extLst>
      <p:ext uri="{BB962C8B-B14F-4D97-AF65-F5344CB8AC3E}">
        <p14:creationId xmlns:p14="http://schemas.microsoft.com/office/powerpoint/2010/main" val="258656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1012" y="2206022"/>
            <a:ext cx="10327548" cy="2800984"/>
          </a:xfrm>
        </p:spPr>
        <p:txBody>
          <a:bodyPr>
            <a:noAutofit/>
          </a:bodyPr>
          <a:lstStyle/>
          <a:p>
            <a:r>
              <a:rPr lang="ru-RU" sz="6600" dirty="0"/>
              <a:t>Спасибо за внимание!</a:t>
            </a:r>
            <a:br>
              <a:rPr lang="ru-RU" sz="6600" dirty="0"/>
            </a:br>
            <a:br>
              <a:rPr lang="ru-RU" sz="6600" dirty="0"/>
            </a:br>
            <a:r>
              <a:rPr lang="en-US" sz="2400" dirty="0">
                <a:hlinkClick r:id="rId2"/>
              </a:rPr>
              <a:t>https://github.com/yandex-lyceum-yakovlev/Android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6225534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4713</TotalTime>
  <Words>309</Words>
  <Application>Microsoft Office PowerPoint</Application>
  <PresentationFormat>Широкоэкранный</PresentationFormat>
  <Paragraphs>23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Легкий дым</vt:lpstr>
      <vt:lpstr>Проект по теме: Создание игрового приложения под Android</vt:lpstr>
      <vt:lpstr>Введение </vt:lpstr>
      <vt:lpstr>Правила игры</vt:lpstr>
      <vt:lpstr>Интерфейс игры </vt:lpstr>
      <vt:lpstr>Руководство пользователя</vt:lpstr>
      <vt:lpstr>Используемые технологии и средства разработки</vt:lpstr>
      <vt:lpstr>Создание приложения по прогнозу погоды помогло мне познакомиться с программированием под Android</vt:lpstr>
      <vt:lpstr>Спасибо за внимание!  https://github.com/yandex-lyceum-yakovlev/Android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теме: Прогноз погоды</dc:title>
  <dc:creator>Пользователь Windows</dc:creator>
  <cp:lastModifiedBy>admin</cp:lastModifiedBy>
  <cp:revision>20</cp:revision>
  <dcterms:created xsi:type="dcterms:W3CDTF">2019-11-11T16:49:36Z</dcterms:created>
  <dcterms:modified xsi:type="dcterms:W3CDTF">2020-08-19T12:23:09Z</dcterms:modified>
</cp:coreProperties>
</file>