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09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12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9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6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9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6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7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9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3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8B70-640C-4BC9-84C4-4C74F0AEDF84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048D-4A2D-4009-9C60-C5198382D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1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339" y="5716716"/>
            <a:ext cx="3898231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Проект: </a:t>
            </a:r>
            <a:r>
              <a:rPr lang="ru-RU" sz="2800" dirty="0"/>
              <a:t>Тетрис</a:t>
            </a:r>
          </a:p>
          <a:p>
            <a:pPr algn="ctr"/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74233" y="417093"/>
            <a:ext cx="768102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Лицей академии </a:t>
            </a:r>
            <a:r>
              <a:rPr lang="ru-RU" sz="4000" dirty="0" smtClean="0">
                <a:solidFill>
                  <a:srgbClr val="C00000"/>
                </a:solidFill>
              </a:rPr>
              <a:t>Я</a:t>
            </a:r>
            <a:r>
              <a:rPr lang="ru-RU" sz="4000" dirty="0" smtClean="0"/>
              <a:t>ндекса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73900" y="1599049"/>
            <a:ext cx="6961089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Учебное учреждение: МАОУДО Центр «Диалог»</a:t>
            </a:r>
          </a:p>
          <a:p>
            <a:endParaRPr lang="ru-RU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5396184" y="2494489"/>
            <a:ext cx="6264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Руководитель: Симонов Сергей Иванович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73900" y="3617495"/>
            <a:ext cx="6085957" cy="492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Участники</a:t>
            </a:r>
            <a:r>
              <a:rPr lang="en-US" sz="2600" dirty="0" smtClean="0"/>
              <a:t>:</a:t>
            </a:r>
            <a:r>
              <a:rPr lang="ru-RU" sz="2600" dirty="0" smtClean="0"/>
              <a:t> Курдин Даниил Вячеславович</a:t>
            </a:r>
            <a:endParaRPr lang="ru-RU" sz="26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4737" y="4643498"/>
            <a:ext cx="3952344" cy="492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600" dirty="0"/>
              <a:t>Товаров Даниил Павлович</a:t>
            </a:r>
          </a:p>
        </p:txBody>
      </p:sp>
    </p:spTree>
    <p:extLst>
      <p:ext uri="{BB962C8B-B14F-4D97-AF65-F5344CB8AC3E}">
        <p14:creationId xmlns:p14="http://schemas.microsoft.com/office/powerpoint/2010/main" val="41550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4901" y="1255594"/>
            <a:ext cx="8871045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start_screen</a:t>
            </a:r>
            <a:r>
              <a:rPr lang="en-US" sz="2400" dirty="0"/>
              <a:t>():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fon</a:t>
            </a:r>
            <a:r>
              <a:rPr lang="en-US" sz="2400" dirty="0"/>
              <a:t> = </a:t>
            </a:r>
            <a:r>
              <a:rPr lang="en-US" sz="2400" dirty="0" err="1"/>
              <a:t>pygame.transform.scale</a:t>
            </a:r>
            <a:r>
              <a:rPr lang="en-US" sz="2400" dirty="0"/>
              <a:t>(</a:t>
            </a:r>
            <a:r>
              <a:rPr lang="en-US" sz="2400" dirty="0" err="1"/>
              <a:t>load_image</a:t>
            </a:r>
            <a:r>
              <a:rPr lang="en-US" sz="2400" dirty="0"/>
              <a:t>('start_screen.png'), size)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screen.blit</a:t>
            </a:r>
            <a:r>
              <a:rPr lang="en-US" sz="2400" dirty="0"/>
              <a:t>((</a:t>
            </a:r>
            <a:r>
              <a:rPr lang="en-US" sz="2400" dirty="0" err="1"/>
              <a:t>fon</a:t>
            </a:r>
            <a:r>
              <a:rPr lang="en-US" sz="2400" dirty="0"/>
              <a:t>), (0, 0))</a:t>
            </a:r>
          </a:p>
          <a:p>
            <a:endParaRPr lang="en-US" sz="2400" dirty="0"/>
          </a:p>
          <a:p>
            <a:r>
              <a:rPr lang="en-US" sz="2400" dirty="0"/>
              <a:t>    while True:</a:t>
            </a:r>
          </a:p>
          <a:p>
            <a:r>
              <a:rPr lang="en-US" sz="2400" dirty="0"/>
              <a:t>        for event in </a:t>
            </a:r>
            <a:r>
              <a:rPr lang="en-US" sz="2400" dirty="0" err="1"/>
              <a:t>pygame.event.get</a:t>
            </a:r>
            <a:r>
              <a:rPr lang="en-US" sz="2400" dirty="0"/>
              <a:t>():</a:t>
            </a:r>
          </a:p>
          <a:p>
            <a:r>
              <a:rPr lang="en-US" sz="2400" dirty="0"/>
              <a:t>            if </a:t>
            </a:r>
            <a:r>
              <a:rPr lang="en-US" sz="2400" dirty="0" err="1"/>
              <a:t>event.type</a:t>
            </a:r>
            <a:r>
              <a:rPr lang="en-US" sz="2400" dirty="0"/>
              <a:t> == </a:t>
            </a:r>
            <a:r>
              <a:rPr lang="en-US" sz="2400" dirty="0" err="1"/>
              <a:t>pygame.QUIT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terminate()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elif</a:t>
            </a:r>
            <a:r>
              <a:rPr lang="en-US" sz="2400" dirty="0"/>
              <a:t> </a:t>
            </a:r>
            <a:r>
              <a:rPr lang="en-US" sz="2400" dirty="0" err="1"/>
              <a:t>event.type</a:t>
            </a:r>
            <a:r>
              <a:rPr lang="en-US" sz="2400" dirty="0"/>
              <a:t> == </a:t>
            </a:r>
            <a:r>
              <a:rPr lang="en-US" sz="2400" dirty="0" err="1"/>
              <a:t>pygame.KEYDOWN</a:t>
            </a:r>
            <a:r>
              <a:rPr lang="en-US" sz="2400" dirty="0"/>
              <a:t> or </a:t>
            </a:r>
            <a:r>
              <a:rPr lang="en-US" sz="2400" dirty="0" err="1"/>
              <a:t>event.type</a:t>
            </a:r>
            <a:r>
              <a:rPr lang="en-US" sz="2400" dirty="0"/>
              <a:t> == </a:t>
            </a:r>
            <a:r>
              <a:rPr lang="en-US" sz="2400" dirty="0" err="1"/>
              <a:t>pygame.MOUSEBUTTONDOWN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return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pygame.display.flip</a:t>
            </a:r>
            <a:r>
              <a:rPr lang="en-US" sz="2400" dirty="0"/>
              <a:t>()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37629" y="313899"/>
            <a:ext cx="3425588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Начальный экран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06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235" y="327546"/>
            <a:ext cx="5172502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Методы класса  </a:t>
            </a:r>
            <a:r>
              <a:rPr lang="en-US" sz="3200" b="1" dirty="0" smtClean="0"/>
              <a:t>Particle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422" y="1625823"/>
            <a:ext cx="5500047" cy="3908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1900" dirty="0" err="1"/>
              <a:t>def</a:t>
            </a:r>
            <a:r>
              <a:rPr lang="en-US" sz="1900" dirty="0"/>
              <a:t> __</a:t>
            </a:r>
            <a:r>
              <a:rPr lang="en-US" sz="1900" dirty="0" err="1"/>
              <a:t>init</a:t>
            </a:r>
            <a:r>
              <a:rPr lang="en-US" sz="1900" dirty="0"/>
              <a:t>__(self, </a:t>
            </a:r>
            <a:r>
              <a:rPr lang="en-US" sz="1900" dirty="0" err="1"/>
              <a:t>pos</a:t>
            </a:r>
            <a:r>
              <a:rPr lang="en-US" sz="1900" dirty="0"/>
              <a:t>, dx, </a:t>
            </a:r>
            <a:r>
              <a:rPr lang="en-US" sz="1900" dirty="0" err="1"/>
              <a:t>dy</a:t>
            </a:r>
            <a:r>
              <a:rPr lang="en-US" sz="1900" dirty="0"/>
              <a:t>):</a:t>
            </a:r>
          </a:p>
          <a:p>
            <a:r>
              <a:rPr lang="en-US" sz="1900" dirty="0"/>
              <a:t>        super()._</a:t>
            </a:r>
            <a:r>
              <a:rPr lang="en-US" sz="1900" dirty="0" err="1"/>
              <a:t>init</a:t>
            </a:r>
            <a:r>
              <a:rPr lang="en-US" sz="1900" dirty="0"/>
              <a:t>_(</a:t>
            </a:r>
            <a:r>
              <a:rPr lang="en-US" sz="1900" dirty="0" err="1"/>
              <a:t>all_sprites</a:t>
            </a:r>
            <a:r>
              <a:rPr lang="en-US" sz="1900" dirty="0"/>
              <a:t>)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self.image</a:t>
            </a:r>
            <a:r>
              <a:rPr lang="en-US" sz="1900" dirty="0"/>
              <a:t> = </a:t>
            </a:r>
            <a:r>
              <a:rPr lang="en-US" sz="1900" dirty="0" err="1"/>
              <a:t>random.choice</a:t>
            </a:r>
            <a:r>
              <a:rPr lang="en-US" sz="1900" dirty="0"/>
              <a:t>(</a:t>
            </a:r>
            <a:r>
              <a:rPr lang="en-US" sz="1900" dirty="0" err="1"/>
              <a:t>self.fire</a:t>
            </a:r>
            <a:r>
              <a:rPr lang="en-US" sz="1900" dirty="0"/>
              <a:t>)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self.rect</a:t>
            </a:r>
            <a:r>
              <a:rPr lang="en-US" sz="1900" dirty="0"/>
              <a:t> = </a:t>
            </a:r>
            <a:r>
              <a:rPr lang="en-US" sz="1900" dirty="0" err="1"/>
              <a:t>self.image.get_rect</a:t>
            </a:r>
            <a:r>
              <a:rPr lang="en-US" sz="1900" dirty="0"/>
              <a:t>()</a:t>
            </a:r>
          </a:p>
          <a:p>
            <a:endParaRPr lang="en-US" sz="1900" dirty="0"/>
          </a:p>
          <a:p>
            <a:r>
              <a:rPr lang="en-US" sz="1900" dirty="0"/>
              <a:t>        # </a:t>
            </a:r>
            <a:r>
              <a:rPr lang="ru-RU" sz="1900" dirty="0"/>
              <a:t>у каждой частицы своя скорость — это вектор</a:t>
            </a:r>
          </a:p>
          <a:p>
            <a:r>
              <a:rPr lang="ru-RU" sz="1900" dirty="0"/>
              <a:t>        </a:t>
            </a:r>
            <a:r>
              <a:rPr lang="en-US" sz="1900" dirty="0" err="1"/>
              <a:t>self.velocity</a:t>
            </a:r>
            <a:r>
              <a:rPr lang="en-US" sz="1900" dirty="0"/>
              <a:t> = [dx, </a:t>
            </a:r>
            <a:r>
              <a:rPr lang="en-US" sz="1900" dirty="0" err="1"/>
              <a:t>dy</a:t>
            </a:r>
            <a:r>
              <a:rPr lang="en-US" sz="1900" dirty="0"/>
              <a:t>]</a:t>
            </a:r>
          </a:p>
          <a:p>
            <a:r>
              <a:rPr lang="en-US" sz="1900" dirty="0"/>
              <a:t>        # </a:t>
            </a:r>
            <a:r>
              <a:rPr lang="ru-RU" sz="1900" dirty="0"/>
              <a:t>и свои координаты</a:t>
            </a:r>
          </a:p>
          <a:p>
            <a:r>
              <a:rPr lang="ru-RU" sz="1900" dirty="0"/>
              <a:t>        </a:t>
            </a:r>
            <a:r>
              <a:rPr lang="en-US" sz="1900" dirty="0" err="1"/>
              <a:t>self.rect.x</a:t>
            </a:r>
            <a:r>
              <a:rPr lang="en-US" sz="1900" dirty="0"/>
              <a:t>, </a:t>
            </a:r>
            <a:r>
              <a:rPr lang="en-US" sz="1900" dirty="0" err="1"/>
              <a:t>self.rect.y</a:t>
            </a:r>
            <a:r>
              <a:rPr lang="en-US" sz="1900" dirty="0"/>
              <a:t> = </a:t>
            </a:r>
            <a:r>
              <a:rPr lang="en-US" sz="1900" dirty="0" err="1"/>
              <a:t>pos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        # </a:t>
            </a:r>
            <a:r>
              <a:rPr lang="ru-RU" sz="1900" dirty="0"/>
              <a:t>гравитация будет одинаковой (значение константы)</a:t>
            </a:r>
          </a:p>
          <a:p>
            <a:r>
              <a:rPr lang="ru-RU" sz="1900" dirty="0"/>
              <a:t>        </a:t>
            </a:r>
            <a:r>
              <a:rPr lang="en-US" sz="1900" dirty="0" err="1"/>
              <a:t>self.gravity</a:t>
            </a:r>
            <a:r>
              <a:rPr lang="en-US" sz="1900" dirty="0"/>
              <a:t> = GRAVITY</a:t>
            </a:r>
            <a:endParaRPr lang="ru-RU" sz="1900" dirty="0"/>
          </a:p>
        </p:txBody>
      </p:sp>
      <p:sp>
        <p:nvSpPr>
          <p:cNvPr id="6" name="TextBox 5"/>
          <p:cNvSpPr txBox="1"/>
          <p:nvPr/>
        </p:nvSpPr>
        <p:spPr>
          <a:xfrm>
            <a:off x="6025486" y="1925905"/>
            <a:ext cx="6000463" cy="33085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900" dirty="0" err="1"/>
              <a:t>def</a:t>
            </a:r>
            <a:r>
              <a:rPr lang="en-US" sz="1900" dirty="0"/>
              <a:t> update(self):</a:t>
            </a:r>
          </a:p>
          <a:p>
            <a:r>
              <a:rPr lang="en-US" sz="1900" dirty="0"/>
              <a:t>        # </a:t>
            </a:r>
            <a:r>
              <a:rPr lang="ru-RU" sz="1900" dirty="0"/>
              <a:t>применяем гравитационный эффект:</a:t>
            </a:r>
          </a:p>
          <a:p>
            <a:r>
              <a:rPr lang="ru-RU" sz="1900" dirty="0"/>
              <a:t>        # движение с ускорением под действием </a:t>
            </a:r>
            <a:r>
              <a:rPr lang="en-US" sz="1900" dirty="0" smtClean="0"/>
              <a:t>   </a:t>
            </a:r>
            <a:r>
              <a:rPr lang="ru-RU" sz="1900" dirty="0" smtClean="0"/>
              <a:t>гравитации</a:t>
            </a:r>
            <a:endParaRPr lang="ru-RU" sz="1900" dirty="0"/>
          </a:p>
          <a:p>
            <a:r>
              <a:rPr lang="ru-RU" sz="1900" dirty="0"/>
              <a:t>        </a:t>
            </a:r>
            <a:r>
              <a:rPr lang="en-US" sz="1900" dirty="0" err="1"/>
              <a:t>self.velocity</a:t>
            </a:r>
            <a:r>
              <a:rPr lang="en-US" sz="1900" dirty="0"/>
              <a:t>[1] += </a:t>
            </a:r>
            <a:r>
              <a:rPr lang="en-US" sz="1900" dirty="0" err="1"/>
              <a:t>self.gravity</a:t>
            </a:r>
            <a:endParaRPr lang="en-US" sz="1900" dirty="0"/>
          </a:p>
          <a:p>
            <a:r>
              <a:rPr lang="en-US" sz="1900" dirty="0"/>
              <a:t>        # </a:t>
            </a:r>
            <a:r>
              <a:rPr lang="ru-RU" sz="1900" dirty="0"/>
              <a:t>перемещаем частицу</a:t>
            </a:r>
          </a:p>
          <a:p>
            <a:r>
              <a:rPr lang="ru-RU" sz="1900" dirty="0"/>
              <a:t>        </a:t>
            </a:r>
            <a:r>
              <a:rPr lang="en-US" sz="1900" dirty="0" err="1"/>
              <a:t>self.rect.x</a:t>
            </a:r>
            <a:r>
              <a:rPr lang="en-US" sz="1900" dirty="0"/>
              <a:t> += </a:t>
            </a:r>
            <a:r>
              <a:rPr lang="en-US" sz="1900" dirty="0" err="1"/>
              <a:t>self.velocity</a:t>
            </a:r>
            <a:r>
              <a:rPr lang="en-US" sz="1900" dirty="0"/>
              <a:t>[0]</a:t>
            </a:r>
          </a:p>
          <a:p>
            <a:r>
              <a:rPr lang="en-US" sz="1900" dirty="0"/>
              <a:t>        </a:t>
            </a:r>
            <a:r>
              <a:rPr lang="en-US" sz="1900" dirty="0" err="1"/>
              <a:t>self.rect.y</a:t>
            </a:r>
            <a:r>
              <a:rPr lang="en-US" sz="1900" dirty="0"/>
              <a:t> += </a:t>
            </a:r>
            <a:r>
              <a:rPr lang="en-US" sz="1900" dirty="0" err="1"/>
              <a:t>self.velocity</a:t>
            </a:r>
            <a:r>
              <a:rPr lang="en-US" sz="1900" dirty="0"/>
              <a:t>[1]</a:t>
            </a:r>
          </a:p>
          <a:p>
            <a:r>
              <a:rPr lang="en-US" sz="1900" dirty="0"/>
              <a:t>        # </a:t>
            </a:r>
            <a:r>
              <a:rPr lang="ru-RU" sz="1900" dirty="0"/>
              <a:t>убиваем, если частица ушла за экран</a:t>
            </a:r>
          </a:p>
          <a:p>
            <a:r>
              <a:rPr lang="ru-RU" sz="1900" dirty="0"/>
              <a:t>        </a:t>
            </a:r>
            <a:r>
              <a:rPr lang="en-US" sz="1900" dirty="0"/>
              <a:t>if not </a:t>
            </a:r>
            <a:r>
              <a:rPr lang="en-US" sz="1900" dirty="0" err="1"/>
              <a:t>self.rect.colliderect</a:t>
            </a:r>
            <a:r>
              <a:rPr lang="en-US" sz="1900" dirty="0"/>
              <a:t>(</a:t>
            </a:r>
            <a:r>
              <a:rPr lang="en-US" sz="1900" dirty="0" err="1"/>
              <a:t>screen_rect</a:t>
            </a:r>
            <a:r>
              <a:rPr lang="en-US" sz="1900" dirty="0"/>
              <a:t>):</a:t>
            </a:r>
          </a:p>
          <a:p>
            <a:r>
              <a:rPr lang="en-US" sz="1900" dirty="0"/>
              <a:t>            </a:t>
            </a:r>
            <a:r>
              <a:rPr lang="en-US" sz="1900" dirty="0" err="1"/>
              <a:t>self.kill</a:t>
            </a:r>
            <a:r>
              <a:rPr lang="en-US" sz="1900" dirty="0"/>
              <a:t>()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36348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45521" y="1537328"/>
            <a:ext cx="8010526" cy="101566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ru-RU" sz="6000" dirty="0" smtClean="0"/>
              <a:t>Спасибо за внимание!!!</a:t>
            </a:r>
            <a:endParaRPr lang="ru-RU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829582" y="4367284"/>
            <a:ext cx="10242404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Ссылка на </a:t>
            </a:r>
            <a:r>
              <a:rPr lang="en-US" sz="3200" dirty="0" err="1" smtClean="0"/>
              <a:t>github</a:t>
            </a:r>
            <a:r>
              <a:rPr lang="en-US" sz="3200" dirty="0" smtClean="0"/>
              <a:t>: https</a:t>
            </a:r>
            <a:r>
              <a:rPr lang="en-US" sz="3200" dirty="0"/>
              <a:t>://github.com/yandexdan/Tetris_py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067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220" y="481263"/>
            <a:ext cx="6256421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+mj-lt"/>
              </a:rPr>
              <a:t>Использованные модули и программы</a:t>
            </a:r>
            <a:endParaRPr lang="ru-RU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380" y="2983831"/>
            <a:ext cx="2310063" cy="22788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spc="600" dirty="0" err="1" smtClean="0"/>
              <a:t>pygame</a:t>
            </a:r>
            <a:endParaRPr lang="en-US" sz="2800" spc="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spc="600" dirty="0" smtClean="0"/>
              <a:t>random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pc="600" dirty="0" smtClean="0"/>
              <a:t>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pc="600" dirty="0" smtClean="0"/>
              <a:t>sys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spc="600" dirty="0" err="1" smtClean="0"/>
              <a:t>os</a:t>
            </a:r>
            <a:endParaRPr lang="ru-RU" sz="2800" spc="600" dirty="0"/>
          </a:p>
        </p:txBody>
      </p:sp>
      <p:sp>
        <p:nvSpPr>
          <p:cNvPr id="6" name="TextBox 5"/>
          <p:cNvSpPr txBox="1"/>
          <p:nvPr/>
        </p:nvSpPr>
        <p:spPr>
          <a:xfrm>
            <a:off x="794085" y="2040324"/>
            <a:ext cx="242235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Модули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53" y="4753977"/>
            <a:ext cx="4772527" cy="1809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11" y="2331592"/>
            <a:ext cx="3793958" cy="16440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148" y="2150599"/>
            <a:ext cx="2518610" cy="22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91" y="321046"/>
            <a:ext cx="6687483" cy="6020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16611" y="5478551"/>
            <a:ext cx="1114731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Очки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040157" y="4395535"/>
            <a:ext cx="131124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Рекорд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39466" y="1728773"/>
            <a:ext cx="2211904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Следующая фигура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3988" y="2527103"/>
            <a:ext cx="1315452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Поле</a:t>
            </a:r>
            <a:endParaRPr lang="ru-RU" sz="2800" dirty="0"/>
          </a:p>
        </p:txBody>
      </p:sp>
      <p:cxnSp>
        <p:nvCxnSpPr>
          <p:cNvPr id="8" name="Прямая со стрелкой 7"/>
          <p:cNvCxnSpPr>
            <a:stCxn id="6" idx="3"/>
          </p:cNvCxnSpPr>
          <p:nvPr/>
        </p:nvCxnSpPr>
        <p:spPr>
          <a:xfrm flipV="1">
            <a:off x="1459440" y="2682881"/>
            <a:ext cx="1084012" cy="1058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637851" y="3872022"/>
            <a:ext cx="1811202" cy="16065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7748337" y="2406316"/>
            <a:ext cx="199112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7246961" y="5644140"/>
            <a:ext cx="2769651" cy="960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7274" y="5216941"/>
            <a:ext cx="142325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Фигура</a:t>
            </a:r>
            <a:endParaRPr lang="ru-RU" sz="28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8103624" y="4602553"/>
            <a:ext cx="1936534" cy="4801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91" y="1138989"/>
            <a:ext cx="10493945" cy="4958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9874" y="304800"/>
            <a:ext cx="67056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Система задачи фигур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6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3853" y="208547"/>
            <a:ext cx="479658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Код поворота фигур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6943" y="1167004"/>
            <a:ext cx="4989095" cy="52629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center = figure[0]</a:t>
            </a:r>
          </a:p>
          <a:p>
            <a:r>
              <a:rPr lang="en-US" sz="2800" dirty="0" err="1" smtClean="0"/>
              <a:t>figure_old</a:t>
            </a:r>
            <a:r>
              <a:rPr lang="en-US" sz="2800" dirty="0" smtClean="0"/>
              <a:t> = </a:t>
            </a:r>
            <a:r>
              <a:rPr lang="en-US" sz="2800" dirty="0" err="1" smtClean="0"/>
              <a:t>deepcopy</a:t>
            </a:r>
            <a:r>
              <a:rPr lang="en-US" sz="2800" dirty="0" smtClean="0"/>
              <a:t>(figure)</a:t>
            </a:r>
          </a:p>
          <a:p>
            <a:r>
              <a:rPr lang="en-US" sz="2800" dirty="0" smtClean="0"/>
              <a:t>    if rotate:</a:t>
            </a:r>
          </a:p>
          <a:p>
            <a:r>
              <a:rPr lang="en-US" sz="2800" dirty="0" smtClean="0"/>
              <a:t>        for </a:t>
            </a:r>
            <a:r>
              <a:rPr lang="en-US" sz="2800" dirty="0" err="1" smtClean="0"/>
              <a:t>i</a:t>
            </a:r>
            <a:r>
              <a:rPr lang="en-US" sz="2800" dirty="0" smtClean="0"/>
              <a:t> in range(4):</a:t>
            </a:r>
          </a:p>
          <a:p>
            <a:r>
              <a:rPr lang="en-US" sz="2800" dirty="0" smtClean="0"/>
              <a:t>            x = figure[</a:t>
            </a:r>
            <a:r>
              <a:rPr lang="en-US" sz="2800" dirty="0" err="1" smtClean="0"/>
              <a:t>i</a:t>
            </a:r>
            <a:r>
              <a:rPr lang="en-US" sz="2800" dirty="0" smtClean="0"/>
              <a:t>].y - </a:t>
            </a:r>
            <a:r>
              <a:rPr lang="en-US" sz="2800" dirty="0" err="1" smtClean="0"/>
              <a:t>center.y</a:t>
            </a:r>
            <a:endParaRPr lang="en-US" sz="2800" dirty="0" smtClean="0"/>
          </a:p>
          <a:p>
            <a:r>
              <a:rPr lang="en-US" sz="2800" dirty="0" smtClean="0"/>
              <a:t>            y = figure[</a:t>
            </a:r>
            <a:r>
              <a:rPr lang="en-US" sz="2800" dirty="0" err="1" smtClean="0"/>
              <a:t>i</a:t>
            </a:r>
            <a:r>
              <a:rPr lang="en-US" sz="2800" dirty="0" smtClean="0"/>
              <a:t>].x - </a:t>
            </a:r>
            <a:r>
              <a:rPr lang="en-US" sz="2800" dirty="0" err="1" smtClean="0"/>
              <a:t>center.x</a:t>
            </a:r>
            <a:endParaRPr lang="en-US" sz="2800" dirty="0" smtClean="0"/>
          </a:p>
          <a:p>
            <a:r>
              <a:rPr lang="en-US" sz="2800" dirty="0" smtClean="0"/>
              <a:t>            figure[</a:t>
            </a:r>
            <a:r>
              <a:rPr lang="en-US" sz="2800" dirty="0" err="1" smtClean="0"/>
              <a:t>i</a:t>
            </a:r>
            <a:r>
              <a:rPr lang="en-US" sz="2800" dirty="0" smtClean="0"/>
              <a:t>].x = </a:t>
            </a:r>
            <a:r>
              <a:rPr lang="en-US" sz="2800" dirty="0" err="1" smtClean="0"/>
              <a:t>center.x</a:t>
            </a:r>
            <a:r>
              <a:rPr lang="en-US" sz="2800" dirty="0" smtClean="0"/>
              <a:t> - x</a:t>
            </a:r>
          </a:p>
          <a:p>
            <a:r>
              <a:rPr lang="en-US" sz="2800" dirty="0" smtClean="0"/>
              <a:t>            figure[</a:t>
            </a:r>
            <a:r>
              <a:rPr lang="en-US" sz="2800" dirty="0" err="1" smtClean="0"/>
              <a:t>i</a:t>
            </a:r>
            <a:r>
              <a:rPr lang="en-US" sz="2800" dirty="0" smtClean="0"/>
              <a:t>].y = </a:t>
            </a:r>
            <a:r>
              <a:rPr lang="en-US" sz="2800" dirty="0" err="1" smtClean="0"/>
              <a:t>center.y</a:t>
            </a:r>
            <a:r>
              <a:rPr lang="en-US" sz="2800" dirty="0" smtClean="0"/>
              <a:t> + y</a:t>
            </a:r>
          </a:p>
          <a:p>
            <a:r>
              <a:rPr lang="en-US" sz="2800" dirty="0" smtClean="0"/>
              <a:t>            if not </a:t>
            </a:r>
            <a:r>
              <a:rPr lang="en-US" sz="2800" dirty="0" err="1" smtClean="0"/>
              <a:t>check_borders</a:t>
            </a:r>
            <a:r>
              <a:rPr lang="en-US" sz="2800" dirty="0" smtClean="0"/>
              <a:t>():</a:t>
            </a:r>
          </a:p>
          <a:p>
            <a:r>
              <a:rPr lang="en-US" sz="2800" dirty="0" smtClean="0"/>
              <a:t>                figure = </a:t>
            </a:r>
            <a:r>
              <a:rPr lang="en-US" sz="2800" dirty="0" err="1" smtClean="0"/>
              <a:t>deepcopy</a:t>
            </a:r>
            <a:r>
              <a:rPr lang="en-US" sz="2800" dirty="0" smtClean="0"/>
              <a:t>(</a:t>
            </a:r>
            <a:r>
              <a:rPr lang="en-US" sz="2800" dirty="0" err="1" smtClean="0"/>
              <a:t>figure_old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          break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66682" y="1884350"/>
            <a:ext cx="6593306" cy="3385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Алгоритм поворота</a:t>
            </a:r>
          </a:p>
          <a:p>
            <a:endParaRPr lang="ru-RU" dirty="0" smtClean="0"/>
          </a:p>
          <a:p>
            <a:r>
              <a:rPr lang="ru-RU" sz="2400" dirty="0" smtClean="0"/>
              <a:t>надо посчитать разницу между координатами</a:t>
            </a:r>
          </a:p>
          <a:p>
            <a:r>
              <a:rPr lang="ru-RU" sz="2400" dirty="0" smtClean="0"/>
              <a:t>фигуры и центром вращения, затем чтобы</a:t>
            </a:r>
          </a:p>
          <a:p>
            <a:r>
              <a:rPr lang="ru-RU" sz="2400" dirty="0" smtClean="0"/>
              <a:t>получить новые координаты плитки</a:t>
            </a:r>
          </a:p>
          <a:p>
            <a:r>
              <a:rPr lang="ru-RU" sz="2400" dirty="0" smtClean="0"/>
              <a:t>для центра вращения, надо из координаты </a:t>
            </a:r>
            <a:r>
              <a:rPr lang="ru-RU" sz="2400" b="1" dirty="0" smtClean="0"/>
              <a:t>x</a:t>
            </a:r>
          </a:p>
          <a:p>
            <a:r>
              <a:rPr lang="ru-RU" sz="2400" dirty="0" smtClean="0"/>
              <a:t>вычесть разницу полученную для оси ординат, а для координата </a:t>
            </a:r>
            <a:r>
              <a:rPr lang="ru-RU" sz="2400" b="1" dirty="0" smtClean="0"/>
              <a:t>y</a:t>
            </a:r>
            <a:r>
              <a:rPr lang="ru-RU" sz="2400" dirty="0" smtClean="0"/>
              <a:t> центры вращения прибавит разницу для оси абсцисс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999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3705" y="4629419"/>
            <a:ext cx="5181600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get_color</a:t>
            </a:r>
            <a:r>
              <a:rPr lang="en-US" sz="2800" dirty="0" smtClean="0"/>
              <a:t>():</a:t>
            </a:r>
          </a:p>
          <a:p>
            <a:r>
              <a:rPr lang="en-US" sz="2800" dirty="0" smtClean="0"/>
              <a:t>    return (</a:t>
            </a:r>
            <a:r>
              <a:rPr lang="en-US" sz="2800" dirty="0" err="1" smtClean="0"/>
              <a:t>randrange</a:t>
            </a:r>
            <a:r>
              <a:rPr lang="en-US" sz="2800" dirty="0" smtClean="0"/>
              <a:t>(30, 256),</a:t>
            </a:r>
          </a:p>
          <a:p>
            <a:r>
              <a:rPr lang="en-US" sz="2800" dirty="0" smtClean="0"/>
              <a:t>            </a:t>
            </a:r>
            <a:r>
              <a:rPr lang="en-US" sz="2800" dirty="0" err="1" smtClean="0"/>
              <a:t>randrange</a:t>
            </a:r>
            <a:r>
              <a:rPr lang="en-US" sz="2800" dirty="0" smtClean="0"/>
              <a:t>(30, 256),</a:t>
            </a:r>
          </a:p>
          <a:p>
            <a:r>
              <a:rPr lang="en-US" sz="2800" dirty="0" smtClean="0"/>
              <a:t>            </a:t>
            </a:r>
            <a:r>
              <a:rPr lang="en-US" sz="2800" dirty="0" err="1" smtClean="0"/>
              <a:t>randrange</a:t>
            </a:r>
            <a:r>
              <a:rPr lang="en-US" sz="2800" dirty="0" smtClean="0"/>
              <a:t>(30, 256))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2505" y="962526"/>
            <a:ext cx="8630652" cy="3108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check_borders</a:t>
            </a:r>
            <a:r>
              <a:rPr lang="en-US" sz="2800" dirty="0" smtClean="0"/>
              <a:t>():</a:t>
            </a:r>
          </a:p>
          <a:p>
            <a:r>
              <a:rPr lang="en-US" sz="2800" dirty="0" smtClean="0"/>
              <a:t>    if figure[</a:t>
            </a:r>
            <a:r>
              <a:rPr lang="en-US" sz="2800" dirty="0" err="1" smtClean="0"/>
              <a:t>i</a:t>
            </a:r>
            <a:r>
              <a:rPr lang="en-US" sz="2800" dirty="0" smtClean="0"/>
              <a:t>].x &lt; 0 or figure[</a:t>
            </a:r>
            <a:r>
              <a:rPr lang="en-US" sz="2800" dirty="0" err="1" smtClean="0"/>
              <a:t>i</a:t>
            </a:r>
            <a:r>
              <a:rPr lang="en-US" sz="2800" dirty="0" smtClean="0"/>
              <a:t>].x &gt; width - 1:</a:t>
            </a:r>
          </a:p>
          <a:p>
            <a:r>
              <a:rPr lang="en-US" sz="2800" dirty="0" smtClean="0"/>
              <a:t>        return False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elif</a:t>
            </a:r>
            <a:r>
              <a:rPr lang="en-US" sz="2800" dirty="0" smtClean="0"/>
              <a:t> figure[</a:t>
            </a:r>
            <a:r>
              <a:rPr lang="en-US" sz="2800" dirty="0" err="1" smtClean="0"/>
              <a:t>i</a:t>
            </a:r>
            <a:r>
              <a:rPr lang="en-US" sz="2800" dirty="0" smtClean="0"/>
              <a:t>].y &gt; height - 1 or field[figure[</a:t>
            </a:r>
            <a:r>
              <a:rPr lang="en-US" sz="2800" dirty="0" err="1" smtClean="0"/>
              <a:t>i</a:t>
            </a:r>
            <a:r>
              <a:rPr lang="en-US" sz="2800" dirty="0" smtClean="0"/>
              <a:t>].y][figure[</a:t>
            </a:r>
            <a:r>
              <a:rPr lang="en-US" sz="2800" dirty="0" err="1" smtClean="0"/>
              <a:t>i</a:t>
            </a:r>
            <a:r>
              <a:rPr lang="en-US" sz="2800" dirty="0" smtClean="0"/>
              <a:t>].x]:</a:t>
            </a:r>
          </a:p>
          <a:p>
            <a:r>
              <a:rPr lang="en-US" sz="2800" dirty="0" smtClean="0"/>
              <a:t>        return False</a:t>
            </a:r>
          </a:p>
          <a:p>
            <a:r>
              <a:rPr lang="en-US" sz="2800" dirty="0" smtClean="0"/>
              <a:t>    return True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96652" y="74513"/>
            <a:ext cx="5374106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Функции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031704" y="1425714"/>
            <a:ext cx="3160296" cy="19389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Проверяет не вышла ли фигура за границы поля: если да возвращает </a:t>
            </a:r>
            <a:r>
              <a:rPr lang="en-US" sz="2400" dirty="0" smtClean="0"/>
              <a:t>True</a:t>
            </a:r>
            <a:r>
              <a:rPr lang="ru-RU" sz="2400" dirty="0" smtClean="0"/>
              <a:t>,</a:t>
            </a:r>
          </a:p>
          <a:p>
            <a:r>
              <a:rPr lang="ru-RU" sz="2400" dirty="0" smtClean="0"/>
              <a:t>иначе </a:t>
            </a:r>
            <a:r>
              <a:rPr lang="en-US" sz="2400" dirty="0" smtClean="0"/>
              <a:t>False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66274" y="5014140"/>
            <a:ext cx="458804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Возвращает случайный цвет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11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104" y="721895"/>
            <a:ext cx="7924800" cy="5262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load_image</a:t>
            </a:r>
            <a:r>
              <a:rPr lang="en-US" sz="2400" dirty="0" smtClean="0"/>
              <a:t>(name, </a:t>
            </a:r>
            <a:r>
              <a:rPr lang="en-US" sz="2400" dirty="0" err="1" smtClean="0"/>
              <a:t>colorkey</a:t>
            </a:r>
            <a:r>
              <a:rPr lang="en-US" sz="2400" dirty="0" smtClean="0"/>
              <a:t>=None):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fullname</a:t>
            </a:r>
            <a:r>
              <a:rPr lang="en-US" sz="2400" dirty="0" smtClean="0"/>
              <a:t> = </a:t>
            </a:r>
            <a:r>
              <a:rPr lang="en-US" sz="2400" dirty="0" err="1" smtClean="0"/>
              <a:t>os.path.join</a:t>
            </a:r>
            <a:r>
              <a:rPr lang="en-US" sz="2400" dirty="0" smtClean="0"/>
              <a:t>('data', name)</a:t>
            </a:r>
          </a:p>
          <a:p>
            <a:r>
              <a:rPr lang="en-US" sz="2400" dirty="0" smtClean="0"/>
              <a:t>    if not </a:t>
            </a:r>
            <a:r>
              <a:rPr lang="en-US" sz="2400" dirty="0" err="1" smtClean="0"/>
              <a:t>os.path.isfile</a:t>
            </a:r>
            <a:r>
              <a:rPr lang="en-US" sz="2400" dirty="0" smtClean="0"/>
              <a:t>(</a:t>
            </a:r>
            <a:r>
              <a:rPr lang="en-US" sz="2400" dirty="0" err="1" smtClean="0"/>
              <a:t>fullname</a:t>
            </a:r>
            <a:r>
              <a:rPr lang="en-US" sz="2400" dirty="0" smtClean="0"/>
              <a:t>):</a:t>
            </a:r>
          </a:p>
          <a:p>
            <a:r>
              <a:rPr lang="en-US" sz="2400" dirty="0" smtClean="0"/>
              <a:t>        print(f"</a:t>
            </a:r>
            <a:r>
              <a:rPr lang="ru-RU" sz="2400" dirty="0" smtClean="0"/>
              <a:t>Файл с изображением '{</a:t>
            </a:r>
            <a:r>
              <a:rPr lang="en-US" sz="2400" dirty="0" err="1" smtClean="0"/>
              <a:t>fullname</a:t>
            </a:r>
            <a:r>
              <a:rPr lang="en-US" sz="2400" dirty="0" smtClean="0"/>
              <a:t>}' </a:t>
            </a:r>
            <a:r>
              <a:rPr lang="ru-RU" sz="2400" dirty="0" smtClean="0"/>
              <a:t>не найден")</a:t>
            </a:r>
          </a:p>
          <a:p>
            <a:r>
              <a:rPr lang="ru-RU" sz="2400" dirty="0" smtClean="0"/>
              <a:t>        </a:t>
            </a:r>
            <a:r>
              <a:rPr lang="en-US" sz="2400" dirty="0" err="1" smtClean="0"/>
              <a:t>sys.exit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   image = </a:t>
            </a:r>
            <a:r>
              <a:rPr lang="en-US" sz="2400" dirty="0" err="1" smtClean="0"/>
              <a:t>pygame.image.load</a:t>
            </a:r>
            <a:r>
              <a:rPr lang="en-US" sz="2400" dirty="0" smtClean="0"/>
              <a:t>(</a:t>
            </a:r>
            <a:r>
              <a:rPr lang="en-US" sz="2400" dirty="0" err="1" smtClean="0"/>
              <a:t>fullname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colorkey</a:t>
            </a:r>
            <a:r>
              <a:rPr lang="en-US" sz="2400" dirty="0" smtClean="0"/>
              <a:t> is not None:</a:t>
            </a:r>
          </a:p>
          <a:p>
            <a:r>
              <a:rPr lang="en-US" sz="2400" dirty="0" smtClean="0"/>
              <a:t>        image = </a:t>
            </a:r>
            <a:r>
              <a:rPr lang="en-US" sz="2400" dirty="0" err="1" smtClean="0"/>
              <a:t>image.convert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       if </a:t>
            </a:r>
            <a:r>
              <a:rPr lang="en-US" sz="2400" dirty="0" err="1" smtClean="0"/>
              <a:t>colorkey</a:t>
            </a:r>
            <a:r>
              <a:rPr lang="en-US" sz="2400" dirty="0" smtClean="0"/>
              <a:t> == -1: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colorkey</a:t>
            </a:r>
            <a:r>
              <a:rPr lang="en-US" sz="2400" dirty="0" smtClean="0"/>
              <a:t> = </a:t>
            </a:r>
            <a:r>
              <a:rPr lang="en-US" sz="2400" dirty="0" err="1" smtClean="0"/>
              <a:t>image.get_at</a:t>
            </a:r>
            <a:r>
              <a:rPr lang="en-US" sz="2400" dirty="0" smtClean="0"/>
              <a:t>((0, 0))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image.set_colorkey</a:t>
            </a:r>
            <a:r>
              <a:rPr lang="en-US" sz="2400" dirty="0" smtClean="0"/>
              <a:t>(</a:t>
            </a:r>
            <a:r>
              <a:rPr lang="en-US" sz="2400" dirty="0" err="1" smtClean="0"/>
              <a:t>colorkey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else:</a:t>
            </a:r>
          </a:p>
          <a:p>
            <a:r>
              <a:rPr lang="en-US" sz="2400" dirty="0" smtClean="0"/>
              <a:t>        image = </a:t>
            </a:r>
            <a:r>
              <a:rPr lang="en-US" sz="2400" dirty="0" err="1" smtClean="0"/>
              <a:t>image.convert_alpha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   return image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03368" y="2660886"/>
            <a:ext cx="3176337" cy="13849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Возвращает полный путь до файла в папке </a:t>
            </a:r>
            <a:r>
              <a:rPr lang="en-US" sz="2800" dirty="0" smtClean="0"/>
              <a:t>data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96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8378" y="882316"/>
            <a:ext cx="4347411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get_record</a:t>
            </a:r>
            <a:r>
              <a:rPr lang="en-US" sz="2400" dirty="0" smtClean="0"/>
              <a:t>():</a:t>
            </a:r>
          </a:p>
          <a:p>
            <a:r>
              <a:rPr lang="en-US" sz="2400" dirty="0" smtClean="0"/>
              <a:t>    try:</a:t>
            </a:r>
          </a:p>
          <a:p>
            <a:r>
              <a:rPr lang="en-US" sz="2400" dirty="0" smtClean="0"/>
              <a:t>        with open('record', 'r') as f:</a:t>
            </a:r>
          </a:p>
          <a:p>
            <a:r>
              <a:rPr lang="en-US" sz="2400" dirty="0" smtClean="0"/>
              <a:t>            return </a:t>
            </a:r>
            <a:r>
              <a:rPr lang="en-US" sz="2400" dirty="0" err="1" smtClean="0"/>
              <a:t>f.readline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   except </a:t>
            </a:r>
            <a:r>
              <a:rPr lang="en-US" sz="2400" dirty="0" err="1" smtClean="0"/>
              <a:t>FileNotFoundError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    with open('record', 'w') as f: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f.write</a:t>
            </a:r>
            <a:r>
              <a:rPr lang="en-US" sz="2400" dirty="0" smtClean="0"/>
              <a:t>('0')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81012" y="4620126"/>
            <a:ext cx="39624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set_record</a:t>
            </a:r>
            <a:r>
              <a:rPr lang="en-US" sz="2400" dirty="0" smtClean="0"/>
              <a:t>(record, score):</a:t>
            </a:r>
          </a:p>
          <a:p>
            <a:r>
              <a:rPr lang="en-US" sz="2400" dirty="0" smtClean="0"/>
              <a:t>    rec = max(</a:t>
            </a:r>
            <a:r>
              <a:rPr lang="en-US" sz="2400" dirty="0" err="1" smtClean="0"/>
              <a:t>int</a:t>
            </a:r>
            <a:r>
              <a:rPr lang="en-US" sz="2400" dirty="0" smtClean="0"/>
              <a:t>(record), score)</a:t>
            </a:r>
          </a:p>
          <a:p>
            <a:r>
              <a:rPr lang="en-US" sz="2400" dirty="0" smtClean="0"/>
              <a:t>    with open('record', 'w') as f: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f.write</a:t>
            </a:r>
            <a:r>
              <a:rPr lang="en-US" sz="2400" dirty="0" smtClean="0"/>
              <a:t>(</a:t>
            </a:r>
            <a:r>
              <a:rPr lang="en-US" sz="2400" dirty="0" err="1" smtClean="0"/>
              <a:t>str</a:t>
            </a:r>
            <a:r>
              <a:rPr lang="en-US" sz="2400" dirty="0" smtClean="0"/>
              <a:t>(rec))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3937" y="1528646"/>
            <a:ext cx="4572000" cy="13849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Считывает рекорд из файла,</a:t>
            </a:r>
          </a:p>
          <a:p>
            <a:r>
              <a:rPr lang="ru-RU" sz="2800" dirty="0"/>
              <a:t>е</a:t>
            </a:r>
            <a:r>
              <a:rPr lang="ru-RU" sz="2800" dirty="0" smtClean="0"/>
              <a:t>сли его нет, создаёт его и записывает в него 0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91915" y="4804791"/>
            <a:ext cx="4090735" cy="13849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Записывает в файл новый рекорд, если он больше старого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956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70" y="1787858"/>
            <a:ext cx="6168788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create_particles</a:t>
            </a:r>
            <a:r>
              <a:rPr lang="en-US" sz="2400" dirty="0"/>
              <a:t>(position):</a:t>
            </a:r>
          </a:p>
          <a:p>
            <a:r>
              <a:rPr lang="en-US" sz="2400" dirty="0"/>
              <a:t>    # </a:t>
            </a:r>
            <a:r>
              <a:rPr lang="ru-RU" sz="2400" dirty="0"/>
              <a:t>количество создаваемых частиц</a:t>
            </a:r>
          </a:p>
          <a:p>
            <a:r>
              <a:rPr lang="ru-RU" sz="2400" dirty="0"/>
              <a:t>    </a:t>
            </a:r>
            <a:r>
              <a:rPr lang="en-US" sz="2400" dirty="0" err="1"/>
              <a:t>particle_count</a:t>
            </a:r>
            <a:r>
              <a:rPr lang="en-US" sz="2400" dirty="0"/>
              <a:t> = 20</a:t>
            </a:r>
          </a:p>
          <a:p>
            <a:r>
              <a:rPr lang="en-US" sz="2400" dirty="0"/>
              <a:t>    # </a:t>
            </a:r>
            <a:r>
              <a:rPr lang="ru-RU" sz="2400" dirty="0"/>
              <a:t>возможные скорости</a:t>
            </a:r>
          </a:p>
          <a:p>
            <a:r>
              <a:rPr lang="ru-RU" sz="2400" dirty="0"/>
              <a:t>    </a:t>
            </a:r>
            <a:r>
              <a:rPr lang="en-US" sz="2400" dirty="0"/>
              <a:t>numbers = range(-5, 6)</a:t>
            </a:r>
          </a:p>
          <a:p>
            <a:r>
              <a:rPr lang="en-US" sz="2400" dirty="0"/>
              <a:t>    for _ in range(</a:t>
            </a:r>
            <a:r>
              <a:rPr lang="en-US" sz="2400" dirty="0" err="1"/>
              <a:t>particle_count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Particle(position, </a:t>
            </a:r>
            <a:r>
              <a:rPr lang="en-US" sz="2400" dirty="0" err="1"/>
              <a:t>random.choice</a:t>
            </a:r>
            <a:r>
              <a:rPr lang="en-US" sz="2400" dirty="0"/>
              <a:t>(numbers), </a:t>
            </a:r>
            <a:r>
              <a:rPr lang="en-US" sz="2400" dirty="0" err="1"/>
              <a:t>random.choice</a:t>
            </a:r>
            <a:r>
              <a:rPr lang="en-US" sz="2400" dirty="0"/>
              <a:t>(numbers))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2688609"/>
            <a:ext cx="4217159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Создаёт частицы на переданной позиции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455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663</Words>
  <Application>Microsoft Office PowerPoint</Application>
  <PresentationFormat>Широкоэкранный</PresentationFormat>
  <Paragraphs>127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21</cp:revision>
  <dcterms:created xsi:type="dcterms:W3CDTF">2023-01-22T16:00:36Z</dcterms:created>
  <dcterms:modified xsi:type="dcterms:W3CDTF">2023-01-29T13:02:41Z</dcterms:modified>
</cp:coreProperties>
</file>