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4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75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98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19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2123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476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6623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00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839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14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9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17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63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04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91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4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66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76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36815A3-719F-4DC4-AE16-14D4AB258A8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937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4910" y="220718"/>
            <a:ext cx="10541876" cy="6500648"/>
          </a:xfrm>
        </p:spPr>
        <p:txBody>
          <a:bodyPr>
            <a:normAutofit fontScale="92500" lnSpcReduction="10000"/>
          </a:bodyPr>
          <a:lstStyle/>
          <a:p>
            <a:r>
              <a:rPr lang="ru-RU" sz="5800" b="1" dirty="0">
                <a:solidFill>
                  <a:schemeClr val="tx1"/>
                </a:solidFill>
              </a:rPr>
              <a:t>Название проекта</a:t>
            </a:r>
            <a:r>
              <a:rPr lang="ru-RU" sz="58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ru-RU" sz="5800" dirty="0" smtClean="0">
                <a:solidFill>
                  <a:schemeClr val="tx1"/>
                </a:solidFill>
              </a:rPr>
              <a:t> </a:t>
            </a:r>
            <a:r>
              <a:rPr lang="ru-RU" sz="5800" dirty="0">
                <a:solidFill>
                  <a:schemeClr val="tx1"/>
                </a:solidFill>
              </a:rPr>
              <a:t>«</a:t>
            </a:r>
            <a:r>
              <a:rPr lang="en-US" sz="5800" dirty="0" err="1">
                <a:solidFill>
                  <a:schemeClr val="tx1"/>
                </a:solidFill>
              </a:rPr>
              <a:t>Arkanoid</a:t>
            </a:r>
            <a:r>
              <a:rPr lang="ru-RU" sz="5800" dirty="0" smtClean="0">
                <a:solidFill>
                  <a:schemeClr val="tx1"/>
                </a:solidFill>
              </a:rPr>
              <a:t>» </a:t>
            </a:r>
          </a:p>
          <a:p>
            <a:r>
              <a:rPr lang="ru-RU" sz="5800" b="1" dirty="0" smtClean="0">
                <a:solidFill>
                  <a:schemeClr val="tx1"/>
                </a:solidFill>
              </a:rPr>
              <a:t>Цель </a:t>
            </a:r>
            <a:r>
              <a:rPr lang="ru-RU" sz="5800" b="1" dirty="0">
                <a:solidFill>
                  <a:schemeClr val="tx1"/>
                </a:solidFill>
              </a:rPr>
              <a:t>проекта: </a:t>
            </a:r>
            <a:endParaRPr lang="ru-RU" sz="5800" b="1" dirty="0" smtClean="0">
              <a:solidFill>
                <a:schemeClr val="tx1"/>
              </a:solidFill>
            </a:endParaRPr>
          </a:p>
          <a:p>
            <a:r>
              <a:rPr lang="ru-RU" sz="5800" dirty="0" smtClean="0">
                <a:solidFill>
                  <a:schemeClr val="tx1"/>
                </a:solidFill>
              </a:rPr>
              <a:t>Воссоздать </a:t>
            </a:r>
            <a:r>
              <a:rPr lang="ru-RU" sz="5800" dirty="0">
                <a:solidFill>
                  <a:schemeClr val="tx1"/>
                </a:solidFill>
              </a:rPr>
              <a:t>игру из прошлого «</a:t>
            </a:r>
            <a:r>
              <a:rPr lang="en-US" sz="5800" dirty="0" err="1">
                <a:solidFill>
                  <a:schemeClr val="tx1"/>
                </a:solidFill>
              </a:rPr>
              <a:t>Arkanoid</a:t>
            </a:r>
            <a:r>
              <a:rPr lang="ru-RU" sz="5800" dirty="0" smtClean="0">
                <a:solidFill>
                  <a:schemeClr val="tx1"/>
                </a:solidFill>
              </a:rPr>
              <a:t>».</a:t>
            </a:r>
            <a:endParaRPr lang="ru-RU" b="1" dirty="0">
              <a:solidFill>
                <a:schemeClr val="tx1"/>
              </a:solidFill>
            </a:endParaRPr>
          </a:p>
          <a:p>
            <a:endParaRPr lang="ru-RU" b="1" dirty="0" smtClean="0"/>
          </a:p>
          <a:p>
            <a:endParaRPr lang="ru-RU" b="1" dirty="0" smtClean="0"/>
          </a:p>
          <a:p>
            <a:r>
              <a:rPr lang="ru-RU" b="1" dirty="0"/>
              <a:t> </a:t>
            </a:r>
            <a:r>
              <a:rPr lang="ru-RU" b="1" dirty="0" smtClean="0"/>
              <a:t>                                                                                                    </a:t>
            </a:r>
            <a:r>
              <a:rPr lang="ru-RU" b="1" dirty="0" smtClean="0">
                <a:solidFill>
                  <a:schemeClr val="tx1"/>
                </a:solidFill>
              </a:rPr>
              <a:t>Выполнил: </a:t>
            </a:r>
          </a:p>
          <a:p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</a:t>
            </a:r>
            <a:r>
              <a:rPr lang="ru-RU" dirty="0" smtClean="0">
                <a:solidFill>
                  <a:schemeClr val="tx1"/>
                </a:solidFill>
              </a:rPr>
              <a:t>Горохов Максим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47143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3770" y="1"/>
            <a:ext cx="2242159" cy="1077238"/>
          </a:xfrm>
        </p:spPr>
        <p:txBody>
          <a:bodyPr/>
          <a:lstStyle/>
          <a:p>
            <a:r>
              <a:rPr lang="ru-RU" dirty="0" smtClean="0"/>
              <a:t>Призы</a:t>
            </a:r>
            <a:endParaRPr lang="ru-RU" dirty="0"/>
          </a:p>
        </p:txBody>
      </p:sp>
      <p:pic>
        <p:nvPicPr>
          <p:cNvPr id="3" name="Рисунок 2" descr="C:\Users\Maxim\YandexDisk\Скриншоты\2023-01-12_14-08-1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7239"/>
            <a:ext cx="5360035" cy="454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C:\Users\Maxim\YandexDisk\Скриншоты\2023-01-12_14-08-3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963" y="1058189"/>
            <a:ext cx="5405120" cy="4579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2971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3770" y="1"/>
            <a:ext cx="2242159" cy="1077238"/>
          </a:xfrm>
        </p:spPr>
        <p:txBody>
          <a:bodyPr/>
          <a:lstStyle/>
          <a:p>
            <a:r>
              <a:rPr lang="ru-RU" dirty="0" smtClean="0"/>
              <a:t>Призы</a:t>
            </a:r>
            <a:endParaRPr lang="ru-RU" dirty="0"/>
          </a:p>
        </p:txBody>
      </p:sp>
      <p:pic>
        <p:nvPicPr>
          <p:cNvPr id="5" name="Рисунок 4" descr="C:\Users\Maxim\YandexDisk\Скриншоты\2023-01-12_14-09-1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679" y="1185936"/>
            <a:ext cx="5768340" cy="4886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4422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3770" y="1"/>
            <a:ext cx="2242159" cy="1077238"/>
          </a:xfrm>
        </p:spPr>
        <p:txBody>
          <a:bodyPr/>
          <a:lstStyle/>
          <a:p>
            <a:r>
              <a:rPr lang="ru-RU" dirty="0" smtClean="0"/>
              <a:t>Призы</a:t>
            </a:r>
            <a:endParaRPr lang="ru-RU" dirty="0"/>
          </a:p>
        </p:txBody>
      </p:sp>
      <p:pic>
        <p:nvPicPr>
          <p:cNvPr id="3" name="Рисунок 2" descr="C:\Users\Maxim\YandexDisk\Скриншоты\2023-01-12_14-29-3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50" y="1186036"/>
            <a:ext cx="5265420" cy="4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C:\Users\Maxim\YandexDisk\Скриншоты\2023-01-12_14-30-0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865" y="1111423"/>
            <a:ext cx="5440680" cy="461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66364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3770" y="1"/>
            <a:ext cx="2242159" cy="1077238"/>
          </a:xfrm>
        </p:spPr>
        <p:txBody>
          <a:bodyPr/>
          <a:lstStyle/>
          <a:p>
            <a:r>
              <a:rPr lang="ru-RU" dirty="0" smtClean="0"/>
              <a:t>Призы</a:t>
            </a:r>
            <a:endParaRPr lang="ru-RU" dirty="0"/>
          </a:p>
        </p:txBody>
      </p:sp>
      <p:pic>
        <p:nvPicPr>
          <p:cNvPr id="3" name="Рисунок 2" descr="C:\Users\Maxim\YandexDisk\Скриншоты\2023-01-12_14-36-0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07" y="1077239"/>
            <a:ext cx="5326380" cy="4512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C:\Users\Maxim\YandexDisk\Скриншоты\2023-01-12_14-36-19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636" y="1077239"/>
            <a:ext cx="5504180" cy="4663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137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3770" y="1"/>
            <a:ext cx="2242159" cy="1077238"/>
          </a:xfrm>
        </p:spPr>
        <p:txBody>
          <a:bodyPr/>
          <a:lstStyle/>
          <a:p>
            <a:r>
              <a:rPr lang="ru-RU" dirty="0" smtClean="0"/>
              <a:t>Призы</a:t>
            </a:r>
            <a:endParaRPr lang="ru-RU" dirty="0"/>
          </a:p>
        </p:txBody>
      </p:sp>
      <p:pic>
        <p:nvPicPr>
          <p:cNvPr id="3" name="Рисунок 2" descr="C:\Users\Maxim\YandexDisk\Скриншоты\2023-01-12_14-37-0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0" y="1241825"/>
            <a:ext cx="5311140" cy="449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C:\Users\Maxim\YandexDisk\Скриншоты\2023-01-12_14-37-2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455" y="1241825"/>
            <a:ext cx="5318760" cy="4505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27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3770" y="1"/>
            <a:ext cx="2242159" cy="1077238"/>
          </a:xfrm>
        </p:spPr>
        <p:txBody>
          <a:bodyPr/>
          <a:lstStyle/>
          <a:p>
            <a:r>
              <a:rPr lang="ru-RU" dirty="0" smtClean="0"/>
              <a:t>Призы</a:t>
            </a:r>
            <a:endParaRPr lang="ru-RU" dirty="0"/>
          </a:p>
        </p:txBody>
      </p:sp>
      <p:pic>
        <p:nvPicPr>
          <p:cNvPr id="3" name="Рисунок 2" descr="C:\Users\Maxim\YandexDisk\Скриншоты\2023-01-12_14-37-5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6" y="1077239"/>
            <a:ext cx="5219700" cy="4422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C:\Users\Maxim\YandexDisk\Скриншоты\2023-01-12_14-38-0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441" y="1025169"/>
            <a:ext cx="5342255" cy="4526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677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3770" y="1"/>
            <a:ext cx="2242159" cy="1077238"/>
          </a:xfrm>
        </p:spPr>
        <p:txBody>
          <a:bodyPr/>
          <a:lstStyle/>
          <a:p>
            <a:r>
              <a:rPr lang="ru-RU" dirty="0" smtClean="0"/>
              <a:t>Призы</a:t>
            </a:r>
            <a:endParaRPr lang="ru-RU" dirty="0"/>
          </a:p>
        </p:txBody>
      </p:sp>
      <p:pic>
        <p:nvPicPr>
          <p:cNvPr id="3" name="Рисунок 2" descr="C:\Users\Maxim\YandexDisk\Скриншоты\2023-01-12_14-45-2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50" y="1186036"/>
            <a:ext cx="5265420" cy="4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C:\Users\Maxim\YandexDisk\Скриншоты\2023-01-12_14-46-1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439" y="1186036"/>
            <a:ext cx="5207000" cy="4411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27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3770" y="1"/>
            <a:ext cx="2242159" cy="1077238"/>
          </a:xfrm>
        </p:spPr>
        <p:txBody>
          <a:bodyPr/>
          <a:lstStyle/>
          <a:p>
            <a:r>
              <a:rPr lang="ru-RU" dirty="0" smtClean="0"/>
              <a:t>Призы</a:t>
            </a:r>
            <a:endParaRPr lang="ru-RU" dirty="0"/>
          </a:p>
        </p:txBody>
      </p:sp>
      <p:pic>
        <p:nvPicPr>
          <p:cNvPr id="3" name="Рисунок 2" descr="C:\Users\Maxim\YandexDisk\Скриншоты\2023-01-12_14-46-4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172" y="1077239"/>
            <a:ext cx="5935980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690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3770" y="1"/>
            <a:ext cx="2242159" cy="1077238"/>
          </a:xfrm>
        </p:spPr>
        <p:txBody>
          <a:bodyPr/>
          <a:lstStyle/>
          <a:p>
            <a:r>
              <a:rPr lang="ru-RU" dirty="0" smtClean="0"/>
              <a:t>Призы</a:t>
            </a:r>
            <a:endParaRPr lang="ru-RU" dirty="0"/>
          </a:p>
        </p:txBody>
      </p:sp>
      <p:pic>
        <p:nvPicPr>
          <p:cNvPr id="3" name="Рисунок 2" descr="C:\Users\Maxim\YandexDisk\Скриншоты\2023-01-12_14-47-1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59" y="1243177"/>
            <a:ext cx="5455920" cy="4622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C:\Users\Maxim\YandexDisk\Скриншоты\2023-01-12_14-47-4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60" y="1243177"/>
            <a:ext cx="5394960" cy="4570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674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3770" y="1"/>
            <a:ext cx="2242159" cy="1077238"/>
          </a:xfrm>
        </p:spPr>
        <p:txBody>
          <a:bodyPr/>
          <a:lstStyle/>
          <a:p>
            <a:r>
              <a:rPr lang="ru-RU" dirty="0" smtClean="0"/>
              <a:t>Призы</a:t>
            </a:r>
            <a:endParaRPr lang="ru-RU" dirty="0"/>
          </a:p>
        </p:txBody>
      </p:sp>
      <p:pic>
        <p:nvPicPr>
          <p:cNvPr id="3" name="Рисунок 2" descr="C:\Users\Maxim\YandexDisk\Скриншоты\2023-01-12_14-55-4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48" y="1240077"/>
            <a:ext cx="5935980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40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6926" y="914401"/>
            <a:ext cx="11786448" cy="5553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b="1" dirty="0">
                <a:solidFill>
                  <a:schemeClr val="tx1"/>
                </a:solidFill>
              </a:rPr>
              <a:t>Используемые библиотеки</a:t>
            </a:r>
            <a:r>
              <a:rPr lang="en-US" sz="4400" b="1" dirty="0">
                <a:solidFill>
                  <a:schemeClr val="tx1"/>
                </a:solidFill>
              </a:rPr>
              <a:t>:</a:t>
            </a:r>
            <a:endParaRPr lang="ru-RU" sz="4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</a:rPr>
              <a:t>    </a:t>
            </a:r>
            <a:r>
              <a:rPr lang="en-US" sz="4400" dirty="0" err="1">
                <a:solidFill>
                  <a:schemeClr val="tx1"/>
                </a:solidFill>
              </a:rPr>
              <a:t>pygame</a:t>
            </a:r>
            <a:r>
              <a:rPr lang="en-US" sz="4400" dirty="0">
                <a:solidFill>
                  <a:schemeClr val="tx1"/>
                </a:solidFill>
              </a:rPr>
              <a:t>==2.1.2</a:t>
            </a:r>
            <a:endParaRPr lang="ru-RU" sz="4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</a:rPr>
              <a:t>    pip==</a:t>
            </a:r>
            <a:r>
              <a:rPr lang="en-US" sz="4400" dirty="0" smtClean="0">
                <a:solidFill>
                  <a:schemeClr val="tx1"/>
                </a:solidFill>
              </a:rPr>
              <a:t>22.3.1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   </a:t>
            </a:r>
            <a:r>
              <a:rPr lang="en-US" sz="4400" dirty="0" err="1" smtClean="0">
                <a:solidFill>
                  <a:schemeClr val="tx1"/>
                </a:solidFill>
              </a:rPr>
              <a:t>os</a:t>
            </a:r>
            <a:endParaRPr lang="en-US" sz="4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   random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   time</a:t>
            </a:r>
            <a:endParaRPr lang="ru-RU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68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3458" y="1"/>
            <a:ext cx="2392471" cy="1077238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Геймовер</a:t>
            </a:r>
            <a:endParaRPr lang="ru-RU" dirty="0"/>
          </a:p>
        </p:txBody>
      </p:sp>
      <p:pic>
        <p:nvPicPr>
          <p:cNvPr id="3" name="Рисунок 2" descr="C:\Users\Maxim\YandexDisk\Скриншоты\2023-01-12_15-20-5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142" y="1077239"/>
            <a:ext cx="6764456" cy="5570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214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9474" y="1"/>
            <a:ext cx="4221271" cy="1678488"/>
          </a:xfrm>
        </p:spPr>
        <p:txBody>
          <a:bodyPr>
            <a:normAutofit/>
          </a:bodyPr>
          <a:lstStyle/>
          <a:p>
            <a:r>
              <a:rPr lang="ru-RU" sz="7200" dirty="0" smtClean="0"/>
              <a:t>Файлы</a:t>
            </a:r>
            <a:endParaRPr lang="ru-RU" sz="7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64505" y="1678489"/>
            <a:ext cx="10296394" cy="2368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Файл </a:t>
            </a:r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hs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высший счёт(</a:t>
            </a:r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highscore</a:t>
            </a:r>
            <a:r>
              <a:rPr lang="ru-RU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Файл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 </a:t>
            </a:r>
            <a:r>
              <a:rPr lang="ru-RU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счёт и уровень, а также кол-во </a:t>
            </a:r>
            <a:r>
              <a:rPr lang="ru-RU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доп.платформ</a:t>
            </a:r>
            <a:r>
              <a:rPr lang="ru-RU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 and </a:t>
            </a:r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levlel</a:t>
            </a:r>
            <a:r>
              <a:rPr lang="ru-RU" sz="4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3839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07496" y="0"/>
            <a:ext cx="4121063" cy="1507067"/>
          </a:xfrm>
        </p:spPr>
        <p:txBody>
          <a:bodyPr/>
          <a:lstStyle/>
          <a:p>
            <a:r>
              <a:rPr lang="ru-RU" dirty="0" smtClean="0"/>
              <a:t>Правила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728592"/>
            <a:ext cx="11961813" cy="496726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 игре «</a:t>
            </a:r>
            <a:r>
              <a:rPr lang="en-US" dirty="0" err="1">
                <a:solidFill>
                  <a:schemeClr val="tx1"/>
                </a:solidFill>
              </a:rPr>
              <a:t>Arkanoid</a:t>
            </a:r>
            <a:r>
              <a:rPr lang="ru-RU" dirty="0">
                <a:solidFill>
                  <a:schemeClr val="tx1"/>
                </a:solidFill>
              </a:rPr>
              <a:t>» Вам нужно разбить как можно больше блоков, стараясь не ронять мяч. Если были получены дополнительные платформы (капсулы «</a:t>
            </a: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ru-RU" dirty="0">
                <a:solidFill>
                  <a:schemeClr val="tx1"/>
                </a:solidFill>
              </a:rPr>
              <a:t>»), то Вы не проиграете, уронив мяч, но количество доп. платформ уменьшится на одну. Когда счётчик дойдёт до нуля(из-за того, что часто роняете мяч или ловите капсулы «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ru-RU" dirty="0">
                <a:solidFill>
                  <a:schemeClr val="tx1"/>
                </a:solidFill>
              </a:rPr>
              <a:t>», уничтожающие платформу(при этом она восстановится если счётчик выше нуля)), следующее падение мяча или пойманная капсула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ru-RU" dirty="0">
                <a:solidFill>
                  <a:schemeClr val="tx1"/>
                </a:solidFill>
              </a:rPr>
              <a:t> закончит игру.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Если разбить все разбиваемые блоки уровня, Вы пройдёте на следующий уровень. Также пройдёте на следующий уровень, если поймаете капсулу «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ru-RU" dirty="0">
                <a:solidFill>
                  <a:schemeClr val="tx1"/>
                </a:solidFill>
              </a:rPr>
              <a:t>»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Уровни бесконечные (до проигрыша). Уровни генерируются автоматически, причём каждый уровень не зависит от времени запуска, т.е. генерируется псевдослучайно (</a:t>
            </a:r>
            <a:r>
              <a:rPr lang="en-US" dirty="0">
                <a:solidFill>
                  <a:schemeClr val="tx1"/>
                </a:solidFill>
              </a:rPr>
              <a:t>random</a:t>
            </a:r>
            <a:r>
              <a:rPr lang="ru-RU" dirty="0">
                <a:solidFill>
                  <a:schemeClr val="tx1"/>
                </a:solidFill>
              </a:rPr>
              <a:t>, а не </a:t>
            </a:r>
            <a:r>
              <a:rPr lang="en-US" dirty="0" err="1">
                <a:solidFill>
                  <a:schemeClr val="tx1"/>
                </a:solidFill>
              </a:rPr>
              <a:t>os</a:t>
            </a:r>
            <a:r>
              <a:rPr lang="ru-RU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urandom</a:t>
            </a:r>
            <a:r>
              <a:rPr lang="ru-RU" dirty="0">
                <a:solidFill>
                  <a:schemeClr val="tx1"/>
                </a:solidFill>
              </a:rPr>
              <a:t>).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Из некоторых блоков выпадают призы.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0709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10619" y="103222"/>
            <a:ext cx="2642992" cy="1124329"/>
          </a:xfrm>
        </p:spPr>
        <p:txBody>
          <a:bodyPr>
            <a:normAutofit/>
          </a:bodyPr>
          <a:lstStyle/>
          <a:p>
            <a:r>
              <a:rPr lang="ru-RU" dirty="0" smtClean="0"/>
              <a:t>Призы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27551"/>
            <a:ext cx="12192000" cy="56304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«</a:t>
            </a:r>
            <a:r>
              <a:rPr lang="en-US" sz="2400" dirty="0">
                <a:solidFill>
                  <a:schemeClr val="tx1"/>
                </a:solidFill>
              </a:rPr>
              <a:t>L</a:t>
            </a:r>
            <a:r>
              <a:rPr lang="ru-RU" sz="2400" dirty="0">
                <a:solidFill>
                  <a:schemeClr val="tx1"/>
                </a:solidFill>
              </a:rPr>
              <a:t>» - лазер, при нажатии платформа стреляет и разбивает блоки. Доступен с 0 </a:t>
            </a:r>
            <a:r>
              <a:rPr lang="ru-RU" sz="2400" dirty="0" err="1">
                <a:solidFill>
                  <a:schemeClr val="tx1"/>
                </a:solidFill>
              </a:rPr>
              <a:t>ур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«</a:t>
            </a:r>
            <a:r>
              <a:rPr lang="en-US" sz="2400" dirty="0">
                <a:solidFill>
                  <a:schemeClr val="tx1"/>
                </a:solidFill>
              </a:rPr>
              <a:t>E</a:t>
            </a:r>
            <a:r>
              <a:rPr lang="ru-RU" sz="2400" dirty="0">
                <a:solidFill>
                  <a:schemeClr val="tx1"/>
                </a:solidFill>
              </a:rPr>
              <a:t>» - расширяет платформу (возможно расширять до 2 раз). Доступен с 0 </a:t>
            </a:r>
            <a:r>
              <a:rPr lang="ru-RU" sz="2400" dirty="0" err="1">
                <a:solidFill>
                  <a:schemeClr val="tx1"/>
                </a:solidFill>
              </a:rPr>
              <a:t>ур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«</a:t>
            </a:r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ru-RU" sz="2400" dirty="0">
                <a:solidFill>
                  <a:schemeClr val="tx1"/>
                </a:solidFill>
              </a:rPr>
              <a:t>» - стандартный. Доступен с 10 </a:t>
            </a:r>
            <a:r>
              <a:rPr lang="ru-RU" sz="2400" dirty="0" err="1">
                <a:solidFill>
                  <a:schemeClr val="tx1"/>
                </a:solidFill>
              </a:rPr>
              <a:t>ур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«</a:t>
            </a:r>
            <a:r>
              <a:rPr lang="en-US" sz="2400" dirty="0">
                <a:solidFill>
                  <a:schemeClr val="tx1"/>
                </a:solidFill>
              </a:rPr>
              <a:t>B</a:t>
            </a:r>
            <a:r>
              <a:rPr lang="ru-RU" sz="2400" dirty="0">
                <a:solidFill>
                  <a:schemeClr val="tx1"/>
                </a:solidFill>
              </a:rPr>
              <a:t>» - уничтожает платформу. Если нет доп. платформ, проиграете. Доступен с 20 </a:t>
            </a:r>
            <a:r>
              <a:rPr lang="ru-RU" sz="2400" dirty="0" err="1">
                <a:solidFill>
                  <a:schemeClr val="tx1"/>
                </a:solidFill>
              </a:rPr>
              <a:t>ур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«</a:t>
            </a:r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ru-RU" sz="2400" dirty="0">
                <a:solidFill>
                  <a:schemeClr val="tx1"/>
                </a:solidFill>
              </a:rPr>
              <a:t>» - даёт доп. платформу. Доступен с 0 </a:t>
            </a:r>
            <a:r>
              <a:rPr lang="ru-RU" sz="2400" dirty="0" err="1">
                <a:solidFill>
                  <a:schemeClr val="tx1"/>
                </a:solidFill>
              </a:rPr>
              <a:t>ур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«</a:t>
            </a:r>
            <a:r>
              <a:rPr lang="en-US" sz="2400" dirty="0">
                <a:solidFill>
                  <a:schemeClr val="tx1"/>
                </a:solidFill>
              </a:rPr>
              <a:t>M</a:t>
            </a:r>
            <a:r>
              <a:rPr lang="ru-RU" sz="2400" dirty="0">
                <a:solidFill>
                  <a:schemeClr val="tx1"/>
                </a:solidFill>
              </a:rPr>
              <a:t>» - мяч проходит сквозь </a:t>
            </a:r>
            <a:r>
              <a:rPr lang="ru-RU" sz="2400" dirty="0" err="1">
                <a:solidFill>
                  <a:schemeClr val="tx1"/>
                </a:solidFill>
              </a:rPr>
              <a:t>неразбиваемые</a:t>
            </a:r>
            <a:r>
              <a:rPr lang="ru-RU" sz="2400" dirty="0">
                <a:solidFill>
                  <a:schemeClr val="tx1"/>
                </a:solidFill>
              </a:rPr>
              <a:t> блоки, все разбиваемые разбивает за 1 раз, причём не отскакивает от блоков. Отскакивает только от летающих врагов и от стенок. Доступен с 0 </a:t>
            </a:r>
            <a:r>
              <a:rPr lang="ru-RU" sz="2400" dirty="0" err="1">
                <a:solidFill>
                  <a:schemeClr val="tx1"/>
                </a:solidFill>
              </a:rPr>
              <a:t>ур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«</a:t>
            </a:r>
            <a:r>
              <a:rPr lang="en-US" sz="2400" dirty="0">
                <a:solidFill>
                  <a:schemeClr val="tx1"/>
                </a:solidFill>
              </a:rPr>
              <a:t>T</a:t>
            </a:r>
            <a:r>
              <a:rPr lang="ru-RU" sz="2400" dirty="0">
                <a:solidFill>
                  <a:schemeClr val="tx1"/>
                </a:solidFill>
              </a:rPr>
              <a:t>» - 1 раз отбивает мяч, если он упал мимо платформы. Доступен с 0 </a:t>
            </a:r>
            <a:r>
              <a:rPr lang="ru-RU" sz="2400" dirty="0" err="1">
                <a:solidFill>
                  <a:schemeClr val="tx1"/>
                </a:solidFill>
              </a:rPr>
              <a:t>ур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«</a:t>
            </a:r>
            <a:r>
              <a:rPr lang="en-US" sz="2400" dirty="0" smtClean="0">
                <a:solidFill>
                  <a:schemeClr val="tx1"/>
                </a:solidFill>
              </a:rPr>
              <a:t>N</a:t>
            </a:r>
            <a:r>
              <a:rPr lang="ru-RU" sz="2400" dirty="0" smtClean="0">
                <a:solidFill>
                  <a:schemeClr val="tx1"/>
                </a:solidFill>
              </a:rPr>
              <a:t>» - перейти на следующий уровень. Доступно с 20 уровня.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3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085" y="1"/>
            <a:ext cx="10546915" cy="1064712"/>
          </a:xfrm>
        </p:spPr>
        <p:txBody>
          <a:bodyPr/>
          <a:lstStyle/>
          <a:p>
            <a:r>
              <a:rPr lang="ru-RU" dirty="0" smtClean="0"/>
              <a:t>Классы, используемые в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64713"/>
            <a:ext cx="12192000" cy="57932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7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линия, которая определяет, с какой стороны столкнулся мяч с блоком.</a:t>
            </a:r>
          </a:p>
          <a:p>
            <a:pPr marL="0" indent="0">
              <a:buNone/>
            </a:pPr>
            <a:r>
              <a:rPr lang="en-US" dirty="0">
                <a:solidFill>
                  <a:srgbClr val="FF7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US" dirty="0" smtClean="0">
                <a:solidFill>
                  <a:srgbClr val="FF7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объект, от которого отскакивает мяч, при этом сам уничтожатся. Появляется при поимке капсулы «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».</a:t>
            </a:r>
          </a:p>
          <a:p>
            <a:pPr marL="0" indent="0">
              <a:buNone/>
            </a:pPr>
            <a:r>
              <a:rPr lang="en-US" dirty="0">
                <a:solidFill>
                  <a:srgbClr val="FF7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блок.</a:t>
            </a:r>
          </a:p>
          <a:p>
            <a:pPr marL="0" indent="0">
              <a:buNone/>
            </a:pPr>
            <a:r>
              <a:rPr lang="en-US" dirty="0">
                <a:solidFill>
                  <a:srgbClr val="FF7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Capsule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капсула с призом.</a:t>
            </a:r>
          </a:p>
          <a:p>
            <a:pPr marL="0" indent="0">
              <a:buNone/>
            </a:pPr>
            <a:r>
              <a:rPr lang="en-US" dirty="0">
                <a:solidFill>
                  <a:srgbClr val="FF7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FlyingOpponent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летающий враг (их может быть любое количество на доске).</a:t>
            </a:r>
          </a:p>
          <a:p>
            <a:pPr marL="0" indent="0">
              <a:buNone/>
            </a:pPr>
            <a:r>
              <a:rPr lang="en-US" dirty="0">
                <a:solidFill>
                  <a:srgbClr val="FF7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фон.</a:t>
            </a:r>
          </a:p>
          <a:p>
            <a:pPr marL="0" indent="0">
              <a:buNone/>
            </a:pPr>
            <a:r>
              <a:rPr lang="en-US" dirty="0">
                <a:solidFill>
                  <a:srgbClr val="FF7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лазерный выстрел.</a:t>
            </a:r>
          </a:p>
          <a:p>
            <a:pPr marL="0" indent="0">
              <a:buNone/>
            </a:pPr>
            <a:r>
              <a:rPr lang="en-US" dirty="0">
                <a:solidFill>
                  <a:srgbClr val="FF7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управляемая платформа(ракетка).</a:t>
            </a:r>
          </a:p>
          <a:p>
            <a:pPr marL="0" indent="0">
              <a:buNone/>
            </a:pPr>
            <a:r>
              <a:rPr lang="en-US" dirty="0">
                <a:solidFill>
                  <a:srgbClr val="FF7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Ball –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мяч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7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Board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доска (в ней сохраняются все объекты игры).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0722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07704" y="1"/>
            <a:ext cx="4826696" cy="1002082"/>
          </a:xfrm>
        </p:spPr>
        <p:txBody>
          <a:bodyPr/>
          <a:lstStyle/>
          <a:p>
            <a:r>
              <a:rPr lang="ru-RU" dirty="0" smtClean="0"/>
              <a:t>Стартовое окно</a:t>
            </a:r>
            <a:endParaRPr lang="ru-RU" dirty="0"/>
          </a:p>
        </p:txBody>
      </p:sp>
      <p:pic>
        <p:nvPicPr>
          <p:cNvPr id="5" name="Рисунок 4" descr="C:\Users\Maxim\YandexDisk\Скриншоты\2023-01-12_13-58-1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18" y="1002082"/>
            <a:ext cx="6637751" cy="5855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742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54130" y="-112733"/>
            <a:ext cx="4589246" cy="1064712"/>
          </a:xfrm>
        </p:spPr>
        <p:txBody>
          <a:bodyPr/>
          <a:lstStyle/>
          <a:p>
            <a:r>
              <a:rPr lang="ru-RU" dirty="0" smtClean="0"/>
              <a:t>Начало игры</a:t>
            </a:r>
            <a:endParaRPr lang="ru-RU" dirty="0"/>
          </a:p>
        </p:txBody>
      </p:sp>
      <p:pic>
        <p:nvPicPr>
          <p:cNvPr id="4" name="Рисунок 3" descr="C:\Users\Maxim\YandexDisk\Скриншоты\2023-01-12_14-03-1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674" y="864296"/>
            <a:ext cx="6658993" cy="5993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163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3770" y="1"/>
            <a:ext cx="2242159" cy="1077238"/>
          </a:xfrm>
        </p:spPr>
        <p:txBody>
          <a:bodyPr/>
          <a:lstStyle/>
          <a:p>
            <a:r>
              <a:rPr lang="ru-RU" dirty="0" smtClean="0"/>
              <a:t>Призы</a:t>
            </a:r>
            <a:endParaRPr lang="ru-RU" dirty="0"/>
          </a:p>
        </p:txBody>
      </p:sp>
      <p:pic>
        <p:nvPicPr>
          <p:cNvPr id="4" name="Рисунок 3" descr="C:\Users\Maxim\YandexDisk\Скриншоты\2023-01-12_14-05-4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33" y="1355050"/>
            <a:ext cx="5280660" cy="44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Maxim\YandexDisk\Скриншоты\2023-01-12_14-06-0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743" y="1355050"/>
            <a:ext cx="5212080" cy="4415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71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3770" y="1"/>
            <a:ext cx="2242159" cy="1077238"/>
          </a:xfrm>
        </p:spPr>
        <p:txBody>
          <a:bodyPr/>
          <a:lstStyle/>
          <a:p>
            <a:r>
              <a:rPr lang="ru-RU" dirty="0" smtClean="0"/>
              <a:t>Призы</a:t>
            </a:r>
            <a:endParaRPr lang="ru-RU" dirty="0"/>
          </a:p>
        </p:txBody>
      </p:sp>
      <p:pic>
        <p:nvPicPr>
          <p:cNvPr id="4" name="Рисунок 3" descr="C:\Users\Maxim\YandexDisk\Скриншоты\2023-01-12_14-06-3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07" y="1077239"/>
            <a:ext cx="5402580" cy="457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Maxim\YandexDisk\Скриншоты\2023-01-12_14-06-59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257" y="1077239"/>
            <a:ext cx="5234305" cy="4434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340776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</TotalTime>
  <Words>487</Words>
  <Application>Microsoft Office PowerPoint</Application>
  <PresentationFormat>Широкоэкранный</PresentationFormat>
  <Paragraphs>57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Calibri</vt:lpstr>
      <vt:lpstr>Century Gothic</vt:lpstr>
      <vt:lpstr>Times New Roman</vt:lpstr>
      <vt:lpstr>Wingdings 3</vt:lpstr>
      <vt:lpstr>Сектор</vt:lpstr>
      <vt:lpstr>Презентация PowerPoint</vt:lpstr>
      <vt:lpstr>Презентация PowerPoint</vt:lpstr>
      <vt:lpstr>Правила игры</vt:lpstr>
      <vt:lpstr>Призы</vt:lpstr>
      <vt:lpstr>Классы, используемые в проекте</vt:lpstr>
      <vt:lpstr>Стартовое окно</vt:lpstr>
      <vt:lpstr>Начало игры</vt:lpstr>
      <vt:lpstr>Призы</vt:lpstr>
      <vt:lpstr>Призы</vt:lpstr>
      <vt:lpstr>Призы</vt:lpstr>
      <vt:lpstr>Призы</vt:lpstr>
      <vt:lpstr>Призы</vt:lpstr>
      <vt:lpstr>Призы</vt:lpstr>
      <vt:lpstr>Призы</vt:lpstr>
      <vt:lpstr>Призы</vt:lpstr>
      <vt:lpstr>Призы</vt:lpstr>
      <vt:lpstr>Призы</vt:lpstr>
      <vt:lpstr>Призы</vt:lpstr>
      <vt:lpstr>Призы</vt:lpstr>
      <vt:lpstr>Геймовер</vt:lpstr>
      <vt:lpstr>Файлы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Maxim</dc:creator>
  <cp:lastModifiedBy>Maxim</cp:lastModifiedBy>
  <cp:revision>5</cp:revision>
  <dcterms:created xsi:type="dcterms:W3CDTF">2023-01-12T10:25:29Z</dcterms:created>
  <dcterms:modified xsi:type="dcterms:W3CDTF">2023-01-16T12:33:20Z</dcterms:modified>
</cp:coreProperties>
</file>