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2" autoAdjust="0"/>
  </p:normalViewPr>
  <p:slideViewPr>
    <p:cSldViewPr snapToGrid="0">
      <p:cViewPr varScale="1">
        <p:scale>
          <a:sx n="81" d="100"/>
          <a:sy n="81" d="100"/>
        </p:scale>
        <p:origin x="1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1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1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09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43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8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00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33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3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2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7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8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3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0"/>
            <a:ext cx="12122834" cy="59498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Название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проекта:</a:t>
            </a:r>
            <a:b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   </a:t>
            </a:r>
            <a:r>
              <a:rPr lang="ru-RU" b="1" dirty="0" err="1" smtClean="0">
                <a:solidFill>
                  <a:schemeClr val="tx1">
                    <a:lumMod val="65000"/>
                  </a:schemeClr>
                </a:solidFill>
              </a:rPr>
              <a:t>Телеграм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-бот </a:t>
            </a: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«</a:t>
            </a:r>
            <a:r>
              <a:rPr lang="en-US" b="1" dirty="0" err="1">
                <a:solidFill>
                  <a:schemeClr val="tx1">
                    <a:lumMod val="65000"/>
                  </a:schemeClr>
                </a:solidFill>
              </a:rPr>
              <a:t>pybot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»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Цель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проекта:</a:t>
            </a:r>
            <a:b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   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сделать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телеграм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-бота для игр в шахматы и крестики-нолики, а также для узнавания погоды в любом городе.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8455" y="5665509"/>
            <a:ext cx="4444379" cy="11924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Bot_id</a:t>
            </a:r>
            <a:r>
              <a:rPr lang="en-US" b="1">
                <a:solidFill>
                  <a:schemeClr val="tx1"/>
                </a:solidFill>
              </a:rPr>
              <a:t>=</a:t>
            </a:r>
            <a:r>
              <a:rPr lang="en-US" b="1" smtClean="0">
                <a:solidFill>
                  <a:schemeClr val="tx1"/>
                </a:solidFill>
              </a:rPr>
              <a:t>@bot1048576bot</a:t>
            </a:r>
          </a:p>
          <a:p>
            <a:r>
              <a:rPr lang="ru-RU" b="1" smtClean="0">
                <a:solidFill>
                  <a:schemeClr val="tx1"/>
                </a:solidFill>
              </a:rPr>
              <a:t>Выполнил</a:t>
            </a:r>
            <a:r>
              <a:rPr lang="ru-RU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Горохов </a:t>
            </a:r>
            <a:r>
              <a:rPr lang="ru-RU" dirty="0">
                <a:solidFill>
                  <a:schemeClr val="tx1"/>
                </a:solidFill>
              </a:rPr>
              <a:t>Максим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2838281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Возможности Доработки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 flipV="1">
            <a:off x="9857059" y="1287003"/>
            <a:ext cx="12212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1440878"/>
            <a:ext cx="12192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1)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Добавить новые режимы игры в шахматы(например, шведские шахматы)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2)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Добавить новые игры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например, шашки, домино)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US" sz="2300" b="1" dirty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3)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Улучшить оформление бота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300" b="1" dirty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300" b="1" dirty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Добавить новые функции боту.</a:t>
            </a:r>
            <a:endParaRPr lang="en-US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0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285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tx1">
                    <a:lumMod val="65000"/>
                  </a:schemeClr>
                </a:solidFill>
              </a:rPr>
              <a:t>Используемые библиотеки</a:t>
            </a:r>
            <a:endParaRPr lang="ru-RU" sz="4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40285"/>
            <a:ext cx="12400767" cy="551771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>
                <a:solidFill>
                  <a:schemeClr val="tx1">
                    <a:lumMod val="85000"/>
                  </a:schemeClr>
                </a:solidFill>
              </a:rPr>
              <a:t>SQLAlchemy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==2.0.9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      requests==2.28.2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pygame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==2.3.0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      python-telegram-bot==20.2</a:t>
            </a:r>
            <a:endParaRPr lang="ru-RU" sz="4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444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40285"/>
          </a:xfrm>
        </p:spPr>
        <p:txBody>
          <a:bodyPr>
            <a:normAutofit/>
          </a:bodyPr>
          <a:lstStyle/>
          <a:p>
            <a:r>
              <a:rPr lang="ru-RU" sz="4800" b="1" dirty="0"/>
              <a:t>Как </a:t>
            </a:r>
            <a:r>
              <a:rPr lang="ru-RU" sz="4800" b="1" dirty="0">
                <a:solidFill>
                  <a:schemeClr val="tx1">
                    <a:lumMod val="85000"/>
                  </a:schemeClr>
                </a:solidFill>
              </a:rPr>
              <a:t>использовать</a:t>
            </a:r>
            <a:r>
              <a:rPr lang="ru-RU" sz="4800" b="1" dirty="0"/>
              <a:t> бота</a:t>
            </a:r>
            <a:endParaRPr lang="ru-RU" sz="6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285"/>
            <a:ext cx="12191999" cy="5517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Указано в /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help</a:t>
            </a: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(конечно же, для игр с другим игроком нужен ещё юзер, подключенный к 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боту)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  <a:latin typeface="Arial Unicode MS"/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  <a:latin typeface="Arial Unicode MS"/>
              </a:rPr>
            </a:br>
            <a:r>
              <a:rPr lang="en-US" altLang="ru-RU" sz="2400" dirty="0" smtClean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узнать погоду, напишите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боту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ru-RU" altLang="ru-RU" sz="2400" dirty="0" err="1">
                <a:solidFill>
                  <a:schemeClr val="tx1">
                    <a:lumMod val="85000"/>
                  </a:schemeClr>
                </a:solidFill>
              </a:rPr>
              <a:t>weather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&lt;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Город</a:t>
            </a:r>
            <a:r>
              <a:rPr lang="en-US" altLang="ru-RU" sz="2400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сыграть в крестики-нолики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с ботом,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напишите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боту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ru-RU" altLang="ru-RU" sz="2400" dirty="0" err="1" smtClean="0">
                <a:solidFill>
                  <a:schemeClr val="tx1">
                    <a:lumMod val="85000"/>
                  </a:schemeClr>
                </a:solidFill>
              </a:rPr>
              <a:t>xoai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сыграть в крестики-нолики с другим игроком, напишите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боту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ru-RU" altLang="ru-RU" sz="2400" dirty="0" err="1" smtClean="0">
                <a:solidFill>
                  <a:schemeClr val="tx1">
                    <a:lumMod val="85000"/>
                  </a:schemeClr>
                </a:solidFill>
              </a:rPr>
              <a:t>xo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сыграть в шахматы с другим игроком напишите мне /</a:t>
            </a:r>
            <a:r>
              <a:rPr lang="ru-RU" altLang="ru-RU" sz="2400" dirty="0" err="1">
                <a:solidFill>
                  <a:schemeClr val="tx1">
                    <a:lumMod val="85000"/>
                  </a:schemeClr>
                </a:solidFill>
              </a:rPr>
              <a:t>chess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&lt;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минимальный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рейтинг противника&gt; &lt;максимальный рейтинг противника&gt; &lt;время игры в минутах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&gt; &lt;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добавочное время на ход в секундах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    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узнать свой рейтинг, напишите мне /</a:t>
            </a:r>
            <a:r>
              <a:rPr lang="ru-RU" altLang="ru-RU" sz="2400" dirty="0" err="1" smtClean="0">
                <a:solidFill>
                  <a:schemeClr val="tx1">
                    <a:lumMod val="85000"/>
                  </a:schemeClr>
                </a:solidFill>
              </a:rPr>
              <a:t>rating</a:t>
            </a:r>
            <a:endParaRPr lang="ru-RU" alt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86120"/>
            <a:ext cx="12192000" cy="602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svg_to_png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преобразование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читаемый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Telegram-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en-US" sz="1200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взять погоду из указанного города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ru-RU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users: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ORM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модель таблицы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en-US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db_sess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Инициалицация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БД( а если нет – и создание)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create_session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Создание сессии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db_command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createdb_and_globinit_if_not_exists_else_globinit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Если БД нет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создание БД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 инициализация в любом случае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add_user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создать юзера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user_is_exists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проверка существования юзера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get_chess_rating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взять рейтинг в шахматах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взять рейтинг в крестиках-ноликах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увеличить рейтинг в шахматах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уменьшить рейтинг в шахматах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увеличить рейтинг в крестиках-ноликах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уменьшить рейтинг в крестиках-ноликах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sess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Если БД нет – создание БД, и инициализация в любом случае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create_session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Создать сессию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2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886120"/>
            <a:ext cx="12123906" cy="590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Translator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переводчик координат из “человеческих” в “компьютерные” и наоборот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доска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функция игры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Piece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фигура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Knight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конь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Rook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Ладья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Bishop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Слон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Queen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ферзь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Pawn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пешка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король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cfg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ключи от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Translator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переводчик координат из “человеческих” в “компьютерные” и наоборот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XOBoard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доска крестики-нолики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игры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ru-RU" sz="1200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xo_graphic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буквы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ShapeSprite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фигуры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(X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графическая доска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PlayAI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вызываемый(с __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__) класс игры с ИИ в крестики-нолики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PlayXO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вызываемый(с __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__) класс игры с другим игроком в крестики-нолики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8601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86120"/>
            <a:ext cx="12191999" cy="568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chess_graphic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PieceSprite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фигуры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буквы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оставшегося времени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графическая доска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вызываемый(с __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__) класс игры в шахматы с другим человеком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creator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VariantsTreeNode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узел полного дерева вариантов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ИИ в крестики-нолики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2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dataclass</a:t>
            </a:r>
            <a:endParaRPr lang="ru-RU" sz="1200" dirty="0">
              <a:solidFill>
                <a:srgbClr val="FFC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VarTreeNode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узел краткого(сжатого) дерева вариантов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_1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очистки дерева, когда ИИ первый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_2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очистки дерева, когда ИИ второй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создать ИИ в файл(с помощью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pickle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dumps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exists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создать ИИ в файл(с помощью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pickle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dumps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если его не существует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ИИ в крестики-нолики по сжатому дереву вариантов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с ИИ, когда ИИ первый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с ИИ, когда ИИ второй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0250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86120"/>
            <a:ext cx="12192000" cy="588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MyCycleCorutine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– обёртка для </a:t>
            </a:r>
            <a:r>
              <a:rPr lang="ru-RU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корутины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повторяющаяся циклично вместе с другими(ожидание вывода из других процессов)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Worker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– “работник”. При инициализации создаёт поток, а при вызове принимает объект класса  </a:t>
            </a:r>
            <a:r>
              <a:rPr lang="en-US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MyCycleCorutine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garbage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один проход очистки мусора(законченных игр)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garbage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thread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потока очистки законченных игр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garbage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запуск очистки мусора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в крестики-нолики с ИИ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HalfXOGame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половина игры с другими игроками в крестики-нолики. Когда появляются две половинки, они объединяются в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XOGame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в крестики-нолики с игроком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HalfChessGame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половина игры с другими игроками в шахматы. Когда появляются две подходящие по рейтингам и таймерам половинки, они объединяются в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ChessGame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в шахматы с игроком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ввод в игру с таймером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вывод из игры в шахматы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OutputXOAI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вывод из игры в крестики-нолики с ИИ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OutputXO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вывод из игры в крестики-нолики с другим игроком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обработчик команды «/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help_command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обработчик команды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«/help»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handle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обработчик других команд и ходов игры.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запуск приложения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Скриншоты проекта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94268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 descr="Screenshot_2023-04-23-22-41-21-88_948cd9899890cbd5c2798760b2b953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3192"/>
            <a:ext cx="1973263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4268" y="377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 descr="Screenshot_2023-04-23-22-41-35-77_948cd9899890cbd5c2798760b2b953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263192"/>
            <a:ext cx="1973263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46526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3" name="Picture 5" descr="Screenshot_2023-04-23-22-41-57-35_948cd9899890cbd5c2798760b2b953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6" y="1263192"/>
            <a:ext cx="1973263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5919789" y="1217154"/>
            <a:ext cx="12094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7" name="Picture 9" descr="Screenshot_2023-04-23-22-42-09-44_948cd9899890cbd5c2798760b2b9537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9" y="1262872"/>
            <a:ext cx="1968635" cy="438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 flipV="1">
            <a:off x="7888424" y="1217154"/>
            <a:ext cx="116796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9" name="Picture 11" descr="Screenshot_2023-04-23-22-42-17-92_948cd9899890cbd5c2798760b2b9537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424" y="1262872"/>
            <a:ext cx="1968636" cy="43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 flipV="1">
            <a:off x="9857059" y="1287003"/>
            <a:ext cx="12212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61" name="Picture 13" descr="Screenshot_2023-04-23-22-42-23-52_948cd9899890cbd5c2798760b2b9537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59" y="1262872"/>
            <a:ext cx="1976189" cy="43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96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Скриншоты проекта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94268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4268" y="377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46526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5919789" y="1217154"/>
            <a:ext cx="12094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 flipV="1">
            <a:off x="7888424" y="1217154"/>
            <a:ext cx="116796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 flipV="1">
            <a:off x="9857059" y="1287003"/>
            <a:ext cx="12212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86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 descr="Screenshot_2023-04-23-22-42-29-41_948cd9899890cbd5c2798760b2b953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120"/>
            <a:ext cx="1973263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5" name="Picture 3" descr="Screenshot_2023-04-23-22-42-33-37_948cd9899890cbd5c2798760b2b953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17" y="886120"/>
            <a:ext cx="1958975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76935" y="886118"/>
            <a:ext cx="124585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 descr="Screenshot_2023-04-23-22-43-04-07_948cd9899890cbd5c2798760b2b953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35" y="886119"/>
            <a:ext cx="1962874" cy="4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22605" y="886116"/>
            <a:ext cx="124004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9" name="Picture 7" descr="Screenshot_2023-04-23-22-43-26-20_948cd9899890cbd5c2798760b2b9537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65" y="886115"/>
            <a:ext cx="1963993" cy="43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 descr="C:\Users\Maxim\Desktop\Яндекс.Лицей.Питон\2\Бот\Screenshots\Screenshot_2023-04-23-22-47-51-67_948cd9899890cbd5c2798760b2b95377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98" y="886114"/>
            <a:ext cx="1964048" cy="436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873</Words>
  <Application>Microsoft Office PowerPoint</Application>
  <PresentationFormat>Широкоэкранный</PresentationFormat>
  <Paragraphs>106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 Unicode MS</vt:lpstr>
      <vt:lpstr>Calibri</vt:lpstr>
      <vt:lpstr>Century Gothic</vt:lpstr>
      <vt:lpstr>Times New Roman</vt:lpstr>
      <vt:lpstr>Wingdings 3</vt:lpstr>
      <vt:lpstr>Сектор</vt:lpstr>
      <vt:lpstr>Название проекта:     Телеграм-бот «pybot» Цель проекта:     сделать телеграм-бота для игр в шахматы и крестики-нолики, а также для узнавания погоды в любом городе. </vt:lpstr>
      <vt:lpstr>Используемые библиотеки</vt:lpstr>
      <vt:lpstr>Как использовать бота</vt:lpstr>
      <vt:lpstr>Классы и функции</vt:lpstr>
      <vt:lpstr>Классы и функции</vt:lpstr>
      <vt:lpstr>Классы и функции</vt:lpstr>
      <vt:lpstr>Классы и функции</vt:lpstr>
      <vt:lpstr>Скриншоты проекта</vt:lpstr>
      <vt:lpstr>Скриншоты проекта</vt:lpstr>
      <vt:lpstr>Возможности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    Телеграм-бот «pybot» Цель проекта:     сделать телеграм-бота для игр в шахматы и крестики-нолики, а также для узнавания погоды в любом городе. </dc:title>
  <dc:creator>Maxim</dc:creator>
  <cp:lastModifiedBy>Maxim</cp:lastModifiedBy>
  <cp:revision>13</cp:revision>
  <dcterms:created xsi:type="dcterms:W3CDTF">2023-04-24T09:02:20Z</dcterms:created>
  <dcterms:modified xsi:type="dcterms:W3CDTF">2023-04-24T12:49:40Z</dcterms:modified>
</cp:coreProperties>
</file>