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5400cc5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d5400cc5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5400cc5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5400cc5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d5400cc5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d5400cc5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Indicators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567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u="sng"/>
              <a:t>Moving Average Indicators</a:t>
            </a:r>
            <a:endParaRPr sz="4000" u="sng"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1090327"/>
            <a:ext cx="82221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SMA_5    (Simple Moving Average with a 5 day window)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SMA_10 (Simple Moving Average with a 10 day window)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SMA_15 (</a:t>
            </a:r>
            <a:r>
              <a:rPr lang="en-GB"/>
              <a:t>Simple Moving Average with a 15 day window)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SMA_30 (</a:t>
            </a:r>
            <a:r>
              <a:rPr lang="en-GB"/>
              <a:t>Simple Moving Average with a 30 day window)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EMA_9   (Exponential </a:t>
            </a:r>
            <a:r>
              <a:rPr lang="en-GB"/>
              <a:t>Moving Average with a 9 day window)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291850" y="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 u="sng"/>
              <a:t>RSI - Relative Strength Index</a:t>
            </a:r>
            <a:endParaRPr sz="3900" u="sng"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291850" y="805202"/>
            <a:ext cx="8712900" cy="4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RSI indicator is used to evaluate overbought or oversold conditions.Iit indicates an oscillation between 0 and 100.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 RSI 70 or above indicates as overbought or overvalued condition.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 RSI 30 or below indicates an oversold condition or undervalued condition.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75" y="2380700"/>
            <a:ext cx="3984150" cy="10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75" y="3518125"/>
            <a:ext cx="5949450" cy="11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925" y="2413550"/>
            <a:ext cx="42878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184350" y="158100"/>
            <a:ext cx="8775300" cy="12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33" u="sng"/>
              <a:t>MACD  												     </a:t>
            </a:r>
            <a:r>
              <a:rPr lang="en-GB" sz="3633" u="sng"/>
              <a:t>Moving Average Convergence Divergence</a:t>
            </a:r>
            <a:endParaRPr sz="3633" u="sng"/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390525" y="1594275"/>
            <a:ext cx="8222100" cy="3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MACD shows the relationship between two moving averages.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Moving Average Convergence Divergence is calculated by subtracting the 26-period exponential moving average (EMA) from 12-period EMA.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077" y="3421027"/>
            <a:ext cx="4129526" cy="12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78" y="3348450"/>
            <a:ext cx="3987722" cy="15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