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01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6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0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1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87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9650-D2C4-4CAE-BBFD-97DD3702DA36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16CF-BD42-4DD3-8286-5A39E8859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2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289963" y="38867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#include &lt;</a:t>
            </a:r>
            <a:r>
              <a:rPr lang="pt-BR" sz="1400" dirty="0" err="1" smtClean="0"/>
              <a:t>stdio.h</a:t>
            </a:r>
            <a:r>
              <a:rPr lang="pt-BR" sz="1400" dirty="0" smtClean="0"/>
              <a:t>&gt;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(</a:t>
            </a:r>
            <a:r>
              <a:rPr lang="pt-BR" sz="1400" dirty="0" err="1" smtClean="0"/>
              <a:t>void</a:t>
            </a:r>
            <a:r>
              <a:rPr lang="pt-BR" sz="1400" dirty="0" smtClean="0"/>
              <a:t>) {</a:t>
            </a:r>
          </a:p>
          <a:p>
            <a:r>
              <a:rPr lang="pt-BR" sz="1400" dirty="0" smtClean="0"/>
              <a:t>  </a:t>
            </a:r>
            <a:r>
              <a:rPr lang="pt-BR" sz="1400" dirty="0" err="1" smtClean="0"/>
              <a:t>int</a:t>
            </a:r>
            <a:r>
              <a:rPr lang="pt-BR" sz="1400" dirty="0" smtClean="0"/>
              <a:t> m[10][4] = { { 7, 5, 9, 2 },</a:t>
            </a:r>
          </a:p>
          <a:p>
            <a:r>
              <a:rPr lang="pt-BR" sz="1400" dirty="0" smtClean="0"/>
              <a:t>		{ 4, 4, 2, 6 },</a:t>
            </a:r>
          </a:p>
          <a:p>
            <a:r>
              <a:rPr lang="pt-BR" sz="1400" dirty="0" smtClean="0"/>
              <a:t>		{ 4, 8, 7, 5 },</a:t>
            </a:r>
          </a:p>
          <a:p>
            <a:r>
              <a:rPr lang="pt-BR" sz="1400" dirty="0" smtClean="0"/>
              <a:t>		{ 5, 6, 5, 6 },</a:t>
            </a:r>
          </a:p>
          <a:p>
            <a:r>
              <a:rPr lang="pt-BR" sz="1400" dirty="0" smtClean="0"/>
              <a:t>		{ 5, 5, 8, 1 },</a:t>
            </a:r>
          </a:p>
          <a:p>
            <a:r>
              <a:rPr lang="pt-BR" sz="1400" dirty="0" smtClean="0"/>
              <a:t>		{ 9, 6, 1, 3 },</a:t>
            </a:r>
          </a:p>
          <a:p>
            <a:r>
              <a:rPr lang="pt-BR" sz="1400" dirty="0" smtClean="0"/>
              <a:t>		{ 2, 2, 2, 4 },</a:t>
            </a:r>
          </a:p>
          <a:p>
            <a:r>
              <a:rPr lang="pt-BR" sz="1400" dirty="0" smtClean="0"/>
              <a:t>		{ 1, 4, 5, 6 },</a:t>
            </a:r>
          </a:p>
          <a:p>
            <a:r>
              <a:rPr lang="pt-BR" sz="1400" dirty="0" smtClean="0"/>
              <a:t>		{ 8, 1, 6, 8 },</a:t>
            </a:r>
          </a:p>
          <a:p>
            <a:r>
              <a:rPr lang="pt-BR" sz="1400" dirty="0" smtClean="0"/>
              <a:t>		{ 6, 3, 1, 4 } };</a:t>
            </a:r>
          </a:p>
          <a:p>
            <a:r>
              <a:rPr lang="pt-BR" sz="1400" dirty="0" smtClean="0"/>
              <a:t>		</a:t>
            </a:r>
          </a:p>
          <a:p>
            <a:r>
              <a:rPr lang="pt-BR" sz="1400" dirty="0" smtClean="0"/>
              <a:t>		</a:t>
            </a:r>
            <a:r>
              <a:rPr lang="pt-BR" sz="1400" dirty="0" err="1" smtClean="0"/>
              <a:t>int</a:t>
            </a:r>
            <a:r>
              <a:rPr lang="pt-BR" sz="1400" dirty="0" smtClean="0"/>
              <a:t> linha, coluna;</a:t>
            </a:r>
          </a:p>
          <a:p>
            <a:endParaRPr lang="pt-BR" sz="1400" dirty="0" smtClean="0"/>
          </a:p>
          <a:p>
            <a:r>
              <a:rPr lang="pt-BR" sz="1400" dirty="0" smtClean="0"/>
              <a:t>  FILE *arquivo;</a:t>
            </a:r>
          </a:p>
          <a:p>
            <a:r>
              <a:rPr lang="pt-BR" sz="1400" dirty="0" smtClean="0"/>
              <a:t>  arquivo = </a:t>
            </a:r>
            <a:r>
              <a:rPr lang="pt-BR" sz="1400" dirty="0" err="1" smtClean="0"/>
              <a:t>fopen</a:t>
            </a:r>
            <a:r>
              <a:rPr lang="pt-BR" sz="1400" dirty="0" smtClean="0"/>
              <a:t>("dados.csv", "w");</a:t>
            </a:r>
          </a:p>
          <a:p>
            <a:endParaRPr lang="pt-BR" sz="1400" dirty="0" smtClean="0"/>
          </a:p>
          <a:p>
            <a:r>
              <a:rPr lang="pt-BR" sz="1400" dirty="0" smtClean="0"/>
              <a:t>  for (linha = 0; linha &lt; 10; linha++) {</a:t>
            </a:r>
          </a:p>
          <a:p>
            <a:r>
              <a:rPr lang="pt-BR" sz="1400" dirty="0" smtClean="0"/>
              <a:t>    for ( coluna = 0; coluna &lt; 4; coluna++) {</a:t>
            </a:r>
          </a:p>
          <a:p>
            <a:r>
              <a:rPr lang="pt-BR" sz="1400" dirty="0" smtClean="0"/>
              <a:t>            </a:t>
            </a:r>
            <a:r>
              <a:rPr lang="pt-BR" sz="1400" dirty="0" err="1" smtClean="0"/>
              <a:t>fprintf</a:t>
            </a:r>
            <a:r>
              <a:rPr lang="pt-BR" sz="1400" dirty="0" smtClean="0"/>
              <a:t>(arquivo, "%d;", m[linha][coluna]);</a:t>
            </a:r>
          </a:p>
          <a:p>
            <a:r>
              <a:rPr lang="pt-BR" sz="1400" dirty="0" smtClean="0"/>
              <a:t>    }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fprintf</a:t>
            </a:r>
            <a:r>
              <a:rPr lang="pt-BR" sz="1400" dirty="0" smtClean="0"/>
              <a:t>(arquivo, "\n");</a:t>
            </a:r>
          </a:p>
          <a:p>
            <a:r>
              <a:rPr lang="pt-BR" sz="1400" dirty="0" smtClean="0"/>
              <a:t>  }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559246" y="2670756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 smtClean="0">
                <a:solidFill>
                  <a:srgbClr val="212529"/>
                </a:solidFill>
                <a:effectLst/>
                <a:latin typeface="system-ui"/>
              </a:rPr>
              <a:t>Gravando uma matriz em arquivo</a:t>
            </a:r>
            <a:endParaRPr lang="pt-B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2147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096000" cy="24632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um programa que: </a:t>
            </a:r>
          </a:p>
          <a:p>
            <a:pPr marL="457200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Crie/abra um arquivo texto de nome “Aula.txt” </a:t>
            </a:r>
          </a:p>
          <a:p>
            <a:pPr marL="457200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Permita que o usuário grave diversos caracteres nesse arquivo, até que o usuário  entre com o caractere ‘0’ </a:t>
            </a:r>
          </a:p>
          <a:p>
            <a:pPr marL="457200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Feche o arquivo </a:t>
            </a:r>
          </a:p>
          <a:p>
            <a:pPr marL="457200">
              <a:lnSpc>
                <a:spcPct val="107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Agora, abra e leia o arquivo, caractere por caractere, e escreva na tela todos os caracteres armazenados.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71309" y="-1621899"/>
            <a:ext cx="6096000" cy="83869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 smtClean="0"/>
              <a:t>#include &lt;</a:t>
            </a:r>
            <a:r>
              <a:rPr lang="pt-BR" sz="1100" dirty="0" err="1" smtClean="0"/>
              <a:t>stdio.h</a:t>
            </a:r>
            <a:r>
              <a:rPr lang="pt-BR" sz="1100" dirty="0" smtClean="0"/>
              <a:t>&gt;</a:t>
            </a:r>
          </a:p>
          <a:p>
            <a:r>
              <a:rPr lang="pt-BR" sz="1100" dirty="0" smtClean="0"/>
              <a:t>#include &lt;</a:t>
            </a:r>
            <a:r>
              <a:rPr lang="pt-BR" sz="1100" dirty="0" err="1" smtClean="0"/>
              <a:t>stdlib.h</a:t>
            </a:r>
            <a:r>
              <a:rPr lang="pt-BR" sz="1100" dirty="0" smtClean="0"/>
              <a:t>&gt;</a:t>
            </a:r>
          </a:p>
          <a:p>
            <a:r>
              <a:rPr lang="pt-BR" sz="1100" dirty="0" err="1" smtClean="0"/>
              <a:t>int</a:t>
            </a:r>
            <a:r>
              <a:rPr lang="pt-BR" sz="1100" dirty="0" smtClean="0"/>
              <a:t> </a:t>
            </a:r>
            <a:r>
              <a:rPr lang="pt-BR" sz="1100" dirty="0" err="1" smtClean="0"/>
              <a:t>main</a:t>
            </a:r>
            <a:r>
              <a:rPr lang="pt-BR" sz="1100" dirty="0" smtClean="0"/>
              <a:t>(</a:t>
            </a:r>
            <a:r>
              <a:rPr lang="pt-BR" sz="1100" dirty="0" err="1" smtClean="0"/>
              <a:t>void</a:t>
            </a:r>
            <a:r>
              <a:rPr lang="pt-BR" sz="1100" dirty="0" smtClean="0"/>
              <a:t>)</a:t>
            </a:r>
          </a:p>
          <a:p>
            <a:r>
              <a:rPr lang="pt-BR" sz="1100" dirty="0" smtClean="0"/>
              <a:t>{</a:t>
            </a:r>
          </a:p>
          <a:p>
            <a:r>
              <a:rPr lang="pt-BR" sz="1100" dirty="0" smtClean="0"/>
              <a:t>  FILE *</a:t>
            </a:r>
            <a:r>
              <a:rPr lang="pt-BR" sz="1100" dirty="0" err="1" smtClean="0"/>
              <a:t>pont_arq</a:t>
            </a:r>
            <a:r>
              <a:rPr lang="pt-BR" sz="1100" dirty="0" smtClean="0"/>
              <a:t>;</a:t>
            </a:r>
          </a:p>
          <a:p>
            <a:r>
              <a:rPr lang="pt-BR" sz="1100" dirty="0" smtClean="0"/>
              <a:t>  char c, x[20];</a:t>
            </a:r>
          </a:p>
          <a:p>
            <a:r>
              <a:rPr lang="pt-BR" sz="1100" dirty="0" smtClean="0"/>
              <a:t>  </a:t>
            </a:r>
            <a:r>
              <a:rPr lang="pt-BR" sz="1100" dirty="0" err="1" smtClean="0"/>
              <a:t>int</a:t>
            </a:r>
            <a:r>
              <a:rPr lang="pt-BR" sz="1100" dirty="0" smtClean="0"/>
              <a:t> i=1, p=1;</a:t>
            </a:r>
          </a:p>
          <a:p>
            <a:r>
              <a:rPr lang="pt-BR" sz="1100" dirty="0" smtClean="0"/>
              <a:t>  char *</a:t>
            </a:r>
            <a:r>
              <a:rPr lang="pt-BR" sz="1100" dirty="0" err="1" smtClean="0"/>
              <a:t>result</a:t>
            </a:r>
            <a:r>
              <a:rPr lang="pt-BR" sz="1100" dirty="0" smtClean="0"/>
              <a:t>;</a:t>
            </a:r>
          </a:p>
          <a:p>
            <a:r>
              <a:rPr lang="pt-BR" sz="1100" dirty="0" smtClean="0"/>
              <a:t>  char </a:t>
            </a:r>
            <a:r>
              <a:rPr lang="pt-BR" sz="1100" dirty="0" err="1" smtClean="0"/>
              <a:t>dados_arq</a:t>
            </a:r>
            <a:r>
              <a:rPr lang="pt-BR" sz="1100" dirty="0" smtClean="0"/>
              <a:t>[100];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sz="1100" dirty="0" smtClean="0"/>
              <a:t>  </a:t>
            </a:r>
            <a:r>
              <a:rPr lang="pt-BR" sz="1100" dirty="0" err="1" smtClean="0"/>
              <a:t>pont_arq</a:t>
            </a:r>
            <a:r>
              <a:rPr lang="pt-BR" sz="1100" dirty="0" smtClean="0"/>
              <a:t> = </a:t>
            </a:r>
            <a:r>
              <a:rPr lang="pt-BR" sz="1100" dirty="0" err="1" smtClean="0"/>
              <a:t>fopen</a:t>
            </a:r>
            <a:r>
              <a:rPr lang="pt-BR" sz="1100" dirty="0" smtClean="0"/>
              <a:t>("arquivo1.txt","w");</a:t>
            </a:r>
          </a:p>
          <a:p>
            <a:r>
              <a:rPr lang="pt-BR" sz="1100" dirty="0" smtClean="0"/>
              <a:t>   </a:t>
            </a:r>
          </a:p>
          <a:p>
            <a:r>
              <a:rPr lang="pt-BR" sz="1100" dirty="0" smtClean="0"/>
              <a:t>  </a:t>
            </a:r>
          </a:p>
          <a:p>
            <a:r>
              <a:rPr lang="pt-BR" sz="1100" dirty="0" smtClean="0"/>
              <a:t>  do</a:t>
            </a:r>
          </a:p>
          <a:p>
            <a:r>
              <a:rPr lang="pt-BR" sz="1100" dirty="0" smtClean="0"/>
              <a:t>  {</a:t>
            </a:r>
          </a:p>
          <a:p>
            <a:r>
              <a:rPr lang="pt-BR" sz="1100" dirty="0" smtClean="0"/>
              <a:t>  	</a:t>
            </a:r>
          </a:p>
          <a:p>
            <a:r>
              <a:rPr lang="pt-BR" sz="1100" dirty="0" smtClean="0"/>
              <a:t>   	  </a:t>
            </a:r>
            <a:r>
              <a:rPr lang="pt-BR" sz="1100" dirty="0" err="1" smtClean="0"/>
              <a:t>printf</a:t>
            </a:r>
            <a:r>
              <a:rPr lang="pt-BR" sz="1100" dirty="0" smtClean="0"/>
              <a:t>("\n Informe o </a:t>
            </a:r>
            <a:r>
              <a:rPr lang="pt-BR" sz="1100" dirty="0" err="1" smtClean="0"/>
              <a:t>caracter</a:t>
            </a:r>
            <a:r>
              <a:rPr lang="pt-BR" sz="1100" dirty="0" smtClean="0"/>
              <a:t>: ");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scanf</a:t>
            </a:r>
            <a:r>
              <a:rPr lang="pt-BR" sz="1100" dirty="0" smtClean="0"/>
              <a:t>("%s", &amp;x);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fprintf</a:t>
            </a:r>
            <a:r>
              <a:rPr lang="pt-BR" sz="1100" dirty="0" smtClean="0"/>
              <a:t>(</a:t>
            </a:r>
            <a:r>
              <a:rPr lang="pt-BR" sz="1100" dirty="0" err="1" smtClean="0"/>
              <a:t>pont_arq</a:t>
            </a:r>
            <a:r>
              <a:rPr lang="pt-BR" sz="1100" dirty="0" smtClean="0"/>
              <a:t>, "%s \n", x);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printf</a:t>
            </a:r>
            <a:r>
              <a:rPr lang="pt-BR" sz="1100" dirty="0" smtClean="0"/>
              <a:t>("\n Continuar? ");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scanf</a:t>
            </a:r>
            <a:r>
              <a:rPr lang="pt-BR" sz="1100" dirty="0" smtClean="0"/>
              <a:t>("%d", &amp;p);</a:t>
            </a:r>
          </a:p>
          <a:p>
            <a:endParaRPr lang="pt-BR" sz="1100" dirty="0" smtClean="0"/>
          </a:p>
          <a:p>
            <a:r>
              <a:rPr lang="pt-BR" sz="1100" dirty="0" smtClean="0"/>
              <a:t>  } </a:t>
            </a:r>
            <a:r>
              <a:rPr lang="pt-BR" sz="1100" dirty="0" err="1" smtClean="0"/>
              <a:t>while</a:t>
            </a:r>
            <a:r>
              <a:rPr lang="pt-BR" sz="1100" dirty="0" smtClean="0"/>
              <a:t> (p != 0);</a:t>
            </a:r>
          </a:p>
          <a:p>
            <a:r>
              <a:rPr lang="pt-BR" sz="1100" dirty="0" smtClean="0"/>
              <a:t>  </a:t>
            </a:r>
          </a:p>
          <a:p>
            <a:r>
              <a:rPr lang="pt-BR" sz="1100" dirty="0" smtClean="0"/>
              <a:t>    </a:t>
            </a:r>
          </a:p>
          <a:p>
            <a:r>
              <a:rPr lang="pt-BR" sz="1100" dirty="0" smtClean="0"/>
              <a:t>  </a:t>
            </a:r>
          </a:p>
          <a:p>
            <a:r>
              <a:rPr lang="pt-BR" sz="1100" dirty="0" smtClean="0"/>
              <a:t>     </a:t>
            </a:r>
            <a:r>
              <a:rPr lang="pt-BR" sz="1100" dirty="0" err="1" smtClean="0"/>
              <a:t>fclose</a:t>
            </a:r>
            <a:r>
              <a:rPr lang="pt-BR" sz="1100" dirty="0" smtClean="0"/>
              <a:t>(</a:t>
            </a:r>
            <a:r>
              <a:rPr lang="pt-BR" sz="1100" dirty="0" err="1" smtClean="0"/>
              <a:t>pont_arq</a:t>
            </a:r>
            <a:r>
              <a:rPr lang="pt-BR" sz="1100" dirty="0" smtClean="0"/>
              <a:t>);//fechando o arquivo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printf</a:t>
            </a:r>
            <a:r>
              <a:rPr lang="pt-BR" sz="1100" dirty="0" smtClean="0"/>
              <a:t>("Dados gravados com sucesso!\n\n ");</a:t>
            </a:r>
          </a:p>
          <a:p>
            <a:endParaRPr lang="pt-BR" sz="1100" dirty="0" smtClean="0"/>
          </a:p>
          <a:p>
            <a:r>
              <a:rPr lang="pt-BR" sz="1100" dirty="0" smtClean="0"/>
              <a:t>     </a:t>
            </a:r>
          </a:p>
          <a:p>
            <a:r>
              <a:rPr lang="pt-BR" sz="1100" dirty="0" smtClean="0"/>
              <a:t>   FILE *</a:t>
            </a:r>
            <a:r>
              <a:rPr lang="pt-BR" sz="1100" dirty="0" err="1" smtClean="0"/>
              <a:t>arq</a:t>
            </a:r>
            <a:r>
              <a:rPr lang="pt-BR" sz="1100" dirty="0" smtClean="0"/>
              <a:t>;  </a:t>
            </a:r>
          </a:p>
          <a:p>
            <a:r>
              <a:rPr lang="pt-BR" sz="1100" dirty="0" smtClean="0"/>
              <a:t>   </a:t>
            </a:r>
            <a:r>
              <a:rPr lang="pt-BR" sz="1100" dirty="0" err="1" smtClean="0"/>
              <a:t>arq</a:t>
            </a:r>
            <a:r>
              <a:rPr lang="pt-BR" sz="1100" dirty="0" smtClean="0"/>
              <a:t> = </a:t>
            </a:r>
            <a:r>
              <a:rPr lang="pt-BR" sz="1100" dirty="0" err="1" smtClean="0"/>
              <a:t>fopen</a:t>
            </a:r>
            <a:r>
              <a:rPr lang="pt-BR" sz="1100" dirty="0" smtClean="0"/>
              <a:t>("arquivo1.txt","r");</a:t>
            </a:r>
          </a:p>
          <a:p>
            <a:endParaRPr lang="pt-BR" sz="1100" dirty="0" smtClean="0"/>
          </a:p>
          <a:p>
            <a:r>
              <a:rPr lang="pt-BR" sz="1100" dirty="0" smtClean="0"/>
              <a:t>   </a:t>
            </a:r>
            <a:r>
              <a:rPr lang="pt-BR" sz="1100" dirty="0" err="1" smtClean="0"/>
              <a:t>while</a:t>
            </a:r>
            <a:r>
              <a:rPr lang="pt-BR" sz="1100" dirty="0" smtClean="0"/>
              <a:t> (!</a:t>
            </a:r>
            <a:r>
              <a:rPr lang="pt-BR" sz="1100" dirty="0" err="1" smtClean="0"/>
              <a:t>feof</a:t>
            </a:r>
            <a:r>
              <a:rPr lang="pt-BR" sz="1100" dirty="0" smtClean="0"/>
              <a:t>(</a:t>
            </a:r>
            <a:r>
              <a:rPr lang="pt-BR" sz="1100" dirty="0" err="1" smtClean="0"/>
              <a:t>pont_arq</a:t>
            </a:r>
            <a:r>
              <a:rPr lang="pt-BR" sz="1100" dirty="0" smtClean="0"/>
              <a:t>))</a:t>
            </a:r>
          </a:p>
          <a:p>
            <a:r>
              <a:rPr lang="pt-BR" sz="1100" dirty="0" smtClean="0"/>
              <a:t>  {</a:t>
            </a:r>
          </a:p>
          <a:p>
            <a:r>
              <a:rPr lang="pt-BR" sz="1100" dirty="0" smtClean="0"/>
              <a:t>	// Lê uma linha (inclusive com o '\n')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result</a:t>
            </a:r>
            <a:r>
              <a:rPr lang="pt-BR" sz="1100" dirty="0" smtClean="0"/>
              <a:t> = </a:t>
            </a:r>
            <a:r>
              <a:rPr lang="pt-BR" sz="1100" dirty="0" err="1" smtClean="0"/>
              <a:t>fgets</a:t>
            </a:r>
            <a:r>
              <a:rPr lang="pt-BR" sz="1100" dirty="0" smtClean="0"/>
              <a:t>(</a:t>
            </a:r>
            <a:r>
              <a:rPr lang="pt-BR" sz="1100" dirty="0" err="1" smtClean="0"/>
              <a:t>dados_arq</a:t>
            </a:r>
            <a:r>
              <a:rPr lang="pt-BR" sz="1100" dirty="0" smtClean="0"/>
              <a:t>, 100, </a:t>
            </a:r>
            <a:r>
              <a:rPr lang="pt-BR" sz="1100" dirty="0" err="1" smtClean="0"/>
              <a:t>arq</a:t>
            </a:r>
            <a:r>
              <a:rPr lang="pt-BR" sz="1100" dirty="0" smtClean="0"/>
              <a:t>);  // o '</a:t>
            </a:r>
            <a:r>
              <a:rPr lang="pt-BR" sz="1100" dirty="0" err="1" smtClean="0"/>
              <a:t>fgets</a:t>
            </a:r>
            <a:r>
              <a:rPr lang="pt-BR" sz="1100" dirty="0" smtClean="0"/>
              <a:t>' lê até 99 caracteres ou até o '\n'</a:t>
            </a:r>
          </a:p>
          <a:p>
            <a:r>
              <a:rPr lang="pt-BR" sz="1100" dirty="0" smtClean="0"/>
              <a:t>      </a:t>
            </a:r>
            <a:r>
              <a:rPr lang="pt-BR" sz="1100" dirty="0" err="1" smtClean="0"/>
              <a:t>if</a:t>
            </a:r>
            <a:r>
              <a:rPr lang="pt-BR" sz="1100" dirty="0" smtClean="0"/>
              <a:t> (</a:t>
            </a:r>
            <a:r>
              <a:rPr lang="pt-BR" sz="1100" dirty="0" err="1" smtClean="0"/>
              <a:t>result</a:t>
            </a:r>
            <a:r>
              <a:rPr lang="pt-BR" sz="1100" dirty="0" smtClean="0"/>
              <a:t>)  // Se foi possível ler</a:t>
            </a:r>
          </a:p>
          <a:p>
            <a:r>
              <a:rPr lang="pt-BR" sz="1100" dirty="0" smtClean="0"/>
              <a:t>	  	  </a:t>
            </a:r>
            <a:r>
              <a:rPr lang="pt-BR" sz="1100" dirty="0" err="1" smtClean="0"/>
              <a:t>printf</a:t>
            </a:r>
            <a:r>
              <a:rPr lang="pt-BR" sz="1100" dirty="0" smtClean="0"/>
              <a:t>("</a:t>
            </a:r>
            <a:r>
              <a:rPr lang="pt-BR" sz="1100" dirty="0" err="1" smtClean="0"/>
              <a:t>dados_arq</a:t>
            </a:r>
            <a:r>
              <a:rPr lang="pt-BR" sz="1100" dirty="0" smtClean="0"/>
              <a:t> %d : %s",</a:t>
            </a:r>
            <a:r>
              <a:rPr lang="pt-BR" sz="1100" dirty="0" err="1" smtClean="0"/>
              <a:t>i,dados_arq</a:t>
            </a:r>
            <a:r>
              <a:rPr lang="pt-BR" sz="1100" dirty="0" smtClean="0"/>
              <a:t>);</a:t>
            </a:r>
          </a:p>
          <a:p>
            <a:r>
              <a:rPr lang="pt-BR" sz="1100" dirty="0" smtClean="0"/>
              <a:t>      	  i++;</a:t>
            </a:r>
          </a:p>
          <a:p>
            <a:r>
              <a:rPr lang="pt-BR" sz="1100" dirty="0" smtClean="0"/>
              <a:t>  }</a:t>
            </a:r>
          </a:p>
          <a:p>
            <a:r>
              <a:rPr lang="pt-BR" sz="1100" dirty="0" smtClean="0"/>
              <a:t>  </a:t>
            </a:r>
            <a:r>
              <a:rPr lang="pt-BR" sz="1100" dirty="0" err="1" smtClean="0"/>
              <a:t>fclose</a:t>
            </a:r>
            <a:r>
              <a:rPr lang="pt-BR" sz="1100" dirty="0" smtClean="0"/>
              <a:t>(</a:t>
            </a:r>
            <a:r>
              <a:rPr lang="pt-BR" sz="1100" dirty="0" err="1" smtClean="0"/>
              <a:t>arq</a:t>
            </a:r>
            <a:r>
              <a:rPr lang="pt-BR" sz="1100" dirty="0" smtClean="0"/>
              <a:t>);</a:t>
            </a:r>
          </a:p>
          <a:p>
            <a:endParaRPr lang="pt-BR" sz="1100" dirty="0" smtClean="0"/>
          </a:p>
          <a:p>
            <a:r>
              <a:rPr lang="pt-BR" sz="1100" dirty="0" smtClean="0"/>
              <a:t>        </a:t>
            </a:r>
          </a:p>
          <a:p>
            <a:r>
              <a:rPr lang="pt-BR" sz="1100" dirty="0" smtClean="0"/>
              <a:t>        </a:t>
            </a:r>
          </a:p>
          <a:p>
            <a:r>
              <a:rPr lang="pt-BR" sz="1100" dirty="0" smtClean="0"/>
              <a:t>  system("pause");//pausa na tela, somente para Windows</a:t>
            </a:r>
          </a:p>
          <a:p>
            <a:r>
              <a:rPr lang="pt-BR" sz="1100" dirty="0" smtClean="0"/>
              <a:t>  </a:t>
            </a:r>
            <a:r>
              <a:rPr lang="pt-BR" sz="1100" dirty="0" err="1" smtClean="0"/>
              <a:t>return</a:t>
            </a:r>
            <a:r>
              <a:rPr lang="pt-BR" sz="1100" dirty="0" smtClean="0"/>
              <a:t>(0);</a:t>
            </a:r>
          </a:p>
          <a:p>
            <a:r>
              <a:rPr lang="pt-BR" sz="1100" dirty="0" smtClean="0"/>
              <a:t>}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457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648393" y="2177934"/>
            <a:ext cx="3857105" cy="190693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625"/>
              </a:spcBef>
              <a:tabLst>
                <a:tab pos="584200" algn="l"/>
                <a:tab pos="584835" algn="l"/>
              </a:tabLst>
            </a:pPr>
            <a:r>
              <a:rPr lang="pt-BR" sz="2000" dirty="0"/>
              <a:t>Escreva um programa que receba do usuário 5 números inteiros e o nome do arquivo no qual eles devem ser armazenados. Em seguida, ler do arquivo estes valores armazenados e imprimindo na tela.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159433" y="1163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#include &lt;</a:t>
            </a:r>
            <a:r>
              <a:rPr lang="pt-BR" sz="1400" dirty="0" err="1" smtClean="0"/>
              <a:t>stdio.h</a:t>
            </a:r>
            <a:r>
              <a:rPr lang="pt-BR" sz="1400" dirty="0" smtClean="0"/>
              <a:t>&gt;</a:t>
            </a:r>
          </a:p>
          <a:p>
            <a:r>
              <a:rPr lang="pt-BR" sz="1400" dirty="0" smtClean="0"/>
              <a:t>#include &lt;</a:t>
            </a:r>
            <a:r>
              <a:rPr lang="pt-BR" sz="1400" dirty="0" err="1" smtClean="0"/>
              <a:t>stdlib.h</a:t>
            </a:r>
            <a:r>
              <a:rPr lang="pt-BR" sz="1400" dirty="0" smtClean="0"/>
              <a:t>&gt;</a:t>
            </a:r>
          </a:p>
          <a:p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(</a:t>
            </a:r>
            <a:r>
              <a:rPr lang="pt-BR" sz="1400" dirty="0" err="1" smtClean="0"/>
              <a:t>void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{</a:t>
            </a:r>
          </a:p>
          <a:p>
            <a:r>
              <a:rPr lang="pt-BR" sz="1400" dirty="0" smtClean="0"/>
              <a:t>  FILE *</a:t>
            </a:r>
            <a:r>
              <a:rPr lang="pt-BR" sz="1400" dirty="0" err="1" smtClean="0"/>
              <a:t>pont_arq</a:t>
            </a:r>
            <a:r>
              <a:rPr lang="pt-BR" sz="1400" dirty="0" smtClean="0"/>
              <a:t>;</a:t>
            </a:r>
          </a:p>
          <a:p>
            <a:r>
              <a:rPr lang="pt-BR" sz="1400" dirty="0" smtClean="0"/>
              <a:t>  </a:t>
            </a:r>
            <a:r>
              <a:rPr lang="pt-BR" sz="1400" dirty="0" err="1" smtClean="0"/>
              <a:t>int</a:t>
            </a:r>
            <a:r>
              <a:rPr lang="pt-BR" sz="1400" dirty="0" smtClean="0"/>
              <a:t> i, x;</a:t>
            </a:r>
          </a:p>
          <a:p>
            <a:r>
              <a:rPr lang="pt-BR" sz="1400" dirty="0" smtClean="0"/>
              <a:t>  char *</a:t>
            </a:r>
            <a:r>
              <a:rPr lang="pt-BR" sz="1400" dirty="0" err="1" smtClean="0"/>
              <a:t>result</a:t>
            </a:r>
            <a:r>
              <a:rPr lang="pt-BR" sz="1400" dirty="0" smtClean="0"/>
              <a:t>;</a:t>
            </a:r>
          </a:p>
          <a:p>
            <a:r>
              <a:rPr lang="pt-BR" sz="1400" dirty="0" smtClean="0"/>
              <a:t>  char </a:t>
            </a:r>
            <a:r>
              <a:rPr lang="pt-BR" sz="1400" dirty="0" err="1" smtClean="0"/>
              <a:t>dados_arq</a:t>
            </a:r>
            <a:r>
              <a:rPr lang="pt-BR" sz="1400" dirty="0" smtClean="0"/>
              <a:t>[100];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  </a:t>
            </a:r>
            <a:r>
              <a:rPr lang="pt-BR" sz="1400" dirty="0" err="1" smtClean="0"/>
              <a:t>pont_arq</a:t>
            </a:r>
            <a:r>
              <a:rPr lang="pt-BR" sz="1400" dirty="0" smtClean="0"/>
              <a:t> = </a:t>
            </a:r>
            <a:r>
              <a:rPr lang="pt-BR" sz="1400" dirty="0" err="1" smtClean="0"/>
              <a:t>fopen</a:t>
            </a:r>
            <a:r>
              <a:rPr lang="pt-BR" sz="1400" dirty="0" smtClean="0"/>
              <a:t>("arquivo1.txt","w");</a:t>
            </a:r>
          </a:p>
          <a:p>
            <a:r>
              <a:rPr lang="pt-BR" sz="1400" dirty="0" smtClean="0"/>
              <a:t>   </a:t>
            </a:r>
          </a:p>
          <a:p>
            <a:r>
              <a:rPr lang="pt-BR" sz="1400" dirty="0" smtClean="0"/>
              <a:t>  </a:t>
            </a:r>
          </a:p>
          <a:p>
            <a:r>
              <a:rPr lang="pt-BR" sz="1400" dirty="0" smtClean="0"/>
              <a:t>  for (i=0; i&lt;5; i++){</a:t>
            </a:r>
          </a:p>
          <a:p>
            <a:r>
              <a:rPr lang="pt-BR" sz="1400" dirty="0" smtClean="0"/>
              <a:t>  	</a:t>
            </a:r>
          </a:p>
          <a:p>
            <a:r>
              <a:rPr lang="pt-BR" sz="1400" dirty="0" smtClean="0"/>
              <a:t>   	  </a:t>
            </a:r>
            <a:r>
              <a:rPr lang="pt-BR" sz="1400" dirty="0" err="1" smtClean="0"/>
              <a:t>printf</a:t>
            </a:r>
            <a:r>
              <a:rPr lang="pt-BR" sz="1400" dirty="0" smtClean="0"/>
              <a:t>("\n Informe um numero: ");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scanf</a:t>
            </a:r>
            <a:r>
              <a:rPr lang="pt-BR" sz="1400" dirty="0" smtClean="0"/>
              <a:t>("%d", &amp;x);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fprintf</a:t>
            </a:r>
            <a:r>
              <a:rPr lang="pt-BR" sz="1400" dirty="0" smtClean="0"/>
              <a:t>(</a:t>
            </a:r>
            <a:r>
              <a:rPr lang="pt-BR" sz="1400" dirty="0" err="1" smtClean="0"/>
              <a:t>pont_arq</a:t>
            </a:r>
            <a:r>
              <a:rPr lang="pt-BR" sz="1400" dirty="0" smtClean="0"/>
              <a:t>, "%d \n", x);</a:t>
            </a:r>
          </a:p>
          <a:p>
            <a:endParaRPr lang="pt-BR" sz="1400" dirty="0" smtClean="0"/>
          </a:p>
          <a:p>
            <a:r>
              <a:rPr lang="pt-BR" sz="1400" dirty="0" smtClean="0"/>
              <a:t>  } </a:t>
            </a:r>
          </a:p>
          <a:p>
            <a:r>
              <a:rPr lang="pt-BR" sz="1400" dirty="0" smtClean="0"/>
              <a:t>   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fclose</a:t>
            </a:r>
            <a:r>
              <a:rPr lang="pt-BR" sz="1400" dirty="0" smtClean="0"/>
              <a:t>(</a:t>
            </a:r>
            <a:r>
              <a:rPr lang="pt-BR" sz="1400" dirty="0" err="1" smtClean="0"/>
              <a:t>pont_arq</a:t>
            </a:r>
            <a:r>
              <a:rPr lang="pt-BR" sz="1400" dirty="0" smtClean="0"/>
              <a:t>);//fechando o arquivo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printf</a:t>
            </a:r>
            <a:r>
              <a:rPr lang="pt-BR" sz="1400" dirty="0" smtClean="0"/>
              <a:t>("Dados gravados com sucesso!\n\n ");</a:t>
            </a:r>
          </a:p>
          <a:p>
            <a:r>
              <a:rPr lang="pt-BR" sz="1400" dirty="0" smtClean="0"/>
              <a:t>        </a:t>
            </a:r>
          </a:p>
          <a:p>
            <a:r>
              <a:rPr lang="pt-BR" sz="1400" dirty="0" smtClean="0"/>
              <a:t>        </a:t>
            </a:r>
          </a:p>
          <a:p>
            <a:r>
              <a:rPr lang="pt-BR" sz="1400" dirty="0" smtClean="0"/>
              <a:t>  system("pause");//pausa na tela, somente para Windows</a:t>
            </a:r>
          </a:p>
          <a:p>
            <a:r>
              <a:rPr lang="pt-BR" sz="1400" dirty="0" smtClean="0"/>
              <a:t>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(0);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869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1193" y="149321"/>
            <a:ext cx="5070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Faça um programa que leia um arquivo contendo o nome e o preço de diversos produtos (separados por linha), e calcule o total da compra.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816138" y="372466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smtClean="0"/>
              <a:t>#include &lt;</a:t>
            </a:r>
            <a:r>
              <a:rPr lang="pt-BR" sz="1200" dirty="0" err="1" smtClean="0"/>
              <a:t>stdio.h</a:t>
            </a:r>
            <a:r>
              <a:rPr lang="pt-BR" sz="1200" dirty="0" smtClean="0"/>
              <a:t>&gt;</a:t>
            </a:r>
          </a:p>
          <a:p>
            <a:endParaRPr lang="pt-BR" sz="1200" dirty="0" smtClean="0"/>
          </a:p>
          <a:p>
            <a:r>
              <a:rPr lang="pt-BR" sz="1200" dirty="0" err="1" smtClean="0"/>
              <a:t>int</a:t>
            </a:r>
            <a:r>
              <a:rPr lang="pt-BR" sz="1200" dirty="0" smtClean="0"/>
              <a:t> </a:t>
            </a:r>
            <a:r>
              <a:rPr lang="pt-BR" sz="1200" dirty="0" err="1" smtClean="0"/>
              <a:t>main</a:t>
            </a:r>
            <a:r>
              <a:rPr lang="pt-BR" sz="1200" dirty="0" smtClean="0"/>
              <a:t>(){</a:t>
            </a:r>
          </a:p>
          <a:p>
            <a:endParaRPr lang="pt-BR" sz="1200" dirty="0" smtClean="0"/>
          </a:p>
          <a:p>
            <a:r>
              <a:rPr lang="pt-BR" sz="1200" dirty="0" smtClean="0"/>
              <a:t>	FILE *arquivo;</a:t>
            </a:r>
          </a:p>
          <a:p>
            <a:r>
              <a:rPr lang="pt-BR" sz="1200" dirty="0" smtClean="0"/>
              <a:t>	char </a:t>
            </a:r>
            <a:r>
              <a:rPr lang="pt-BR" sz="1200" dirty="0" err="1" smtClean="0"/>
              <a:t>nomeArquivo</a:t>
            </a:r>
            <a:r>
              <a:rPr lang="pt-BR" sz="1200" dirty="0" smtClean="0"/>
              <a:t>[] = "arquivo1.txt";</a:t>
            </a:r>
          </a:p>
          <a:p>
            <a:endParaRPr lang="pt-BR" sz="1200" dirty="0" smtClean="0"/>
          </a:p>
          <a:p>
            <a:r>
              <a:rPr lang="pt-BR" sz="1200" dirty="0" smtClean="0"/>
              <a:t>	//Abre o arquivo no modo de leitura</a:t>
            </a:r>
          </a:p>
          <a:p>
            <a:r>
              <a:rPr lang="pt-BR" sz="1200" dirty="0" smtClean="0"/>
              <a:t>	arquivo = </a:t>
            </a:r>
            <a:r>
              <a:rPr lang="pt-BR" sz="1200" dirty="0" err="1" smtClean="0"/>
              <a:t>fopen</a:t>
            </a:r>
            <a:r>
              <a:rPr lang="pt-BR" sz="1200" dirty="0" smtClean="0"/>
              <a:t>(</a:t>
            </a:r>
            <a:r>
              <a:rPr lang="pt-BR" sz="1200" dirty="0" err="1" smtClean="0"/>
              <a:t>nomeArquivo</a:t>
            </a:r>
            <a:r>
              <a:rPr lang="pt-BR" sz="1200" dirty="0" smtClean="0"/>
              <a:t>, "r");</a:t>
            </a:r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if</a:t>
            </a:r>
            <a:r>
              <a:rPr lang="pt-BR" sz="1200" dirty="0" smtClean="0"/>
              <a:t> (arquivo == NULL){</a:t>
            </a:r>
          </a:p>
          <a:p>
            <a:r>
              <a:rPr lang="pt-BR" sz="1200" dirty="0" smtClean="0"/>
              <a:t>		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</a:t>
            </a:r>
            <a:r>
              <a:rPr lang="pt-BR" sz="1200" dirty="0" err="1" smtClean="0"/>
              <a:t>nErro</a:t>
            </a:r>
            <a:r>
              <a:rPr lang="pt-BR" sz="1200" dirty="0" smtClean="0"/>
              <a:t> ao Abrir o Arquivo %s!!!\n", </a:t>
            </a:r>
            <a:r>
              <a:rPr lang="pt-BR" sz="1200" dirty="0" err="1" smtClean="0"/>
              <a:t>nomeArquivo</a:t>
            </a:r>
            <a:r>
              <a:rPr lang="pt-BR" sz="1200" dirty="0" smtClean="0"/>
              <a:t>);</a:t>
            </a:r>
          </a:p>
          <a:p>
            <a:r>
              <a:rPr lang="pt-BR" sz="1200" dirty="0" smtClean="0"/>
              <a:t>		</a:t>
            </a:r>
            <a:r>
              <a:rPr lang="pt-BR" sz="1200" dirty="0" err="1" smtClean="0"/>
              <a:t>return</a:t>
            </a:r>
            <a:r>
              <a:rPr lang="pt-BR" sz="1200" dirty="0" smtClean="0"/>
              <a:t> 1;</a:t>
            </a:r>
          </a:p>
          <a:p>
            <a:r>
              <a:rPr lang="pt-BR" sz="1200" dirty="0" smtClean="0"/>
              <a:t>	}</a:t>
            </a:r>
          </a:p>
          <a:p>
            <a:endParaRPr lang="pt-BR" sz="1200" dirty="0" smtClean="0"/>
          </a:p>
          <a:p>
            <a:r>
              <a:rPr lang="pt-BR" sz="1200" dirty="0" smtClean="0"/>
              <a:t>	char nome[100];</a:t>
            </a:r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float</a:t>
            </a:r>
            <a:r>
              <a:rPr lang="pt-BR" sz="1200" dirty="0" smtClean="0"/>
              <a:t> </a:t>
            </a:r>
            <a:r>
              <a:rPr lang="pt-BR" sz="1200" dirty="0" err="1" smtClean="0"/>
              <a:t>preco</a:t>
            </a:r>
            <a:r>
              <a:rPr lang="pt-BR" sz="1200" dirty="0" smtClean="0"/>
              <a:t>;</a:t>
            </a:r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float</a:t>
            </a:r>
            <a:r>
              <a:rPr lang="pt-BR" sz="1200" dirty="0" smtClean="0"/>
              <a:t> total = 0.0;</a:t>
            </a:r>
          </a:p>
          <a:p>
            <a:endParaRPr lang="pt-BR" sz="1200" dirty="0" smtClean="0"/>
          </a:p>
          <a:p>
            <a:r>
              <a:rPr lang="pt-BR" sz="1200" dirty="0" smtClean="0"/>
              <a:t>	//Le cada linha do arquivo e calcula o total</a:t>
            </a:r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while</a:t>
            </a:r>
            <a:r>
              <a:rPr lang="pt-BR" sz="1200" dirty="0" smtClean="0"/>
              <a:t> (</a:t>
            </a:r>
            <a:r>
              <a:rPr lang="pt-BR" sz="1200" dirty="0" err="1" smtClean="0"/>
              <a:t>fscanf</a:t>
            </a:r>
            <a:r>
              <a:rPr lang="pt-BR" sz="1200" dirty="0" smtClean="0"/>
              <a:t>(arquivo, "%99s %f", nome, &amp;</a:t>
            </a:r>
            <a:r>
              <a:rPr lang="pt-BR" sz="1200" dirty="0" err="1" smtClean="0"/>
              <a:t>preco</a:t>
            </a:r>
            <a:r>
              <a:rPr lang="pt-BR" sz="1200" dirty="0" smtClean="0"/>
              <a:t>) == 2){</a:t>
            </a:r>
          </a:p>
          <a:p>
            <a:r>
              <a:rPr lang="pt-BR" sz="1200" dirty="0" smtClean="0"/>
              <a:t>		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("Produto: %s, </a:t>
            </a:r>
            <a:r>
              <a:rPr lang="pt-BR" sz="1200" dirty="0" err="1" smtClean="0"/>
              <a:t>Preco</a:t>
            </a:r>
            <a:r>
              <a:rPr lang="pt-BR" sz="1200" dirty="0" smtClean="0"/>
              <a:t>: %.2f\n", nome, </a:t>
            </a:r>
            <a:r>
              <a:rPr lang="pt-BR" sz="1200" dirty="0" err="1" smtClean="0"/>
              <a:t>preco</a:t>
            </a:r>
            <a:r>
              <a:rPr lang="pt-BR" sz="1200" dirty="0" smtClean="0"/>
              <a:t>);</a:t>
            </a:r>
          </a:p>
          <a:p>
            <a:r>
              <a:rPr lang="pt-BR" sz="1200" dirty="0" smtClean="0"/>
              <a:t>		total += </a:t>
            </a:r>
            <a:r>
              <a:rPr lang="pt-BR" sz="1200" dirty="0" err="1" smtClean="0"/>
              <a:t>preco</a:t>
            </a:r>
            <a:r>
              <a:rPr lang="pt-BR" sz="1200" dirty="0" smtClean="0"/>
              <a:t>;</a:t>
            </a:r>
          </a:p>
          <a:p>
            <a:r>
              <a:rPr lang="pt-BR" sz="1200" dirty="0" smtClean="0"/>
              <a:t>	}</a:t>
            </a:r>
          </a:p>
          <a:p>
            <a:endParaRPr lang="pt-BR" sz="1200" dirty="0" smtClean="0"/>
          </a:p>
          <a:p>
            <a:r>
              <a:rPr lang="pt-BR" sz="1200" dirty="0" smtClean="0"/>
              <a:t>	//Fecha o arquivo</a:t>
            </a:r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fclose</a:t>
            </a:r>
            <a:r>
              <a:rPr lang="pt-BR" sz="1200" dirty="0" smtClean="0"/>
              <a:t>(arquivo);</a:t>
            </a:r>
          </a:p>
          <a:p>
            <a:endParaRPr lang="pt-BR" sz="1200" dirty="0" smtClean="0"/>
          </a:p>
          <a:p>
            <a:r>
              <a:rPr lang="pt-BR" sz="1200" dirty="0" smtClean="0"/>
              <a:t>	//Imprime o total da compra</a:t>
            </a:r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printf</a:t>
            </a:r>
            <a:r>
              <a:rPr lang="pt-BR" sz="1200" dirty="0" smtClean="0"/>
              <a:t>("\</a:t>
            </a:r>
            <a:r>
              <a:rPr lang="pt-BR" sz="1200" dirty="0" err="1" smtClean="0"/>
              <a:t>nTotal</a:t>
            </a:r>
            <a:r>
              <a:rPr lang="pt-BR" sz="1200" dirty="0" smtClean="0"/>
              <a:t> da Compra: %.2f\n", total);</a:t>
            </a:r>
          </a:p>
          <a:p>
            <a:endParaRPr lang="pt-BR" sz="1200" dirty="0" smtClean="0"/>
          </a:p>
          <a:p>
            <a:r>
              <a:rPr lang="pt-BR" sz="1200" dirty="0" smtClean="0"/>
              <a:t>	</a:t>
            </a:r>
            <a:r>
              <a:rPr lang="pt-BR" sz="1200" dirty="0" err="1" smtClean="0"/>
              <a:t>return</a:t>
            </a:r>
            <a:r>
              <a:rPr lang="pt-BR" sz="1200" dirty="0" smtClean="0"/>
              <a:t> 0;</a:t>
            </a:r>
          </a:p>
          <a:p>
            <a:r>
              <a:rPr lang="pt-BR" sz="1200" dirty="0" smtClean="0"/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24906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866</Words>
  <Application>Microsoft Office PowerPoint</Application>
  <PresentationFormat>Widescreen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system-ui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da Silva Barbosa</dc:creator>
  <cp:lastModifiedBy>Cynthia da Silva Barbosa</cp:lastModifiedBy>
  <cp:revision>11</cp:revision>
  <dcterms:created xsi:type="dcterms:W3CDTF">2025-02-18T19:31:36Z</dcterms:created>
  <dcterms:modified xsi:type="dcterms:W3CDTF">2025-02-19T15:06:08Z</dcterms:modified>
</cp:coreProperties>
</file>