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43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705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98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49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51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3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60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4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58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3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3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DFFAF-0451-434F-8117-29C99C652AEC}" type="datetimeFigureOut">
              <a:rPr lang="pt-BR" smtClean="0"/>
              <a:t>11/11/2024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90743-FE00-4C1A-99CC-7E6ACAE8C4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8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438400" y="1306286"/>
            <a:ext cx="74197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 smtClean="0"/>
              <a:t>FUNÇÃO:</a:t>
            </a:r>
          </a:p>
          <a:p>
            <a:pPr algn="ctr"/>
            <a:r>
              <a:rPr lang="pt-BR" sz="4800" b="1" dirty="0" smtClean="0"/>
              <a:t> PASSAGEM POR VALOR E REFERÊNCIA</a:t>
            </a:r>
            <a:endParaRPr lang="pt-BR" sz="4800" b="1" dirty="0"/>
          </a:p>
        </p:txBody>
      </p:sp>
    </p:spTree>
    <p:extLst>
      <p:ext uri="{BB962C8B-B14F-4D97-AF65-F5344CB8AC3E}">
        <p14:creationId xmlns:p14="http://schemas.microsoft.com/office/powerpoint/2010/main" val="330764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085" y="78377"/>
            <a:ext cx="741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FUNÇÃO: PASSAGEM POR VALOR E REFERÊNCIA</a:t>
            </a:r>
            <a:endParaRPr lang="pt-BR" sz="2400" b="1" dirty="0"/>
          </a:p>
        </p:txBody>
      </p:sp>
      <p:sp>
        <p:nvSpPr>
          <p:cNvPr id="3" name="Retângulo 2"/>
          <p:cNvSpPr/>
          <p:nvPr/>
        </p:nvSpPr>
        <p:spPr>
          <a:xfrm>
            <a:off x="383177" y="1073893"/>
            <a:ext cx="112427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i="0" dirty="0" smtClean="0">
                <a:solidFill>
                  <a:srgbClr val="3366FF"/>
                </a:solidFill>
                <a:effectLst/>
                <a:latin typeface="Libre Baskerville"/>
              </a:rPr>
              <a:t>Passagem de parâmetros por valor</a:t>
            </a:r>
            <a:r>
              <a:rPr lang="pt-BR" sz="2400" b="1" i="0" dirty="0" smtClean="0">
                <a:solidFill>
                  <a:srgbClr val="0000FF"/>
                </a:solidFill>
                <a:effectLst/>
                <a:latin typeface="Libre Baskerville"/>
              </a:rPr>
              <a:t>:</a:t>
            </a:r>
            <a:r>
              <a:rPr lang="pt-BR" sz="2400" b="0" i="0" dirty="0" smtClean="0">
                <a:solidFill>
                  <a:srgbClr val="555555"/>
                </a:solidFill>
                <a:effectLst/>
                <a:latin typeface="Libre Baskerville"/>
              </a:rPr>
              <a:t> A função recebe uma cópia da variável que é fornecida quando é invocada. Todas as alterações feitas dentro da função não vão </a:t>
            </a:r>
            <a:r>
              <a:rPr lang="pt-BR" sz="2400" b="0" i="0" dirty="0" err="1" smtClean="0">
                <a:solidFill>
                  <a:srgbClr val="555555"/>
                </a:solidFill>
                <a:effectLst/>
                <a:latin typeface="Libre Baskerville"/>
              </a:rPr>
              <a:t>afectar</a:t>
            </a:r>
            <a:r>
              <a:rPr lang="pt-BR" sz="2400" b="0" i="0" dirty="0" smtClean="0">
                <a:solidFill>
                  <a:srgbClr val="555555"/>
                </a:solidFill>
                <a:effectLst/>
                <a:latin typeface="Libre Baskerville"/>
              </a:rPr>
              <a:t> os valores originais.</a:t>
            </a:r>
          </a:p>
          <a:p>
            <a:pPr algn="just"/>
            <a:endParaRPr lang="pt-BR" sz="2400" dirty="0">
              <a:solidFill>
                <a:srgbClr val="555555"/>
              </a:solidFill>
              <a:latin typeface="Libre Baskerville"/>
            </a:endParaRPr>
          </a:p>
          <a:p>
            <a:pPr algn="just"/>
            <a:endParaRPr lang="pt-BR" sz="2400" b="0" i="0" dirty="0" smtClean="0">
              <a:solidFill>
                <a:srgbClr val="555555"/>
              </a:solidFill>
              <a:effectLst/>
              <a:latin typeface="Libre Baskerville"/>
            </a:endParaRPr>
          </a:p>
          <a:p>
            <a:pPr algn="just"/>
            <a:r>
              <a:rPr lang="pt-BR" sz="2400" b="1" i="0" dirty="0" smtClean="0">
                <a:solidFill>
                  <a:srgbClr val="3366FF"/>
                </a:solidFill>
                <a:effectLst/>
                <a:latin typeface="Libre Baskerville"/>
              </a:rPr>
              <a:t>Passagem de parâmetros por referência: </a:t>
            </a:r>
            <a:r>
              <a:rPr lang="pt-BR" sz="2400" b="0" i="0" dirty="0" smtClean="0">
                <a:solidFill>
                  <a:srgbClr val="555555"/>
                </a:solidFill>
                <a:effectLst/>
                <a:latin typeface="Libre Baskerville"/>
              </a:rPr>
              <a:t>Neste caso o que é enviado para a função é uma referência às variáveis utilizadas, e não uma simples cópia, pelo que as alterações realizadas dentro da função irão certamente alterar os valores contidos nessas variáveis.</a:t>
            </a:r>
            <a:endParaRPr lang="pt-BR" sz="2400" b="0" i="0" dirty="0">
              <a:solidFill>
                <a:srgbClr val="555555"/>
              </a:solidFill>
              <a:effectLst/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54117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085" y="78377"/>
            <a:ext cx="7419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FUNÇÃO: PASSAGEM POR VALOR E REFERÊNCIA</a:t>
            </a:r>
            <a:endParaRPr lang="pt-BR" sz="2400" b="1" dirty="0"/>
          </a:p>
        </p:txBody>
      </p:sp>
      <p:sp>
        <p:nvSpPr>
          <p:cNvPr id="4" name="Retângulo 3"/>
          <p:cNvSpPr/>
          <p:nvPr/>
        </p:nvSpPr>
        <p:spPr>
          <a:xfrm>
            <a:off x="1898469" y="924678"/>
            <a:ext cx="98493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#include&lt;</a:t>
            </a:r>
            <a:r>
              <a:rPr lang="pt-BR" dirty="0" err="1" smtClean="0"/>
              <a:t>iostream</a:t>
            </a:r>
            <a:r>
              <a:rPr lang="pt-BR" dirty="0" smtClean="0"/>
              <a:t>&gt;</a:t>
            </a:r>
          </a:p>
          <a:p>
            <a:endParaRPr lang="pt-BR" dirty="0" smtClean="0"/>
          </a:p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dirty="0" err="1" smtClean="0"/>
              <a:t>std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troca(</a:t>
            </a:r>
            <a:r>
              <a:rPr lang="pt-BR" dirty="0" err="1" smtClean="0"/>
              <a:t>int</a:t>
            </a:r>
            <a:r>
              <a:rPr lang="pt-BR" dirty="0" smtClean="0"/>
              <a:t> a, </a:t>
            </a:r>
            <a:r>
              <a:rPr lang="pt-BR" dirty="0" err="1" smtClean="0"/>
              <a:t>int</a:t>
            </a:r>
            <a:r>
              <a:rPr lang="pt-BR" dirty="0" smtClean="0"/>
              <a:t> b){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temp</a:t>
            </a:r>
            <a:r>
              <a:rPr lang="pt-BR" dirty="0" smtClean="0"/>
              <a:t>=a;</a:t>
            </a:r>
          </a:p>
          <a:p>
            <a:r>
              <a:rPr lang="pt-BR" dirty="0" smtClean="0"/>
              <a:t>        a=b;</a:t>
            </a:r>
          </a:p>
          <a:p>
            <a:r>
              <a:rPr lang="pt-BR" dirty="0" smtClean="0"/>
              <a:t>        b=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int</a:t>
            </a:r>
            <a:r>
              <a:rPr lang="pt-BR" dirty="0" smtClean="0"/>
              <a:t> a=2,b=3;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cout</a:t>
            </a:r>
            <a:r>
              <a:rPr lang="pt-BR" dirty="0" smtClean="0"/>
              <a:t>&lt;&lt;"Antes de chamar a função  :\na="&lt;&lt;a&lt;&lt;"\</a:t>
            </a:r>
            <a:r>
              <a:rPr lang="pt-BR" dirty="0" err="1" smtClean="0"/>
              <a:t>nb</a:t>
            </a:r>
            <a:r>
              <a:rPr lang="pt-BR" dirty="0" smtClean="0"/>
              <a:t>="&lt;&lt;b&lt;&lt;</a:t>
            </a:r>
            <a:r>
              <a:rPr lang="pt-BR" dirty="0" err="1" smtClean="0"/>
              <a:t>endl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   troca(</a:t>
            </a:r>
            <a:r>
              <a:rPr lang="pt-BR" dirty="0" err="1" smtClean="0"/>
              <a:t>a,b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cout</a:t>
            </a:r>
            <a:r>
              <a:rPr lang="pt-BR" dirty="0" smtClean="0"/>
              <a:t>&lt;&lt;"Depois de chamar a função :\na="&lt;&lt;a&lt;&lt;"\</a:t>
            </a:r>
            <a:r>
              <a:rPr lang="pt-BR" dirty="0" err="1" smtClean="0"/>
              <a:t>nb</a:t>
            </a:r>
            <a:r>
              <a:rPr lang="pt-BR" dirty="0" smtClean="0"/>
              <a:t>="&lt;&lt;b&lt;&lt;</a:t>
            </a:r>
            <a:r>
              <a:rPr lang="pt-BR" dirty="0" err="1" smtClean="0"/>
              <a:t>endl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07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87085" y="78377"/>
            <a:ext cx="741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FUNÇÃO: PASSAGEM POR VALOR E REFERÊNCIA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27016" y="976092"/>
            <a:ext cx="980585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#include&lt;</a:t>
            </a:r>
            <a:r>
              <a:rPr lang="pt-BR" dirty="0" err="1" smtClean="0"/>
              <a:t>iostream</a:t>
            </a:r>
            <a:r>
              <a:rPr lang="pt-BR" dirty="0" smtClean="0"/>
              <a:t>&gt;</a:t>
            </a:r>
          </a:p>
          <a:p>
            <a:r>
              <a:rPr lang="pt-BR" dirty="0" err="1" smtClean="0"/>
              <a:t>using</a:t>
            </a:r>
            <a:r>
              <a:rPr lang="pt-BR" dirty="0" smtClean="0"/>
              <a:t> </a:t>
            </a:r>
            <a:r>
              <a:rPr lang="pt-BR" dirty="0" err="1" smtClean="0"/>
              <a:t>namespace</a:t>
            </a:r>
            <a:r>
              <a:rPr lang="pt-BR" dirty="0" smtClean="0"/>
              <a:t> </a:t>
            </a:r>
            <a:r>
              <a:rPr lang="pt-BR" dirty="0" err="1" smtClean="0"/>
              <a:t>std</a:t>
            </a:r>
            <a:r>
              <a:rPr lang="pt-BR" dirty="0" smtClean="0"/>
              <a:t>;</a:t>
            </a:r>
          </a:p>
          <a:p>
            <a:r>
              <a:rPr lang="pt-BR" dirty="0" err="1" smtClean="0"/>
              <a:t>void</a:t>
            </a:r>
            <a:r>
              <a:rPr lang="pt-BR" dirty="0" smtClean="0"/>
              <a:t> troca(</a:t>
            </a:r>
            <a:r>
              <a:rPr lang="pt-BR" dirty="0" err="1" smtClean="0"/>
              <a:t>int</a:t>
            </a:r>
            <a:r>
              <a:rPr lang="pt-BR" dirty="0" smtClean="0"/>
              <a:t> &amp;a, </a:t>
            </a:r>
            <a:r>
              <a:rPr lang="pt-BR" dirty="0" err="1" smtClean="0"/>
              <a:t>int</a:t>
            </a:r>
            <a:r>
              <a:rPr lang="pt-BR" dirty="0" smtClean="0"/>
              <a:t> &amp;b){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temp</a:t>
            </a:r>
            <a:r>
              <a:rPr lang="pt-BR" dirty="0" smtClean="0"/>
              <a:t>=a;</a:t>
            </a:r>
          </a:p>
          <a:p>
            <a:r>
              <a:rPr lang="pt-BR" dirty="0" smtClean="0"/>
              <a:t>        a=b;</a:t>
            </a:r>
          </a:p>
          <a:p>
            <a:r>
              <a:rPr lang="pt-BR" dirty="0" smtClean="0"/>
              <a:t>        b=</a:t>
            </a:r>
            <a:r>
              <a:rPr lang="pt-BR" dirty="0" err="1" smtClean="0"/>
              <a:t>temp</a:t>
            </a:r>
            <a:r>
              <a:rPr lang="pt-BR" dirty="0" smtClean="0"/>
              <a:t>;</a:t>
            </a:r>
          </a:p>
          <a:p>
            <a:r>
              <a:rPr lang="pt-BR" dirty="0" smtClean="0"/>
              <a:t>}</a:t>
            </a:r>
          </a:p>
          <a:p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main</a:t>
            </a:r>
            <a:r>
              <a:rPr lang="pt-BR" dirty="0" smtClean="0"/>
              <a:t>(){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int</a:t>
            </a:r>
            <a:r>
              <a:rPr lang="pt-BR" dirty="0" smtClean="0"/>
              <a:t> a=2,b=3;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cout</a:t>
            </a:r>
            <a:r>
              <a:rPr lang="pt-BR" dirty="0" smtClean="0"/>
              <a:t>&lt;&lt;"Antes de chamar a função  :\na="&lt;&lt;a&lt;&lt;"\</a:t>
            </a:r>
            <a:r>
              <a:rPr lang="pt-BR" dirty="0" err="1" smtClean="0"/>
              <a:t>nb</a:t>
            </a:r>
            <a:r>
              <a:rPr lang="pt-BR" dirty="0" smtClean="0"/>
              <a:t>="&lt;&lt;b&lt;&lt;</a:t>
            </a:r>
            <a:r>
              <a:rPr lang="pt-BR" dirty="0" err="1" smtClean="0"/>
              <a:t>endl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   troca(</a:t>
            </a:r>
            <a:r>
              <a:rPr lang="pt-BR" dirty="0" err="1" smtClean="0"/>
              <a:t>a,b</a:t>
            </a:r>
            <a:r>
              <a:rPr lang="pt-BR" dirty="0" smtClean="0"/>
              <a:t>);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cout</a:t>
            </a:r>
            <a:r>
              <a:rPr lang="pt-BR" dirty="0" smtClean="0"/>
              <a:t>&lt;&lt;"Depois de chamar a função :\na="&lt;&lt;a&lt;&lt;"\</a:t>
            </a:r>
            <a:r>
              <a:rPr lang="pt-BR" dirty="0" err="1" smtClean="0"/>
              <a:t>nb</a:t>
            </a:r>
            <a:r>
              <a:rPr lang="pt-BR" dirty="0" smtClean="0"/>
              <a:t>="&lt;&lt;b&lt;&lt;</a:t>
            </a:r>
            <a:r>
              <a:rPr lang="pt-BR" dirty="0" err="1" smtClean="0"/>
              <a:t>endl</a:t>
            </a:r>
            <a:r>
              <a:rPr lang="pt-BR" dirty="0" smtClean="0"/>
              <a:t>;</a:t>
            </a:r>
          </a:p>
          <a:p>
            <a:r>
              <a:rPr lang="pt-BR" dirty="0" smtClean="0"/>
              <a:t>        </a:t>
            </a:r>
            <a:r>
              <a:rPr lang="pt-BR" dirty="0" err="1" smtClean="0"/>
              <a:t>return</a:t>
            </a:r>
            <a:r>
              <a:rPr lang="pt-BR" dirty="0" smtClean="0"/>
              <a:t> 0;</a:t>
            </a:r>
          </a:p>
          <a:p>
            <a:r>
              <a:rPr lang="pt-BR" dirty="0" smtClean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6180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274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Libre Baskerville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da Silva Barbosa</dc:creator>
  <cp:lastModifiedBy>Cynthia da Silva Barbosa</cp:lastModifiedBy>
  <cp:revision>3</cp:revision>
  <dcterms:created xsi:type="dcterms:W3CDTF">2024-11-11T10:54:09Z</dcterms:created>
  <dcterms:modified xsi:type="dcterms:W3CDTF">2024-11-11T10:59:34Z</dcterms:modified>
</cp:coreProperties>
</file>