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22126-23EA-87C9-55C7-EEE3E45E4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9C6692-1B65-EB22-24A9-FA980F0D9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CD6F5A-BB39-4827-52F0-34A3C1D5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27F-A8B2-4782-8138-17581F20206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640B4-E088-E446-3691-D72C6AAE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7A6AD5-9E69-7F31-28A7-F2D6D5CD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0CC8-D38E-40EA-8FF7-C6ABFEAEC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66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E575D-86B3-8C81-431E-6B7D9BEB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20A66D-4739-33CD-7B56-B34F6F2E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FEC9D-FBF7-9F88-9335-3B140925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27F-A8B2-4782-8138-17581F20206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3EF7D5-088E-FEFB-E3E0-E34FCE37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7E58F9-21BC-8D0E-27D8-EF396412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0CC8-D38E-40EA-8FF7-C6ABFEAEC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25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96DF3B-9E15-C4A0-7BA4-7A913CE1C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45C752-CBA6-3B63-C71F-7896E62A9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88AC00-BFA4-960E-B27B-C656083E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27F-A8B2-4782-8138-17581F20206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F2330B-A419-81FA-46E3-3BA42B51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525F6A-6B0C-AB85-FE3C-0BCCB9F2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0CC8-D38E-40EA-8FF7-C6ABFEAEC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8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1A290-72A0-F43D-CD40-6A7002F6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21C37C-445C-4C0D-2BD5-F1B090F0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B1965E-EC0E-174C-DB27-794D2C12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27F-A8B2-4782-8138-17581F20206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68F6F-BFEB-7247-DC9E-812521AD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D6FFD6-0567-446F-AD37-534E8FAD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0CC8-D38E-40EA-8FF7-C6ABFEAEC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83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488EE-EA4B-B0C3-EF17-4AA6AFC5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06C18C-F8CF-818F-4087-B54869ED5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F7E5C-30D2-2F53-CB31-4D17C2C6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27F-A8B2-4782-8138-17581F20206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9180FA-D75B-707F-5A2E-4660DD47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3D1EF8-1585-2181-85F6-1D3BA9E4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0CC8-D38E-40EA-8FF7-C6ABFEAEC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3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EDFA8-5712-5FE8-2CC7-F4BF9D96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66E0CD-5FB3-745E-71B0-98563D8FB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D588D0-928E-1B85-4F85-85CB68954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50E2D8-CE2D-7B04-8575-8273A71F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27F-A8B2-4782-8138-17581F20206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205247-9639-1168-D8ED-FCEAA2FE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81BBE4-EA4C-3117-4588-58628CC9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0CC8-D38E-40EA-8FF7-C6ABFEAEC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68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1A3D7-E269-8F3B-C4B2-01ABD483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3EB2C2-E3EA-BE6B-9E87-2C960C109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F33648-915C-284D-1E19-95B0B4B84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333E92-7641-60D3-7902-86844AA63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9ECEBA-35BA-794C-5103-30510EED4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B27443-BBD6-4F2C-FC70-34DC7336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27F-A8B2-4782-8138-17581F20206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51C84D-90CE-878A-7356-6B3F2ADB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1ECD51-CA12-D5E3-F125-50A0D555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0CC8-D38E-40EA-8FF7-C6ABFEAEC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48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BD2F3-C0C0-E619-94BB-B564FEE2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057CAF-8181-E170-9401-7BC82258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27F-A8B2-4782-8138-17581F20206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1ECAE7-FE92-A155-F1E7-E7B76507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913203-CC4A-6375-B0F9-4B3CEE4B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0CC8-D38E-40EA-8FF7-C6ABFEAEC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67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CA6666-B72A-96E7-E4AB-D65A98B2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27F-A8B2-4782-8138-17581F20206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E47EC9-5473-D4AF-2712-20C83885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983341-004A-8CEB-72E5-18D26F08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0CC8-D38E-40EA-8FF7-C6ABFEAEC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25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20274-511D-A458-FCB5-C15D1419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003371-539F-5B48-2D4E-950FDBB27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4CE2DC-9744-402F-B36C-384089F52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D49259-328E-A892-F3AA-0315E1C5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27F-A8B2-4782-8138-17581F20206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2CB040-5548-87C0-2BF0-A2308973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15F7FA-8ACB-E1A4-2EF2-EAB0A480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0CC8-D38E-40EA-8FF7-C6ABFEAEC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4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6BE24-A4F3-7589-0E81-115625E8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30BBDB-959A-8537-48A2-2776CE512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BB781E-8025-3463-D183-E39AFD983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F8190F-5BCF-4C6B-CF66-33E81D27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27F-A8B2-4782-8138-17581F20206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7FD1C5-73D3-EB4D-6371-A5A94D55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0E19B6-B34E-4702-050A-54002BD3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0CC8-D38E-40EA-8FF7-C6ABFEAEC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18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BA744-52B5-4876-629F-0F1A86AF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53E82B-6371-4963-9D63-C7E061954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B2540E-EB42-85C2-7FBD-03302E83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9227F-A8B2-4782-8138-17581F20206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B97337-D141-4C57-FF39-252745089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DD927E-1B0C-F38E-3B94-6EE345EE4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0CC8-D38E-40EA-8FF7-C6ABFEAEC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06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CD678-5668-0A00-AAF1-C48CB89D7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3460" y="780689"/>
            <a:ext cx="9144000" cy="1126981"/>
          </a:xfrm>
        </p:spPr>
        <p:txBody>
          <a:bodyPr/>
          <a:lstStyle/>
          <a:p>
            <a:r>
              <a:rPr lang="ru-RU" dirty="0"/>
              <a:t>КОТ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81EC15-BF0F-5B10-69D2-EF2F40311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3460" y="2111808"/>
            <a:ext cx="9144000" cy="1655762"/>
          </a:xfrm>
        </p:spPr>
        <p:txBody>
          <a:bodyPr/>
          <a:lstStyle/>
          <a:p>
            <a:r>
              <a:rPr lang="ru-RU" sz="3200" b="1" dirty="0"/>
              <a:t>Координационный Оперативный Трекер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EE80BF-815E-0D9D-7E9A-72C2211C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622" y="642667"/>
            <a:ext cx="3594074" cy="57654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1913BD-E2A4-1C58-3E6E-E0BF26BBC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0" y="4175846"/>
            <a:ext cx="2232314" cy="2232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6D1829-614E-1C7A-F193-940C8E54C789}"/>
              </a:ext>
            </a:extLst>
          </p:cNvPr>
          <p:cNvSpPr txBox="1"/>
          <p:nvPr/>
        </p:nvSpPr>
        <p:spPr>
          <a:xfrm>
            <a:off x="281420" y="6408160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Разработка сервиса по поиску домашних животных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951F2-413A-B590-14ED-E0AA2CEF0E3F}"/>
              </a:ext>
            </a:extLst>
          </p:cNvPr>
          <p:cNvSpPr txBox="1"/>
          <p:nvPr/>
        </p:nvSpPr>
        <p:spPr>
          <a:xfrm>
            <a:off x="2658340" y="5292003"/>
            <a:ext cx="617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Команда: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Бабкин Антон 3252 - Парсер, Бот, прототип с Florence2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Сергей - Разработчик</a:t>
            </a:r>
          </a:p>
        </p:txBody>
      </p:sp>
    </p:spTree>
    <p:extLst>
      <p:ext uri="{BB962C8B-B14F-4D97-AF65-F5344CB8AC3E}">
        <p14:creationId xmlns:p14="http://schemas.microsoft.com/office/powerpoint/2010/main" val="316504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7B868-9413-85F8-9F95-5C3DD098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E1B2E2-6833-E311-C3C3-432AE254B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43"/>
            <a:ext cx="687878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Проблема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Ежедневно происходят случаи потери домашних животных – это плохо для владельцев животных и для самих животных. </a:t>
            </a:r>
          </a:p>
          <a:p>
            <a:pPr marL="0" indent="0">
              <a:buNone/>
            </a:pPr>
            <a:r>
              <a:rPr lang="ru-RU" dirty="0"/>
              <a:t>Множество объявлений о потерянных и найденных питомцах публикуется в различных сообществах и платформах, но процесс поиска и сопоставления информации о потерянных животных является трудоемким и непродуктивным.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1C5B3E-F556-302B-11CD-9E3AEC45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958" y="1792576"/>
            <a:ext cx="4524676" cy="32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C3F33-AC7C-3F90-3884-5FA9C277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964868-A899-5CC1-B04E-E5E949591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561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Автоматизировать процесс поиска потерянных домашних животных с помощью искусственного интеллекта, чтобы минимизировать время, затрачиваемое на поиск и сопоставление информации.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8BCE2B-D96E-417C-D938-76255F40B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44" y="774122"/>
            <a:ext cx="5309755" cy="530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3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42F5C-AE38-4A64-D07F-AA24A06F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C34BA-B265-EA60-2024-AFEB30AA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834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Создать Телеграм-бота, который с помощью искусственного интеллекта автоматически сопоставляет объявления о потерянных и найденных животных. Анализ данных осуществляется по фотографиям, описанию и геолокации, что позволяет быстро и точно находить совпадения, упрощая и ускоряя процесс поиска питомцев.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2A9E8C-5E41-CCDC-DB5E-486413A06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5" y="1027906"/>
            <a:ext cx="4932219" cy="493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3B941-825A-3983-D308-6BD98B44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Пайплайн</a:t>
            </a:r>
            <a:r>
              <a:rPr lang="ru-RU" dirty="0"/>
              <a:t>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3B3D4-AD15-69D5-5D92-17C9DC8A6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6" y="1825625"/>
            <a:ext cx="713162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Собираем данные с сайта </a:t>
            </a:r>
            <a:r>
              <a:rPr lang="en-US" dirty="0"/>
              <a:t>pet911 (</a:t>
            </a:r>
            <a:r>
              <a:rPr lang="ru-RU" dirty="0"/>
              <a:t>фото, статус, локация)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Предобрабатываем</a:t>
            </a:r>
            <a:r>
              <a:rPr lang="ru-RU" dirty="0"/>
              <a:t> данные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 запросу пользователя данные фильтруются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Ближайшие результаты анализируются при помощи </a:t>
            </a:r>
            <a:r>
              <a:rPr lang="en-US" dirty="0"/>
              <a:t>VLM. 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Возвращаем результат пользователю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859F9D-8195-C6FE-892E-83B6DC6D3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336" y="810706"/>
            <a:ext cx="4824846" cy="35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26383-1195-0199-B934-9F153D57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0B840-9D6E-93C1-81D9-25385D179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3691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Selenium, </a:t>
            </a:r>
            <a:r>
              <a:rPr lang="en-US" dirty="0" err="1"/>
              <a:t>telebot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Mistral LLM API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A9F6695-78BE-5BE7-EA1B-5B3D6FB50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180" y="653435"/>
            <a:ext cx="5945620" cy="555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57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6CC38-D767-8869-C937-8EF95D18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78"/>
            <a:ext cx="10515600" cy="1325563"/>
          </a:xfrm>
        </p:spPr>
        <p:txBody>
          <a:bodyPr/>
          <a:lstStyle/>
          <a:p>
            <a:r>
              <a:rPr lang="ru-RU" dirty="0"/>
              <a:t>Результаты и достижения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602468-6227-1B1C-2C84-62A6994FD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67" y="1108530"/>
            <a:ext cx="3553321" cy="54585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9BCC48-DE96-9177-04D9-B0C15015E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313" y="1108530"/>
            <a:ext cx="3572374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1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EA14E-B84D-E9A0-2850-D28A27EA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6DE9D0-4C86-6879-43A4-BD172F31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645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Получилось:</a:t>
            </a:r>
          </a:p>
          <a:p>
            <a:r>
              <a:rPr lang="ru-RU" dirty="0"/>
              <a:t>Алгоритм для сопоставления объявлений</a:t>
            </a:r>
            <a:endParaRPr lang="en-US" dirty="0"/>
          </a:p>
          <a:p>
            <a:r>
              <a:rPr lang="ru-RU" dirty="0"/>
              <a:t>Интерфейс в телеграмм боте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Нужно будет сделать:</a:t>
            </a:r>
          </a:p>
          <a:p>
            <a:r>
              <a:rPr lang="ru-RU" dirty="0"/>
              <a:t>Эффективный алгоритм для сравнения изображений животных </a:t>
            </a:r>
            <a:r>
              <a:rPr lang="en-US" dirty="0"/>
              <a:t>(</a:t>
            </a:r>
            <a:r>
              <a:rPr lang="ru-RU" dirty="0"/>
              <a:t>вместо </a:t>
            </a:r>
            <a:r>
              <a:rPr lang="en-US" dirty="0"/>
              <a:t>VLM)</a:t>
            </a:r>
            <a:endParaRPr lang="ru-RU" dirty="0"/>
          </a:p>
          <a:p>
            <a:r>
              <a:rPr lang="ru-RU" dirty="0"/>
              <a:t>Подключить различные источники данных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DE419681-DADD-12F9-960B-B5E8218C1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78" y="477622"/>
            <a:ext cx="5975314" cy="398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16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A7D9EB-B84D-A179-56DA-5606C08CC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410" y="6199019"/>
            <a:ext cx="8031178" cy="22205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@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tyh_test_bot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73EFBD-7289-6B5F-91CF-584EBCB90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17" y="248217"/>
            <a:ext cx="5911364" cy="59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874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221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КОТ</vt:lpstr>
      <vt:lpstr>Проблема</vt:lpstr>
      <vt:lpstr>Цель проекта</vt:lpstr>
      <vt:lpstr>Идея решения</vt:lpstr>
      <vt:lpstr>Пайплайн решения</vt:lpstr>
      <vt:lpstr>Стек технологий</vt:lpstr>
      <vt:lpstr>Результаты и достижения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6</cp:revision>
  <dcterms:created xsi:type="dcterms:W3CDTF">2024-11-11T12:59:02Z</dcterms:created>
  <dcterms:modified xsi:type="dcterms:W3CDTF">2024-11-12T19:51:23Z</dcterms:modified>
</cp:coreProperties>
</file>