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25" r:id="rId5"/>
    <p:sldId id="482" r:id="rId6"/>
    <p:sldId id="490" r:id="rId7"/>
    <p:sldId id="480" r:id="rId8"/>
    <p:sldId id="488" r:id="rId9"/>
  </p:sldIdLst>
  <p:sldSz cx="9144000" cy="5143500" type="screen16x9"/>
  <p:notesSz cx="6858000" cy="9144000"/>
  <p:custDataLst>
    <p:tags r:id="rId1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2">
          <p15:clr>
            <a:srgbClr val="A4A3A4"/>
          </p15:clr>
        </p15:guide>
        <p15:guide id="2" orient="horz" pos="3027">
          <p15:clr>
            <a:srgbClr val="A4A3A4"/>
          </p15:clr>
        </p15:guide>
        <p15:guide id="3" orient="horz" pos="166">
          <p15:clr>
            <a:srgbClr val="A4A3A4"/>
          </p15:clr>
        </p15:guide>
        <p15:guide id="4" orient="horz" pos="573">
          <p15:clr>
            <a:srgbClr val="A4A3A4"/>
          </p15:clr>
        </p15:guide>
        <p15:guide id="5" orient="horz" pos="2765">
          <p15:clr>
            <a:srgbClr val="A4A3A4"/>
          </p15:clr>
        </p15:guide>
        <p15:guide id="6" orient="horz" pos="480">
          <p15:clr>
            <a:srgbClr val="A4A3A4"/>
          </p15:clr>
        </p15:guide>
        <p15:guide id="7" orient="horz" pos="303">
          <p15:clr>
            <a:srgbClr val="A4A3A4"/>
          </p15:clr>
        </p15:guide>
        <p15:guide id="8" orient="horz" pos="3128">
          <p15:clr>
            <a:srgbClr val="A4A3A4"/>
          </p15:clr>
        </p15:guide>
        <p15:guide id="9" orient="horz" pos="2528">
          <p15:clr>
            <a:srgbClr val="A4A3A4"/>
          </p15:clr>
        </p15:guide>
        <p15:guide id="10" pos="2812">
          <p15:clr>
            <a:srgbClr val="A4A3A4"/>
          </p15:clr>
        </p15:guide>
        <p15:guide id="11" pos="5646">
          <p15:clr>
            <a:srgbClr val="A4A3A4"/>
          </p15:clr>
        </p15:guide>
        <p15:guide id="12" pos="261">
          <p15:clr>
            <a:srgbClr val="A4A3A4"/>
          </p15:clr>
        </p15:guide>
        <p15:guide id="13" pos="2949">
          <p15:clr>
            <a:srgbClr val="A4A3A4"/>
          </p15:clr>
        </p15:guide>
        <p15:guide id="14" pos="113">
          <p15:clr>
            <a:srgbClr val="A4A3A4"/>
          </p15:clr>
        </p15:guide>
        <p15:guide id="15" pos="5500">
          <p15:clr>
            <a:srgbClr val="A4A3A4"/>
          </p15:clr>
        </p15:guide>
        <p15:guide id="16" pos="5281">
          <p15:clr>
            <a:srgbClr val="A4A3A4"/>
          </p15:clr>
        </p15:guide>
        <p15:guide id="17" orient="horz" pos="690">
          <p15:clr>
            <a:srgbClr val="A4A3A4"/>
          </p15:clr>
        </p15:guide>
        <p15:guide id="18" orient="horz" pos="6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/>
  <p:clrMru>
    <a:srgbClr val="DADADA"/>
    <a:srgbClr val="FF9966"/>
    <a:srgbClr val="663300"/>
    <a:srgbClr val="FF9900"/>
    <a:srgbClr val="FF5050"/>
    <a:srgbClr val="D50511"/>
    <a:srgbClr val="FF7C80"/>
    <a:srgbClr val="FF9999"/>
    <a:srgbClr val="931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969EC77-1B40-4C77-A995-AF05D22D4D0E}" styleName="DPDHL Table White BG">
    <a:tblBg>
      <a:fill>
        <a:noFill/>
      </a:fill>
    </a:tblBg>
    <a:wholeTbl>
      <a:tcTxStyle>
        <a:fontRef idx="minor"/>
        <a:schemeClr val="accent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bg1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lumMod val="20000"/>
              <a:lumOff val="8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/>
      <a:tcStyle>
        <a:tcBdr/>
      </a:tcStyle>
    </a:firstCol>
    <a:lastRow>
      <a:tcTxStyle b="on"/>
      <a:tcStyle>
        <a:tcBdr/>
        <a:fill>
          <a:solidFill>
            <a:schemeClr val="bg1"/>
          </a:solidFill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solidFill>
            <a:schemeClr val="bg1"/>
          </a:solidFill>
        </a:fill>
      </a:tcStyle>
    </a:firstRow>
  </a:tblStyle>
  <a:tblStyle styleId="{09810C2D-2C2F-4581-8AFF-CD78C2D722A2}" styleName="DPDHL Table No BG">
    <a:tblBg>
      <a:fill>
        <a:noFill/>
      </a:fill>
    </a:tblBg>
    <a:wholeTbl>
      <a:tcTxStyle>
        <a:fontRef idx="minor"/>
        <a:schemeClr val="accent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lumMod val="20000"/>
              <a:lumOff val="8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/>
      <a:tcStyle>
        <a:tcBdr/>
      </a:tcStyle>
    </a:firstCol>
    <a:lastRow>
      <a:tcTxStyle b="on"/>
      <a:tcStyle>
        <a:tcBdr/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9821" autoAdjust="0"/>
  </p:normalViewPr>
  <p:slideViewPr>
    <p:cSldViewPr snapToGrid="0" snapToObjects="1">
      <p:cViewPr>
        <p:scale>
          <a:sx n="150" d="100"/>
          <a:sy n="150" d="100"/>
        </p:scale>
        <p:origin x="108" y="-18"/>
      </p:cViewPr>
      <p:guideLst>
        <p:guide orient="horz" pos="702"/>
        <p:guide orient="horz" pos="3027"/>
        <p:guide orient="horz" pos="166"/>
        <p:guide orient="horz" pos="573"/>
        <p:guide orient="horz" pos="2765"/>
        <p:guide orient="horz" pos="480"/>
        <p:guide orient="horz" pos="303"/>
        <p:guide orient="horz" pos="3128"/>
        <p:guide orient="horz" pos="2528"/>
        <p:guide pos="2812"/>
        <p:guide pos="5646"/>
        <p:guide pos="261"/>
        <p:guide pos="2949"/>
        <p:guide pos="113"/>
        <p:guide pos="5500"/>
        <p:guide pos="5281"/>
        <p:guide orient="horz" pos="690"/>
        <p:guide orient="horz" pos="6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2" d="100"/>
          <a:sy n="82" d="100"/>
        </p:scale>
        <p:origin x="-206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12000" cy="468000"/>
          </a:xfrm>
          <a:prstGeom prst="rect">
            <a:avLst/>
          </a:prstGeom>
        </p:spPr>
        <p:txBody>
          <a:bodyPr vert="horz" lIns="180000" tIns="180000" rIns="180000" bIns="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546000" y="0"/>
            <a:ext cx="3312000" cy="468000"/>
          </a:xfrm>
          <a:prstGeom prst="rect">
            <a:avLst/>
          </a:prstGeom>
        </p:spPr>
        <p:txBody>
          <a:bodyPr vert="horz" lIns="180000" tIns="180000" rIns="180000" bIns="0" rtlCol="0"/>
          <a:lstStyle>
            <a:lvl1pPr algn="r">
              <a:defRPr sz="1200"/>
            </a:lvl1pPr>
          </a:lstStyle>
          <a:p>
            <a:fld id="{19D11D04-14B6-471D-A1D6-B426EF7888B1}" type="datetimeFigureOut">
              <a:rPr lang="en-US" smtClean="0">
                <a:latin typeface="Arial" pitchFamily="34" charset="0"/>
                <a:cs typeface="Arial" pitchFamily="34" charset="0"/>
              </a:rPr>
              <a:pPr/>
              <a:t>11/4/2019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04000"/>
            <a:ext cx="3312000" cy="540000"/>
          </a:xfrm>
          <a:prstGeom prst="rect">
            <a:avLst/>
          </a:prstGeom>
        </p:spPr>
        <p:txBody>
          <a:bodyPr vert="horz" lIns="180000" tIns="0" rIns="180000" bIns="18000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546000" y="8604000"/>
            <a:ext cx="3312000" cy="540000"/>
          </a:xfrm>
          <a:prstGeom prst="rect">
            <a:avLst/>
          </a:prstGeom>
        </p:spPr>
        <p:txBody>
          <a:bodyPr vert="horz" lIns="180000" tIns="0" rIns="180000" bIns="180000" rtlCol="0" anchor="b"/>
          <a:lstStyle>
            <a:lvl1pPr algn="r">
              <a:defRPr sz="1200"/>
            </a:lvl1pPr>
          </a:lstStyle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Hand out </a:t>
            </a:r>
            <a:fld id="{1987F2A0-9623-4C79-B830-6D590DA5FFFF}" type="slidenum">
              <a:rPr lang="en-US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454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12000" cy="540000"/>
          </a:xfrm>
          <a:prstGeom prst="rect">
            <a:avLst/>
          </a:prstGeom>
        </p:spPr>
        <p:txBody>
          <a:bodyPr vert="horz" lIns="180000" tIns="180000" rIns="180000" bIns="0" rtlCol="0"/>
          <a:lstStyle>
            <a:lvl1pPr algn="l">
              <a:defRPr sz="1200" b="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546000" y="0"/>
            <a:ext cx="3312000" cy="540000"/>
          </a:xfrm>
          <a:prstGeom prst="rect">
            <a:avLst/>
          </a:prstGeom>
        </p:spPr>
        <p:txBody>
          <a:bodyPr vert="horz" lIns="180000" tIns="180000" rIns="180000" bIns="0" rtlCol="0"/>
          <a:lstStyle>
            <a:lvl1pPr algn="r">
              <a:defRPr sz="1200" b="0"/>
            </a:lvl1pPr>
          </a:lstStyle>
          <a:p>
            <a:fld id="{2636F879-443D-410F-A2CF-15E984F48DC2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TextmasterformatedurchKlickenbearbeiten</a:t>
            </a:r>
            <a:endParaRPr lang="en-US" dirty="0" smtClean="0"/>
          </a:p>
          <a:p>
            <a:pPr lvl="1"/>
            <a:r>
              <a:rPr lang="en-US" dirty="0" err="1" smtClean="0"/>
              <a:t>ZweiteEbene</a:t>
            </a:r>
            <a:endParaRPr lang="en-US" dirty="0" smtClean="0"/>
          </a:p>
          <a:p>
            <a:pPr lvl="2"/>
            <a:r>
              <a:rPr lang="en-US" dirty="0" err="1" smtClean="0"/>
              <a:t>DritteEbene</a:t>
            </a:r>
            <a:endParaRPr lang="en-US" dirty="0" smtClean="0"/>
          </a:p>
          <a:p>
            <a:pPr lvl="3"/>
            <a:r>
              <a:rPr lang="en-US" dirty="0" err="1" smtClean="0"/>
              <a:t>VierteEbene</a:t>
            </a:r>
            <a:endParaRPr lang="en-US" dirty="0" smtClean="0"/>
          </a:p>
          <a:p>
            <a:pPr lvl="4"/>
            <a:r>
              <a:rPr lang="en-US" dirty="0" err="1" smtClean="0"/>
              <a:t>FünfteEbene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02413"/>
            <a:ext cx="3312000" cy="540000"/>
          </a:xfrm>
          <a:prstGeom prst="rect">
            <a:avLst/>
          </a:prstGeom>
        </p:spPr>
        <p:txBody>
          <a:bodyPr vert="horz" lIns="180000" tIns="0" rIns="180000" bIns="180000" rtlCol="0" anchor="b"/>
          <a:lstStyle>
            <a:lvl1pPr algn="l">
              <a:defRPr sz="1200" b="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546000" y="8602413"/>
            <a:ext cx="3312000" cy="540000"/>
          </a:xfrm>
          <a:prstGeom prst="rect">
            <a:avLst/>
          </a:prstGeom>
        </p:spPr>
        <p:txBody>
          <a:bodyPr vert="horz" lIns="180000" tIns="0" rIns="180000" bIns="180000" rtlCol="0" anchor="b"/>
          <a:lstStyle>
            <a:lvl1pPr algn="r">
              <a:defRPr sz="1200" b="0"/>
            </a:lvl1pPr>
          </a:lstStyle>
          <a:p>
            <a:r>
              <a:rPr lang="en-US" dirty="0" smtClean="0"/>
              <a:t>Notice </a:t>
            </a:r>
            <a:fld id="{AE19FBA5-BE7F-4824-B54D-C07EBA2A4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054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80000" indent="-180000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360000" indent="-180000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540000" indent="-180000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A2C8A3-B7A6-4493-8C9C-982696EF72FE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4213"/>
            <a:ext cx="6097588" cy="3430587"/>
          </a:xfrm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816" y="4343912"/>
            <a:ext cx="5026369" cy="41158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66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A2C8A3-B7A6-4493-8C9C-982696EF72FE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4213"/>
            <a:ext cx="6097588" cy="3430587"/>
          </a:xfrm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816" y="4343912"/>
            <a:ext cx="5026369" cy="41158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47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7.w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picture, gradien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2"/>
          <p:cNvSpPr>
            <a:spLocks noGrp="1"/>
          </p:cNvSpPr>
          <p:nvPr>
            <p:ph type="pic" sz="quarter" idx="8"/>
          </p:nvPr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  <p:txBody>
          <a:bodyPr lIns="360000" tIns="0" rIns="360000" bIns="1800000" anchor="b" anchorCtr="0"/>
          <a:lstStyle>
            <a:lvl1pPr algn="ctr"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Textplatzhalter 16"/>
          <p:cNvSpPr>
            <a:spLocks noGrp="1"/>
          </p:cNvSpPr>
          <p:nvPr>
            <p:ph type="body" sz="quarter" idx="7"/>
          </p:nvPr>
        </p:nvSpPr>
        <p:spPr bwMode="hidden">
          <a:xfrm>
            <a:off x="177800" y="3707288"/>
            <a:ext cx="8784000" cy="1260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</a:gradFill>
        </p:spPr>
        <p:txBody>
          <a:bodyPr anchor="b"/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meta-identifier"/>
          <p:cNvSpPr>
            <a:spLocks noGrp="1"/>
          </p:cNvSpPr>
          <p:nvPr>
            <p:ph type="body" sz="quarter" idx="4" hasCustomPrompt="1"/>
          </p:nvPr>
        </p:nvSpPr>
        <p:spPr bwMode="gray">
          <a:xfrm>
            <a:off x="414000" y="4593600"/>
            <a:ext cx="5760000" cy="21616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ct val="100000"/>
              </a:lnSpc>
              <a:spcAft>
                <a:spcPts val="0"/>
              </a:spcAft>
              <a:defRPr sz="1200" b="1"/>
            </a:lvl1pPr>
          </a:lstStyle>
          <a:p>
            <a:r>
              <a:rPr lang="en-US" dirty="0" smtClean="0"/>
              <a:t>Business identifier</a:t>
            </a:r>
          </a:p>
        </p:txBody>
      </p:sp>
      <p:sp>
        <p:nvSpPr>
          <p:cNvPr id="2" name="meta-classification"/>
          <p:cNvSpPr>
            <a:spLocks noGrp="1"/>
          </p:cNvSpPr>
          <p:nvPr>
            <p:ph type="body" sz="quarter" idx="2" hasCustomPrompt="1"/>
          </p:nvPr>
        </p:nvSpPr>
        <p:spPr bwMode="gray">
          <a:xfrm>
            <a:off x="414000" y="0"/>
            <a:ext cx="2095125" cy="206719"/>
          </a:xfrm>
          <a:prstGeom prst="rect">
            <a:avLst/>
          </a:prstGeom>
          <a:noFill/>
          <a:ln>
            <a:noFill/>
          </a:ln>
        </p:spPr>
        <p:txBody>
          <a:bodyPr wrap="none" lIns="0" tIns="82800" rIns="0" bIns="0" rtlCol="0" anchor="t" anchorCtr="0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800" b="1" kern="0" cap="all" baseline="0" dirty="0" smtClean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PLEASE INSERT CLASSIFICATION HERE</a:t>
            </a:r>
          </a:p>
        </p:txBody>
      </p:sp>
      <p:sp>
        <p:nvSpPr>
          <p:cNvPr id="6" name="Text Placeholder 27"/>
          <p:cNvSpPr>
            <a:spLocks noGrp="1" noChangeAspect="1"/>
          </p:cNvSpPr>
          <p:nvPr>
            <p:ph type="body" sz="quarter" idx="6" hasCustomPrompt="1"/>
          </p:nvPr>
        </p:nvSpPr>
        <p:spPr bwMode="gray">
          <a:xfrm>
            <a:off x="6876000" y="4510483"/>
            <a:ext cx="1800000" cy="259517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none" lIns="0" tIns="0" rIns="0" bIns="0" anchor="t" anchorCtr="0"/>
          <a:lstStyle>
            <a:lvl1pPr>
              <a:defRPr sz="1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meta-subline"/>
          <p:cNvSpPr>
            <a:spLocks noGrp="1"/>
          </p:cNvSpPr>
          <p:nvPr>
            <p:ph type="body" sz="quarter" idx="5" hasCustomPrompt="1"/>
          </p:nvPr>
        </p:nvSpPr>
        <p:spPr>
          <a:xfrm>
            <a:off x="414000" y="1767375"/>
            <a:ext cx="8316000" cy="487838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3200" rIns="0" bIns="165600" numCol="1" rtlCol="0" anchor="t" anchorCtr="0" compatLnSpc="1">
            <a:prstTxWarp prst="textNoShape">
              <a:avLst/>
            </a:prstTxWarp>
            <a:spAutoFit/>
          </a:bodyPr>
          <a:lstStyle>
            <a:lvl1pPr marL="0" algn="l" defTabSz="995363" rtl="0" eaLnBrk="0" fontAlgn="base" latinLnBrk="0" hangingPunct="0">
              <a:lnSpc>
                <a:spcPct val="100000"/>
              </a:lnSpc>
              <a:spcAft>
                <a:spcPts val="0"/>
              </a:spcAft>
              <a:defRPr sz="1800"/>
            </a:lvl1pPr>
            <a:lvl2pPr marL="0" algn="l" defTabSz="995363" rtl="0" eaLnBrk="0" fontAlgn="base" latinLnBrk="0" hangingPunct="0">
              <a:spcAft>
                <a:spcPts val="1600"/>
              </a:spcAft>
              <a:defRPr lang="en-US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algn="l" defTabSz="995363" rtl="0" eaLnBrk="0" fontAlgn="base" latinLnBrk="0" hangingPunct="0"/>
            <a:r>
              <a:rPr lang="en-US" dirty="0" smtClean="0"/>
              <a:t>Subline in one or two lines, Arial, 18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3" name="meta-project"/>
          <p:cNvSpPr>
            <a:spLocks noGrp="1"/>
          </p:cNvSpPr>
          <p:nvPr>
            <p:ph type="body" sz="quarter" idx="3" hasCustomPrompt="1"/>
          </p:nvPr>
        </p:nvSpPr>
        <p:spPr>
          <a:xfrm>
            <a:off x="414000" y="2254939"/>
            <a:ext cx="8316000" cy="423859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54000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spcAft>
                <a:spcPts val="1600"/>
              </a:spcAft>
              <a:defRPr sz="2000" b="0" baseline="0"/>
            </a:lvl2pPr>
          </a:lstStyle>
          <a:p>
            <a:r>
              <a:rPr lang="en-US" dirty="0" smtClean="0"/>
              <a:t>Name of the event or project or presenter, Arial, 12 </a:t>
            </a:r>
            <a:r>
              <a:rPr lang="en-US" dirty="0" err="1" smtClean="0"/>
              <a:t>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Location, ## Month ####</a:t>
            </a:r>
          </a:p>
        </p:txBody>
      </p:sp>
      <p:sp>
        <p:nvSpPr>
          <p:cNvPr id="10" name="Titel 13"/>
          <p:cNvSpPr>
            <a:spLocks noGrp="1"/>
          </p:cNvSpPr>
          <p:nvPr>
            <p:ph type="title" hasCustomPrompt="1"/>
          </p:nvPr>
        </p:nvSpPr>
        <p:spPr>
          <a:xfrm>
            <a:off x="414000" y="381601"/>
            <a:ext cx="8316000" cy="1385999"/>
          </a:xfrm>
        </p:spPr>
        <p:txBody>
          <a:bodyPr/>
          <a:lstStyle>
            <a:lvl1pPr>
              <a:lnSpc>
                <a:spcPct val="90000"/>
              </a:lnSpc>
              <a:defRPr sz="3700" cap="all" baseline="0"/>
            </a:lvl1pPr>
          </a:lstStyle>
          <a:p>
            <a:r>
              <a:rPr lang="de-DE" dirty="0" smtClean="0"/>
              <a:t>SAMPLE TITLE ONE OR</a:t>
            </a:r>
            <a:br>
              <a:rPr lang="de-DE" dirty="0" smtClean="0"/>
            </a:br>
            <a:r>
              <a:rPr lang="de-DE" dirty="0" smtClean="0"/>
              <a:t>TWO LINES, Arial, 37 </a:t>
            </a:r>
            <a:r>
              <a:rPr lang="de-DE" dirty="0" err="1" smtClean="0"/>
              <a:t>pt</a:t>
            </a:r>
            <a:endParaRPr lang="de-DE" dirty="0" smtClean="0"/>
          </a:p>
        </p:txBody>
      </p:sp>
      <p:sp>
        <p:nvSpPr>
          <p:cNvPr id="11" name="meta-descriptor"/>
          <p:cNvSpPr>
            <a:spLocks noGrp="1"/>
          </p:cNvSpPr>
          <p:nvPr>
            <p:ph type="body" sz="quarter" idx="10" hasCustomPrompt="1"/>
          </p:nvPr>
        </p:nvSpPr>
        <p:spPr>
          <a:xfrm>
            <a:off x="414000" y="2678798"/>
            <a:ext cx="8316000" cy="355334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18000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1200" b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>
              <a:spcAft>
                <a:spcPts val="1600"/>
              </a:spcAft>
              <a:defRPr sz="2000" b="0" baseline="0"/>
            </a:lvl2pPr>
          </a:lstStyle>
          <a:p>
            <a:r>
              <a:rPr lang="en-US" dirty="0" smtClean="0"/>
              <a:t>DHL Business Unit – Business Unit Descriptor, Arial (bold), 12 </a:t>
            </a:r>
            <a:r>
              <a:rPr lang="en-US" dirty="0" err="1" smtClean="0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99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 bwMode="hidden">
          <a:xfrm>
            <a:off x="180000" y="4319288"/>
            <a:ext cx="8784000" cy="64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44000" tIns="144000" rIns="144000" bIns="14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Gerade Verbindung 11"/>
          <p:cNvCxnSpPr/>
          <p:nvPr/>
        </p:nvCxnSpPr>
        <p:spPr bwMode="gray">
          <a:xfrm>
            <a:off x="414000" y="907200"/>
            <a:ext cx="8316000" cy="0"/>
          </a:xfrm>
          <a:prstGeom prst="line">
            <a:avLst/>
          </a:prstGeom>
          <a:ln w="12700" cmpd="sng">
            <a:solidFill>
              <a:srgbClr val="D405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 bwMode="gray">
          <a:xfrm>
            <a:off x="8369012" y="4644000"/>
            <a:ext cx="364138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DBBD357C-3BDF-4D0D-BAB2-A0C0592CF60E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pic>
        <p:nvPicPr>
          <p:cNvPr id="10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00" y="4621860"/>
            <a:ext cx="1260000" cy="18182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oter Placeholder 2"/>
          <p:cNvSpPr>
            <a:spLocks noGrp="1"/>
          </p:cNvSpPr>
          <p:nvPr userDrawn="1">
            <p:ph type="ftr" sz="quarter" idx="3"/>
          </p:nvPr>
        </p:nvSpPr>
        <p:spPr>
          <a:xfrm>
            <a:off x="2088826" y="4643610"/>
            <a:ext cx="6281461" cy="156194"/>
          </a:xfrm>
        </p:spPr>
        <p:txBody>
          <a:bodyPr/>
          <a:lstStyle/>
          <a:p>
            <a:r>
              <a:rPr lang="it-IT" dirty="0" smtClean="0"/>
              <a:t>Marketing &amp; Business Development – Product Development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435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180000" y="4319288"/>
            <a:ext cx="8784000" cy="64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44000" tIns="144000" rIns="144000" bIns="14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Gerade Verbindung 15"/>
          <p:cNvCxnSpPr/>
          <p:nvPr/>
        </p:nvCxnSpPr>
        <p:spPr bwMode="gray">
          <a:xfrm>
            <a:off x="414000" y="907200"/>
            <a:ext cx="8316000" cy="0"/>
          </a:xfrm>
          <a:prstGeom prst="line">
            <a:avLst/>
          </a:prstGeom>
          <a:ln w="12700" cmpd="sng">
            <a:solidFill>
              <a:srgbClr val="D405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el 16"/>
          <p:cNvSpPr>
            <a:spLocks noGrp="1"/>
          </p:cNvSpPr>
          <p:nvPr>
            <p:ph type="title"/>
          </p:nvPr>
        </p:nvSpPr>
        <p:spPr>
          <a:xfrm>
            <a:off x="414000" y="190897"/>
            <a:ext cx="8316000" cy="6155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feld 22"/>
          <p:cNvSpPr txBox="1"/>
          <p:nvPr/>
        </p:nvSpPr>
        <p:spPr bwMode="gray">
          <a:xfrm>
            <a:off x="8369012" y="4644000"/>
            <a:ext cx="364138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DBBD357C-3BDF-4D0D-BAB2-A0C0592CF60E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414337" y="1093909"/>
            <a:ext cx="4050000" cy="32872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2"/>
          </p:nvPr>
        </p:nvSpPr>
        <p:spPr>
          <a:xfrm>
            <a:off x="4681538" y="1093909"/>
            <a:ext cx="4050000" cy="32872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4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00" y="4621860"/>
            <a:ext cx="1260000" cy="18182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ooter Placeholder 2"/>
          <p:cNvSpPr>
            <a:spLocks noGrp="1"/>
          </p:cNvSpPr>
          <p:nvPr userDrawn="1">
            <p:ph type="ftr" sz="quarter" idx="3"/>
          </p:nvPr>
        </p:nvSpPr>
        <p:spPr>
          <a:xfrm>
            <a:off x="2088826" y="4643610"/>
            <a:ext cx="6281461" cy="156194"/>
          </a:xfrm>
        </p:spPr>
        <p:txBody>
          <a:bodyPr/>
          <a:lstStyle/>
          <a:p>
            <a:r>
              <a:rPr lang="it-IT" smtClean="0"/>
              <a:t>Marketing &amp; Business Development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366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1 column,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/>
          <p:cNvSpPr>
            <a:spLocks noGrp="1"/>
          </p:cNvSpPr>
          <p:nvPr>
            <p:ph type="pic" sz="quarter" idx="13"/>
          </p:nvPr>
        </p:nvSpPr>
        <p:spPr bwMode="ltGray">
          <a:xfrm>
            <a:off x="4681537" y="1093909"/>
            <a:ext cx="4050000" cy="3208091"/>
          </a:xfrm>
          <a:prstGeom prst="rect">
            <a:avLst/>
          </a:prstGeom>
          <a:solidFill>
            <a:schemeClr val="accent1"/>
          </a:solidFill>
        </p:spPr>
        <p:txBody>
          <a:bodyPr lIns="360000" tIns="720000" rIns="360000" anchor="t" anchorCtr="1"/>
          <a:lstStyle>
            <a:lvl1pPr algn="ctr"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 bwMode="hidden">
          <a:xfrm>
            <a:off x="180000" y="4319288"/>
            <a:ext cx="8784000" cy="64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44000" tIns="144000" rIns="144000" bIns="14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Gerade Verbindung 15"/>
          <p:cNvCxnSpPr/>
          <p:nvPr/>
        </p:nvCxnSpPr>
        <p:spPr bwMode="gray">
          <a:xfrm>
            <a:off x="414000" y="907200"/>
            <a:ext cx="8316000" cy="0"/>
          </a:xfrm>
          <a:prstGeom prst="line">
            <a:avLst/>
          </a:prstGeom>
          <a:ln w="12700" cmpd="sng">
            <a:solidFill>
              <a:srgbClr val="D405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 bwMode="gray">
          <a:xfrm>
            <a:off x="8369012" y="4644000"/>
            <a:ext cx="364138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DBBD357C-3BDF-4D0D-BAB2-A0C0592CF60E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1"/>
          </p:nvPr>
        </p:nvSpPr>
        <p:spPr>
          <a:xfrm>
            <a:off x="414338" y="1093909"/>
            <a:ext cx="4050000" cy="32878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7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00" y="4621860"/>
            <a:ext cx="1260000" cy="18182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ooter Placeholder 2"/>
          <p:cNvSpPr>
            <a:spLocks noGrp="1"/>
          </p:cNvSpPr>
          <p:nvPr userDrawn="1">
            <p:ph type="ftr" sz="quarter" idx="3"/>
          </p:nvPr>
        </p:nvSpPr>
        <p:spPr>
          <a:xfrm>
            <a:off x="2088826" y="4643610"/>
            <a:ext cx="6281461" cy="156194"/>
          </a:xfrm>
        </p:spPr>
        <p:txBody>
          <a:bodyPr/>
          <a:lstStyle/>
          <a:p>
            <a:r>
              <a:rPr lang="it-IT" smtClean="0"/>
              <a:t>Marketing &amp; Business Development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366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1 column,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180000" y="4319288"/>
            <a:ext cx="8784000" cy="64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44000" tIns="144000" rIns="144000" bIns="14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/>
          </p:nvPr>
        </p:nvSpPr>
        <p:spPr bwMode="ltGray">
          <a:xfrm>
            <a:off x="4681538" y="1093909"/>
            <a:ext cx="4050000" cy="1876091"/>
          </a:xfrm>
          <a:prstGeom prst="rect">
            <a:avLst/>
          </a:prstGeom>
          <a:solidFill>
            <a:schemeClr val="accent1"/>
          </a:solidFill>
        </p:spPr>
        <p:txBody>
          <a:bodyPr lIns="360000" tIns="720000" rIns="360000" anchor="t" anchorCtr="1"/>
          <a:lstStyle>
            <a:lvl1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US" dirty="0" smtClean="0"/>
              <a:t>Click icon to add picture</a:t>
            </a:r>
          </a:p>
        </p:txBody>
      </p:sp>
      <p:sp>
        <p:nvSpPr>
          <p:cNvPr id="16" name="Bildplatzhalter 11"/>
          <p:cNvSpPr>
            <a:spLocks noGrp="1"/>
          </p:cNvSpPr>
          <p:nvPr>
            <p:ph type="pic" sz="quarter" idx="17"/>
          </p:nvPr>
        </p:nvSpPr>
        <p:spPr bwMode="ltGray">
          <a:xfrm>
            <a:off x="4678988" y="3077288"/>
            <a:ext cx="1962000" cy="1242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 anchorCtr="1"/>
          <a:lstStyle>
            <a:lvl1pPr algn="ctr">
              <a:defRPr sz="1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7" name="Bildplatzhalter 11"/>
          <p:cNvSpPr>
            <a:spLocks noGrp="1"/>
          </p:cNvSpPr>
          <p:nvPr>
            <p:ph type="pic" sz="quarter" idx="18"/>
          </p:nvPr>
        </p:nvSpPr>
        <p:spPr bwMode="ltGray">
          <a:xfrm>
            <a:off x="6769538" y="3077288"/>
            <a:ext cx="1962000" cy="1242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 anchorCtr="1"/>
          <a:lstStyle>
            <a:lvl1pPr algn="ctr">
              <a:defRPr sz="1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cxnSp>
        <p:nvCxnSpPr>
          <p:cNvPr id="21" name="Gerade Verbindung 20"/>
          <p:cNvCxnSpPr/>
          <p:nvPr/>
        </p:nvCxnSpPr>
        <p:spPr bwMode="gray">
          <a:xfrm>
            <a:off x="414000" y="907200"/>
            <a:ext cx="8316000" cy="0"/>
          </a:xfrm>
          <a:prstGeom prst="line">
            <a:avLst/>
          </a:prstGeom>
          <a:ln w="12700" cmpd="sng">
            <a:solidFill>
              <a:srgbClr val="D405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el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6" name="Textfeld 25"/>
          <p:cNvSpPr txBox="1"/>
          <p:nvPr/>
        </p:nvSpPr>
        <p:spPr bwMode="gray">
          <a:xfrm>
            <a:off x="8369012" y="4644000"/>
            <a:ext cx="364138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DBBD357C-3BDF-4D0D-BAB2-A0C0592CF60E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20"/>
          </p:nvPr>
        </p:nvSpPr>
        <p:spPr>
          <a:xfrm>
            <a:off x="414338" y="1093909"/>
            <a:ext cx="4049712" cy="32878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20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00" y="4621860"/>
            <a:ext cx="1260000" cy="18182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8496591" y="4839362"/>
            <a:ext cx="384710" cy="176212"/>
          </a:xfrm>
        </p:spPr>
        <p:txBody>
          <a:bodyPr/>
          <a:lstStyle>
            <a:lvl1pPr>
              <a:defRPr sz="700"/>
            </a:lvl1pPr>
          </a:lstStyle>
          <a:p>
            <a:pPr lvl="0"/>
            <a:r>
              <a:rPr lang="it-IT" dirty="0" smtClean="0"/>
              <a:t>Rev_01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366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: picture, gradien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8"/>
          <p:cNvSpPr>
            <a:spLocks noGrp="1"/>
          </p:cNvSpPr>
          <p:nvPr>
            <p:ph type="pic" sz="quarter" idx="13"/>
          </p:nvPr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  <p:txBody>
          <a:bodyPr lIns="180000" tIns="180000" rIns="180000" bIns="180000" anchor="ctr" anchorCtr="1"/>
          <a:lstStyle>
            <a:lvl1pPr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 bwMode="hidden">
          <a:xfrm>
            <a:off x="414000" y="2914161"/>
            <a:ext cx="5256000" cy="1772139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</p:spPr>
        <p:txBody>
          <a:bodyPr lIns="180000" tIns="432000" rIns="180000" bIns="180000" anchor="b" anchorCtr="0">
            <a:spAutoFit/>
          </a:bodyPr>
          <a:lstStyle>
            <a:lvl1pPr>
              <a:lnSpc>
                <a:spcPct val="100000"/>
              </a:lnSpc>
              <a:defRPr sz="2500" cap="none" baseline="0">
                <a:solidFill>
                  <a:srgbClr val="D40511"/>
                </a:solidFill>
              </a:defRPr>
            </a:lvl1pPr>
          </a:lstStyle>
          <a:p>
            <a:r>
              <a:rPr lang="en-US" dirty="0" smtClean="0"/>
              <a:t>“This space is reserved for quotes. The box adjusts itself to the inserted text. Arial, 25 pt”</a:t>
            </a:r>
            <a:endParaRPr lang="en-US" noProof="0" dirty="0" smtClean="0"/>
          </a:p>
        </p:txBody>
      </p:sp>
      <p:sp>
        <p:nvSpPr>
          <p:cNvPr id="9" name="meta-classification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14000" y="0"/>
            <a:ext cx="2021387" cy="206719"/>
          </a:xfrm>
          <a:prstGeom prst="rect">
            <a:avLst/>
          </a:prstGeom>
          <a:noFill/>
          <a:ln>
            <a:noFill/>
          </a:ln>
        </p:spPr>
        <p:txBody>
          <a:bodyPr wrap="none" lIns="0" tIns="82800" rIns="0" bIns="0" rtlCol="0" anchor="t" anchorCtr="0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800" b="1" kern="0" cap="all" baseline="0" dirty="0" smtClean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PLEASE INSERT CLASSIFICATION HERE</a:t>
            </a:r>
          </a:p>
        </p:txBody>
      </p:sp>
    </p:spTree>
    <p:extLst>
      <p:ext uri="{BB962C8B-B14F-4D97-AF65-F5344CB8AC3E}">
        <p14:creationId xmlns:p14="http://schemas.microsoft.com/office/powerpoint/2010/main" val="2126154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: full page gradient">
    <p:bg>
      <p:bgPr>
        <a:gradFill>
          <a:gsLst>
            <a:gs pos="87000">
              <a:schemeClr val="accent3"/>
            </a:gs>
            <a:gs pos="0">
              <a:schemeClr val="accent3">
                <a:alpha val="3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14000" y="351000"/>
            <a:ext cx="8316000" cy="3240000"/>
          </a:xfrm>
          <a:prstGeom prst="rect">
            <a:avLst/>
          </a:prstGeom>
        </p:spPr>
        <p:txBody>
          <a:bodyPr lIns="900000" rIns="900000" anchor="ctr"/>
          <a:lstStyle>
            <a:lvl1pPr>
              <a:lnSpc>
                <a:spcPct val="100000"/>
              </a:lnSpc>
              <a:defRPr sz="2500" cap="none" baseline="0">
                <a:solidFill>
                  <a:srgbClr val="D40511"/>
                </a:solidFill>
              </a:defRPr>
            </a:lvl1pPr>
          </a:lstStyle>
          <a:p>
            <a:r>
              <a:rPr lang="en-US" dirty="0" smtClean="0"/>
              <a:t>“This space is reserved for quotes. </a:t>
            </a:r>
            <a:br>
              <a:rPr lang="en-US" dirty="0" smtClean="0"/>
            </a:br>
            <a:r>
              <a:rPr lang="en-US" dirty="0" smtClean="0"/>
              <a:t>Arial, 25 pt”</a:t>
            </a:r>
            <a:endParaRPr lang="en-US" noProof="0" dirty="0" smtClean="0"/>
          </a:p>
        </p:txBody>
      </p:sp>
      <p:sp>
        <p:nvSpPr>
          <p:cNvPr id="11" name="Fußzeilenplatzhalter 33"/>
          <p:cNvSpPr>
            <a:spLocks noGrp="1"/>
          </p:cNvSpPr>
          <p:nvPr>
            <p:ph type="ftr" sz="quarter" idx="3"/>
          </p:nvPr>
        </p:nvSpPr>
        <p:spPr bwMode="gray">
          <a:xfrm>
            <a:off x="2088826" y="4644000"/>
            <a:ext cx="6281461" cy="15619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marL="0" marR="0" indent="0" algn="r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Marketing &amp; Business Development </a:t>
            </a:r>
          </a:p>
        </p:txBody>
      </p:sp>
      <p:sp>
        <p:nvSpPr>
          <p:cNvPr id="12" name="Textfeld 11"/>
          <p:cNvSpPr txBox="1"/>
          <p:nvPr/>
        </p:nvSpPr>
        <p:spPr bwMode="gray">
          <a:xfrm>
            <a:off x="8369012" y="4644000"/>
            <a:ext cx="364138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DBBD357C-3BDF-4D0D-BAB2-A0C0592CF60E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pic>
        <p:nvPicPr>
          <p:cNvPr id="9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00" y="4621860"/>
            <a:ext cx="1260000" cy="181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6154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414000" y="1093909"/>
            <a:ext cx="8316000" cy="299823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 baseline="0"/>
            </a:lvl1pPr>
            <a:lvl2pPr>
              <a:spcAft>
                <a:spcPts val="0"/>
              </a:spcAft>
              <a:buFontTx/>
              <a:buNone/>
              <a:defRPr sz="1200" b="0" baseline="0"/>
            </a:lvl2pPr>
            <a:lvl3pPr>
              <a:spcAft>
                <a:spcPts val="0"/>
              </a:spcAft>
              <a:buClr>
                <a:schemeClr val="tx1"/>
              </a:buClr>
              <a:defRPr sz="1200" baseline="0"/>
            </a:lvl3pPr>
            <a:lvl4pPr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–"/>
              <a:defRPr sz="1200" baseline="0"/>
            </a:lvl4pPr>
            <a:lvl5pPr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–"/>
              <a:defRPr sz="12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Rechteck 5"/>
          <p:cNvSpPr/>
          <p:nvPr/>
        </p:nvSpPr>
        <p:spPr bwMode="hidden">
          <a:xfrm>
            <a:off x="180000" y="4319288"/>
            <a:ext cx="8784000" cy="64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44000" tIns="144000" rIns="144000" bIns="14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Gerade Verbindung 12"/>
          <p:cNvCxnSpPr/>
          <p:nvPr/>
        </p:nvCxnSpPr>
        <p:spPr bwMode="gray">
          <a:xfrm>
            <a:off x="414000" y="907200"/>
            <a:ext cx="8316000" cy="0"/>
          </a:xfrm>
          <a:prstGeom prst="line">
            <a:avLst/>
          </a:prstGeom>
          <a:ln w="12700" cmpd="sng">
            <a:solidFill>
              <a:srgbClr val="D405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Fußzeilenplatzhalter 33"/>
          <p:cNvSpPr>
            <a:spLocks noGrp="1"/>
          </p:cNvSpPr>
          <p:nvPr>
            <p:ph type="ftr" sz="quarter" idx="3"/>
          </p:nvPr>
        </p:nvSpPr>
        <p:spPr bwMode="gray">
          <a:xfrm>
            <a:off x="2088826" y="4644000"/>
            <a:ext cx="6281461" cy="15619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marL="0" marR="0" indent="0" algn="r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Marketing &amp; Business Development </a:t>
            </a:r>
          </a:p>
        </p:txBody>
      </p:sp>
      <p:sp>
        <p:nvSpPr>
          <p:cNvPr id="17" name="Textfeld 16"/>
          <p:cNvSpPr txBox="1"/>
          <p:nvPr/>
        </p:nvSpPr>
        <p:spPr bwMode="gray">
          <a:xfrm>
            <a:off x="8369012" y="4644000"/>
            <a:ext cx="364138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DBBD357C-3BDF-4D0D-BAB2-A0C0592CF60E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pic>
        <p:nvPicPr>
          <p:cNvPr id="11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00" y="4621860"/>
            <a:ext cx="1260000" cy="181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366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: picture, gradien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12"/>
          <p:cNvSpPr>
            <a:spLocks noGrp="1"/>
          </p:cNvSpPr>
          <p:nvPr>
            <p:ph type="pic" sz="quarter" idx="12"/>
          </p:nvPr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  <p:txBody>
          <a:bodyPr lIns="360000" tIns="0" rIns="360000" bIns="1800000" anchor="b" anchorCtr="0"/>
          <a:lstStyle>
            <a:lvl1pPr algn="ctr"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Textplatzhalter 16"/>
          <p:cNvSpPr>
            <a:spLocks noGrp="1"/>
          </p:cNvSpPr>
          <p:nvPr>
            <p:ph type="body" sz="quarter" idx="15" hasCustomPrompt="1"/>
          </p:nvPr>
        </p:nvSpPr>
        <p:spPr bwMode="hidden">
          <a:xfrm>
            <a:off x="180000" y="4319288"/>
            <a:ext cx="8784000" cy="64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</a:gradFill>
        </p:spPr>
        <p:txBody>
          <a:bodyPr anchor="b"/>
          <a:lstStyle>
            <a:lvl1pPr>
              <a:defRPr lang="en-US" sz="100" b="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Font typeface="Arial" pitchFamily="34" charset="0"/>
              <a:buNone/>
            </a:pP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14000" y="3391200"/>
            <a:ext cx="8316000" cy="540000"/>
          </a:xfrm>
          <a:prstGeom prst="rect">
            <a:avLst/>
          </a:prstGeom>
        </p:spPr>
        <p:txBody>
          <a:bodyPr wrap="square" lIns="0" tIns="0" rIns="0" bIns="0"/>
          <a:lstStyle>
            <a:lvl1pPr>
              <a:lnSpc>
                <a:spcPts val="5500"/>
              </a:lnSpc>
              <a:defRPr sz="4200" cap="all" baseline="0">
                <a:solidFill>
                  <a:srgbClr val="D40511"/>
                </a:solidFill>
              </a:defRPr>
            </a:lvl1pPr>
          </a:lstStyle>
          <a:p>
            <a:r>
              <a:rPr lang="en-US" noProof="0" dirty="0" smtClean="0"/>
              <a:t>Thank YOU</a:t>
            </a:r>
            <a:endParaRPr lang="en-US" noProof="0" dirty="0"/>
          </a:p>
        </p:txBody>
      </p:sp>
      <p:sp>
        <p:nvSpPr>
          <p:cNvPr id="11" name="meta-classification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14000" y="0"/>
            <a:ext cx="2021387" cy="206719"/>
          </a:xfrm>
          <a:prstGeom prst="rect">
            <a:avLst/>
          </a:prstGeom>
          <a:noFill/>
          <a:ln>
            <a:noFill/>
          </a:ln>
        </p:spPr>
        <p:txBody>
          <a:bodyPr wrap="none" lIns="0" tIns="82800" rIns="0" bIns="0" rtlCol="0" anchor="t" anchorCtr="0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800" b="1" kern="0" cap="all" baseline="0" dirty="0" smtClean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PLEASE INSERT CLASSIFICATION HERE</a:t>
            </a:r>
          </a:p>
        </p:txBody>
      </p:sp>
      <p:sp>
        <p:nvSpPr>
          <p:cNvPr id="8" name="Text Placeholder 27"/>
          <p:cNvSpPr>
            <a:spLocks noGrp="1" noChangeAspect="1"/>
          </p:cNvSpPr>
          <p:nvPr>
            <p:ph type="body" sz="quarter" idx="22" hasCustomPrompt="1"/>
          </p:nvPr>
        </p:nvSpPr>
        <p:spPr bwMode="gray">
          <a:xfrm>
            <a:off x="414000" y="4621860"/>
            <a:ext cx="1260000" cy="18166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none" lIns="0" tIns="0" rIns="0" bIns="0" anchor="t" anchorCtr="0"/>
          <a:lstStyle>
            <a:lvl1pPr>
              <a:defRPr sz="1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359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: picture, gradient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12"/>
          <p:cNvSpPr>
            <a:spLocks noGrp="1"/>
          </p:cNvSpPr>
          <p:nvPr>
            <p:ph type="pic" sz="quarter" idx="12"/>
          </p:nvPr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  <p:txBody>
          <a:bodyPr lIns="360000" tIns="0" rIns="360000" bIns="1800000" anchor="b" anchorCtr="0"/>
          <a:lstStyle>
            <a:lvl1pPr algn="ctr"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8" name="Textplatzhalter 16"/>
          <p:cNvSpPr>
            <a:spLocks noGrp="1"/>
          </p:cNvSpPr>
          <p:nvPr>
            <p:ph type="body" sz="quarter" idx="15" hasCustomPrompt="1"/>
          </p:nvPr>
        </p:nvSpPr>
        <p:spPr bwMode="hidden">
          <a:xfrm rot="10800000">
            <a:off x="180000" y="180000"/>
            <a:ext cx="8784000" cy="64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</a:gradFill>
        </p:spPr>
        <p:txBody>
          <a:bodyPr anchor="b"/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14000" y="1083600"/>
            <a:ext cx="8316000" cy="54000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5500"/>
              </a:lnSpc>
              <a:defRPr sz="4200" cap="all" baseline="0">
                <a:solidFill>
                  <a:srgbClr val="D40511"/>
                </a:solidFill>
              </a:defRPr>
            </a:lvl1pPr>
          </a:lstStyle>
          <a:p>
            <a:r>
              <a:rPr lang="en-US" noProof="0" dirty="0" smtClean="0"/>
              <a:t>Thank YOU</a:t>
            </a:r>
            <a:endParaRPr lang="en-US" noProof="0" dirty="0"/>
          </a:p>
        </p:txBody>
      </p:sp>
      <p:sp>
        <p:nvSpPr>
          <p:cNvPr id="10" name="meta-classification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14000" y="4590000"/>
            <a:ext cx="2021387" cy="206719"/>
          </a:xfrm>
          <a:prstGeom prst="rect">
            <a:avLst/>
          </a:prstGeom>
          <a:noFill/>
          <a:ln>
            <a:noFill/>
          </a:ln>
        </p:spPr>
        <p:txBody>
          <a:bodyPr wrap="none" lIns="0" tIns="82800" rIns="0" bIns="0" rtlCol="0" anchor="t" anchorCtr="0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800" b="1" kern="0" cap="all" baseline="0" dirty="0" smtClean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PLEASE INSERT CLASSIFICATION HERE</a:t>
            </a:r>
          </a:p>
        </p:txBody>
      </p:sp>
      <p:sp>
        <p:nvSpPr>
          <p:cNvPr id="11" name="Text Placeholder 27"/>
          <p:cNvSpPr>
            <a:spLocks noGrp="1" noChangeAspect="1"/>
          </p:cNvSpPr>
          <p:nvPr>
            <p:ph type="body" sz="quarter" idx="23" hasCustomPrompt="1"/>
          </p:nvPr>
        </p:nvSpPr>
        <p:spPr bwMode="gray">
          <a:xfrm>
            <a:off x="414000" y="298800"/>
            <a:ext cx="1260000" cy="18166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none" lIns="0" tIns="0" rIns="0" bIns="0" anchor="t" anchorCtr="0"/>
          <a:lstStyle>
            <a:lvl1pPr>
              <a:defRPr sz="1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3591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: full page gradient">
    <p:bg>
      <p:bgPr>
        <a:gradFill flip="none" rotWithShape="1">
          <a:gsLst>
            <a:gs pos="87000">
              <a:schemeClr val="accent3"/>
            </a:gs>
            <a:gs pos="0">
              <a:schemeClr val="accent3">
                <a:alpha val="3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14000" y="1425600"/>
            <a:ext cx="8316000" cy="540000"/>
          </a:xfrm>
          <a:prstGeom prst="rect">
            <a:avLst/>
          </a:prstGeom>
        </p:spPr>
        <p:txBody>
          <a:bodyPr wrap="square" lIns="0" tIns="0" rIns="0" bIns="0"/>
          <a:lstStyle>
            <a:lvl1pPr>
              <a:lnSpc>
                <a:spcPts val="5500"/>
              </a:lnSpc>
              <a:defRPr sz="4200" cap="all" baseline="0">
                <a:solidFill>
                  <a:srgbClr val="D40511"/>
                </a:solidFill>
              </a:defRPr>
            </a:lvl1pPr>
          </a:lstStyle>
          <a:p>
            <a:r>
              <a:rPr lang="en-US" noProof="0" dirty="0" smtClean="0"/>
              <a:t>Thank YOU</a:t>
            </a:r>
            <a:endParaRPr lang="en-US" noProof="0" dirty="0"/>
          </a:p>
        </p:txBody>
      </p:sp>
      <p:pic>
        <p:nvPicPr>
          <p:cNvPr id="8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00" y="4621860"/>
            <a:ext cx="1260000" cy="181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435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picture, gradient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2"/>
          <p:cNvSpPr>
            <a:spLocks noGrp="1"/>
          </p:cNvSpPr>
          <p:nvPr>
            <p:ph type="pic" sz="quarter" idx="8"/>
          </p:nvPr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  <p:txBody>
          <a:bodyPr lIns="360000" tIns="0" rIns="360000" bIns="1800000" anchor="b" anchorCtr="0"/>
          <a:lstStyle>
            <a:lvl1pPr algn="ctr"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Textplatzhalter 16"/>
          <p:cNvSpPr>
            <a:spLocks noGrp="1"/>
          </p:cNvSpPr>
          <p:nvPr>
            <p:ph type="body" sz="quarter" idx="7"/>
          </p:nvPr>
        </p:nvSpPr>
        <p:spPr bwMode="hidden">
          <a:xfrm rot="10800000">
            <a:off x="180000" y="180000"/>
            <a:ext cx="8784000" cy="1260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</a:gradFill>
        </p:spPr>
        <p:txBody>
          <a:bodyPr anchor="b"/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el 9"/>
          <p:cNvSpPr>
            <a:spLocks noGrp="1"/>
          </p:cNvSpPr>
          <p:nvPr>
            <p:ph type="title" hasCustomPrompt="1"/>
          </p:nvPr>
        </p:nvSpPr>
        <p:spPr>
          <a:xfrm>
            <a:off x="414000" y="914400"/>
            <a:ext cx="8316000" cy="1385999"/>
          </a:xfrm>
          <a:noFill/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3700" b="0" i="0" kern="1200" cap="all" baseline="0" dirty="0" smtClean="0">
                <a:solidFill>
                  <a:srgbClr val="D4051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dirty="0" smtClean="0"/>
              <a:t>SAMPLE TITLE ONE OR</a:t>
            </a:r>
            <a:br>
              <a:rPr lang="en-US" dirty="0" smtClean="0"/>
            </a:br>
            <a:r>
              <a:rPr lang="en-US" dirty="0" smtClean="0"/>
              <a:t>TWO LINES, Arial, 37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4" name="meta-identifier"/>
          <p:cNvSpPr>
            <a:spLocks noGrp="1"/>
          </p:cNvSpPr>
          <p:nvPr>
            <p:ph type="body" sz="quarter" idx="4" hasCustomPrompt="1"/>
          </p:nvPr>
        </p:nvSpPr>
        <p:spPr bwMode="gray">
          <a:xfrm>
            <a:off x="414000" y="475200"/>
            <a:ext cx="5760000" cy="21616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ct val="100000"/>
              </a:lnSpc>
              <a:spcAft>
                <a:spcPts val="0"/>
              </a:spcAft>
              <a:defRPr sz="1200" b="1"/>
            </a:lvl1pPr>
          </a:lstStyle>
          <a:p>
            <a:r>
              <a:rPr lang="en-US" dirty="0" smtClean="0"/>
              <a:t>Business identifier</a:t>
            </a:r>
          </a:p>
        </p:txBody>
      </p:sp>
      <p:sp>
        <p:nvSpPr>
          <p:cNvPr id="2" name="meta-classification"/>
          <p:cNvSpPr>
            <a:spLocks noGrp="1"/>
          </p:cNvSpPr>
          <p:nvPr>
            <p:ph type="body" sz="quarter" idx="2" hasCustomPrompt="1"/>
          </p:nvPr>
        </p:nvSpPr>
        <p:spPr bwMode="gray">
          <a:xfrm>
            <a:off x="414000" y="4666226"/>
            <a:ext cx="2021387" cy="206719"/>
          </a:xfrm>
          <a:prstGeom prst="rect">
            <a:avLst/>
          </a:prstGeom>
          <a:noFill/>
          <a:ln>
            <a:noFill/>
          </a:ln>
        </p:spPr>
        <p:txBody>
          <a:bodyPr wrap="none" lIns="0" tIns="82800" rIns="0" bIns="0" rtlCol="0" anchor="t" anchorCtr="0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800" b="1" kern="0" cap="all" baseline="0" dirty="0" smtClean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PLEASE INSERT CLASSIFICATION HERE</a:t>
            </a:r>
          </a:p>
        </p:txBody>
      </p:sp>
      <p:sp>
        <p:nvSpPr>
          <p:cNvPr id="10" name="Text Placeholder 27"/>
          <p:cNvSpPr>
            <a:spLocks noGrp="1" noChangeAspect="1"/>
          </p:cNvSpPr>
          <p:nvPr>
            <p:ph type="body" sz="quarter" idx="6" hasCustomPrompt="1"/>
          </p:nvPr>
        </p:nvSpPr>
        <p:spPr bwMode="gray">
          <a:xfrm>
            <a:off x="6876000" y="385200"/>
            <a:ext cx="1800000" cy="259517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none" lIns="0" tIns="0" rIns="0" bIns="0" anchor="t" anchorCtr="0"/>
          <a:lstStyle>
            <a:lvl1pPr>
              <a:defRPr sz="1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meta-subline"/>
          <p:cNvSpPr>
            <a:spLocks noGrp="1"/>
          </p:cNvSpPr>
          <p:nvPr>
            <p:ph type="body" sz="quarter" idx="5" hasCustomPrompt="1"/>
          </p:nvPr>
        </p:nvSpPr>
        <p:spPr>
          <a:xfrm>
            <a:off x="414000" y="2300400"/>
            <a:ext cx="8316000" cy="487838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3200" rIns="0" bIns="165600" numCol="1" rtlCol="0" anchor="t" anchorCtr="0" compatLnSpc="1">
            <a:prstTxWarp prst="textNoShape">
              <a:avLst/>
            </a:prstTxWarp>
            <a:spAutoFit/>
          </a:bodyPr>
          <a:lstStyle>
            <a:lvl1pPr marL="0" algn="l" defTabSz="995363" rtl="0" eaLnBrk="0" fontAlgn="base" latinLnBrk="0" hangingPunct="0">
              <a:lnSpc>
                <a:spcPct val="100000"/>
              </a:lnSpc>
              <a:spcAft>
                <a:spcPts val="0"/>
              </a:spcAft>
              <a:defRPr sz="1800"/>
            </a:lvl1pPr>
            <a:lvl2pPr marL="0" algn="l" defTabSz="995363" rtl="0" eaLnBrk="0" fontAlgn="base" latinLnBrk="0" hangingPunct="0">
              <a:spcAft>
                <a:spcPts val="1600"/>
              </a:spcAft>
              <a:defRPr lang="en-US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algn="l" defTabSz="995363" rtl="0" eaLnBrk="0" fontAlgn="base" latinLnBrk="0" hangingPunct="0"/>
            <a:r>
              <a:rPr lang="en-US" dirty="0" smtClean="0"/>
              <a:t>Subline in one or two lines, Arial, 18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3" name="meta-project"/>
          <p:cNvSpPr>
            <a:spLocks noGrp="1"/>
          </p:cNvSpPr>
          <p:nvPr>
            <p:ph type="body" sz="quarter" idx="3" hasCustomPrompt="1"/>
          </p:nvPr>
        </p:nvSpPr>
        <p:spPr>
          <a:xfrm>
            <a:off x="414000" y="2790000"/>
            <a:ext cx="8316000" cy="423859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54000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spcAft>
                <a:spcPts val="1600"/>
              </a:spcAft>
              <a:defRPr sz="2000" b="0" baseline="0"/>
            </a:lvl2pPr>
          </a:lstStyle>
          <a:p>
            <a:r>
              <a:rPr lang="en-US" dirty="0" smtClean="0"/>
              <a:t>Name of the event or project or presenter, Arial, 12 </a:t>
            </a:r>
            <a:r>
              <a:rPr lang="en-US" dirty="0" err="1" smtClean="0"/>
              <a:t>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Location, ## Month ####</a:t>
            </a:r>
          </a:p>
        </p:txBody>
      </p:sp>
      <p:sp>
        <p:nvSpPr>
          <p:cNvPr id="11" name="meta-descriptor"/>
          <p:cNvSpPr>
            <a:spLocks noGrp="1"/>
          </p:cNvSpPr>
          <p:nvPr>
            <p:ph type="body" sz="quarter" idx="10" hasCustomPrompt="1"/>
          </p:nvPr>
        </p:nvSpPr>
        <p:spPr>
          <a:xfrm>
            <a:off x="414000" y="3213859"/>
            <a:ext cx="8316000" cy="355334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18000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1200" b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>
              <a:spcAft>
                <a:spcPts val="1600"/>
              </a:spcAft>
              <a:defRPr sz="2000" b="0" baseline="0"/>
            </a:lvl2pPr>
          </a:lstStyle>
          <a:p>
            <a:r>
              <a:rPr lang="en-US" dirty="0" smtClean="0"/>
              <a:t>DHL Business Unit – Business Unit Descriptor, Arial (bold), 12 </a:t>
            </a:r>
            <a:r>
              <a:rPr lang="en-US" dirty="0" err="1" smtClean="0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36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: black font, big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11" descr="Verlauf_laengs_large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80000" y="1223100"/>
            <a:ext cx="8784000" cy="378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296000"/>
            <a:ext cx="8208000" cy="1161000"/>
          </a:xfrm>
        </p:spPr>
        <p:txBody>
          <a:bodyPr/>
          <a:lstStyle>
            <a:lvl1pPr algn="l">
              <a:lnSpc>
                <a:spcPts val="6000"/>
              </a:lnSpc>
              <a:defRPr sz="5500">
                <a:solidFill>
                  <a:srgbClr val="D40511"/>
                </a:solidFill>
              </a:defRPr>
            </a:lvl1pPr>
          </a:lstStyle>
          <a:p>
            <a:r>
              <a:rPr lang="en-US" dirty="0" smtClean="0"/>
              <a:t>File sharing tool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68000" y="2592000"/>
            <a:ext cx="8208000" cy="810000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Insert here the name of the event</a:t>
            </a:r>
            <a:br>
              <a:rPr lang="en-US" noProof="0" dirty="0" smtClean="0"/>
            </a:br>
            <a:r>
              <a:rPr lang="en-US" noProof="0" dirty="0" smtClean="0"/>
              <a:t>Location, date</a:t>
            </a:r>
            <a:endParaRPr lang="en-US" noProof="0" dirty="0"/>
          </a:p>
        </p:txBody>
      </p:sp>
      <p:sp>
        <p:nvSpPr>
          <p:cNvPr id="8" name="Textplatzhalter 14"/>
          <p:cNvSpPr txBox="1">
            <a:spLocks/>
          </p:cNvSpPr>
          <p:nvPr userDrawn="1"/>
        </p:nvSpPr>
        <p:spPr>
          <a:xfrm>
            <a:off x="467999" y="4576515"/>
            <a:ext cx="4493745" cy="26083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1200" b="0"/>
            </a:lvl1pPr>
          </a:lstStyle>
          <a:p>
            <a:pPr eaLnBrk="1" fontAlgn="auto" hangingPunct="1"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DHL Express</a:t>
            </a:r>
            <a:r>
              <a:rPr lang="en-US" baseline="0" dirty="0" smtClean="0">
                <a:solidFill>
                  <a:srgbClr val="000000"/>
                </a:solidFill>
                <a:latin typeface="Arial"/>
              </a:rPr>
              <a:t> Italy</a:t>
            </a:r>
          </a:p>
        </p:txBody>
      </p:sp>
      <p:pic>
        <p:nvPicPr>
          <p:cNvPr id="9" name="Picture 247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878" b="-9146"/>
          <a:stretch>
            <a:fillRect/>
          </a:stretch>
        </p:blipFill>
        <p:spPr bwMode="auto">
          <a:xfrm>
            <a:off x="6883712" y="4608910"/>
            <a:ext cx="1792288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456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: full page gradient">
    <p:bg>
      <p:bgPr>
        <a:gradFill>
          <a:gsLst>
            <a:gs pos="87000">
              <a:schemeClr val="accent3"/>
            </a:gs>
            <a:gs pos="0">
              <a:schemeClr val="accent3">
                <a:alpha val="3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9"/>
          <p:cNvSpPr>
            <a:spLocks noGrp="1"/>
          </p:cNvSpPr>
          <p:nvPr>
            <p:ph type="title" hasCustomPrompt="1"/>
          </p:nvPr>
        </p:nvSpPr>
        <p:spPr>
          <a:xfrm>
            <a:off x="414000" y="828000"/>
            <a:ext cx="8316000" cy="1385999"/>
          </a:xfrm>
          <a:noFill/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3700" b="0" i="0" kern="1200" cap="all" baseline="0" dirty="0" smtClean="0">
                <a:solidFill>
                  <a:srgbClr val="D4051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dirty="0" smtClean="0"/>
              <a:t>SAMPLE TITLE ONE OR </a:t>
            </a:r>
            <a:br>
              <a:rPr lang="en-US" dirty="0" smtClean="0"/>
            </a:br>
            <a:r>
              <a:rPr lang="en-US" dirty="0" smtClean="0"/>
              <a:t>TWO LINES, Arial, 37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4" name="meta-identifier"/>
          <p:cNvSpPr>
            <a:spLocks noGrp="1"/>
          </p:cNvSpPr>
          <p:nvPr>
            <p:ph type="body" sz="quarter" idx="4" hasCustomPrompt="1"/>
          </p:nvPr>
        </p:nvSpPr>
        <p:spPr bwMode="gray">
          <a:xfrm>
            <a:off x="414000" y="4593600"/>
            <a:ext cx="5760000" cy="21616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ct val="100000"/>
              </a:lnSpc>
              <a:spcAft>
                <a:spcPts val="0"/>
              </a:spcAft>
              <a:defRPr sz="1200" b="1"/>
            </a:lvl1pPr>
          </a:lstStyle>
          <a:p>
            <a:r>
              <a:rPr lang="en-US" dirty="0" smtClean="0"/>
              <a:t>Business identifier</a:t>
            </a:r>
          </a:p>
        </p:txBody>
      </p:sp>
      <p:sp>
        <p:nvSpPr>
          <p:cNvPr id="2" name="meta-classification"/>
          <p:cNvSpPr>
            <a:spLocks noGrp="1"/>
          </p:cNvSpPr>
          <p:nvPr>
            <p:ph type="body" sz="quarter" idx="2" hasCustomPrompt="1"/>
          </p:nvPr>
        </p:nvSpPr>
        <p:spPr bwMode="gray">
          <a:xfrm>
            <a:off x="414000" y="0"/>
            <a:ext cx="2021387" cy="206719"/>
          </a:xfrm>
          <a:prstGeom prst="rect">
            <a:avLst/>
          </a:prstGeom>
          <a:noFill/>
          <a:ln>
            <a:noFill/>
          </a:ln>
        </p:spPr>
        <p:txBody>
          <a:bodyPr wrap="none" lIns="0" tIns="82800" rIns="0" bIns="0" rtlCol="0" anchor="t" anchorCtr="0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800" b="1" kern="0" cap="all" baseline="0" dirty="0" smtClean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PLEASE INSERT CLASSIFICATION HERE</a:t>
            </a:r>
          </a:p>
        </p:txBody>
      </p:sp>
      <p:pic>
        <p:nvPicPr>
          <p:cNvPr id="9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000" y="4517514"/>
            <a:ext cx="1800000" cy="259517"/>
          </a:xfrm>
          <a:prstGeom prst="rect">
            <a:avLst/>
          </a:prstGeom>
          <a:noFill/>
        </p:spPr>
      </p:pic>
      <p:sp>
        <p:nvSpPr>
          <p:cNvPr id="7" name="meta-subline"/>
          <p:cNvSpPr>
            <a:spLocks noGrp="1"/>
          </p:cNvSpPr>
          <p:nvPr>
            <p:ph type="body" sz="quarter" idx="5" hasCustomPrompt="1"/>
          </p:nvPr>
        </p:nvSpPr>
        <p:spPr>
          <a:xfrm>
            <a:off x="414000" y="2214000"/>
            <a:ext cx="8316000" cy="487838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3200" rIns="0" bIns="165600" numCol="1" rtlCol="0" anchor="t" anchorCtr="0" compatLnSpc="1">
            <a:prstTxWarp prst="textNoShape">
              <a:avLst/>
            </a:prstTxWarp>
            <a:spAutoFit/>
          </a:bodyPr>
          <a:lstStyle>
            <a:lvl1pPr marL="0" algn="l" defTabSz="995363" rtl="0" eaLnBrk="0" fontAlgn="base" latinLnBrk="0" hangingPunct="0">
              <a:lnSpc>
                <a:spcPct val="100000"/>
              </a:lnSpc>
              <a:spcAft>
                <a:spcPts val="0"/>
              </a:spcAft>
              <a:defRPr sz="1800"/>
            </a:lvl1pPr>
            <a:lvl2pPr marL="0" algn="l" defTabSz="995363" rtl="0" eaLnBrk="0" fontAlgn="base" latinLnBrk="0" hangingPunct="0">
              <a:spcAft>
                <a:spcPts val="1600"/>
              </a:spcAft>
              <a:defRPr lang="en-US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algn="l" defTabSz="995363" rtl="0" eaLnBrk="0" fontAlgn="base" latinLnBrk="0" hangingPunct="0"/>
            <a:r>
              <a:rPr lang="en-US" dirty="0" smtClean="0"/>
              <a:t>Subline in one or two lines, Arial, 18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3" name="meta-project"/>
          <p:cNvSpPr>
            <a:spLocks noGrp="1"/>
          </p:cNvSpPr>
          <p:nvPr>
            <p:ph type="body" sz="quarter" idx="3" hasCustomPrompt="1"/>
          </p:nvPr>
        </p:nvSpPr>
        <p:spPr>
          <a:xfrm>
            <a:off x="414000" y="2700000"/>
            <a:ext cx="8316000" cy="423859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54000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spcAft>
                <a:spcPts val="1600"/>
              </a:spcAft>
              <a:defRPr sz="2000" b="0" baseline="0"/>
            </a:lvl2pPr>
          </a:lstStyle>
          <a:p>
            <a:r>
              <a:rPr lang="en-US" dirty="0" smtClean="0"/>
              <a:t>Name of the event or project or presenter, Arial, 12 </a:t>
            </a:r>
            <a:r>
              <a:rPr lang="en-US" dirty="0" err="1" smtClean="0"/>
              <a:t>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Location, ## Month ####</a:t>
            </a:r>
          </a:p>
        </p:txBody>
      </p:sp>
      <p:sp>
        <p:nvSpPr>
          <p:cNvPr id="8" name="meta-descriptor"/>
          <p:cNvSpPr>
            <a:spLocks noGrp="1"/>
          </p:cNvSpPr>
          <p:nvPr>
            <p:ph type="body" sz="quarter" idx="10" hasCustomPrompt="1"/>
          </p:nvPr>
        </p:nvSpPr>
        <p:spPr>
          <a:xfrm>
            <a:off x="414000" y="3123860"/>
            <a:ext cx="8316000" cy="355334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18000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1200" b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>
              <a:spcAft>
                <a:spcPts val="1600"/>
              </a:spcAft>
              <a:defRPr sz="2000" b="0" baseline="0"/>
            </a:lvl2pPr>
          </a:lstStyle>
          <a:p>
            <a:r>
              <a:rPr lang="en-US" dirty="0" smtClean="0"/>
              <a:t>DHL Business Unit – Business Unit Descriptor, Arial (bold), 12 </a:t>
            </a:r>
            <a:r>
              <a:rPr lang="en-US" dirty="0" err="1" smtClean="0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5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: picture, gradien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  <p:txBody>
          <a:bodyPr lIns="180000" tIns="180000" rIns="180000" bIns="180000" anchor="ctr" anchorCtr="1"/>
          <a:lstStyle>
            <a:lvl1pPr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0" name="Textplatzhalter 16"/>
          <p:cNvSpPr>
            <a:spLocks noGrp="1"/>
          </p:cNvSpPr>
          <p:nvPr>
            <p:ph type="body" sz="quarter" idx="15" hasCustomPrompt="1"/>
          </p:nvPr>
        </p:nvSpPr>
        <p:spPr bwMode="hidden">
          <a:xfrm>
            <a:off x="180000" y="4319288"/>
            <a:ext cx="8784000" cy="64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</a:gradFill>
        </p:spPr>
        <p:txBody>
          <a:bodyPr anchor="b"/>
          <a:lstStyle>
            <a:lvl1pPr>
              <a:defRPr lang="en-US" sz="100" b="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Font typeface="Arial" pitchFamily="34" charset="0"/>
              <a:buNone/>
            </a:pPr>
            <a:endParaRPr lang="en-US"/>
          </a:p>
        </p:txBody>
      </p:sp>
      <p:sp>
        <p:nvSpPr>
          <p:cNvPr id="11" name="Fußzeilenplatzhalter 33"/>
          <p:cNvSpPr>
            <a:spLocks noGrp="1"/>
          </p:cNvSpPr>
          <p:nvPr>
            <p:ph type="ftr" sz="quarter" idx="3"/>
          </p:nvPr>
        </p:nvSpPr>
        <p:spPr bwMode="gray">
          <a:xfrm>
            <a:off x="2088826" y="4644000"/>
            <a:ext cx="6281461" cy="15619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marL="0" marR="0" indent="0" algn="r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Marketing &amp; Business Development </a:t>
            </a:r>
          </a:p>
        </p:txBody>
      </p:sp>
      <p:sp>
        <p:nvSpPr>
          <p:cNvPr id="12" name="Foliennummernplatzhalter 26"/>
          <p:cNvSpPr>
            <a:spLocks noGrp="1"/>
          </p:cNvSpPr>
          <p:nvPr>
            <p:ph type="sldNum" sz="quarter" idx="4"/>
          </p:nvPr>
        </p:nvSpPr>
        <p:spPr bwMode="gray">
          <a:xfrm>
            <a:off x="8370286" y="4644000"/>
            <a:ext cx="362863" cy="15619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557CD76-CD08-4D96-8C1E-56B746A3F9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itel 15"/>
          <p:cNvSpPr>
            <a:spLocks noGrp="1"/>
          </p:cNvSpPr>
          <p:nvPr>
            <p:ph type="title" hasCustomPrompt="1"/>
          </p:nvPr>
        </p:nvSpPr>
        <p:spPr>
          <a:xfrm>
            <a:off x="413999" y="1105200"/>
            <a:ext cx="4248000" cy="1745093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3700" b="0" i="0" kern="1200" cap="all" baseline="0" dirty="0" smtClean="0">
                <a:solidFill>
                  <a:srgbClr val="D4051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dirty="0" smtClean="0"/>
              <a:t>section divider with image, </a:t>
            </a:r>
            <a:r>
              <a:rPr lang="en-US" dirty="0" err="1" smtClean="0"/>
              <a:t>arial</a:t>
            </a:r>
            <a:r>
              <a:rPr lang="en-US" dirty="0" smtClean="0"/>
              <a:t>, 37 pt</a:t>
            </a:r>
          </a:p>
        </p:txBody>
      </p:sp>
      <p:sp>
        <p:nvSpPr>
          <p:cNvPr id="14" name="meta-classification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14000" y="0"/>
            <a:ext cx="2021387" cy="206719"/>
          </a:xfrm>
          <a:prstGeom prst="rect">
            <a:avLst/>
          </a:prstGeom>
          <a:noFill/>
          <a:ln>
            <a:noFill/>
          </a:ln>
        </p:spPr>
        <p:txBody>
          <a:bodyPr wrap="none" lIns="0" tIns="82800" rIns="0" bIns="0" rtlCol="0" anchor="t" anchorCtr="0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800" b="1" kern="0" cap="all" baseline="0" dirty="0" smtClean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PLEASE INSERT CLASSIFICATION HERE</a:t>
            </a:r>
          </a:p>
        </p:txBody>
      </p:sp>
      <p:sp>
        <p:nvSpPr>
          <p:cNvPr id="10" name="Text Placeholder 27"/>
          <p:cNvSpPr>
            <a:spLocks noGrp="1" noChangeAspect="1"/>
          </p:cNvSpPr>
          <p:nvPr>
            <p:ph type="body" sz="quarter" idx="22" hasCustomPrompt="1"/>
          </p:nvPr>
        </p:nvSpPr>
        <p:spPr bwMode="gray">
          <a:xfrm>
            <a:off x="414000" y="4621860"/>
            <a:ext cx="1260000" cy="18166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none" lIns="0" tIns="0" rIns="0" bIns="0" anchor="t" anchorCtr="0"/>
          <a:lstStyle>
            <a:lvl1pPr>
              <a:defRPr sz="1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: picture, gradient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8"/>
          <p:cNvSpPr>
            <a:spLocks noGrp="1"/>
          </p:cNvSpPr>
          <p:nvPr>
            <p:ph type="pic" sz="quarter" idx="13"/>
          </p:nvPr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  <p:txBody>
          <a:bodyPr lIns="180000" tIns="180000" rIns="180000" bIns="180000" anchor="ctr" anchorCtr="1"/>
          <a:lstStyle>
            <a:lvl1pPr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5" hasCustomPrompt="1"/>
          </p:nvPr>
        </p:nvSpPr>
        <p:spPr bwMode="hidden">
          <a:xfrm rot="10800000">
            <a:off x="180000" y="180000"/>
            <a:ext cx="8784000" cy="64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</a:gradFill>
        </p:spPr>
        <p:txBody>
          <a:bodyPr anchor="b"/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meta-classification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14000" y="4593600"/>
            <a:ext cx="2021387" cy="206719"/>
          </a:xfrm>
          <a:prstGeom prst="rect">
            <a:avLst/>
          </a:prstGeom>
          <a:noFill/>
          <a:ln>
            <a:noFill/>
          </a:ln>
        </p:spPr>
        <p:txBody>
          <a:bodyPr wrap="none" lIns="0" tIns="82800" rIns="0" bIns="0" rtlCol="0" anchor="t" anchorCtr="0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800" b="1" kern="0" cap="all" baseline="0" dirty="0" smtClean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PLEASE INSERT CLASSIFICATION HERE</a:t>
            </a:r>
          </a:p>
        </p:txBody>
      </p:sp>
      <p:sp>
        <p:nvSpPr>
          <p:cNvPr id="9" name="Text Placeholder 27"/>
          <p:cNvSpPr>
            <a:spLocks noGrp="1" noChangeAspect="1"/>
          </p:cNvSpPr>
          <p:nvPr>
            <p:ph type="body" sz="quarter" idx="22" hasCustomPrompt="1"/>
          </p:nvPr>
        </p:nvSpPr>
        <p:spPr bwMode="gray">
          <a:xfrm>
            <a:off x="414000" y="324000"/>
            <a:ext cx="1260000" cy="18166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none" lIns="0" tIns="0" rIns="0" bIns="0" anchor="t" anchorCtr="0"/>
          <a:lstStyle>
            <a:lvl1pPr>
              <a:defRPr sz="1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 .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14000" y="1105200"/>
            <a:ext cx="6155999" cy="1349998"/>
          </a:xfrm>
        </p:spPr>
        <p:txBody>
          <a:bodyPr anchor="t"/>
          <a:lstStyle>
            <a:lvl1pPr>
              <a:lnSpc>
                <a:spcPct val="90000"/>
              </a:lnSpc>
              <a:defRPr sz="3700" cap="all" baseline="0"/>
            </a:lvl1pPr>
          </a:lstStyle>
          <a:p>
            <a:r>
              <a:rPr lang="en-US" dirty="0" smtClean="0"/>
              <a:t>section divider with image, </a:t>
            </a:r>
            <a:r>
              <a:rPr lang="en-US" dirty="0" err="1" smtClean="0"/>
              <a:t>arial</a:t>
            </a:r>
            <a:r>
              <a:rPr lang="en-US" dirty="0" smtClean="0"/>
              <a:t>, 37 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: full page gradient">
    <p:bg>
      <p:bgPr>
        <a:gradFill>
          <a:gsLst>
            <a:gs pos="87000">
              <a:schemeClr val="accent3"/>
            </a:gs>
            <a:gs pos="0">
              <a:schemeClr val="accent3">
                <a:alpha val="3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33"/>
          <p:cNvSpPr>
            <a:spLocks noGrp="1"/>
          </p:cNvSpPr>
          <p:nvPr>
            <p:ph type="ftr" sz="quarter" idx="3"/>
          </p:nvPr>
        </p:nvSpPr>
        <p:spPr bwMode="gray">
          <a:xfrm>
            <a:off x="2088826" y="4644000"/>
            <a:ext cx="6281461" cy="15619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marL="0" marR="0" indent="0" algn="r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Marketing &amp; Business Development </a:t>
            </a:r>
          </a:p>
        </p:txBody>
      </p:sp>
      <p:sp>
        <p:nvSpPr>
          <p:cNvPr id="10" name="Textfeld 9"/>
          <p:cNvSpPr txBox="1"/>
          <p:nvPr/>
        </p:nvSpPr>
        <p:spPr bwMode="gray">
          <a:xfrm>
            <a:off x="8369012" y="4644000"/>
            <a:ext cx="364138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DBBD357C-3BDF-4D0D-BAB2-A0C0592CF60E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pic>
        <p:nvPicPr>
          <p:cNvPr id="9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00" y="4621860"/>
            <a:ext cx="1260000" cy="1818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14000" y="1105199"/>
            <a:ext cx="6156000" cy="1350000"/>
          </a:xfrm>
        </p:spPr>
        <p:txBody>
          <a:bodyPr anchor="t"/>
          <a:lstStyle>
            <a:lvl1pPr>
              <a:lnSpc>
                <a:spcPct val="90000"/>
              </a:lnSpc>
              <a:defRPr sz="3700" cap="all" baseline="0"/>
            </a:lvl1pPr>
          </a:lstStyle>
          <a:p>
            <a:r>
              <a:rPr lang="en-US" dirty="0" smtClean="0"/>
              <a:t>section divider with Gradient, Arial, 37 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18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14000" y="1093909"/>
            <a:ext cx="4050000" cy="3126116"/>
          </a:xfrm>
          <a:prstGeom prst="rect">
            <a:avLst/>
          </a:prstGeom>
        </p:spPr>
        <p:txBody>
          <a:bodyPr lIns="0" tIns="0" rIns="0" bIns="0"/>
          <a:lstStyle>
            <a:lvl1pPr marL="266700" marR="0" indent="-26670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lain"/>
              <a:tabLst/>
              <a:def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marR="0" indent="0" algn="l" defTabSz="914400" rtl="0" eaLnBrk="1" fontAlgn="auto" latinLnBrk="0" hangingPunct="1">
              <a:lnSpc>
                <a:spcPct val="100000"/>
              </a:lnSpc>
              <a:spcAft>
                <a:spcPts val="500"/>
              </a:spcAft>
              <a:buClrTx/>
              <a:buSzTx/>
              <a:buFontTx/>
              <a:buNone/>
              <a:tabLst/>
              <a:def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6700" marR="0" algn="l" defTabSz="914400" rtl="0" eaLnBrk="1" fontAlgn="auto" latinLnBrk="0" hangingPunct="1">
              <a:lnSpc>
                <a:spcPct val="100000"/>
              </a:lnSpc>
              <a:buClrTx/>
              <a:buSzTx/>
              <a:buFont typeface="Arial" pitchFamily="34" charset="0"/>
              <a:tabLst/>
              <a:defRPr lang="en-US" sz="14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6700" marR="0" algn="l" defTabSz="914400" rtl="0" eaLnBrk="1" fontAlgn="auto" latinLnBrk="0" hangingPunct="1">
              <a:lnSpc>
                <a:spcPct val="100000"/>
              </a:lnSpc>
              <a:buClrTx/>
              <a:buSzTx/>
              <a:buFont typeface="Arial" pitchFamily="34" charset="0"/>
              <a:buChar char="–"/>
              <a:tabLst/>
              <a:defRPr lang="en-US" sz="14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700" marR="0" algn="l" defTabSz="914400" rtl="0" eaLnBrk="1" fontAlgn="auto" latinLnBrk="0" hangingPunct="1">
              <a:lnSpc>
                <a:spcPct val="100000"/>
              </a:lnSpc>
              <a:buClrTx/>
              <a:buSzTx/>
              <a:buFont typeface="Arial" pitchFamily="34" charset="0"/>
              <a:buChar char="–"/>
              <a:tabLst/>
              <a:defRPr lang="en-US" sz="14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  <a:endParaRPr lang="en-US" dirty="0" smtClean="0"/>
          </a:p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  <a:endParaRPr lang="en-US" dirty="0" smtClean="0"/>
          </a:p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  <a:endParaRPr lang="en-US" dirty="0" smtClean="0"/>
          </a:p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  <a:endParaRPr lang="en-US" dirty="0" smtClean="0"/>
          </a:p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</a:p>
        </p:txBody>
      </p:sp>
      <p:sp>
        <p:nvSpPr>
          <p:cNvPr id="9" name="Rechteck 8"/>
          <p:cNvSpPr/>
          <p:nvPr/>
        </p:nvSpPr>
        <p:spPr bwMode="hidden">
          <a:xfrm>
            <a:off x="180000" y="4319288"/>
            <a:ext cx="8784000" cy="64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44000" tIns="144000" rIns="144000" bIns="14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Gerade Verbindung 10"/>
          <p:cNvCxnSpPr/>
          <p:nvPr/>
        </p:nvCxnSpPr>
        <p:spPr bwMode="gray">
          <a:xfrm>
            <a:off x="414000" y="907200"/>
            <a:ext cx="8316000" cy="0"/>
          </a:xfrm>
          <a:prstGeom prst="line">
            <a:avLst/>
          </a:prstGeom>
          <a:ln w="12700" cmpd="sng">
            <a:solidFill>
              <a:srgbClr val="D405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platzhalter 18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683150" y="1093909"/>
            <a:ext cx="4050000" cy="3126116"/>
          </a:xfrm>
          <a:prstGeom prst="rect">
            <a:avLst/>
          </a:prstGeom>
        </p:spPr>
        <p:txBody>
          <a:bodyPr lIns="0" tIns="0" rIns="0" bIns="0"/>
          <a:lstStyle>
            <a:lvl1pPr marL="266700" marR="0" indent="-26670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lain" startAt="6"/>
              <a:tabLst/>
              <a:def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marR="0" indent="0" algn="l" defTabSz="914400" rtl="0" eaLnBrk="1" fontAlgn="auto" latinLnBrk="0" hangingPunct="1">
              <a:lnSpc>
                <a:spcPct val="100000"/>
              </a:lnSpc>
              <a:spcAft>
                <a:spcPts val="500"/>
              </a:spcAft>
              <a:buClrTx/>
              <a:buSzTx/>
              <a:buFontTx/>
              <a:buNone/>
              <a:tabLst/>
              <a:def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6700" marR="0" algn="l" defTabSz="914400" rtl="0" eaLnBrk="1" fontAlgn="auto" latinLnBrk="0" hangingPunct="1">
              <a:lnSpc>
                <a:spcPct val="100000"/>
              </a:lnSpc>
              <a:buClrTx/>
              <a:buSzTx/>
              <a:buFont typeface="Arial" pitchFamily="34" charset="0"/>
              <a:tabLst/>
              <a:defRPr lang="en-US" sz="14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6700" marR="0" algn="l" defTabSz="914400" rtl="0" eaLnBrk="1" fontAlgn="auto" latinLnBrk="0" hangingPunct="1">
              <a:lnSpc>
                <a:spcPct val="100000"/>
              </a:lnSpc>
              <a:buClrTx/>
              <a:buSzTx/>
              <a:buFont typeface="Arial" pitchFamily="34" charset="0"/>
              <a:buChar char="–"/>
              <a:tabLst/>
              <a:defRPr lang="en-US" sz="14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700" marR="0" algn="l" defTabSz="914400" rtl="0" eaLnBrk="1" fontAlgn="auto" latinLnBrk="0" hangingPunct="1">
              <a:lnSpc>
                <a:spcPct val="100000"/>
              </a:lnSpc>
              <a:buClrTx/>
              <a:buSzTx/>
              <a:buFont typeface="Arial" pitchFamily="34" charset="0"/>
              <a:buChar char="–"/>
              <a:tabLst/>
              <a:defRPr lang="en-US" sz="14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  <a:endParaRPr lang="en-US" dirty="0" smtClean="0"/>
          </a:p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  <a:endParaRPr lang="en-US" dirty="0" smtClean="0"/>
          </a:p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  <a:endParaRPr lang="en-US" dirty="0" smtClean="0"/>
          </a:p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  <a:endParaRPr lang="en-US" dirty="0" smtClean="0"/>
          </a:p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Fußzeilenplatzhalter 33"/>
          <p:cNvSpPr>
            <a:spLocks noGrp="1"/>
          </p:cNvSpPr>
          <p:nvPr>
            <p:ph type="ftr" sz="quarter" idx="3"/>
          </p:nvPr>
        </p:nvSpPr>
        <p:spPr bwMode="gray">
          <a:xfrm>
            <a:off x="2088826" y="4644000"/>
            <a:ext cx="6281461" cy="15619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marL="0" marR="0" indent="0" algn="r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Marketing &amp; Business Development </a:t>
            </a:r>
          </a:p>
        </p:txBody>
      </p:sp>
      <p:sp>
        <p:nvSpPr>
          <p:cNvPr id="19" name="Textfeld 18"/>
          <p:cNvSpPr txBox="1"/>
          <p:nvPr/>
        </p:nvSpPr>
        <p:spPr bwMode="gray">
          <a:xfrm>
            <a:off x="8369012" y="4644000"/>
            <a:ext cx="364138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DBBD357C-3BDF-4D0D-BAB2-A0C0592CF60E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pic>
        <p:nvPicPr>
          <p:cNvPr id="12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00" y="4621860"/>
            <a:ext cx="1260000" cy="181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3833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: 1 column,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hidden">
          <a:xfrm>
            <a:off x="180000" y="4319288"/>
            <a:ext cx="8784000" cy="64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44000" tIns="144000" rIns="144000" bIns="14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platzhalter 18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413999" y="1093909"/>
            <a:ext cx="4050000" cy="2008800"/>
          </a:xfrm>
          <a:prstGeom prst="rect">
            <a:avLst/>
          </a:prstGeom>
        </p:spPr>
        <p:txBody>
          <a:bodyPr lIns="0" tIns="0" rIns="0" bIns="0"/>
          <a:lstStyle>
            <a:lvl1pPr marL="266700" marR="0" indent="-26670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lain"/>
              <a:tabLst/>
              <a:def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marR="0" indent="0" algn="l" defTabSz="914400" rtl="0" eaLnBrk="1" fontAlgn="auto" latinLnBrk="0" hangingPunct="1">
              <a:lnSpc>
                <a:spcPct val="100000"/>
              </a:lnSpc>
              <a:spcAft>
                <a:spcPts val="500"/>
              </a:spcAft>
              <a:buClrTx/>
              <a:buSzTx/>
              <a:buFontTx/>
              <a:buNone/>
              <a:tabLst/>
              <a:def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6700" marR="0" algn="l" defTabSz="914400" rtl="0" eaLnBrk="1" fontAlgn="auto" latinLnBrk="0" hangingPunct="1">
              <a:lnSpc>
                <a:spcPct val="100000"/>
              </a:lnSpc>
              <a:buClrTx/>
              <a:buSzTx/>
              <a:buFont typeface="Arial" pitchFamily="34" charset="0"/>
              <a:tabLst/>
              <a:defRPr lang="en-US" sz="14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6700" marR="0" algn="l" defTabSz="914400" rtl="0" eaLnBrk="1" fontAlgn="auto" latinLnBrk="0" hangingPunct="1">
              <a:lnSpc>
                <a:spcPct val="100000"/>
              </a:lnSpc>
              <a:buClrTx/>
              <a:buSzTx/>
              <a:buFont typeface="Arial" pitchFamily="34" charset="0"/>
              <a:buChar char="–"/>
              <a:tabLst/>
              <a:defRPr lang="en-US" sz="14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700" marR="0" algn="l" defTabSz="914400" rtl="0" eaLnBrk="1" fontAlgn="auto" latinLnBrk="0" hangingPunct="1">
              <a:lnSpc>
                <a:spcPct val="100000"/>
              </a:lnSpc>
              <a:buClrTx/>
              <a:buSzTx/>
              <a:buFont typeface="Arial" pitchFamily="34" charset="0"/>
              <a:buChar char="–"/>
              <a:tabLst/>
              <a:defRPr lang="en-US" sz="14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  <a:endParaRPr lang="en-US" dirty="0" smtClean="0"/>
          </a:p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  <a:endParaRPr lang="en-US" dirty="0" smtClean="0"/>
          </a:p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  <a:endParaRPr lang="en-US" dirty="0" smtClean="0"/>
          </a:p>
        </p:txBody>
      </p:sp>
      <p:sp>
        <p:nvSpPr>
          <p:cNvPr id="23" name="Bildplatzhalter 9"/>
          <p:cNvSpPr>
            <a:spLocks noGrp="1"/>
          </p:cNvSpPr>
          <p:nvPr>
            <p:ph type="pic" sz="quarter" idx="12"/>
          </p:nvPr>
        </p:nvSpPr>
        <p:spPr bwMode="ltGray">
          <a:xfrm>
            <a:off x="3855150" y="3410025"/>
            <a:ext cx="1548000" cy="810000"/>
          </a:xfrm>
          <a:prstGeom prst="rect">
            <a:avLst/>
          </a:prstGeom>
          <a:solidFill>
            <a:schemeClr val="tx2"/>
          </a:solidFill>
        </p:spPr>
        <p:txBody>
          <a:bodyPr wrap="square" lIns="90000" tIns="90000" rIns="90000" bIns="90000"/>
          <a:lstStyle>
            <a:lvl1pPr>
              <a:defRPr sz="1000" b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855150" y="3140025"/>
            <a:ext cx="1548000" cy="270000"/>
          </a:xfrm>
          <a:prstGeom prst="rect">
            <a:avLst/>
          </a:prstGeom>
        </p:spPr>
        <p:txBody>
          <a:bodyPr bIns="72000" anchor="b" anchorCtr="0"/>
          <a:lstStyle>
            <a:lvl1pPr>
              <a:lnSpc>
                <a:spcPct val="100000"/>
              </a:lnSpc>
              <a:spcAft>
                <a:spcPts val="0"/>
              </a:spcAft>
              <a:defRPr sz="800" b="0"/>
            </a:lvl1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  <p:sp>
        <p:nvSpPr>
          <p:cNvPr id="25" name="Bildplatzhalter 9"/>
          <p:cNvSpPr>
            <a:spLocks noGrp="1"/>
          </p:cNvSpPr>
          <p:nvPr>
            <p:ph type="pic" sz="quarter" idx="14"/>
          </p:nvPr>
        </p:nvSpPr>
        <p:spPr bwMode="ltGray">
          <a:xfrm>
            <a:off x="5520150" y="3410025"/>
            <a:ext cx="1548000" cy="810000"/>
          </a:xfrm>
          <a:prstGeom prst="rect">
            <a:avLst/>
          </a:prstGeom>
          <a:solidFill>
            <a:schemeClr val="tx2"/>
          </a:solidFill>
        </p:spPr>
        <p:txBody>
          <a:bodyPr wrap="square" lIns="90000" tIns="90000" rIns="90000" bIns="90000"/>
          <a:lstStyle>
            <a:lvl1pPr>
              <a:defRPr sz="1000" b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6" name="Textplatzhalter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520150" y="3140025"/>
            <a:ext cx="1548000" cy="270000"/>
          </a:xfrm>
          <a:prstGeom prst="rect">
            <a:avLst/>
          </a:prstGeom>
        </p:spPr>
        <p:txBody>
          <a:bodyPr bIns="72000" anchor="b" anchorCtr="0"/>
          <a:lstStyle>
            <a:lvl1pPr>
              <a:lnSpc>
                <a:spcPct val="100000"/>
              </a:lnSpc>
              <a:spcAft>
                <a:spcPts val="0"/>
              </a:spcAft>
              <a:defRPr sz="800" b="0"/>
            </a:lvl1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  <p:sp>
        <p:nvSpPr>
          <p:cNvPr id="27" name="Bildplatzhalter 9"/>
          <p:cNvSpPr>
            <a:spLocks noGrp="1"/>
          </p:cNvSpPr>
          <p:nvPr>
            <p:ph type="pic" sz="quarter" idx="16"/>
          </p:nvPr>
        </p:nvSpPr>
        <p:spPr bwMode="ltGray">
          <a:xfrm>
            <a:off x="7185150" y="3410025"/>
            <a:ext cx="1548000" cy="810000"/>
          </a:xfrm>
          <a:prstGeom prst="rect">
            <a:avLst/>
          </a:prstGeom>
          <a:solidFill>
            <a:schemeClr val="tx2"/>
          </a:solidFill>
        </p:spPr>
        <p:txBody>
          <a:bodyPr wrap="square" lIns="90000" tIns="90000" rIns="90000" bIns="90000"/>
          <a:lstStyle>
            <a:lvl1pPr>
              <a:defRPr sz="1000" b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8" name="Textplatzhalter 11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185150" y="3140025"/>
            <a:ext cx="1548000" cy="270000"/>
          </a:xfrm>
          <a:prstGeom prst="rect">
            <a:avLst/>
          </a:prstGeom>
        </p:spPr>
        <p:txBody>
          <a:bodyPr bIns="72000" anchor="b" anchorCtr="0"/>
          <a:lstStyle>
            <a:lvl1pPr>
              <a:lnSpc>
                <a:spcPct val="100000"/>
              </a:lnSpc>
              <a:spcAft>
                <a:spcPts val="0"/>
              </a:spcAft>
              <a:defRPr sz="800" b="0"/>
            </a:lvl1pPr>
          </a:lstStyle>
          <a:p>
            <a:pPr lvl="0"/>
            <a:r>
              <a:rPr lang="en-US" smtClean="0"/>
              <a:t>Section #</a:t>
            </a:r>
            <a:endParaRPr lang="en-US" dirty="0"/>
          </a:p>
        </p:txBody>
      </p:sp>
      <p:cxnSp>
        <p:nvCxnSpPr>
          <p:cNvPr id="20" name="Gerade Verbindung 19"/>
          <p:cNvCxnSpPr/>
          <p:nvPr/>
        </p:nvCxnSpPr>
        <p:spPr bwMode="gray">
          <a:xfrm>
            <a:off x="414000" y="907200"/>
            <a:ext cx="8316000" cy="0"/>
          </a:xfrm>
          <a:prstGeom prst="line">
            <a:avLst/>
          </a:prstGeom>
          <a:ln w="12700" cmpd="sng">
            <a:solidFill>
              <a:srgbClr val="D405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el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" name="Fußzeilenplatzhalter 33"/>
          <p:cNvSpPr>
            <a:spLocks noGrp="1"/>
          </p:cNvSpPr>
          <p:nvPr>
            <p:ph type="ftr" sz="quarter" idx="3"/>
          </p:nvPr>
        </p:nvSpPr>
        <p:spPr bwMode="gray">
          <a:xfrm>
            <a:off x="2088826" y="4644000"/>
            <a:ext cx="6281461" cy="15619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marL="0" marR="0" indent="0" algn="r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Marketing &amp; Business Development </a:t>
            </a:r>
          </a:p>
        </p:txBody>
      </p:sp>
      <p:sp>
        <p:nvSpPr>
          <p:cNvPr id="33" name="Textfeld 32"/>
          <p:cNvSpPr txBox="1"/>
          <p:nvPr/>
        </p:nvSpPr>
        <p:spPr bwMode="gray">
          <a:xfrm>
            <a:off x="8369012" y="4644000"/>
            <a:ext cx="364138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DBBD357C-3BDF-4D0D-BAB2-A0C0592CF60E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pic>
        <p:nvPicPr>
          <p:cNvPr id="18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00" y="4621860"/>
            <a:ext cx="1260000" cy="181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383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 bwMode="hidden">
          <a:xfrm>
            <a:off x="180000" y="4319288"/>
            <a:ext cx="8784000" cy="64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44000" tIns="144000" rIns="144000" bIns="144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Arial" charset="0"/>
            </a:endParaRPr>
          </a:p>
        </p:txBody>
      </p:sp>
      <p:cxnSp>
        <p:nvCxnSpPr>
          <p:cNvPr id="17" name="Gerade Verbindung 16"/>
          <p:cNvCxnSpPr/>
          <p:nvPr/>
        </p:nvCxnSpPr>
        <p:spPr bwMode="gray">
          <a:xfrm>
            <a:off x="414000" y="907200"/>
            <a:ext cx="8316000" cy="0"/>
          </a:xfrm>
          <a:prstGeom prst="line">
            <a:avLst/>
          </a:prstGeom>
          <a:ln w="12700" cmpd="sng">
            <a:solidFill>
              <a:srgbClr val="D405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el 17"/>
          <p:cNvSpPr>
            <a:spLocks noGrp="1"/>
          </p:cNvSpPr>
          <p:nvPr>
            <p:ph type="title"/>
          </p:nvPr>
        </p:nvSpPr>
        <p:spPr>
          <a:xfrm>
            <a:off x="414000" y="190897"/>
            <a:ext cx="8316000" cy="6155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Fußzeilenplatzhalter 33"/>
          <p:cNvSpPr>
            <a:spLocks noGrp="1"/>
          </p:cNvSpPr>
          <p:nvPr>
            <p:ph type="ftr" sz="quarter" idx="3"/>
          </p:nvPr>
        </p:nvSpPr>
        <p:spPr bwMode="gray">
          <a:xfrm>
            <a:off x="2088826" y="4644000"/>
            <a:ext cx="6281461" cy="15619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marL="0" marR="0" indent="0" algn="r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Marketing &amp; Business Development </a:t>
            </a:r>
          </a:p>
        </p:txBody>
      </p:sp>
      <p:sp>
        <p:nvSpPr>
          <p:cNvPr id="23" name="Textfeld 22"/>
          <p:cNvSpPr txBox="1"/>
          <p:nvPr/>
        </p:nvSpPr>
        <p:spPr bwMode="gray">
          <a:xfrm>
            <a:off x="8369012" y="4644000"/>
            <a:ext cx="364138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DBBD357C-3BDF-4D0D-BAB2-A0C0592CF60E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/>
          </p:nvPr>
        </p:nvSpPr>
        <p:spPr>
          <a:xfrm>
            <a:off x="414338" y="1093909"/>
            <a:ext cx="8318500" cy="3287591"/>
          </a:xfrm>
        </p:spPr>
        <p:txBody>
          <a:bodyPr/>
          <a:lstStyle>
            <a:lvl3pPr>
              <a:defRPr/>
            </a:lvl3pPr>
            <a:lvl4pPr>
              <a:defRPr/>
            </a:lvl4pPr>
            <a:lvl5pPr marL="0" indent="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00" y="4621860"/>
            <a:ext cx="1260000" cy="181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36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3"/>
            </p:custDataLst>
            <p:extLst>
              <p:ext uri="{D42A27DB-BD31-4B8C-83A1-F6EECF244321}">
                <p14:modId xmlns:p14="http://schemas.microsoft.com/office/powerpoint/2010/main" val="1858418799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8" name="think-cell Folie" r:id="rId24" imgW="360" imgH="360" progId="">
                  <p:embed/>
                </p:oleObj>
              </mc:Choice>
              <mc:Fallback>
                <p:oleObj name="think-cell Folie" r:id="rId24" imgW="360" imgH="360" progId="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itelplatzhalter 23"/>
          <p:cNvSpPr>
            <a:spLocks noGrp="1"/>
          </p:cNvSpPr>
          <p:nvPr>
            <p:ph type="title"/>
          </p:nvPr>
        </p:nvSpPr>
        <p:spPr>
          <a:xfrm>
            <a:off x="414000" y="190897"/>
            <a:ext cx="8316000" cy="61555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platzhalter 24"/>
          <p:cNvSpPr>
            <a:spLocks noGrp="1"/>
          </p:cNvSpPr>
          <p:nvPr>
            <p:ph type="body" idx="1"/>
          </p:nvPr>
        </p:nvSpPr>
        <p:spPr>
          <a:xfrm>
            <a:off x="414000" y="1093909"/>
            <a:ext cx="8316000" cy="329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meta-classification"/>
          <p:cNvSpPr txBox="1"/>
          <p:nvPr/>
        </p:nvSpPr>
        <p:spPr>
          <a:xfrm>
            <a:off x="414000" y="0"/>
            <a:ext cx="1003480" cy="206719"/>
          </a:xfrm>
          <a:prstGeom prst="rect">
            <a:avLst/>
          </a:prstGeom>
          <a:noFill/>
          <a:ln>
            <a:noFill/>
          </a:ln>
        </p:spPr>
        <p:txBody>
          <a:bodyPr wrap="none" lIns="0" tIns="82800" rIns="0" bIns="0" rtlCol="0" anchor="t" anchorCtr="0">
            <a:spAutoFit/>
          </a:bodyPr>
          <a:lstStyle/>
          <a:p>
            <a:pPr lvl="0"/>
            <a:r>
              <a:rPr lang="en-US" sz="800" b="1" dirty="0" smtClean="0">
                <a:solidFill>
                  <a:schemeClr val="accent1"/>
                </a:solidFill>
              </a:rPr>
              <a:t>FOR INTERNAL USE</a:t>
            </a:r>
          </a:p>
        </p:txBody>
      </p:sp>
      <p:grpSp>
        <p:nvGrpSpPr>
          <p:cNvPr id="27" name="dpic_guideLines" hidden="1"/>
          <p:cNvGrpSpPr/>
          <p:nvPr/>
        </p:nvGrpSpPr>
        <p:grpSpPr>
          <a:xfrm>
            <a:off x="0" y="0"/>
            <a:ext cx="9144000" cy="5144400"/>
            <a:chOff x="0" y="0"/>
            <a:chExt cx="9144000" cy="5144400"/>
          </a:xfrm>
        </p:grpSpPr>
        <p:cxnSp>
          <p:nvCxnSpPr>
            <p:cNvPr id="28" name="Gerade Verbindung 27" hidden="1"/>
            <p:cNvCxnSpPr/>
            <p:nvPr/>
          </p:nvCxnSpPr>
          <p:spPr bwMode="gray">
            <a:xfrm>
              <a:off x="411619" y="0"/>
              <a:ext cx="0" cy="514440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 Verbindung 28" hidden="1"/>
            <p:cNvCxnSpPr/>
            <p:nvPr/>
          </p:nvCxnSpPr>
          <p:spPr bwMode="gray">
            <a:xfrm>
              <a:off x="8730000" y="0"/>
              <a:ext cx="0" cy="514440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 Verbindung 29" hidden="1"/>
            <p:cNvCxnSpPr/>
            <p:nvPr/>
          </p:nvCxnSpPr>
          <p:spPr bwMode="gray">
            <a:xfrm>
              <a:off x="4463255" y="0"/>
              <a:ext cx="0" cy="514440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 Verbindung 30" hidden="1"/>
            <p:cNvCxnSpPr/>
            <p:nvPr/>
          </p:nvCxnSpPr>
          <p:spPr bwMode="gray">
            <a:xfrm>
              <a:off x="4679950" y="0"/>
              <a:ext cx="0" cy="514440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Gerade Verbindung 31" hidden="1"/>
            <p:cNvCxnSpPr/>
            <p:nvPr/>
          </p:nvCxnSpPr>
          <p:spPr bwMode="gray">
            <a:xfrm>
              <a:off x="0" y="477524"/>
              <a:ext cx="9144000" cy="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Gerade Verbindung 33" hidden="1"/>
            <p:cNvCxnSpPr/>
            <p:nvPr/>
          </p:nvCxnSpPr>
          <p:spPr bwMode="gray">
            <a:xfrm>
              <a:off x="0" y="4802188"/>
              <a:ext cx="9144000" cy="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 Verbindung 34" hidden="1"/>
            <p:cNvCxnSpPr/>
            <p:nvPr/>
          </p:nvCxnSpPr>
          <p:spPr bwMode="gray">
            <a:xfrm>
              <a:off x="0" y="759612"/>
              <a:ext cx="9144000" cy="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Gerade Verbindung 35" hidden="1"/>
            <p:cNvCxnSpPr/>
            <p:nvPr/>
          </p:nvCxnSpPr>
          <p:spPr bwMode="gray">
            <a:xfrm>
              <a:off x="0" y="1089945"/>
              <a:ext cx="9144000" cy="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Gerade Verbindung 36" hidden="1"/>
            <p:cNvCxnSpPr/>
            <p:nvPr/>
          </p:nvCxnSpPr>
          <p:spPr bwMode="gray">
            <a:xfrm>
              <a:off x="0" y="262743"/>
              <a:ext cx="9144000" cy="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Gerade Verbindung 37" hidden="1"/>
            <p:cNvCxnSpPr/>
            <p:nvPr/>
          </p:nvCxnSpPr>
          <p:spPr bwMode="gray">
            <a:xfrm>
              <a:off x="0" y="4009181"/>
              <a:ext cx="9144000" cy="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 Verbindung 38" hidden="1"/>
            <p:cNvCxnSpPr/>
            <p:nvPr/>
          </p:nvCxnSpPr>
          <p:spPr bwMode="gray">
            <a:xfrm>
              <a:off x="0" y="4962021"/>
              <a:ext cx="9144000" cy="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 Verbindung 39" hidden="1"/>
            <p:cNvCxnSpPr/>
            <p:nvPr/>
          </p:nvCxnSpPr>
          <p:spPr bwMode="gray">
            <a:xfrm>
              <a:off x="8961619" y="0"/>
              <a:ext cx="0" cy="514440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Gerade Verbindung 40" hidden="1"/>
            <p:cNvCxnSpPr/>
            <p:nvPr/>
          </p:nvCxnSpPr>
          <p:spPr bwMode="gray">
            <a:xfrm>
              <a:off x="175238" y="0"/>
              <a:ext cx="0" cy="514440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 Verbindung 41" hidden="1"/>
            <p:cNvCxnSpPr/>
            <p:nvPr/>
          </p:nvCxnSpPr>
          <p:spPr bwMode="gray">
            <a:xfrm>
              <a:off x="2088827" y="4331800"/>
              <a:ext cx="0" cy="485733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 Verbindung 42" hidden="1"/>
            <p:cNvCxnSpPr/>
            <p:nvPr/>
          </p:nvCxnSpPr>
          <p:spPr bwMode="gray">
            <a:xfrm>
              <a:off x="8373450" y="4332330"/>
              <a:ext cx="0" cy="485733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2088826" y="4644000"/>
            <a:ext cx="6281461" cy="15619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algn="r" defTabSz="9953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 smtClean="0"/>
              <a:t>Marketing &amp; Business Development – Product Development </a:t>
            </a:r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369013" y="4644000"/>
            <a:ext cx="364137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lvl1pPr marL="0" algn="r" defTabSz="914400" rtl="0" eaLnBrk="1" latinLnBrk="0" hangingPunct="1">
              <a:defRPr 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37D1FE-6E55-4102-9A9A-3FF2AE236C9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72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76" r:id="rId4"/>
    <p:sldLayoutId id="2147483678" r:id="rId5"/>
    <p:sldLayoutId id="2147483691" r:id="rId6"/>
    <p:sldLayoutId id="2147483658" r:id="rId7"/>
    <p:sldLayoutId id="2147483659" r:id="rId8"/>
    <p:sldLayoutId id="2147483650" r:id="rId9"/>
    <p:sldLayoutId id="2147483654" r:id="rId10"/>
    <p:sldLayoutId id="2147483686" r:id="rId11"/>
    <p:sldLayoutId id="2147483687" r:id="rId12"/>
    <p:sldLayoutId id="2147483693" r:id="rId13"/>
    <p:sldLayoutId id="2147483668" r:id="rId14"/>
    <p:sldLayoutId id="2147483667" r:id="rId15"/>
    <p:sldLayoutId id="2147483692" r:id="rId16"/>
    <p:sldLayoutId id="2147483674" r:id="rId17"/>
    <p:sldLayoutId id="2147483675" r:id="rId18"/>
    <p:sldLayoutId id="2147483690" r:id="rId19"/>
    <p:sldLayoutId id="2147483694" r:id="rId20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800" kern="1200" cap="none" baseline="0">
          <a:solidFill>
            <a:srgbClr val="D4051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Font typeface="Arial" pitchFamily="34" charset="0"/>
        <a:buNone/>
        <a:defRPr sz="1200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80000" marR="0" indent="-180000" algn="l" defTabSz="914400" rtl="0" eaLnBrk="1" fontAlgn="auto" latinLnBrk="0" hangingPunct="1">
        <a:lnSpc>
          <a:spcPct val="110000"/>
        </a:lnSpc>
        <a:spcBef>
          <a:spcPts val="0"/>
        </a:spcBef>
        <a:spcAft>
          <a:spcPts val="500"/>
        </a:spcAft>
        <a:buClrTx/>
        <a:buSzTx/>
        <a:buFont typeface="Arial" pitchFamily="34" charset="0"/>
        <a:buChar char="•"/>
        <a:tabLst/>
        <a:defRPr sz="1200" b="0" i="0" kern="1200" baseline="0">
          <a:solidFill>
            <a:schemeClr val="tx1"/>
          </a:solidFill>
          <a:latin typeface="+mj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ClrTx/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ClrTx/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400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5600" y="1224686"/>
            <a:ext cx="79311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>
                <a:solidFill>
                  <a:srgbClr val="C00000"/>
                </a:solidFill>
              </a:rPr>
              <a:t>HUB – SATS Information</a:t>
            </a:r>
            <a:endParaRPr lang="it-IT" sz="3200" dirty="0" smtClean="0">
              <a:solidFill>
                <a:srgbClr val="C00000"/>
              </a:solidFill>
            </a:endParaRPr>
          </a:p>
          <a:p>
            <a:endParaRPr lang="it-IT" sz="3200" dirty="0">
              <a:solidFill>
                <a:srgbClr val="C00000"/>
              </a:solidFill>
            </a:endParaRPr>
          </a:p>
          <a:p>
            <a:endParaRPr lang="it-IT" sz="2400" dirty="0" smtClean="0">
              <a:solidFill>
                <a:srgbClr val="C00000"/>
              </a:solidFill>
            </a:endParaRPr>
          </a:p>
          <a:p>
            <a:endParaRPr lang="it-IT" sz="1400" dirty="0" smtClean="0">
              <a:solidFill>
                <a:srgbClr val="C00000"/>
              </a:solidFill>
            </a:endParaRPr>
          </a:p>
          <a:p>
            <a:endParaRPr lang="it-IT" sz="1400" dirty="0">
              <a:solidFill>
                <a:srgbClr val="C00000"/>
              </a:solidFill>
            </a:endParaRPr>
          </a:p>
          <a:p>
            <a:endParaRPr lang="it-IT" sz="1400" dirty="0" smtClean="0">
              <a:solidFill>
                <a:srgbClr val="C00000"/>
              </a:solidFill>
            </a:endParaRPr>
          </a:p>
          <a:p>
            <a:r>
              <a:rPr lang="it-IT" sz="1200" dirty="0" smtClean="0"/>
              <a:t>04 / </a:t>
            </a:r>
            <a:r>
              <a:rPr lang="it-IT" sz="1200" dirty="0" smtClean="0"/>
              <a:t>11 </a:t>
            </a:r>
            <a:r>
              <a:rPr lang="it-IT" sz="1200" dirty="0" smtClean="0"/>
              <a:t>/ 2019</a:t>
            </a:r>
          </a:p>
          <a:p>
            <a:endParaRPr lang="it-IT" sz="1200" dirty="0"/>
          </a:p>
          <a:p>
            <a:endParaRPr lang="it-IT" sz="12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lvl="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dirty="0" smtClean="0"/>
              <a:t>Overview</a:t>
            </a:r>
            <a:endParaRPr lang="it-IT" dirty="0"/>
          </a:p>
        </p:txBody>
      </p:sp>
      <p:sp>
        <p:nvSpPr>
          <p:cNvPr id="9" name="TextBox 8"/>
          <p:cNvSpPr txBox="1"/>
          <p:nvPr/>
        </p:nvSpPr>
        <p:spPr>
          <a:xfrm>
            <a:off x="1192760" y="3267242"/>
            <a:ext cx="1368152" cy="6092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spcAft>
                <a:spcPts val="500"/>
              </a:spcAft>
            </a:pPr>
            <a:r>
              <a:rPr lang="it-IT" dirty="0" smtClean="0">
                <a:solidFill>
                  <a:schemeClr val="bg1"/>
                </a:solidFill>
              </a:rPr>
              <a:t>Cyber Security</a:t>
            </a:r>
          </a:p>
        </p:txBody>
      </p:sp>
      <p:sp>
        <p:nvSpPr>
          <p:cNvPr id="6" name="AutoShape 2" descr="Bildergebnis für cia triad"/>
          <p:cNvSpPr>
            <a:spLocks noChangeAspect="1" noChangeArrowheads="1"/>
          </p:cNvSpPr>
          <p:nvPr/>
        </p:nvSpPr>
        <p:spPr bwMode="auto">
          <a:xfrm>
            <a:off x="155575" y="-1652588"/>
            <a:ext cx="3810000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lvl="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it-IT" dirty="0" smtClean="0"/>
              <a:t>High Level Communications Schema – TIER 1 / TIER 2</a:t>
            </a:r>
            <a:endParaRPr lang="it-IT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759193" y="1144837"/>
            <a:ext cx="7545114" cy="3076108"/>
            <a:chOff x="1033736" y="1417887"/>
            <a:chExt cx="7545114" cy="3076108"/>
          </a:xfrm>
        </p:grpSpPr>
        <p:cxnSp>
          <p:nvCxnSpPr>
            <p:cNvPr id="103" name="Straight Arrow Connector 102"/>
            <p:cNvCxnSpPr>
              <a:stCxn id="5" idx="1"/>
              <a:endCxn id="5" idx="3"/>
            </p:cNvCxnSpPr>
            <p:nvPr/>
          </p:nvCxnSpPr>
          <p:spPr bwMode="auto">
            <a:xfrm>
              <a:off x="4331078" y="1551695"/>
              <a:ext cx="2033556" cy="0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Straight Arrow Connector 97"/>
            <p:cNvCxnSpPr>
              <a:stCxn id="76" idx="3"/>
              <a:endCxn id="76" idx="1"/>
            </p:cNvCxnSpPr>
            <p:nvPr/>
          </p:nvCxnSpPr>
          <p:spPr bwMode="auto">
            <a:xfrm flipH="1">
              <a:off x="4331078" y="4363190"/>
              <a:ext cx="2033556" cy="0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rgbClr val="FFCC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" name="Rectangle 5"/>
            <p:cNvSpPr/>
            <p:nvPr/>
          </p:nvSpPr>
          <p:spPr bwMode="auto">
            <a:xfrm>
              <a:off x="3883501" y="1773261"/>
              <a:ext cx="4180251" cy="1754647"/>
            </a:xfrm>
            <a:prstGeom prst="rect">
              <a:avLst/>
            </a:prstGeom>
            <a:noFill/>
            <a:ln w="12700" cap="flat" cmpd="sng" algn="ctr">
              <a:solidFill>
                <a:srgbClr val="00B05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953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 rot="5400000">
              <a:off x="7638110" y="2805302"/>
              <a:ext cx="1484376" cy="397105"/>
              <a:chOff x="2088107" y="1339651"/>
              <a:chExt cx="873457" cy="397105"/>
            </a:xfrm>
          </p:grpSpPr>
          <p:sp>
            <p:nvSpPr>
              <p:cNvPr id="57" name="Left-Right Arrow 56"/>
              <p:cNvSpPr/>
              <p:nvPr/>
            </p:nvSpPr>
            <p:spPr bwMode="auto">
              <a:xfrm>
                <a:off x="2088107" y="1446663"/>
                <a:ext cx="873457" cy="184244"/>
              </a:xfrm>
              <a:prstGeom prst="leftRightArrow">
                <a:avLst/>
              </a:prstGeom>
              <a:solidFill>
                <a:schemeClr val="bg2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9536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16200000">
                <a:off x="2322953" y="1462556"/>
                <a:ext cx="397105" cy="15129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Aft>
                    <a:spcPts val="500"/>
                  </a:spcAft>
                </a:pPr>
                <a:r>
                  <a:rPr lang="it-IT" sz="1200" dirty="0" smtClean="0"/>
                  <a:t>T5</a:t>
                </a:r>
                <a:endParaRPr lang="en-US" sz="1200" dirty="0" err="1" smtClean="0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3890732" y="3643055"/>
              <a:ext cx="3083986" cy="203133"/>
              <a:chOff x="2090150" y="1436637"/>
              <a:chExt cx="871414" cy="203133"/>
            </a:xfrm>
          </p:grpSpPr>
          <p:sp>
            <p:nvSpPr>
              <p:cNvPr id="60" name="Left-Right Arrow 59"/>
              <p:cNvSpPr/>
              <p:nvPr/>
            </p:nvSpPr>
            <p:spPr bwMode="auto">
              <a:xfrm>
                <a:off x="2090150" y="1446663"/>
                <a:ext cx="871414" cy="184244"/>
              </a:xfrm>
              <a:prstGeom prst="leftRightArrow">
                <a:avLst/>
              </a:prstGeom>
              <a:solidFill>
                <a:schemeClr val="bg2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9536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361226" y="1436637"/>
                <a:ext cx="320559" cy="20313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Aft>
                    <a:spcPts val="500"/>
                  </a:spcAft>
                </a:pPr>
                <a:r>
                  <a:rPr lang="it-IT" sz="1200" dirty="0" smtClean="0"/>
                  <a:t>T7</a:t>
                </a:r>
                <a:endParaRPr lang="en-US" sz="1200" dirty="0" err="1" smtClean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3047551" y="3643055"/>
              <a:ext cx="835244" cy="203133"/>
              <a:chOff x="2102374" y="1436637"/>
              <a:chExt cx="859190" cy="203133"/>
            </a:xfrm>
          </p:grpSpPr>
          <p:sp>
            <p:nvSpPr>
              <p:cNvPr id="63" name="Left-Right Arrow 62"/>
              <p:cNvSpPr/>
              <p:nvPr/>
            </p:nvSpPr>
            <p:spPr bwMode="auto">
              <a:xfrm>
                <a:off x="2102374" y="1446663"/>
                <a:ext cx="859190" cy="184244"/>
              </a:xfrm>
              <a:prstGeom prst="leftRightArrow">
                <a:avLst/>
              </a:prstGeom>
              <a:solidFill>
                <a:schemeClr val="bg2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9536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361226" y="1436637"/>
                <a:ext cx="320559" cy="20313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Aft>
                    <a:spcPts val="500"/>
                  </a:spcAft>
                </a:pPr>
                <a:r>
                  <a:rPr lang="it-IT" sz="1200" dirty="0" smtClean="0"/>
                  <a:t>T8</a:t>
                </a:r>
                <a:endParaRPr lang="en-US" sz="1200" dirty="0" err="1" smtClean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2274288" y="3643055"/>
              <a:ext cx="759393" cy="203133"/>
              <a:chOff x="2088107" y="1436637"/>
              <a:chExt cx="873457" cy="203133"/>
            </a:xfrm>
          </p:grpSpPr>
          <p:sp>
            <p:nvSpPr>
              <p:cNvPr id="66" name="Left-Right Arrow 65"/>
              <p:cNvSpPr/>
              <p:nvPr/>
            </p:nvSpPr>
            <p:spPr bwMode="auto">
              <a:xfrm>
                <a:off x="2088107" y="1446663"/>
                <a:ext cx="873457" cy="184244"/>
              </a:xfrm>
              <a:prstGeom prst="leftRightArrow">
                <a:avLst/>
              </a:prstGeom>
              <a:solidFill>
                <a:schemeClr val="bg2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9536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361226" y="1436637"/>
                <a:ext cx="320559" cy="20313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Aft>
                    <a:spcPts val="500"/>
                  </a:spcAft>
                </a:pPr>
                <a:r>
                  <a:rPr lang="it-IT" sz="1200" dirty="0" smtClean="0"/>
                  <a:t>T9</a:t>
                </a:r>
                <a:endParaRPr lang="en-US" sz="1200" dirty="0" err="1" smtClean="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974718" y="3643055"/>
              <a:ext cx="837953" cy="203133"/>
              <a:chOff x="2088107" y="1436637"/>
              <a:chExt cx="873457" cy="203133"/>
            </a:xfrm>
          </p:grpSpPr>
          <p:sp>
            <p:nvSpPr>
              <p:cNvPr id="72" name="Left-Right Arrow 71"/>
              <p:cNvSpPr/>
              <p:nvPr/>
            </p:nvSpPr>
            <p:spPr bwMode="auto">
              <a:xfrm>
                <a:off x="2088107" y="1446663"/>
                <a:ext cx="873457" cy="184244"/>
              </a:xfrm>
              <a:prstGeom prst="leftRightArrow">
                <a:avLst/>
              </a:prstGeom>
              <a:solidFill>
                <a:schemeClr val="bg2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9536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361226" y="1436637"/>
                <a:ext cx="320559" cy="20313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Aft>
                    <a:spcPts val="500"/>
                  </a:spcAft>
                </a:pPr>
                <a:r>
                  <a:rPr lang="it-IT" sz="1200" dirty="0" smtClean="0"/>
                  <a:t>T6</a:t>
                </a:r>
                <a:endParaRPr lang="en-US" sz="1200" dirty="0" err="1" smtClean="0"/>
              </a:p>
            </p:txBody>
          </p:sp>
        </p:grpSp>
        <p:cxnSp>
          <p:nvCxnSpPr>
            <p:cNvPr id="9" name="Straight Connector 8"/>
            <p:cNvCxnSpPr>
              <a:stCxn id="81" idx="6"/>
              <a:endCxn id="77" idx="2"/>
            </p:cNvCxnSpPr>
            <p:nvPr/>
          </p:nvCxnSpPr>
          <p:spPr bwMode="auto">
            <a:xfrm>
              <a:off x="3121500" y="1996403"/>
              <a:ext cx="677524" cy="155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Straight Connector 82"/>
            <p:cNvCxnSpPr>
              <a:stCxn id="78" idx="6"/>
              <a:endCxn id="82" idx="2"/>
            </p:cNvCxnSpPr>
            <p:nvPr/>
          </p:nvCxnSpPr>
          <p:spPr bwMode="auto">
            <a:xfrm>
              <a:off x="3961178" y="3510112"/>
              <a:ext cx="3775542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16" name="Group 115"/>
            <p:cNvGrpSpPr/>
            <p:nvPr/>
          </p:nvGrpSpPr>
          <p:grpSpPr>
            <a:xfrm>
              <a:off x="1033736" y="1417887"/>
              <a:ext cx="7215934" cy="3076108"/>
              <a:chOff x="1033736" y="1328987"/>
              <a:chExt cx="7215934" cy="3076108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2274288" y="2069755"/>
                <a:ext cx="759392" cy="203133"/>
                <a:chOff x="2133046" y="1361573"/>
                <a:chExt cx="828518" cy="203133"/>
              </a:xfrm>
            </p:grpSpPr>
            <p:sp>
              <p:nvSpPr>
                <p:cNvPr id="54" name="Left-Right Arrow 53"/>
                <p:cNvSpPr/>
                <p:nvPr/>
              </p:nvSpPr>
              <p:spPr bwMode="auto">
                <a:xfrm>
                  <a:off x="2133046" y="1367221"/>
                  <a:ext cx="828518" cy="184244"/>
                </a:xfrm>
                <a:prstGeom prst="leftRightArrow">
                  <a:avLst/>
                </a:prstGeom>
                <a:solidFill>
                  <a:schemeClr val="bg2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2000" tIns="36000" rIns="36000" bIns="360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95363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2361226" y="1361573"/>
                  <a:ext cx="320559" cy="20313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spcAft>
                      <a:spcPts val="500"/>
                    </a:spcAft>
                  </a:pPr>
                  <a:r>
                    <a:rPr lang="it-IT" sz="1200" dirty="0" smtClean="0"/>
                    <a:t>T1</a:t>
                  </a:r>
                  <a:endParaRPr lang="en-US" sz="1200" dirty="0" err="1" smtClean="0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1033736" y="1328987"/>
                <a:ext cx="7215934" cy="3076108"/>
                <a:chOff x="1033736" y="1328987"/>
                <a:chExt cx="7215934" cy="3076108"/>
              </a:xfrm>
            </p:grpSpPr>
            <p:grpSp>
              <p:nvGrpSpPr>
                <p:cNvPr id="114" name="Group 113"/>
                <p:cNvGrpSpPr/>
                <p:nvPr/>
              </p:nvGrpSpPr>
              <p:grpSpPr>
                <a:xfrm>
                  <a:off x="1033736" y="1328987"/>
                  <a:ext cx="7215934" cy="3076108"/>
                  <a:chOff x="1033736" y="1328987"/>
                  <a:chExt cx="7215934" cy="3076108"/>
                </a:xfrm>
              </p:grpSpPr>
              <p:grpSp>
                <p:nvGrpSpPr>
                  <p:cNvPr id="87" name="Group 86"/>
                  <p:cNvGrpSpPr/>
                  <p:nvPr/>
                </p:nvGrpSpPr>
                <p:grpSpPr>
                  <a:xfrm>
                    <a:off x="6974716" y="2075403"/>
                    <a:ext cx="833922" cy="203133"/>
                    <a:chOff x="2088107" y="1361573"/>
                    <a:chExt cx="863138" cy="203133"/>
                  </a:xfrm>
                </p:grpSpPr>
                <p:sp>
                  <p:nvSpPr>
                    <p:cNvPr id="88" name="Left-Right Arrow 87"/>
                    <p:cNvSpPr/>
                    <p:nvPr/>
                  </p:nvSpPr>
                  <p:spPr bwMode="auto">
                    <a:xfrm>
                      <a:off x="2088107" y="1361573"/>
                      <a:ext cx="863138" cy="184244"/>
                    </a:xfrm>
                    <a:prstGeom prst="leftRightArrow">
                      <a:avLst/>
                    </a:prstGeom>
                    <a:solidFill>
                      <a:schemeClr val="bg2"/>
                    </a:solidFill>
                    <a:ln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72000" tIns="36000" rIns="36000" bIns="3600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p:txBody>
                </p:sp>
                <p:sp>
                  <p:nvSpPr>
                    <p:cNvPr id="89" name="TextBox 88"/>
                    <p:cNvSpPr txBox="1"/>
                    <p:nvPr/>
                  </p:nvSpPr>
                  <p:spPr>
                    <a:xfrm>
                      <a:off x="2361226" y="1361573"/>
                      <a:ext cx="320559" cy="2031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>
                      <a:spAutoFit/>
                    </a:bodyPr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500"/>
                        </a:spcAft>
                      </a:pPr>
                      <a:r>
                        <a:rPr lang="it-IT" sz="1200" dirty="0" smtClean="0"/>
                        <a:t>T4</a:t>
                      </a:r>
                      <a:endParaRPr lang="en-US" sz="1200" dirty="0" err="1" smtClean="0"/>
                    </a:p>
                  </p:txBody>
                </p:sp>
              </p:grpSp>
              <p:grpSp>
                <p:nvGrpSpPr>
                  <p:cNvPr id="110" name="Group 109"/>
                  <p:cNvGrpSpPr/>
                  <p:nvPr/>
                </p:nvGrpSpPr>
                <p:grpSpPr>
                  <a:xfrm>
                    <a:off x="1033736" y="1328987"/>
                    <a:ext cx="7215934" cy="3076108"/>
                    <a:chOff x="1033736" y="1328987"/>
                    <a:chExt cx="7215934" cy="3076108"/>
                  </a:xfrm>
                </p:grpSpPr>
                <p:sp>
                  <p:nvSpPr>
                    <p:cNvPr id="5" name="Rectangle 4"/>
                    <p:cNvSpPr/>
                    <p:nvPr/>
                  </p:nvSpPr>
                  <p:spPr>
                    <a:xfrm>
                      <a:off x="4331078" y="1331990"/>
                      <a:ext cx="2033556" cy="26161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sz="1100" b="1" dirty="0" smtClean="0"/>
                        <a:t>SORT_RQST</a:t>
                      </a:r>
                      <a:r>
                        <a:rPr lang="en-US" sz="1100" dirty="0" smtClean="0"/>
                        <a:t> / </a:t>
                      </a:r>
                      <a:r>
                        <a:rPr lang="en-US" sz="1100" b="1" dirty="0"/>
                        <a:t>SORT_RSLT</a:t>
                      </a:r>
                    </a:p>
                  </p:txBody>
                </p:sp>
                <p:grpSp>
                  <p:nvGrpSpPr>
                    <p:cNvPr id="109" name="Group 108"/>
                    <p:cNvGrpSpPr/>
                    <p:nvPr/>
                  </p:nvGrpSpPr>
                  <p:grpSpPr>
                    <a:xfrm>
                      <a:off x="1033736" y="1328987"/>
                      <a:ext cx="7215934" cy="3076108"/>
                      <a:chOff x="1033736" y="1328987"/>
                      <a:chExt cx="7215934" cy="3076108"/>
                    </a:xfrm>
                  </p:grpSpPr>
                  <p:grpSp>
                    <p:nvGrpSpPr>
                      <p:cNvPr id="108" name="Group 107"/>
                      <p:cNvGrpSpPr/>
                      <p:nvPr/>
                    </p:nvGrpSpPr>
                    <p:grpSpPr>
                      <a:xfrm>
                        <a:off x="1033736" y="1328987"/>
                        <a:ext cx="7215934" cy="3070477"/>
                        <a:chOff x="1033736" y="1328987"/>
                        <a:chExt cx="7215934" cy="3070477"/>
                      </a:xfrm>
                    </p:grpSpPr>
                    <p:cxnSp>
                      <p:nvCxnSpPr>
                        <p:cNvPr id="34" name="Straight Connector 33"/>
                        <p:cNvCxnSpPr/>
                        <p:nvPr/>
                      </p:nvCxnSpPr>
                      <p:spPr bwMode="auto">
                        <a:xfrm>
                          <a:off x="3039614" y="1645325"/>
                          <a:ext cx="0" cy="2340000"/>
                        </a:xfrm>
                        <a:prstGeom prst="line">
                          <a:avLst/>
                        </a:prstGeom>
                        <a:solidFill>
                          <a:schemeClr val="bg1"/>
                        </a:solidFill>
                        <a:ln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</p:cxnSp>
                    <p:grpSp>
                      <p:nvGrpSpPr>
                        <p:cNvPr id="107" name="Group 106"/>
                        <p:cNvGrpSpPr/>
                        <p:nvPr/>
                      </p:nvGrpSpPr>
                      <p:grpSpPr>
                        <a:xfrm>
                          <a:off x="1033736" y="1328987"/>
                          <a:ext cx="7215934" cy="3070477"/>
                          <a:chOff x="1033736" y="1328987"/>
                          <a:chExt cx="7215934" cy="3070477"/>
                        </a:xfrm>
                      </p:grpSpPr>
                      <p:cxnSp>
                        <p:nvCxnSpPr>
                          <p:cNvPr id="93" name="Straight Connector 92"/>
                          <p:cNvCxnSpPr/>
                          <p:nvPr/>
                        </p:nvCxnSpPr>
                        <p:spPr bwMode="auto">
                          <a:xfrm>
                            <a:off x="3883501" y="1645325"/>
                            <a:ext cx="0" cy="2340000"/>
                          </a:xfrm>
                          <a:prstGeom prst="line">
                            <a:avLst/>
                          </a:prstGeom>
                          <a:solidFill>
                            <a:schemeClr val="bg1"/>
                          </a:solidFill>
                          <a:ln w="12700" cap="flat" cmpd="sng" algn="ctr">
                            <a:solidFill>
                              <a:schemeClr val="accent2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</p:cxnSp>
                      <p:grpSp>
                        <p:nvGrpSpPr>
                          <p:cNvPr id="52" name="Group 51"/>
                          <p:cNvGrpSpPr/>
                          <p:nvPr/>
                        </p:nvGrpSpPr>
                        <p:grpSpPr>
                          <a:xfrm>
                            <a:off x="3890732" y="2072172"/>
                            <a:ext cx="3084695" cy="203133"/>
                            <a:chOff x="2059521" y="1361573"/>
                            <a:chExt cx="914510" cy="203133"/>
                          </a:xfrm>
                        </p:grpSpPr>
                        <p:sp>
                          <p:nvSpPr>
                            <p:cNvPr id="50" name="Left-Right Arrow 49"/>
                            <p:cNvSpPr/>
                            <p:nvPr/>
                          </p:nvSpPr>
                          <p:spPr bwMode="auto">
                            <a:xfrm>
                              <a:off x="2059521" y="1364804"/>
                              <a:ext cx="914510" cy="184244"/>
                            </a:xfrm>
                            <a:prstGeom prst="leftRightArrow">
                              <a:avLst/>
                            </a:prstGeom>
                            <a:solidFill>
                              <a:schemeClr val="bg2"/>
                            </a:solidFill>
                            <a:ln w="12700" cap="flat" cmpd="sng" algn="ctr">
                              <a:noFill/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</p:spPr>
                          <p:txBody>
                            <a:bodyPr vert="horz" wrap="square" lIns="72000" tIns="36000" rIns="36000" bIns="36000" numCol="1" rtlCol="0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indent="0" algn="l" defTabSz="995363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endParaRPr kumimoji="0" lang="en-US" sz="1200" b="0" i="0" u="none" strike="noStrike" cap="none" normalizeH="0" baseline="0" dirty="0" err="1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51" name="TextBox 50"/>
                            <p:cNvSpPr txBox="1"/>
                            <p:nvPr/>
                          </p:nvSpPr>
                          <p:spPr>
                            <a:xfrm>
                              <a:off x="2361226" y="1361573"/>
                              <a:ext cx="320559" cy="203133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lIns="0" tIns="0" rIns="0" bIns="0" rtlCol="0" anchor="ctr">
                              <a:spAutoFit/>
                            </a:bodyPr>
                            <a:lstStyle/>
                            <a:p>
                              <a:pPr algn="ctr">
                                <a:lnSpc>
                                  <a:spcPct val="110000"/>
                                </a:lnSpc>
                                <a:spcAft>
                                  <a:spcPts val="500"/>
                                </a:spcAft>
                              </a:pPr>
                              <a:r>
                                <a:rPr lang="it-IT" sz="1200" dirty="0" smtClean="0"/>
                                <a:t>T3</a:t>
                              </a:r>
                              <a:endParaRPr lang="en-US" sz="1200" dirty="0" err="1" smtClean="0"/>
                            </a:p>
                          </p:txBody>
                        </p:sp>
                      </p:grpSp>
                      <p:grpSp>
                        <p:nvGrpSpPr>
                          <p:cNvPr id="106" name="Group 105"/>
                          <p:cNvGrpSpPr/>
                          <p:nvPr/>
                        </p:nvGrpSpPr>
                        <p:grpSpPr>
                          <a:xfrm>
                            <a:off x="1033736" y="1328987"/>
                            <a:ext cx="7215934" cy="3070477"/>
                            <a:chOff x="1033736" y="1328987"/>
                            <a:chExt cx="7215934" cy="3070477"/>
                          </a:xfrm>
                        </p:grpSpPr>
                        <p:cxnSp>
                          <p:nvCxnSpPr>
                            <p:cNvPr id="36" name="Straight Connector 35"/>
                            <p:cNvCxnSpPr/>
                            <p:nvPr/>
                          </p:nvCxnSpPr>
                          <p:spPr bwMode="auto">
                            <a:xfrm>
                              <a:off x="7818605" y="1645324"/>
                              <a:ext cx="5481" cy="2358000"/>
                            </a:xfrm>
                            <a:prstGeom prst="line">
                              <a:avLst/>
                            </a:prstGeom>
                            <a:solidFill>
                              <a:schemeClr val="bg1"/>
                            </a:solidFill>
                            <a:ln w="12700" cap="flat" cmpd="sng" algn="ctr">
                              <a:solidFill>
                                <a:schemeClr val="accent2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</p:spPr>
                        </p:cxnSp>
                        <p:grpSp>
                          <p:nvGrpSpPr>
                            <p:cNvPr id="97" name="Group 96"/>
                            <p:cNvGrpSpPr/>
                            <p:nvPr/>
                          </p:nvGrpSpPr>
                          <p:grpSpPr>
                            <a:xfrm>
                              <a:off x="1033736" y="1328987"/>
                              <a:ext cx="7215934" cy="3070477"/>
                              <a:chOff x="1033736" y="1328987"/>
                              <a:chExt cx="7215934" cy="3070477"/>
                            </a:xfrm>
                          </p:grpSpPr>
                          <p:sp>
                            <p:nvSpPr>
                              <p:cNvPr id="3" name="Left Bracket 2"/>
                              <p:cNvSpPr/>
                              <p:nvPr/>
                            </p:nvSpPr>
                            <p:spPr bwMode="auto">
                              <a:xfrm rot="5400000">
                                <a:off x="5307681" y="-945013"/>
                                <a:ext cx="236928" cy="4784927"/>
                              </a:xfrm>
                              <a:prstGeom prst="leftBracket">
                                <a:avLst/>
                              </a:prstGeom>
                              <a:ln w="41275">
                                <a:headEnd type="none" w="med" len="med"/>
                                <a:tailEnd type="none" w="med" len="med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95" name="Group 94"/>
                              <p:cNvGrpSpPr/>
                              <p:nvPr/>
                            </p:nvGrpSpPr>
                            <p:grpSpPr>
                              <a:xfrm>
                                <a:off x="1033736" y="1658098"/>
                                <a:ext cx="7215934" cy="2741366"/>
                                <a:chOff x="1033736" y="1658098"/>
                                <a:chExt cx="7215934" cy="2741366"/>
                              </a:xfrm>
                            </p:grpSpPr>
                            <p:grpSp>
                              <p:nvGrpSpPr>
                                <p:cNvPr id="94" name="Group 93"/>
                                <p:cNvGrpSpPr/>
                                <p:nvPr/>
                              </p:nvGrpSpPr>
                              <p:grpSpPr>
                                <a:xfrm>
                                  <a:off x="1033736" y="1658098"/>
                                  <a:ext cx="7215934" cy="2614986"/>
                                  <a:chOff x="1033736" y="1658098"/>
                                  <a:chExt cx="7215934" cy="2614986"/>
                                </a:xfrm>
                              </p:grpSpPr>
                              <p:grpSp>
                                <p:nvGrpSpPr>
                                  <p:cNvPr id="49" name="Group 48"/>
                                  <p:cNvGrpSpPr/>
                                  <p:nvPr/>
                                </p:nvGrpSpPr>
                                <p:grpSpPr>
                                  <a:xfrm>
                                    <a:off x="1033736" y="1658098"/>
                                    <a:ext cx="7215934" cy="2486418"/>
                                    <a:chOff x="1192760" y="1355179"/>
                                    <a:chExt cx="7215934" cy="2486418"/>
                                  </a:xfrm>
                                </p:grpSpPr>
                                <p:sp>
                                  <p:nvSpPr>
                                    <p:cNvPr id="8" name="TextBox 7"/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1192760" y="2229287"/>
                                      <a:ext cx="1368152" cy="609228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lIns="0" tIns="0" rIns="0" bIns="0" rtlCol="0"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spcAft>
                                          <a:spcPts val="500"/>
                                        </a:spcAft>
                                      </a:pPr>
                                      <a:r>
                                        <a:rPr lang="it-IT" dirty="0" smtClean="0">
                                          <a:solidFill>
                                            <a:schemeClr val="bg1"/>
                                          </a:solidFill>
                                        </a:rPr>
                                        <a:t>Data Protection</a:t>
                                      </a:r>
                                    </a:p>
                                  </p:txBody>
                                </p:sp>
                                <p:cxnSp>
                                  <p:nvCxnSpPr>
                                    <p:cNvPr id="12" name="Straight Arrow Connector 11"/>
                                    <p:cNvCxnSpPr/>
                                    <p:nvPr/>
                                  </p:nvCxnSpPr>
                                  <p:spPr bwMode="auto">
                                    <a:xfrm>
                                      <a:off x="4362732" y="2290016"/>
                                      <a:ext cx="2520000" cy="0"/>
                                    </a:xfrm>
                                    <a:prstGeom prst="straightConnector1">
                                      <a:avLst/>
                                    </a:prstGeom>
                                    <a:solidFill>
                                      <a:schemeClr val="bg1"/>
                                    </a:solidFill>
                                    <a:ln w="34925" cap="flat" cmpd="sng" algn="ctr">
                                      <a:solidFill>
                                        <a:srgbClr val="FF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triangle"/>
                                    </a:ln>
                                    <a:effectLst/>
                                  </p:spPr>
                                </p:cxnSp>
                                <p:cxnSp>
                                  <p:nvCxnSpPr>
                                    <p:cNvPr id="13" name="Straight Arrow Connector 12"/>
                                    <p:cNvCxnSpPr/>
                                    <p:nvPr/>
                                  </p:nvCxnSpPr>
                                  <p:spPr bwMode="auto">
                                    <a:xfrm flipH="1">
                                      <a:off x="4268658" y="2800700"/>
                                      <a:ext cx="2520000" cy="0"/>
                                    </a:xfrm>
                                    <a:prstGeom prst="straightConnector1">
                                      <a:avLst/>
                                    </a:prstGeom>
                                    <a:solidFill>
                                      <a:schemeClr val="bg1"/>
                                    </a:solidFill>
                                    <a:ln w="34925" cap="flat" cmpd="sng" algn="ctr">
                                      <a:solidFill>
                                        <a:srgbClr val="FFCC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triangle"/>
                                    </a:ln>
                                    <a:effectLst/>
                                  </p:spPr>
                                </p:cxnSp>
                                <p:grpSp>
                                  <p:nvGrpSpPr>
                                    <p:cNvPr id="17" name="Group 16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560729" y="1990550"/>
                                      <a:ext cx="847965" cy="1114644"/>
                                      <a:chOff x="7560729" y="1990550"/>
                                      <a:chExt cx="847965" cy="1114644"/>
                                    </a:xfrm>
                                  </p:grpSpPr>
                                  <p:pic>
                                    <p:nvPicPr>
                                      <p:cNvPr id="15" name="Picture 14"/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>
                                      <a:blip r:embed="rId2">
                                        <a:extLst>
                                          <a:ext uri="{28A0092B-C50C-407E-A947-70E740481C1C}">
                                            <a14:useLocalDpi xmlns:a14="http://schemas.microsoft.com/office/drawing/2010/main" val="0"/>
                                          </a:ext>
                                        </a:extLst>
                                      </a:blip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>
                                        <a:off x="7560729" y="1990550"/>
                                        <a:ext cx="847965" cy="847965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  <p:sp>
                                    <p:nvSpPr>
                                      <p:cNvPr id="16" name="TextBox 15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7668745" y="2812357"/>
                                        <a:ext cx="622406" cy="292837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square" lIns="0" tIns="0" rIns="0" bIns="0" rtlCol="0">
                                        <a:sp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10000"/>
                                          </a:lnSpc>
                                          <a:spcAft>
                                            <a:spcPts val="500"/>
                                          </a:spcAft>
                                        </a:pPr>
                                        <a:r>
                                          <a:rPr lang="it-IT" sz="900" b="1" dirty="0" smtClean="0"/>
                                          <a:t>Server TIER1</a:t>
                                        </a:r>
                                        <a:endParaRPr lang="en-US" sz="900" b="1" dirty="0" err="1" smtClean="0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" name="Group 21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266085" y="1990550"/>
                                      <a:ext cx="2360067" cy="1844205"/>
                                      <a:chOff x="6043864" y="1990550"/>
                                      <a:chExt cx="2360067" cy="1844205"/>
                                    </a:xfrm>
                                  </p:grpSpPr>
                                  <p:sp>
                                    <p:nvSpPr>
                                      <p:cNvPr id="24" name="TextBox 23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6043864" y="3682406"/>
                                        <a:ext cx="946202" cy="152349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square" lIns="0" tIns="0" rIns="0" bIns="0" rtlCol="0">
                                        <a:sp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10000"/>
                                          </a:lnSpc>
                                          <a:spcAft>
                                            <a:spcPts val="500"/>
                                          </a:spcAft>
                                        </a:pPr>
                                        <a:r>
                                          <a:rPr lang="it-IT" sz="900" b="1" dirty="0" smtClean="0"/>
                                          <a:t>Server TIER2</a:t>
                                        </a:r>
                                        <a:endParaRPr lang="en-US" sz="900" b="1" dirty="0" err="1" smtClean="0"/>
                                      </a:p>
                                    </p:txBody>
                                  </p:sp>
                                  <p:pic>
                                    <p:nvPicPr>
                                      <p:cNvPr id="23" name="Picture 22"/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>
                                      <a:blip r:embed="rId2">
                                        <a:extLst>
                                          <a:ext uri="{28A0092B-C50C-407E-A947-70E740481C1C}">
                                            <a14:useLocalDpi xmlns:a14="http://schemas.microsoft.com/office/drawing/2010/main" val="0"/>
                                          </a:ext>
                                        </a:extLst>
                                      </a:blip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>
                                        <a:off x="7555966" y="1990550"/>
                                        <a:ext cx="847965" cy="847965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</p:grpSp>
                                <p:grpSp>
                                  <p:nvGrpSpPr>
                                    <p:cNvPr id="25" name="Group 24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681397" y="1984934"/>
                                      <a:ext cx="707532" cy="1123423"/>
                                      <a:chOff x="5222348" y="3135290"/>
                                      <a:chExt cx="707532" cy="1123423"/>
                                    </a:xfrm>
                                  </p:grpSpPr>
                                  <p:pic>
                                    <p:nvPicPr>
                                      <p:cNvPr id="27" name="Picture 26"/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>
                                      <a:blip r:embed="rId3">
                                        <a:extLst>
                                          <a:ext uri="{28A0092B-C50C-407E-A947-70E740481C1C}">
                                            <a14:useLocalDpi xmlns:a14="http://schemas.microsoft.com/office/drawing/2010/main" val="0"/>
                                          </a:ext>
                                        </a:extLst>
                                      </a:blip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 flipH="1">
                                        <a:off x="5222348" y="3644416"/>
                                        <a:ext cx="614297" cy="614297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  <p:pic>
                                    <p:nvPicPr>
                                      <p:cNvPr id="26" name="Picture 25"/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>
                                      <a:blip r:embed="rId3">
                                        <a:extLst>
                                          <a:ext uri="{28A0092B-C50C-407E-A947-70E740481C1C}">
                                            <a14:useLocalDpi xmlns:a14="http://schemas.microsoft.com/office/drawing/2010/main" val="0"/>
                                          </a:ext>
                                        </a:extLst>
                                      </a:blip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>
                                        <a:off x="5315583" y="3135290"/>
                                        <a:ext cx="614297" cy="614297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</p:grpSp>
                                <p:pic>
                                  <p:nvPicPr>
                                    <p:cNvPr id="30" name="Picture 29"/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>
                                    <a:blip r:embed="rId4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1463613" y="1495678"/>
                                      <a:ext cx="551724" cy="551724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  <p:pic>
                                  <p:nvPicPr>
                                    <p:cNvPr id="32" name="Picture 31"/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>
                                    <a:blip r:embed="rId5" cstate="print">
                                      <a:extLst>
                                        <a:ext uri="{28A0092B-C50C-407E-A947-70E740481C1C}">
                                          <a14:useLocalDpi xmlns:a14="http://schemas.microsoft.com/office/drawing/2010/main"/>
                                        </a:ext>
                                      </a:extLst>
                                    </a:blip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1227688" y="2375399"/>
                                      <a:ext cx="977658" cy="466449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  <p:pic>
                                  <p:nvPicPr>
                                    <p:cNvPr id="33" name="Picture 32"/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>
                                    <a:blip r:embed="rId6">
                                      <a:duotone>
                                        <a:schemeClr val="accent5">
                                          <a:shade val="45000"/>
                                          <a:satMod val="135000"/>
                                        </a:schemeClr>
                                        <a:prstClr val="white"/>
                                      </a:duotone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1488770" y="3202840"/>
                                      <a:ext cx="455494" cy="455494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  <p:cxnSp>
                                  <p:nvCxnSpPr>
                                    <p:cNvPr id="35" name="Elbow Connector 34"/>
                                    <p:cNvCxnSpPr>
                                      <a:stCxn id="23" idx="1"/>
                                      <a:endCxn id="30" idx="3"/>
                                    </p:cNvCxnSpPr>
                                    <p:nvPr/>
                                  </p:nvCxnSpPr>
                                  <p:spPr bwMode="auto">
                                    <a:xfrm rot="10800000">
                                      <a:off x="2015337" y="1771541"/>
                                      <a:ext cx="762850" cy="642993"/>
                                    </a:xfrm>
                                    <a:prstGeom prst="bentConnector3">
                                      <a:avLst/>
                                    </a:prstGeom>
                                    <a:solidFill>
                                      <a:schemeClr val="bg1"/>
                                    </a:solidFill>
                                    <a:ln w="12700" cap="flat" cmpd="sng" algn="ctr">
                                      <a:solidFill>
                                        <a:schemeClr val="accent2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:ln>
                                    <a:effectLst/>
                                  </p:spPr>
                                </p:cxnSp>
                                <p:cxnSp>
                                  <p:nvCxnSpPr>
                                    <p:cNvPr id="37" name="Elbow Connector 36"/>
                                    <p:cNvCxnSpPr>
                                      <a:stCxn id="23" idx="1"/>
                                      <a:endCxn id="33" idx="3"/>
                                    </p:cNvCxnSpPr>
                                    <p:nvPr/>
                                  </p:nvCxnSpPr>
                                  <p:spPr bwMode="auto">
                                    <a:xfrm rot="10800000" flipV="1">
                                      <a:off x="1944265" y="2414533"/>
                                      <a:ext cx="833923" cy="1016054"/>
                                    </a:xfrm>
                                    <a:prstGeom prst="bentConnector3">
                                      <a:avLst>
                                        <a:gd name="adj1" fmla="val 45858"/>
                                      </a:avLst>
                                    </a:prstGeom>
                                    <a:solidFill>
                                      <a:schemeClr val="bg1"/>
                                    </a:solidFill>
                                    <a:ln w="12700" cap="flat" cmpd="sng" algn="ctr">
                                      <a:solidFill>
                                        <a:schemeClr val="accent2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:ln>
                                    <a:effectLst/>
                                  </p:spPr>
                                </p:cxnSp>
                                <p:sp>
                                  <p:nvSpPr>
                                    <p:cNvPr id="43" name="TextBox 42"/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2890966" y="3701109"/>
                                      <a:ext cx="622406" cy="140488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lIns="0" tIns="0" rIns="0" bIns="0" rtlCol="0" anchor="ctr">
                                      <a:sp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10000"/>
                                        </a:lnSpc>
                                        <a:spcAft>
                                          <a:spcPts val="500"/>
                                        </a:spcAft>
                                      </a:pPr>
                                      <a:r>
                                        <a:rPr lang="it-IT" sz="900" b="1" dirty="0" smtClean="0"/>
                                        <a:t>GTW TIER2</a:t>
                                      </a:r>
                                      <a:endParaRPr lang="en-US" sz="900" b="1" dirty="0" err="1" smtClean="0"/>
                                    </a:p>
                                  </p:txBody>
                                </p:sp>
                                <p:grpSp>
                                  <p:nvGrpSpPr>
                                    <p:cNvPr id="48" name="Group 47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6775010" y="1355179"/>
                                      <a:ext cx="707532" cy="2340000"/>
                                      <a:chOff x="6775010" y="1355179"/>
                                      <a:chExt cx="707532" cy="2340000"/>
                                    </a:xfrm>
                                  </p:grpSpPr>
                                  <p:cxnSp>
                                    <p:nvCxnSpPr>
                                      <p:cNvPr id="46" name="Straight Connector 45"/>
                                      <p:cNvCxnSpPr/>
                                      <p:nvPr/>
                                    </p:nvCxnSpPr>
                                    <p:spPr bwMode="auto">
                                      <a:xfrm>
                                        <a:off x="7134449" y="1355179"/>
                                        <a:ext cx="0" cy="2340000"/>
                                      </a:xfrm>
                                      <a:prstGeom prst="lin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 w="12700" cap="flat" cmpd="sng" algn="ctr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  <a:round/>
                                        <a:headEnd type="none" w="med" len="med"/>
                                        <a:tailEnd type="none" w="med" len="med"/>
                                      </a:ln>
                                      <a:effectLst/>
                                    </p:spPr>
                                  </p:cxnSp>
                                  <p:grpSp>
                                    <p:nvGrpSpPr>
                                      <p:cNvPr id="21" name="Group 20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6775010" y="1984934"/>
                                        <a:ext cx="707532" cy="1123423"/>
                                        <a:chOff x="5222348" y="3135290"/>
                                        <a:chExt cx="707532" cy="1123423"/>
                                      </a:xfrm>
                                    </p:grpSpPr>
                                    <p:pic>
                                      <p:nvPicPr>
                                        <p:cNvPr id="19" name="Picture 18"/>
                                        <p:cNvPicPr>
                                          <a:picLocks noChangeAspect="1"/>
                                        </p:cNvPicPr>
                                        <p:nvPr/>
                                      </p:nvPicPr>
                                      <p:blipFill>
                                        <a:blip r:embed="rId3">
                                          <a:extLst>
                                            <a:ext uri="{28A0092B-C50C-407E-A947-70E740481C1C}">
                                              <a14:useLocalDpi xmlns:a14="http://schemas.microsoft.com/office/drawing/2010/main" val="0"/>
                                            </a:ext>
                                          </a:extLst>
                                        </a:blip>
                                        <a:stretch>
                                          <a:fillRect/>
                                        </a:stretch>
                                      </p:blipFill>
                                      <p:spPr>
                                        <a:xfrm>
                                          <a:off x="5315583" y="3135290"/>
                                          <a:ext cx="614297" cy="614297"/>
                                        </a:xfrm>
                                        <a:prstGeom prst="rect">
                                          <a:avLst/>
                                        </a:prstGeom>
                                      </p:spPr>
                                    </p:pic>
                                    <p:pic>
                                      <p:nvPicPr>
                                        <p:cNvPr id="20" name="Picture 19"/>
                                        <p:cNvPicPr>
                                          <a:picLocks noChangeAspect="1"/>
                                        </p:cNvPicPr>
                                        <p:nvPr/>
                                      </p:nvPicPr>
                                      <p:blipFill>
                                        <a:blip r:embed="rId3">
                                          <a:extLst>
                                            <a:ext uri="{28A0092B-C50C-407E-A947-70E740481C1C}">
                                              <a14:useLocalDpi xmlns:a14="http://schemas.microsoft.com/office/drawing/2010/main" val="0"/>
                                            </a:ext>
                                          </a:extLst>
                                        </a:blip>
                                        <a:stretch>
                                          <a:fillRect/>
                                        </a:stretch>
                                      </p:blipFill>
                                      <p:spPr>
                                        <a:xfrm flipH="1">
                                          <a:off x="5222348" y="3644416"/>
                                          <a:ext cx="614297" cy="614297"/>
                                        </a:xfrm>
                                        <a:prstGeom prst="rect">
                                          <a:avLst/>
                                        </a:prstGeom>
                                      </p:spPr>
                                    </p:pic>
                                  </p:grpSp>
                                </p:grpSp>
                              </p:grpSp>
                              <p:sp>
                                <p:nvSpPr>
                                  <p:cNvPr id="38" name="TextBox 37"/>
                                  <p:cNvSpPr txBox="1"/>
                                  <p:nvPr/>
                                </p:nvSpPr>
                                <p:spPr>
                                  <a:xfrm>
                                    <a:off x="3569707" y="3980247"/>
                                    <a:ext cx="622406" cy="292837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lIns="0" tIns="0" rIns="0" bIns="0" rtlCol="0" anchor="ctr">
                                    <a:sp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10000"/>
                                      </a:lnSpc>
                                      <a:spcAft>
                                        <a:spcPts val="500"/>
                                      </a:spcAft>
                                    </a:pPr>
                                    <a:r>
                                      <a:rPr lang="it-IT" sz="900" b="1" dirty="0" smtClean="0"/>
                                      <a:t>MQ CLIENT</a:t>
                                    </a:r>
                                    <a:endParaRPr lang="en-US" sz="900" b="1" dirty="0" err="1" smtClean="0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9" name="TextBox 38"/>
                                <p:cNvSpPr txBox="1"/>
                                <p:nvPr/>
                              </p:nvSpPr>
                              <p:spPr>
                                <a:xfrm>
                                  <a:off x="6664221" y="3980247"/>
                                  <a:ext cx="622406" cy="292837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lIns="0" tIns="0" rIns="0" bIns="0" rtlCol="0" anchor="ctr">
                                  <a:spAutoFit/>
                                </a:bodyPr>
                                <a:lstStyle/>
                                <a:p>
                                  <a:pPr algn="ctr">
                                    <a:lnSpc>
                                      <a:spcPct val="110000"/>
                                    </a:lnSpc>
                                    <a:spcAft>
                                      <a:spcPts val="500"/>
                                    </a:spcAft>
                                  </a:pPr>
                                  <a:r>
                                    <a:rPr lang="it-IT" sz="900" b="1" dirty="0" smtClean="0"/>
                                    <a:t>MQ CLIENT</a:t>
                                  </a:r>
                                  <a:endParaRPr lang="en-US" sz="900" b="1" dirty="0" err="1" smtClean="0"/>
                                </a:p>
                              </p:txBody>
                            </p:sp>
                            <p:sp>
                              <p:nvSpPr>
                                <p:cNvPr id="74" name="Left Bracket 73"/>
                                <p:cNvSpPr/>
                                <p:nvPr/>
                              </p:nvSpPr>
                              <p:spPr bwMode="auto">
                                <a:xfrm rot="16200000">
                                  <a:off x="5313386" y="1888764"/>
                                  <a:ext cx="236928" cy="4784472"/>
                                </a:xfrm>
                                <a:prstGeom prst="leftBracket">
                                  <a:avLst/>
                                </a:prstGeom>
                                <a:ln w="41275">
                                  <a:headEnd type="none" w="med" len="med"/>
                                  <a:tailEnd type="none" w="med" len="med"/>
                                </a:ln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/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  <p:sp>
                    <p:nvSpPr>
                      <p:cNvPr id="76" name="Rectangle 75"/>
                      <p:cNvSpPr/>
                      <p:nvPr/>
                    </p:nvSpPr>
                    <p:spPr>
                      <a:xfrm>
                        <a:off x="4331078" y="4143485"/>
                        <a:ext cx="2033556" cy="26161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en-US" sz="1100" b="1" dirty="0" smtClean="0"/>
                          <a:t>SORT_INST</a:t>
                        </a:r>
                        <a:r>
                          <a:rPr lang="en-US" sz="1100" dirty="0" smtClean="0"/>
                          <a:t> </a:t>
                        </a:r>
                        <a:r>
                          <a:rPr lang="en-US" sz="1100" dirty="0"/>
                          <a:t>/ </a:t>
                        </a:r>
                        <a:r>
                          <a:rPr lang="en-US" sz="1100" b="1" dirty="0"/>
                          <a:t>SORT_ACK</a:t>
                        </a:r>
                        <a:endParaRPr lang="en-US" sz="1100" b="1" dirty="0"/>
                      </a:p>
                    </p:txBody>
                  </p:sp>
                </p:grpSp>
              </p:grpSp>
            </p:grpSp>
            <p:grpSp>
              <p:nvGrpSpPr>
                <p:cNvPr id="84" name="Group 83"/>
                <p:cNvGrpSpPr/>
                <p:nvPr/>
              </p:nvGrpSpPr>
              <p:grpSpPr>
                <a:xfrm>
                  <a:off x="3047550" y="2065377"/>
                  <a:ext cx="825986" cy="203133"/>
                  <a:chOff x="2102374" y="1361573"/>
                  <a:chExt cx="849667" cy="203133"/>
                </a:xfrm>
              </p:grpSpPr>
              <p:sp>
                <p:nvSpPr>
                  <p:cNvPr id="85" name="Left-Right Arrow 84"/>
                  <p:cNvSpPr/>
                  <p:nvPr/>
                </p:nvSpPr>
                <p:spPr bwMode="auto">
                  <a:xfrm>
                    <a:off x="2102374" y="1371599"/>
                    <a:ext cx="849667" cy="184244"/>
                  </a:xfrm>
                  <a:prstGeom prst="leftRightArrow">
                    <a:avLst/>
                  </a:prstGeom>
                  <a:solidFill>
                    <a:schemeClr val="bg2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72000" tIns="36000" rIns="36000" bIns="3600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95363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cap="none" normalizeH="0" baseline="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2361225" y="1361573"/>
                    <a:ext cx="320559" cy="20313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algn="ctr">
                      <a:lnSpc>
                        <a:spcPct val="110000"/>
                      </a:lnSpc>
                      <a:spcAft>
                        <a:spcPts val="500"/>
                      </a:spcAft>
                    </a:pPr>
                    <a:r>
                      <a:rPr lang="it-IT" sz="1200" dirty="0" smtClean="0"/>
                      <a:t>T2</a:t>
                    </a:r>
                    <a:endParaRPr lang="en-US" sz="1200" dirty="0" err="1" smtClean="0"/>
                  </a:p>
                </p:txBody>
              </p:sp>
            </p:grpSp>
          </p:grpSp>
        </p:grpSp>
        <p:cxnSp>
          <p:nvCxnSpPr>
            <p:cNvPr id="120" name="Elbow Connector 119"/>
            <p:cNvCxnSpPr>
              <a:stCxn id="23" idx="1"/>
              <a:endCxn id="32" idx="3"/>
            </p:cNvCxnSpPr>
            <p:nvPr/>
          </p:nvCxnSpPr>
          <p:spPr bwMode="auto">
            <a:xfrm rot="10800000" flipV="1">
              <a:off x="2046323" y="2806351"/>
              <a:ext cx="572841" cy="194091"/>
            </a:xfrm>
            <a:prstGeom prst="bentConnector3">
              <a:avLst>
                <a:gd name="adj1" fmla="val 66677"/>
              </a:avLst>
            </a:prstGeom>
            <a:solidFill>
              <a:schemeClr val="bg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" name="Oval 77"/>
            <p:cNvSpPr/>
            <p:nvPr/>
          </p:nvSpPr>
          <p:spPr bwMode="auto">
            <a:xfrm>
              <a:off x="3797405" y="3438461"/>
              <a:ext cx="163773" cy="143301"/>
            </a:xfrm>
            <a:prstGeom prst="ellipse">
              <a:avLst/>
            </a:prstGeom>
            <a:ln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72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953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3799024" y="1926303"/>
              <a:ext cx="163773" cy="143301"/>
            </a:xfrm>
            <a:prstGeom prst="ellipse">
              <a:avLst/>
            </a:prstGeom>
            <a:ln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72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953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3801614" y="1693183"/>
              <a:ext cx="163773" cy="143301"/>
            </a:xfrm>
            <a:prstGeom prst="ellipse">
              <a:avLst/>
            </a:prstGeom>
            <a:ln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72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953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2957727" y="1924752"/>
              <a:ext cx="163773" cy="143301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72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953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736720" y="3438461"/>
              <a:ext cx="163773" cy="143301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72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953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337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lvl="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it-IT" dirty="0" smtClean="0"/>
              <a:t>MQ – Data </a:t>
            </a:r>
            <a:r>
              <a:rPr lang="it-IT" dirty="0" err="1" smtClean="0"/>
              <a:t>fields</a:t>
            </a:r>
            <a:r>
              <a:rPr lang="it-IT" dirty="0" smtClean="0"/>
              <a:t> from </a:t>
            </a:r>
            <a:r>
              <a:rPr lang="it-IT" dirty="0" err="1" smtClean="0"/>
              <a:t>sniffer</a:t>
            </a:r>
            <a:endParaRPr lang="it-IT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710168"/>
              </p:ext>
            </p:extLst>
          </p:nvPr>
        </p:nvGraphicFramePr>
        <p:xfrm>
          <a:off x="414000" y="946379"/>
          <a:ext cx="808594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3079"/>
                <a:gridCol w="2720061"/>
                <a:gridCol w="988431"/>
                <a:gridCol w="311301"/>
                <a:gridCol w="1613072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1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Field </a:t>
                      </a:r>
                      <a:r>
                        <a:rPr lang="it-IT" sz="1100" b="1" kern="1200" noProof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1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100" b="1" kern="1200" noProof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100" b="1" kern="1200" noProof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  <a:endParaRPr lang="en-US" sz="11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100" noProof="0" dirty="0" err="1" smtClean="0"/>
                        <a:t>Frame_Time</a:t>
                      </a:r>
                      <a:endParaRPr lang="en-US" sz="11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noProof="0" dirty="0" err="1" smtClean="0"/>
                        <a:t>Timestamp</a:t>
                      </a:r>
                      <a:r>
                        <a:rPr lang="it-IT" sz="800" noProof="0" dirty="0" smtClean="0"/>
                        <a:t> di cattura del pacchetto da parte dello </a:t>
                      </a:r>
                      <a:r>
                        <a:rPr lang="it-IT" sz="800" noProof="0" dirty="0" err="1" smtClean="0"/>
                        <a:t>sniffer</a:t>
                      </a:r>
                      <a:r>
                        <a:rPr lang="it-IT" sz="800" noProof="0" dirty="0" smtClean="0"/>
                        <a:t>.</a:t>
                      </a:r>
                      <a:endParaRPr lang="en-US" sz="800" b="1" noProof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noProof="0" dirty="0" err="1" smtClean="0"/>
                        <a:t>Frame_Time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_P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noProof="0" dirty="0" err="1" smtClean="0"/>
                        <a:t>Timestamp</a:t>
                      </a:r>
                      <a:r>
                        <a:rPr lang="it-IT" sz="800" noProof="0" dirty="0" smtClean="0"/>
                        <a:t> di cattura </a:t>
                      </a:r>
                      <a:r>
                        <a:rPr lang="it-IT" sz="800" noProof="0" dirty="0" err="1" smtClean="0"/>
                        <a:t>dell</a:t>
                      </a:r>
                      <a:r>
                        <a:rPr lang="it-IT" sz="800" noProof="0" dirty="0" smtClean="0"/>
                        <a:t> pacchetto precedente (stesso</a:t>
                      </a:r>
                      <a:r>
                        <a:rPr lang="it-IT" sz="800" baseline="0" noProof="0" dirty="0" smtClean="0"/>
                        <a:t> VID)</a:t>
                      </a:r>
                      <a:r>
                        <a:rPr lang="it-IT" sz="800" noProof="0" dirty="0" smtClean="0"/>
                        <a:t> da parte dello </a:t>
                      </a:r>
                      <a:r>
                        <a:rPr lang="it-IT" sz="800" noProof="0" dirty="0" err="1" smtClean="0"/>
                        <a:t>sniffer</a:t>
                      </a:r>
                      <a:r>
                        <a:rPr lang="it-IT" sz="800" noProof="0" dirty="0" smtClean="0"/>
                        <a:t>.</a:t>
                      </a:r>
                      <a:endParaRPr lang="en-US" sz="8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noProof="0" dirty="0" err="1" smtClean="0"/>
                        <a:t>Frame_Time</a:t>
                      </a:r>
                      <a:r>
                        <a:rPr lang="en-US" sz="1100" noProof="0" dirty="0" smtClean="0"/>
                        <a:t>_DIFF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8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noProof="0" dirty="0" err="1" smtClean="0"/>
                        <a:t>Frame_Time</a:t>
                      </a:r>
                      <a:r>
                        <a:rPr lang="en-US" sz="1100" noProof="0" dirty="0" smtClean="0"/>
                        <a:t>_DIFF_SEC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noProof="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HDEVTM</a:t>
                      </a:r>
                      <a:endParaRPr lang="en-US" sz="11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noProof="0" dirty="0" smtClean="0"/>
                        <a:t>Informazione di </a:t>
                      </a:r>
                      <a:r>
                        <a:rPr lang="it-IT" sz="800" noProof="0" dirty="0" err="1" smtClean="0"/>
                        <a:t>Timestamp</a:t>
                      </a:r>
                      <a:r>
                        <a:rPr lang="it-IT" sz="800" noProof="0" dirty="0" smtClean="0"/>
                        <a:t> inserito nel pacchetto MQ dal server.</a:t>
                      </a:r>
                      <a:endParaRPr lang="en-US" sz="8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noProof="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HDEVTM_P</a:t>
                      </a:r>
                      <a:endParaRPr lang="en-US" sz="11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noProof="0" dirty="0" smtClean="0"/>
                        <a:t>Informazione di </a:t>
                      </a:r>
                      <a:r>
                        <a:rPr lang="it-IT" sz="800" noProof="0" dirty="0" err="1" smtClean="0"/>
                        <a:t>Timestamp</a:t>
                      </a:r>
                      <a:r>
                        <a:rPr lang="it-IT" sz="800" noProof="0" dirty="0" smtClean="0"/>
                        <a:t> del messaggio precedente (con stesso VID) inserito nel pacchetto MQ dal server.</a:t>
                      </a:r>
                      <a:endParaRPr lang="en-US" sz="8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noProof="0" dirty="0" smtClean="0"/>
                        <a:t>T2</a:t>
                      </a:r>
                      <a:endParaRPr lang="en-US" sz="11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noProof="0" dirty="0" smtClean="0"/>
                        <a:t>T6T7</a:t>
                      </a:r>
                      <a:endParaRPr lang="en-US" sz="11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154" y="3689406"/>
            <a:ext cx="549509" cy="91043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 bwMode="auto">
          <a:xfrm>
            <a:off x="5972021" y="1443400"/>
            <a:ext cx="163773" cy="143301"/>
          </a:xfrm>
          <a:prstGeom prst="ellipse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72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972021" y="1811776"/>
            <a:ext cx="163773" cy="143301"/>
          </a:xfrm>
          <a:prstGeom prst="ellipse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2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962086" y="2909155"/>
            <a:ext cx="163773" cy="143301"/>
          </a:xfrm>
          <a:prstGeom prst="ellipse">
            <a:avLst/>
          </a:prstGeom>
          <a:solidFill>
            <a:srgbClr val="00B0F0"/>
          </a:solidFill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72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153" y="4062978"/>
            <a:ext cx="549509" cy="9050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383" y="2105872"/>
            <a:ext cx="126773" cy="28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3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42145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H7mnEzVN0i5uwEmadSa0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RECTANGLE 2_SHAPECLASSPROTECTIONTYPE" val="11"/>
  <p:tag name="TEXT BOX 4_SHAPECLASSPROTECTIONTYPE" val="11"/>
  <p:tag name="RECTANGLE 3_SHAPECLASSPROTECTIONTYPE" val="0"/>
  <p:tag name="SHAPESETGROUPCLASSNAME" val="ShapeSetGroup1"/>
  <p:tag name="SHAPESETCLASSNAME" val="ShapeSet4a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DHLCD01"/>
  <p:tag name="MLI" val="1"/>
  <p:tag name="CONFIG" val="DHLCD01"/>
  <p:tag name="ML_1" val="GT8000000"/>
  <p:tag name="ML_2" val="DHL_Extern.mc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RECTANGLE 2_SHAPECLASSPROTECTIONTYPE" val="11"/>
  <p:tag name="TEXT BOX 4_SHAPECLASSPROTECTIONTYPE" val="11"/>
  <p:tag name="RECTANGLE 3_SHAPECLASSPROTECTIONTYPE" val="0"/>
  <p:tag name="SHAPESETGROUPCLASSNAME" val="ShapeSetGroup1"/>
  <p:tag name="SHAPESETCLASSNAME" val="ShapeSet4a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DHLCD01"/>
  <p:tag name="MLI" val="1"/>
  <p:tag name="CONFIG" val="DHLCD01"/>
  <p:tag name="ML_1" val="GT8000000"/>
  <p:tag name="ML_2" val="DHL_Extern.mcr"/>
</p:tagLst>
</file>

<file path=ppt/theme/theme1.xml><?xml version="1.0" encoding="utf-8"?>
<a:theme xmlns:a="http://schemas.openxmlformats.org/drawingml/2006/main" name="DHL_PPT_16x9">
  <a:themeElements>
    <a:clrScheme name="hyperlinks">
      <a:dk1>
        <a:srgbClr val="000000"/>
      </a:dk1>
      <a:lt1>
        <a:srgbClr val="FFFFFF"/>
      </a:lt1>
      <a:dk2>
        <a:srgbClr val="B2B2B2"/>
      </a:dk2>
      <a:lt2>
        <a:srgbClr val="DADADA"/>
      </a:lt2>
      <a:accent1>
        <a:srgbClr val="969696"/>
      </a:accent1>
      <a:accent2>
        <a:srgbClr val="696969"/>
      </a:accent2>
      <a:accent3>
        <a:srgbClr val="FFCC00"/>
      </a:accent3>
      <a:accent4>
        <a:srgbClr val="D40511"/>
      </a:accent4>
      <a:accent5>
        <a:srgbClr val="EAEAEA"/>
      </a:accent5>
      <a:accent6>
        <a:srgbClr val="F8F8F8"/>
      </a:accent6>
      <a:hlink>
        <a:srgbClr val="000000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 Klassisch 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953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</a:defRPr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0000"/>
          </a:lnSpc>
          <a:spcAft>
            <a:spcPts val="500"/>
          </a:spcAft>
          <a:defRPr sz="1200" dirty="0" err="1" smtClean="0"/>
        </a:defPPr>
      </a:lstStyle>
    </a:txDef>
  </a:objectDefaults>
  <a:extraClrSchemeLst>
    <a:extraClrScheme>
      <a:clrScheme name="DPDHL_2010_color_scheme">
        <a:dk1>
          <a:srgbClr val="000000"/>
        </a:dk1>
        <a:lt1>
          <a:srgbClr val="FFFFFF"/>
        </a:lt1>
        <a:dk2>
          <a:srgbClr val="B2B2B2"/>
        </a:dk2>
        <a:lt2>
          <a:srgbClr val="DADADA"/>
        </a:lt2>
        <a:accent1>
          <a:srgbClr val="969696"/>
        </a:accent1>
        <a:accent2>
          <a:srgbClr val="696969"/>
        </a:accent2>
        <a:accent3>
          <a:srgbClr val="FFCC00"/>
        </a:accent3>
        <a:accent4>
          <a:srgbClr val="D40511"/>
        </a:accent4>
        <a:accent5>
          <a:srgbClr val="EAEAEA"/>
        </a:accent5>
        <a:accent6>
          <a:srgbClr val="F8F8F8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100% Postyellow">
      <a:srgbClr val="FFCC00"/>
    </a:custClr>
    <a:custClr name="70% Postyellow">
      <a:srgbClr val="FFDB4C"/>
    </a:custClr>
    <a:custClr name="45% Postyellow">
      <a:srgbClr val="FFE88C"/>
    </a:custClr>
    <a:custClr name="20% Postyellow">
      <a:srgbClr val="FFF5CC"/>
    </a:custClr>
    <a:custClr name="None">
      <a:srgbClr val="FFFFFF"/>
    </a:custClr>
    <a:custClr name="DHL Red">
      <a:srgbClr val="D40511"/>
    </a:custClr>
    <a:custClr name="None">
      <a:srgbClr val="FFFFFF"/>
    </a:custClr>
    <a:custClr name="None">
      <a:srgbClr val="FFFFFF"/>
    </a:custClr>
    <a:custClr name="None">
      <a:srgbClr val="FFFFFF"/>
    </a:custClr>
    <a:custClr name="None">
      <a:srgbClr val="FFFFFF"/>
    </a:custClr>
    <a:custClr name="Black">
      <a:srgbClr val="000000"/>
    </a:custClr>
    <a:custClr name="60% Black">
      <a:srgbClr val="666666"/>
    </a:custClr>
    <a:custClr name="40% Black">
      <a:srgbClr val="999999"/>
    </a:custClr>
    <a:custClr name="25% Black">
      <a:srgbClr val="BFBFBF"/>
    </a:custClr>
    <a:custClr name="8% Black">
      <a:srgbClr val="E4E4E4"/>
    </a:custClr>
    <a:custClr name="None">
      <a:srgbClr val="FFFFFF"/>
    </a:custClr>
    <a:custClr name="None">
      <a:srgbClr val="FFFFFF"/>
    </a:custClr>
    <a:custClr name="None">
      <a:srgbClr val="FFFFFF"/>
    </a:custClr>
    <a:custClr name="None">
      <a:srgbClr val="FFFFFF"/>
    </a:custClr>
    <a:custClr name="None">
      <a:srgbClr val="FFFFFF"/>
    </a:custClr>
  </a:custClrLst>
  <a:extLst>
    <a:ext uri="{05A4C25C-085E-4340-85A3-A5531E510DB2}">
      <thm15:themeFamily xmlns:thm15="http://schemas.microsoft.com/office/thememl/2012/main" name="DHL_PPT_16x9.potx" id="{EE4D8910-6653-4EC0-B95E-1F0E6430571C}" vid="{32F225D3-6505-4AAF-BB49-C7F70A3739E7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01064E6EC58D46A7FD20DE64ECD378" ma:contentTypeVersion="0" ma:contentTypeDescription="Create a new document." ma:contentTypeScope="" ma:versionID="fe6a3742a816299d903fc890581757a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EFAC8A-EEA6-4CD2-9327-1702F453C5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DACCA1-0F17-44BE-8C2B-6FDDE00452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C7B7E0C-FFAF-422D-90B6-765F08D3071F}">
  <ds:schemaRefs>
    <ds:schemaRef ds:uri="http://schemas.microsoft.com/office/2006/documentManagement/types"/>
    <ds:schemaRef ds:uri="http://purl.org/dc/terms/"/>
    <ds:schemaRef ds:uri="http://www.w3.org/XML/1998/namespace"/>
    <ds:schemaRef ds:uri="http://purl.org/dc/dcmitype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DHL_PPT_16x9</Template>
  <TotalTime>11639</TotalTime>
  <Words>125</Words>
  <Application>Microsoft Office PowerPoint</Application>
  <PresentationFormat>On-screen Show (16:9)</PresentationFormat>
  <Paragraphs>45</Paragraphs>
  <Slides>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Wingdings</vt:lpstr>
      <vt:lpstr>DHL_PPT_16x9</vt:lpstr>
      <vt:lpstr>think-cell Folie</vt:lpstr>
      <vt:lpstr>PowerPoint Presentation</vt:lpstr>
      <vt:lpstr>Overview</vt:lpstr>
      <vt:lpstr>High Level Communications Schema – TIER 1 / TIER 2</vt:lpstr>
      <vt:lpstr>MQ – Data fields from sniffer</vt:lpstr>
      <vt:lpstr>PowerPoint Presentation</vt:lpstr>
    </vt:vector>
  </TitlesOfParts>
  <Company>DHL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note: Important instructions for information classification</dc:title>
  <dc:creator>gpredari</dc:creator>
  <cp:keywords>16 to 9</cp:keywords>
  <cp:lastModifiedBy>Alberto Biasibetti (DHL IT)</cp:lastModifiedBy>
  <cp:revision>1211</cp:revision>
  <dcterms:created xsi:type="dcterms:W3CDTF">2015-02-02T13:39:48Z</dcterms:created>
  <dcterms:modified xsi:type="dcterms:W3CDTF">2019-11-04T15:20:35Z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fzeichnungsdatum">
    <vt:lpwstr>June 2013</vt:lpwstr>
  </property>
  <property fmtid="{D5CDD505-2E9C-101B-9397-08002B2CF9AE}" pid="3" name="Dokumentnummer">
    <vt:lpwstr>3.0</vt:lpwstr>
  </property>
  <property fmtid="{D5CDD505-2E9C-101B-9397-08002B2CF9AE}" pid="4" name="Office">
    <vt:lpwstr>2007/2010</vt:lpwstr>
  </property>
  <property fmtid="{D5CDD505-2E9C-101B-9397-08002B2CF9AE}" pid="5" name="ContentTypeId">
    <vt:lpwstr>0x0101005101064E6EC58D46A7FD20DE64ECD378</vt:lpwstr>
  </property>
</Properties>
</file>