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DES</a:t>
            </a:r>
            <a:r>
              <a:rPr lang="zh-TW" altLang="en-US" dirty="0" smtClean="0"/>
              <a:t>加</a:t>
            </a:r>
            <a:r>
              <a:rPr lang="zh-TW" altLang="en-US" dirty="0" smtClean="0"/>
              <a:t>密法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S0254023</a:t>
            </a:r>
          </a:p>
          <a:p>
            <a:r>
              <a:rPr lang="zh-TW" altLang="en-US" dirty="0" smtClean="0"/>
              <a:t>顏梵文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 smtClean="0"/>
              <a:t>Zip</a:t>
            </a:r>
            <a:r>
              <a:rPr lang="zh-TW" altLang="en-US" dirty="0" smtClean="0"/>
              <a:t>檔解壓縮後，會有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P, k, c</a:t>
            </a:r>
            <a:r>
              <a:rPr lang="zh-TW" altLang="en-US" dirty="0" smtClean="0"/>
              <a:t>分別對應</a:t>
            </a:r>
            <a:r>
              <a:rPr lang="en-US" altLang="zh-TW" dirty="0" smtClean="0"/>
              <a:t>plaintext, key, </a:t>
            </a:r>
            <a:r>
              <a:rPr lang="en-US" altLang="zh-TW" dirty="0" err="1" smtClean="0"/>
              <a:t>ciphertext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是轉換後的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C2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進位轉換後的產物，</a:t>
            </a:r>
            <a:r>
              <a:rPr lang="en-US" altLang="zh-TW" dirty="0" smtClean="0"/>
              <a:t>c3</a:t>
            </a:r>
            <a:r>
              <a:rPr lang="zh-TW" altLang="en-US" dirty="0" smtClean="0"/>
              <a:t>為使用</a:t>
            </a:r>
            <a:r>
              <a:rPr lang="en-US" altLang="zh-TW" dirty="0" smtClean="0"/>
              <a:t>c2</a:t>
            </a:r>
            <a:r>
              <a:rPr lang="zh-TW" altLang="en-US" dirty="0" smtClean="0"/>
              <a:t>作為</a:t>
            </a:r>
            <a:r>
              <a:rPr lang="en-US" altLang="zh-TW" dirty="0" smtClean="0"/>
              <a:t>plaintext</a:t>
            </a:r>
            <a:r>
              <a:rPr lang="zh-TW" altLang="en-US" dirty="0" smtClean="0"/>
              <a:t>再進行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，得到</a:t>
            </a:r>
            <a:r>
              <a:rPr lang="en-US" altLang="zh-TW" dirty="0" smtClean="0"/>
              <a:t>c3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p2</a:t>
            </a:r>
            <a:r>
              <a:rPr lang="zh-TW" altLang="en-US" dirty="0" smtClean="0"/>
              <a:t>是一樣的，證明本程式是正確的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如要</a:t>
            </a:r>
            <a:r>
              <a:rPr lang="zh-TW" altLang="en-US" dirty="0" smtClean="0"/>
              <a:t>操作請在選擇是否要轉成二進位時選擇</a:t>
            </a:r>
            <a:r>
              <a:rPr lang="en-US" altLang="zh-TW" dirty="0" smtClean="0"/>
              <a:t>y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先把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進位轉成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進位之後再進行加密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崩潰效應改前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本組測資</a:t>
            </a:r>
            <a:r>
              <a:rPr lang="en-US" altLang="zh-TW" sz="1800" dirty="0" smtClean="0"/>
              <a:t>plaintext</a:t>
            </a:r>
            <a:r>
              <a:rPr lang="zh-TW" altLang="en-US" sz="1800" dirty="0" smtClean="0"/>
              <a:t>為</a:t>
            </a:r>
            <a:r>
              <a:rPr lang="en-US" altLang="zh-TW" sz="1800" dirty="0" smtClean="0"/>
              <a:t>0000001001000110100010101100111011101100101010000110010000100000</a:t>
            </a:r>
            <a:endParaRPr lang="zh-TW" altLang="en-US" sz="1800" dirty="0"/>
          </a:p>
        </p:txBody>
      </p:sp>
      <p:pic>
        <p:nvPicPr>
          <p:cNvPr id="1026" name="Picture 2" descr="C:\Users\yanfw\Desktop\code\網路安全\DES\崩潰效應t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00306"/>
            <a:ext cx="5419725" cy="38147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崩潰效應改後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 smtClean="0"/>
              <a:t>本組測資</a:t>
            </a:r>
            <a:r>
              <a:rPr lang="en-US" altLang="zh-TW" sz="1800" dirty="0" smtClean="0"/>
              <a:t>plaintext</a:t>
            </a:r>
            <a:r>
              <a:rPr lang="zh-TW" altLang="en-US" sz="1800" dirty="0" smtClean="0"/>
              <a:t>為</a:t>
            </a:r>
            <a:r>
              <a:rPr lang="en-US" altLang="zh-TW" sz="1800" dirty="0" smtClean="0"/>
              <a:t>1000001001000110100010101100111011101100101010000110010000100000</a:t>
            </a:r>
            <a:endParaRPr lang="zh-TW" altLang="en-US" sz="1800" dirty="0" smtClean="0"/>
          </a:p>
          <a:p>
            <a:endParaRPr lang="zh-TW" altLang="en-US" dirty="0"/>
          </a:p>
        </p:txBody>
      </p:sp>
      <p:pic>
        <p:nvPicPr>
          <p:cNvPr id="2050" name="Picture 2" descr="C:\Users\yanfw\Desktop\code\網路安全\DES\崩潰效應tes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286412" cy="3671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改動之後確實看到相當大的變化，前幾行較小，最後一行改變很大。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148</Words>
  <PresentationFormat>如螢幕大小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DES加密法</vt:lpstr>
      <vt:lpstr>操作說明</vt:lpstr>
      <vt:lpstr>崩潰效應改前</vt:lpstr>
      <vt:lpstr>崩潰效應改後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DES操作</dc:title>
  <dc:creator>yanfw</dc:creator>
  <cp:lastModifiedBy>yanfw</cp:lastModifiedBy>
  <cp:revision>9</cp:revision>
  <dcterms:created xsi:type="dcterms:W3CDTF">2016-05-27T17:54:13Z</dcterms:created>
  <dcterms:modified xsi:type="dcterms:W3CDTF">2016-05-27T18:05:05Z</dcterms:modified>
</cp:coreProperties>
</file>