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A54-19EF-4582-996C-BD9CC7EFCF6D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F3C-3DE3-4161-A745-001DD5471F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A54-19EF-4582-996C-BD9CC7EFCF6D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F3C-3DE3-4161-A745-001DD5471F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A54-19EF-4582-996C-BD9CC7EFCF6D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F3C-3DE3-4161-A745-001DD5471F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A54-19EF-4582-996C-BD9CC7EFCF6D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F3C-3DE3-4161-A745-001DD5471F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A54-19EF-4582-996C-BD9CC7EFCF6D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F3C-3DE3-4161-A745-001DD5471F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A54-19EF-4582-996C-BD9CC7EFCF6D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F3C-3DE3-4161-A745-001DD5471F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A54-19EF-4582-996C-BD9CC7EFCF6D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F3C-3DE3-4161-A745-001DD5471F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A54-19EF-4582-996C-BD9CC7EFCF6D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F3C-3DE3-4161-A745-001DD5471F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A54-19EF-4582-996C-BD9CC7EFCF6D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F3C-3DE3-4161-A745-001DD5471F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A54-19EF-4582-996C-BD9CC7EFCF6D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F3C-3DE3-4161-A745-001DD5471F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A54-19EF-4582-996C-BD9CC7EFCF6D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F3C-3DE3-4161-A745-001DD5471F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3A54-19EF-4582-996C-BD9CC7EFCF6D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2F3C-3DE3-4161-A745-001DD5471F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Computer Graphics Homework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5105400"/>
            <a:ext cx="6400800" cy="1752600"/>
          </a:xfrm>
        </p:spPr>
        <p:txBody>
          <a:bodyPr/>
          <a:lstStyle/>
          <a:p>
            <a:r>
              <a:rPr lang="en-US" altLang="zh-TW" dirty="0" smtClean="0"/>
              <a:t>S0254023 </a:t>
            </a:r>
            <a:r>
              <a:rPr lang="zh-TW" altLang="en-US" dirty="0" smtClean="0"/>
              <a:t>顏梵文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5736" y="2996952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/>
              <a:t>時鐘實作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實作成果</a:t>
            </a:r>
            <a:endParaRPr lang="zh-TW" altLang="en-US" dirty="0"/>
          </a:p>
        </p:txBody>
      </p:sp>
      <p:pic>
        <p:nvPicPr>
          <p:cNvPr id="5" name="內容版面配置區 4" descr="PPT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1953419"/>
            <a:ext cx="3810000" cy="38195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程式碼簡介</a:t>
            </a:r>
            <a:r>
              <a:rPr lang="en-US" altLang="zh-TW" dirty="0" smtClean="0"/>
              <a:t>-</a:t>
            </a:r>
            <a:r>
              <a:rPr lang="zh-TW" altLang="en-US" dirty="0"/>
              <a:t>設定參數</a:t>
            </a:r>
            <a:r>
              <a:rPr lang="zh-TW" altLang="en-US" dirty="0" smtClean="0"/>
              <a:t>及獲得時間</a:t>
            </a:r>
            <a:endParaRPr lang="zh-TW" altLang="en-US" dirty="0"/>
          </a:p>
        </p:txBody>
      </p:sp>
      <p:pic>
        <p:nvPicPr>
          <p:cNvPr id="4" name="內容版面配置區 3" descr="cod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30839"/>
            <a:ext cx="8229600" cy="346468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程式碼簡介</a:t>
            </a:r>
            <a:r>
              <a:rPr lang="en-US" altLang="zh-TW" dirty="0" smtClean="0"/>
              <a:t>-</a:t>
            </a:r>
            <a:r>
              <a:rPr lang="zh-TW" altLang="en-US" dirty="0" smtClean="0"/>
              <a:t>鍵盤</a:t>
            </a:r>
            <a:endParaRPr lang="zh-TW" altLang="en-US" dirty="0"/>
          </a:p>
        </p:txBody>
      </p:sp>
      <p:pic>
        <p:nvPicPr>
          <p:cNvPr id="4" name="內容版面配置區 3" descr="cod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62137" y="2601119"/>
            <a:ext cx="5419725" cy="25241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程式碼簡介</a:t>
            </a:r>
            <a:r>
              <a:rPr lang="en-US" altLang="zh-TW" dirty="0" smtClean="0"/>
              <a:t>-</a:t>
            </a:r>
            <a:r>
              <a:rPr lang="zh-TW" altLang="en-US" dirty="0" smtClean="0"/>
              <a:t>設定參數及繪製時鐘</a:t>
            </a:r>
            <a:endParaRPr lang="zh-TW" altLang="en-US" dirty="0"/>
          </a:p>
        </p:txBody>
      </p:sp>
      <p:pic>
        <p:nvPicPr>
          <p:cNvPr id="4" name="內容版面配置區 3" descr="cod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3887" y="2082006"/>
            <a:ext cx="7896225" cy="35623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程式碼簡介</a:t>
            </a:r>
            <a:r>
              <a:rPr lang="en-US" altLang="zh-TW" dirty="0" smtClean="0"/>
              <a:t>-</a:t>
            </a:r>
            <a:r>
              <a:rPr lang="zh-TW" altLang="en-US" dirty="0" smtClean="0"/>
              <a:t>繪製時鐘</a:t>
            </a:r>
            <a:endParaRPr lang="zh-TW" altLang="en-US" dirty="0"/>
          </a:p>
        </p:txBody>
      </p:sp>
      <p:pic>
        <p:nvPicPr>
          <p:cNvPr id="4" name="內容版面配置區 3" descr="code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5720" y="1600200"/>
            <a:ext cx="7952560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程式碼簡介</a:t>
            </a:r>
            <a:r>
              <a:rPr lang="en-US" altLang="zh-TW" dirty="0" smtClean="0"/>
              <a:t>-idle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pic>
        <p:nvPicPr>
          <p:cNvPr id="4" name="內容版面配置區 3" descr="code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62435" y="1600200"/>
            <a:ext cx="5219129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謝謝觀賞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Office PowerPoint</Application>
  <PresentationFormat>如螢幕大小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Computer Graphics Homework</vt:lpstr>
      <vt:lpstr>實作成果</vt:lpstr>
      <vt:lpstr>程式碼簡介-設定參數及獲得時間</vt:lpstr>
      <vt:lpstr>程式碼簡介-鍵盤</vt:lpstr>
      <vt:lpstr>程式碼簡介-設定參數及繪製時鐘</vt:lpstr>
      <vt:lpstr>程式碼簡介-繪製時鐘</vt:lpstr>
      <vt:lpstr>程式碼簡介-idle及main函數</vt:lpstr>
      <vt:lpstr>謝謝觀賞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Homework</dc:title>
  <dc:creator>yanfw</dc:creator>
  <cp:lastModifiedBy>yanfw</cp:lastModifiedBy>
  <cp:revision>2</cp:revision>
  <dcterms:created xsi:type="dcterms:W3CDTF">2015-10-26T06:33:39Z</dcterms:created>
  <dcterms:modified xsi:type="dcterms:W3CDTF">2015-10-26T06:44:04Z</dcterms:modified>
</cp:coreProperties>
</file>