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0"/>
    <p:restoredTop sz="94645"/>
  </p:normalViewPr>
  <p:slideViewPr>
    <p:cSldViewPr snapToGrid="0" snapToObjects="1">
      <p:cViewPr varScale="1">
        <p:scale>
          <a:sx n="123" d="100"/>
          <a:sy n="123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7E34-725B-5F41-B522-3D69DE0CE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A74-EE0E-904C-AA07-8ED713D2FA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7E34-725B-5F41-B522-3D69DE0CE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A74-EE0E-904C-AA07-8ED713D2FA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7E34-725B-5F41-B522-3D69DE0CE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A74-EE0E-904C-AA07-8ED713D2FA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7E34-725B-5F41-B522-3D69DE0CE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A74-EE0E-904C-AA07-8ED713D2FA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7E34-725B-5F41-B522-3D69DE0CE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A74-EE0E-904C-AA07-8ED713D2FA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7E34-725B-5F41-B522-3D69DE0CE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A74-EE0E-904C-AA07-8ED713D2FA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7E34-725B-5F41-B522-3D69DE0CE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A74-EE0E-904C-AA07-8ED713D2FA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7E34-725B-5F41-B522-3D69DE0CE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A74-EE0E-904C-AA07-8ED713D2FA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7E34-725B-5F41-B522-3D69DE0CE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A74-EE0E-904C-AA07-8ED713D2FA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7E34-725B-5F41-B522-3D69DE0CE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A74-EE0E-904C-AA07-8ED713D2FA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7E34-725B-5F41-B522-3D69DE0CE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3A74-EE0E-904C-AA07-8ED713D2FA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47E34-725B-5F41-B522-3D69DE0CE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23A74-EE0E-904C-AA07-8ED713D2FA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mailto:example@163.com" TargetMode="External"/><Relationship Id="rId1" Type="http://schemas.openxmlformats.org/officeDocument/2006/relationships/hyperlink" Target="mailto:1073947827@qq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SMTP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1930713****</a:t>
            </a:r>
            <a:r>
              <a:rPr kumimoji="1" lang="zh-CN" altLang="en-US" dirty="0"/>
              <a:t> 杨馥冰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实现功能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qq</a:t>
            </a:r>
            <a:r>
              <a:rPr kumimoji="1" lang="zh-CN" altLang="en-US" dirty="0"/>
              <a:t> </a:t>
            </a:r>
            <a:r>
              <a:rPr kumimoji="1" lang="en-US" altLang="zh-CN" dirty="0"/>
              <a:t>mail</a:t>
            </a:r>
            <a:r>
              <a:rPr kumimoji="1" lang="zh-CN" altLang="en-US" dirty="0"/>
              <a:t>作为发件方，向指定邮箱发送邮件</a:t>
            </a:r>
            <a:endParaRPr kumimoji="1" lang="en-US" altLang="zh-CN" dirty="0"/>
          </a:p>
          <a:p>
            <a:r>
              <a:rPr kumimoji="1" lang="zh-CN" altLang="en-US" dirty="0"/>
              <a:t>协议：</a:t>
            </a:r>
            <a:r>
              <a:rPr kumimoji="1" lang="en-US" altLang="zh-CN" dirty="0"/>
              <a:t>SMTP</a:t>
            </a:r>
            <a:endParaRPr kumimoji="1" lang="en-US" altLang="zh-CN" dirty="0"/>
          </a:p>
          <a:p>
            <a:r>
              <a:rPr kumimoji="1" lang="zh-CN" altLang="en-US" dirty="0"/>
              <a:t>支持单发、群发</a:t>
            </a:r>
            <a:endParaRPr kumimoji="1" lang="en-US" altLang="zh-CN" dirty="0"/>
          </a:p>
          <a:p>
            <a:r>
              <a:rPr kumimoji="1" lang="en-US" altLang="zh-CN" dirty="0"/>
              <a:t>TLS</a:t>
            </a:r>
            <a:r>
              <a:rPr kumimoji="1" lang="zh-CN" altLang="en-US" dirty="0"/>
              <a:t> 加密</a:t>
            </a:r>
            <a:endParaRPr kumimoji="1" lang="en-US" altLang="zh-CN" dirty="0"/>
          </a:p>
          <a:p>
            <a:r>
              <a:rPr kumimoji="1" lang="en-US" altLang="zh-CN" dirty="0"/>
              <a:t>UI</a:t>
            </a:r>
            <a:r>
              <a:rPr kumimoji="1" lang="zh-CN" altLang="en-US" dirty="0"/>
              <a:t> 界面</a:t>
            </a:r>
            <a:endParaRPr kumimoji="1" lang="en-US" altLang="zh-CN" dirty="0"/>
          </a:p>
          <a:p>
            <a:r>
              <a:rPr kumimoji="1" lang="zh-CN" altLang="en-US" dirty="0"/>
              <a:t>草稿箱</a:t>
            </a:r>
            <a:endParaRPr kumimoji="1" lang="en-US" altLang="zh-CN" dirty="0"/>
          </a:p>
          <a:p>
            <a:r>
              <a:rPr kumimoji="1" lang="zh-CN" altLang="en-US" dirty="0"/>
              <a:t>通讯录</a:t>
            </a:r>
            <a:endParaRPr kumimoji="1" lang="en-US" altLang="zh-CN" dirty="0"/>
          </a:p>
          <a:p>
            <a:r>
              <a:rPr kumimoji="1" lang="zh-CN" altLang="en-US" dirty="0"/>
              <a:t>已发送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tkinter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建立</a:t>
            </a:r>
            <a:r>
              <a:rPr kumimoji="1" lang="en-US" altLang="zh-CN" dirty="0"/>
              <a:t>TCP</a:t>
            </a:r>
            <a:r>
              <a:rPr kumimoji="1" lang="zh-CN" altLang="en-US" dirty="0"/>
              <a:t>连接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TLS</a:t>
            </a:r>
            <a:r>
              <a:rPr kumimoji="1" lang="zh-CN" altLang="en-US" dirty="0"/>
              <a:t>加密：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域名：“</a:t>
            </a:r>
            <a:r>
              <a:rPr kumimoji="1" lang="en-US" altLang="zh-CN" dirty="0" err="1"/>
              <a:t>smtp.qq.com</a:t>
            </a:r>
            <a:r>
              <a:rPr kumimoji="1" lang="zh-CN" altLang="en-US" dirty="0"/>
              <a:t>”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SMTP</a:t>
            </a:r>
            <a:r>
              <a:rPr kumimoji="1" lang="zh-CN" altLang="en-US" dirty="0"/>
              <a:t> </a:t>
            </a:r>
            <a:r>
              <a:rPr kumimoji="1" lang="en-US" altLang="zh-CN" dirty="0"/>
              <a:t>SSL</a:t>
            </a:r>
            <a:r>
              <a:rPr kumimoji="1" lang="zh-CN" altLang="en-US" dirty="0"/>
              <a:t>使用端口：</a:t>
            </a:r>
            <a:r>
              <a:rPr kumimoji="1" lang="en-US" altLang="zh-CN" dirty="0"/>
              <a:t>465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关键代码：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create_connection</a:t>
            </a:r>
            <a:r>
              <a:rPr kumimoji="1" lang="en-US" altLang="zh-CN" dirty="0"/>
              <a:t>((</a:t>
            </a:r>
            <a:r>
              <a:rPr kumimoji="1" lang="en-US" altLang="zh-CN" dirty="0" err="1"/>
              <a:t>mailServer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serverPort</a:t>
            </a:r>
            <a:r>
              <a:rPr kumimoji="1" lang="en-US" altLang="zh-CN" dirty="0"/>
              <a:t>)) as sock: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	with </a:t>
            </a:r>
            <a:r>
              <a:rPr kumimoji="1" lang="en-US" altLang="zh-CN" dirty="0" err="1"/>
              <a:t>context.wrap_socket</a:t>
            </a:r>
            <a:r>
              <a:rPr kumimoji="1" lang="en-US" altLang="zh-CN" dirty="0"/>
              <a:t>(sock, </a:t>
            </a:r>
            <a:r>
              <a:rPr kumimoji="1" lang="en-US" altLang="zh-CN" dirty="0" err="1"/>
              <a:t>server_hostname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mailServer</a:t>
            </a:r>
            <a:r>
              <a:rPr kumimoji="1" lang="en-US" altLang="zh-CN" dirty="0"/>
              <a:t>) as </a:t>
            </a:r>
            <a:r>
              <a:rPr kumimoji="1" lang="en-US" altLang="zh-CN" dirty="0" err="1"/>
              <a:t>clientSocket</a:t>
            </a:r>
            <a:r>
              <a:rPr kumimoji="1" lang="en-US" altLang="zh-CN" dirty="0"/>
              <a:t>: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…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建立</a:t>
            </a:r>
            <a:r>
              <a:rPr kumimoji="1" lang="en-US" altLang="zh-CN" dirty="0"/>
              <a:t>TCP</a:t>
            </a:r>
            <a:r>
              <a:rPr kumimoji="1" lang="zh-CN" altLang="en-US" dirty="0"/>
              <a:t>连接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从客户套接字接收信息，建立连接后服务器返回状态码</a:t>
            </a:r>
            <a:r>
              <a:rPr kumimoji="1" lang="en-US" altLang="zh-CN" dirty="0"/>
              <a:t>220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220</a:t>
            </a:r>
            <a:r>
              <a:rPr kumimoji="1" lang="zh-CN" altLang="en-US" dirty="0"/>
              <a:t> 响应代表 服务器就绪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发送“</a:t>
            </a:r>
            <a:r>
              <a:rPr kumimoji="1" lang="en-US" altLang="zh-CN" dirty="0"/>
              <a:t>HELO</a:t>
            </a:r>
            <a:r>
              <a:rPr kumimoji="1" lang="zh-CN" altLang="en-US" dirty="0"/>
              <a:t>”命令，交互成功时服务器返回状态码</a:t>
            </a:r>
            <a:r>
              <a:rPr kumimoji="1" lang="en-US" altLang="zh-CN" dirty="0"/>
              <a:t>250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250</a:t>
            </a:r>
            <a:r>
              <a:rPr kumimoji="1" lang="zh-CN" altLang="en-US" dirty="0"/>
              <a:t> 响应代表 该邮件操作完成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验证身份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发送“</a:t>
            </a:r>
            <a:r>
              <a:rPr kumimoji="1" lang="en-US" altLang="zh-CN" dirty="0"/>
              <a:t>AUTH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LOGIN</a:t>
            </a:r>
            <a:r>
              <a:rPr kumimoji="1" lang="zh-CN" altLang="en-US" dirty="0"/>
              <a:t>”命令，服务器返回状态码</a:t>
            </a:r>
            <a:r>
              <a:rPr kumimoji="1" lang="en-US" altLang="zh-CN" dirty="0"/>
              <a:t>334</a:t>
            </a:r>
            <a:r>
              <a:rPr kumimoji="1" lang="zh-CN" altLang="en-US" dirty="0"/>
              <a:t>，表示正在等待用户输入验证信息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发送验证信息，即经过</a:t>
            </a:r>
            <a:r>
              <a:rPr kumimoji="1" lang="en-US" altLang="zh-CN" dirty="0"/>
              <a:t>base64</a:t>
            </a:r>
            <a:r>
              <a:rPr kumimoji="1" lang="zh-CN" altLang="en-US" dirty="0"/>
              <a:t>编码的</a:t>
            </a:r>
            <a:r>
              <a:rPr kumimoji="1" lang="en-US" altLang="zh-CN" dirty="0"/>
              <a:t>username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password</a:t>
            </a:r>
            <a:r>
              <a:rPr kumimoji="1" lang="zh-CN" altLang="en-US" dirty="0"/>
              <a:t>。有</a:t>
            </a:r>
            <a:r>
              <a:rPr kumimoji="1" lang="en-US" altLang="zh-CN" dirty="0"/>
              <a:t>TLS</a:t>
            </a:r>
            <a:r>
              <a:rPr kumimoji="1" lang="zh-CN" altLang="en-US" dirty="0"/>
              <a:t>加密不会产生安全问题。用户验证成功将返回状态码</a:t>
            </a:r>
            <a:r>
              <a:rPr kumimoji="1" lang="en-US" altLang="zh-CN" dirty="0"/>
              <a:t>235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发送邮件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zh-CN" dirty="0"/>
              <a:t>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MAIL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：</a:t>
            </a:r>
            <a:r>
              <a:rPr kumimoji="1" lang="en-US" altLang="zh-CN" dirty="0"/>
              <a:t>&lt;</a:t>
            </a:r>
            <a:r>
              <a:rPr kumimoji="1" lang="en-US" altLang="zh-CN" dirty="0">
                <a:hlinkClick r:id="rId1"/>
              </a:rPr>
              <a:t>1073947827@qq.com</a:t>
            </a:r>
            <a:r>
              <a:rPr kumimoji="1" lang="en-US" altLang="zh-CN" dirty="0"/>
              <a:t>&gt;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发送“</a:t>
            </a:r>
            <a:r>
              <a:rPr kumimoji="1" lang="en-US" altLang="zh-CN" dirty="0"/>
              <a:t>MAIL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”命令</a:t>
            </a:r>
            <a:endParaRPr kumimoji="1" lang="en-US" altLang="zh-CN" dirty="0"/>
          </a:p>
          <a:p>
            <a:r>
              <a:rPr kumimoji="1" lang="en-US" altLang="zh-CN" dirty="0"/>
              <a:t>R</a:t>
            </a:r>
            <a:r>
              <a:rPr kumimoji="1" lang="zh-CN" altLang="en-US" dirty="0"/>
              <a:t>：</a:t>
            </a:r>
            <a:r>
              <a:rPr kumimoji="1" lang="en-US" altLang="zh-CN" dirty="0"/>
              <a:t>250</a:t>
            </a:r>
            <a:r>
              <a:rPr kumimoji="1" lang="zh-CN" altLang="en-US" dirty="0"/>
              <a:t> </a:t>
            </a:r>
            <a:r>
              <a:rPr kumimoji="1" lang="en-US" altLang="zh-CN" dirty="0"/>
              <a:t>OK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准备好接受邮件</a:t>
            </a:r>
            <a:endParaRPr kumimoji="1" lang="en-US" altLang="zh-CN" dirty="0"/>
          </a:p>
          <a:p>
            <a:r>
              <a:rPr kumimoji="1" lang="en-US" altLang="zh-CN" dirty="0"/>
              <a:t>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RCPT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：</a:t>
            </a:r>
            <a:r>
              <a:rPr kumimoji="1" lang="en-US" altLang="zh-CN" dirty="0"/>
              <a:t>&lt; </a:t>
            </a:r>
            <a:r>
              <a:rPr kumimoji="1" lang="en-US" altLang="zh-CN" dirty="0">
                <a:hlinkClick r:id="rId2"/>
              </a:rPr>
              <a:t>example@163.com</a:t>
            </a:r>
            <a:r>
              <a:rPr kumimoji="1" lang="en-US" altLang="zh-CN" dirty="0"/>
              <a:t> &gt;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如果群发，可以写多个收件人，在</a:t>
            </a:r>
            <a:r>
              <a:rPr kumimoji="1" lang="en-US" altLang="zh-CN" dirty="0" err="1"/>
              <a:t>ui</a:t>
            </a:r>
            <a:r>
              <a:rPr kumimoji="1" lang="zh-CN" altLang="en-US" dirty="0"/>
              <a:t>中通过复选框实现</a:t>
            </a:r>
            <a:endParaRPr kumimoji="1" lang="en-US" altLang="zh-CN" dirty="0"/>
          </a:p>
          <a:p>
            <a:r>
              <a:rPr kumimoji="1" lang="en-US" altLang="zh-CN" dirty="0"/>
              <a:t>R</a:t>
            </a:r>
            <a:r>
              <a:rPr kumimoji="1" lang="zh-CN" altLang="en-US" dirty="0"/>
              <a:t>：</a:t>
            </a:r>
            <a:r>
              <a:rPr kumimoji="1" lang="en-US" altLang="zh-CN" dirty="0"/>
              <a:t>250</a:t>
            </a:r>
            <a:r>
              <a:rPr kumimoji="1" lang="zh-CN" altLang="en-US" dirty="0"/>
              <a:t> </a:t>
            </a:r>
            <a:r>
              <a:rPr kumimoji="1" lang="en-US" altLang="zh-CN" dirty="0"/>
              <a:t>OK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找到该用户</a:t>
            </a:r>
            <a:endParaRPr kumimoji="1" lang="en-US" altLang="zh-CN" dirty="0"/>
          </a:p>
          <a:p>
            <a:r>
              <a:rPr kumimoji="1" lang="en-US" altLang="zh-CN" dirty="0"/>
              <a:t>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DATA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传输邮件内容</a:t>
            </a:r>
            <a:endParaRPr kumimoji="1" lang="en-US" altLang="zh-CN" dirty="0"/>
          </a:p>
          <a:p>
            <a:r>
              <a:rPr kumimoji="1" lang="en-US" altLang="zh-CN" dirty="0"/>
              <a:t>R</a:t>
            </a:r>
            <a:r>
              <a:rPr kumimoji="1" lang="zh-CN" altLang="en-US" dirty="0"/>
              <a:t>：</a:t>
            </a:r>
            <a:r>
              <a:rPr kumimoji="1" lang="en-US" altLang="zh-CN" dirty="0"/>
              <a:t>354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mail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；</a:t>
            </a:r>
            <a:r>
              <a:rPr kumimoji="1" lang="en-US" altLang="zh-CN" dirty="0"/>
              <a:t>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服务器同意传输</a:t>
            </a:r>
            <a:endParaRPr kumimoji="1" lang="en-US" altLang="zh-CN" dirty="0"/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：开始传输</a:t>
            </a:r>
            <a:r>
              <a:rPr kumimoji="1" lang="en-US" altLang="zh-CN" dirty="0"/>
              <a:t>…</a:t>
            </a:r>
            <a:endParaRPr kumimoji="1" lang="en-US" altLang="zh-CN" dirty="0"/>
          </a:p>
          <a:p>
            <a:r>
              <a:rPr kumimoji="1" lang="en-US" altLang="zh-CN" dirty="0"/>
              <a:t>R</a:t>
            </a:r>
            <a:r>
              <a:rPr kumimoji="1" lang="zh-CN" altLang="en-US" dirty="0"/>
              <a:t>：</a:t>
            </a:r>
            <a:r>
              <a:rPr kumimoji="1" lang="en-US" altLang="zh-CN" dirty="0"/>
              <a:t>250</a:t>
            </a:r>
            <a:r>
              <a:rPr kumimoji="1" lang="zh-CN" altLang="en-US" dirty="0"/>
              <a:t> </a:t>
            </a:r>
            <a:r>
              <a:rPr kumimoji="1" lang="en-US" altLang="zh-CN" dirty="0"/>
              <a:t>OK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接收完毕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释放连接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发送“</a:t>
            </a:r>
            <a:r>
              <a:rPr kumimoji="1" lang="en-US" altLang="zh-CN" dirty="0"/>
              <a:t>QUIT</a:t>
            </a:r>
            <a:r>
              <a:rPr kumimoji="1" lang="zh-CN" altLang="en-US" dirty="0"/>
              <a:t>”命令，返回状态码</a:t>
            </a:r>
            <a:r>
              <a:rPr kumimoji="1" lang="en-US" altLang="zh-CN" dirty="0"/>
              <a:t>221</a:t>
            </a:r>
            <a:r>
              <a:rPr kumimoji="1" lang="zh-CN" altLang="en-US" dirty="0"/>
              <a:t>，表示</a:t>
            </a:r>
            <a:r>
              <a:rPr kumimoji="1" lang="en-US" altLang="zh-CN" dirty="0"/>
              <a:t>SMTP</a:t>
            </a:r>
            <a:r>
              <a:rPr kumimoji="1" lang="zh-CN" altLang="en-US" dirty="0"/>
              <a:t>同意释放</a:t>
            </a:r>
            <a:r>
              <a:rPr kumimoji="1" lang="en-US" altLang="zh-CN" dirty="0"/>
              <a:t>TCP</a:t>
            </a:r>
            <a:r>
              <a:rPr kumimoji="1" lang="zh-CN" altLang="en-US" dirty="0"/>
              <a:t>连接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</Words>
  <Application>WPS 演示</Application>
  <PresentationFormat>宽屏</PresentationFormat>
  <Paragraphs>78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SMTP Lab</vt:lpstr>
      <vt:lpstr>实现功能</vt:lpstr>
      <vt:lpstr>UI</vt:lpstr>
      <vt:lpstr>建立TCP连接</vt:lpstr>
      <vt:lpstr>建立TCP连接</vt:lpstr>
      <vt:lpstr>验证身份</vt:lpstr>
      <vt:lpstr>发送邮件</vt:lpstr>
      <vt:lpstr>释放连接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SMTP Lab</dc:title>
  <dc:creator>郭雨</dc:creator>
  <cp:lastModifiedBy>姜映@summer</cp:lastModifiedBy>
  <cp:revision>4</cp:revision>
  <dcterms:created xsi:type="dcterms:W3CDTF">2021-11-16T10:22:00Z</dcterms:created>
  <dcterms:modified xsi:type="dcterms:W3CDTF">2022-02-24T11:01:03Z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D44120A34C0745428262E7B53413E3E0</vt:lpwstr>
  </property>
  <property fmtid="{D5CDD505-2E9C-101B-9397-08002B2CF9AE}" pid="3" name="KSOProductBuildVer">
    <vt:lpwstr>2052-11.1.0.11365</vt:lpwstr>
  </property>
</Properties>
</file>