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3384" y="-1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5214C-F7A0-4839-8513-A7819649D71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67F85-D0EA-4468-AE02-FA12D560A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20005a97f3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g220005a97f3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20c7f4d25f3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g20c7f4d25f3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20c7f4d25f3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g20c7f4d25f3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EE0E-05A6-4E45-B7B6-74F3DCFC3BF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F519-4AD4-4542-ADF8-77365F029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227;p88"/>
          <p:cNvGrpSpPr/>
          <p:nvPr/>
        </p:nvGrpSpPr>
        <p:grpSpPr>
          <a:xfrm>
            <a:off x="928662" y="266701"/>
            <a:ext cx="8215338" cy="5091125"/>
            <a:chOff x="342900" y="266700"/>
            <a:chExt cx="11849100" cy="6676620"/>
          </a:xfrm>
        </p:grpSpPr>
        <p:sp>
          <p:nvSpPr>
            <p:cNvPr id="2228" name="Google Shape;2228;p88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rgbClr val="F2F2F2"/>
            </a:solidFill>
            <a:ln w="698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79400" dist="63500" dir="10800000" algn="r" rotWithShape="0">
                <a:srgbClr val="134FC7">
                  <a:alpha val="149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" name="Google Shape;2229;p88"/>
            <p:cNvGrpSpPr/>
            <p:nvPr/>
          </p:nvGrpSpPr>
          <p:grpSpPr>
            <a:xfrm>
              <a:off x="385799" y="300036"/>
              <a:ext cx="11806200" cy="552564"/>
              <a:chOff x="385799" y="300036"/>
              <a:chExt cx="11806200" cy="552564"/>
            </a:xfrm>
          </p:grpSpPr>
          <p:sp>
            <p:nvSpPr>
              <p:cNvPr id="2230" name="Google Shape;2230;p88"/>
              <p:cNvSpPr/>
              <p:nvPr/>
            </p:nvSpPr>
            <p:spPr>
              <a:xfrm flipH="1">
                <a:off x="385799" y="304800"/>
                <a:ext cx="11806200" cy="547800"/>
              </a:xfrm>
              <a:prstGeom prst="round1Rect">
                <a:avLst>
                  <a:gd name="adj" fmla="val 1270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93980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 b="1" i="1">
                    <a:solidFill>
                      <a:srgbClr val="44546A"/>
                    </a:solidFill>
                  </a:rPr>
                  <a:t>요구사항정의서 </a:t>
                </a:r>
                <a:r>
                  <a:rPr lang="ko" sz="1300" b="1" i="1">
                    <a:solidFill>
                      <a:srgbClr val="44546A"/>
                    </a:solidFill>
                  </a:rPr>
                  <a:t>– 공지사항 기능</a:t>
                </a:r>
                <a:endParaRPr sz="700" b="1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" name="Google Shape;2231;p88"/>
              <p:cNvGrpSpPr/>
              <p:nvPr/>
            </p:nvGrpSpPr>
            <p:grpSpPr>
              <a:xfrm>
                <a:off x="385800" y="300036"/>
                <a:ext cx="1188208" cy="547801"/>
                <a:chOff x="385800" y="300036"/>
                <a:chExt cx="1188208" cy="547801"/>
              </a:xfrm>
            </p:grpSpPr>
            <p:sp>
              <p:nvSpPr>
                <p:cNvPr id="2232" name="Google Shape;2232;p88"/>
                <p:cNvSpPr/>
                <p:nvPr/>
              </p:nvSpPr>
              <p:spPr>
                <a:xfrm flipH="1">
                  <a:off x="385800" y="300037"/>
                  <a:ext cx="528600" cy="547800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400" dirty="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←</a:t>
                  </a:r>
                  <a:endParaRPr sz="1100"/>
                </a:p>
              </p:txBody>
            </p:sp>
            <p:sp>
              <p:nvSpPr>
                <p:cNvPr id="2233" name="Google Shape;2233;p88"/>
                <p:cNvSpPr/>
                <p:nvPr/>
              </p:nvSpPr>
              <p:spPr>
                <a:xfrm flipH="1">
                  <a:off x="914440" y="300036"/>
                  <a:ext cx="528600" cy="547800"/>
                </a:xfrm>
                <a:prstGeom prst="rect">
                  <a:avLst/>
                </a:prstGeom>
                <a:solidFill>
                  <a:srgbClr val="2F77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34" name="Google Shape;2234;p88"/>
                <p:cNvSpPr/>
                <p:nvPr/>
              </p:nvSpPr>
              <p:spPr>
                <a:xfrm>
                  <a:off x="1064201" y="467495"/>
                  <a:ext cx="176425" cy="23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0" h="12286" extrusionOk="0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5" name="Google Shape;2235;p88"/>
                <p:cNvGrpSpPr/>
                <p:nvPr/>
              </p:nvGrpSpPr>
              <p:grpSpPr>
                <a:xfrm>
                  <a:off x="1312108" y="447672"/>
                  <a:ext cx="261900" cy="261900"/>
                  <a:chOff x="1312108" y="447672"/>
                  <a:chExt cx="261900" cy="261900"/>
                </a:xfrm>
              </p:grpSpPr>
              <p:sp>
                <p:nvSpPr>
                  <p:cNvPr id="2236" name="Google Shape;2236;p88"/>
                  <p:cNvSpPr/>
                  <p:nvPr/>
                </p:nvSpPr>
                <p:spPr>
                  <a:xfrm flipH="1">
                    <a:off x="1312108" y="447672"/>
                    <a:ext cx="261900" cy="261900"/>
                  </a:xfrm>
                  <a:prstGeom prst="ellipse">
                    <a:avLst/>
                  </a:prstGeom>
                  <a:solidFill>
                    <a:srgbClr val="4499F7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237" name="Google Shape;2237;p88"/>
                  <p:cNvSpPr/>
                  <p:nvPr/>
                </p:nvSpPr>
                <p:spPr>
                  <a:xfrm flipH="1">
                    <a:off x="1394845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238" name="Google Shape;2238;p88"/>
                  <p:cNvSpPr/>
                  <p:nvPr/>
                </p:nvSpPr>
                <p:spPr>
                  <a:xfrm flipH="1">
                    <a:off x="1453481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239" name="Google Shape;2239;p88"/>
                  <p:cNvSpPr/>
                  <p:nvPr/>
                </p:nvSpPr>
                <p:spPr>
                  <a:xfrm flipH="1">
                    <a:off x="1394845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240" name="Google Shape;2240;p88"/>
                  <p:cNvSpPr/>
                  <p:nvPr/>
                </p:nvSpPr>
                <p:spPr>
                  <a:xfrm flipH="1">
                    <a:off x="1453481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  <p:sp>
          <p:nvSpPr>
            <p:cNvPr id="2241" name="Google Shape;2241;p88"/>
            <p:cNvSpPr/>
            <p:nvPr/>
          </p:nvSpPr>
          <p:spPr>
            <a:xfrm flipH="1">
              <a:off x="537297" y="1402020"/>
              <a:ext cx="11654700" cy="554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" name="Google Shape;2242;p88"/>
          <p:cNvGrpSpPr/>
          <p:nvPr/>
        </p:nvGrpSpPr>
        <p:grpSpPr>
          <a:xfrm>
            <a:off x="402846" y="972317"/>
            <a:ext cx="2031219" cy="313515"/>
            <a:chOff x="537127" y="972318"/>
            <a:chExt cx="2708292" cy="313515"/>
          </a:xfrm>
        </p:grpSpPr>
        <p:sp>
          <p:nvSpPr>
            <p:cNvPr id="2243" name="Google Shape;2243;p88"/>
            <p:cNvSpPr/>
            <p:nvPr/>
          </p:nvSpPr>
          <p:spPr>
            <a:xfrm flipH="1">
              <a:off x="537127" y="972333"/>
              <a:ext cx="15204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3970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800">
                  <a:solidFill>
                    <a:schemeClr val="dk2"/>
                  </a:solidFill>
                </a:rPr>
                <a:t>SuperPMS</a:t>
              </a:r>
              <a:endParaRPr sz="1800">
                <a:solidFill>
                  <a:srgbClr val="44546A"/>
                </a:solidFill>
              </a:endParaRPr>
            </a:p>
          </p:txBody>
        </p:sp>
        <p:sp>
          <p:nvSpPr>
            <p:cNvPr id="2244" name="Google Shape;2244;p88"/>
            <p:cNvSpPr/>
            <p:nvPr/>
          </p:nvSpPr>
          <p:spPr>
            <a:xfrm flipH="1">
              <a:off x="2178619" y="972318"/>
              <a:ext cx="10668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유민우</a:t>
              </a:r>
              <a:endParaRPr sz="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" name="Google Shape;2245;p88"/>
            <p:cNvGrpSpPr/>
            <p:nvPr/>
          </p:nvGrpSpPr>
          <p:grpSpPr>
            <a:xfrm>
              <a:off x="3107404" y="1042603"/>
              <a:ext cx="54189" cy="156936"/>
              <a:chOff x="3454941" y="1122365"/>
              <a:chExt cx="77757" cy="225192"/>
            </a:xfrm>
          </p:grpSpPr>
          <p:sp>
            <p:nvSpPr>
              <p:cNvPr id="2246" name="Google Shape;2246;p88"/>
              <p:cNvSpPr/>
              <p:nvPr/>
            </p:nvSpPr>
            <p:spPr>
              <a:xfrm>
                <a:off x="3454941" y="1122365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47" name="Google Shape;2247;p88"/>
              <p:cNvSpPr/>
              <p:nvPr/>
            </p:nvSpPr>
            <p:spPr>
              <a:xfrm rot="10800000">
                <a:off x="3454998" y="1280657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248" name="Google Shape;2248;p88"/>
          <p:cNvSpPr/>
          <p:nvPr/>
        </p:nvSpPr>
        <p:spPr>
          <a:xfrm>
            <a:off x="471083" y="1050363"/>
            <a:ext cx="102751" cy="168207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2F77E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9" name="Google Shape;2249;p88"/>
          <p:cNvSpPr txBox="1"/>
          <p:nvPr/>
        </p:nvSpPr>
        <p:spPr>
          <a:xfrm>
            <a:off x="7087500" y="4125833"/>
            <a:ext cx="1675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 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0" name="Google Shape;2250;p88"/>
          <p:cNvSpPr txBox="1"/>
          <p:nvPr/>
        </p:nvSpPr>
        <p:spPr>
          <a:xfrm>
            <a:off x="6793825" y="2945733"/>
            <a:ext cx="712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51" name="Google Shape;2251;p88"/>
          <p:cNvGraphicFramePr/>
          <p:nvPr/>
        </p:nvGraphicFramePr>
        <p:xfrm>
          <a:off x="214282" y="1500174"/>
          <a:ext cx="8715437" cy="63113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36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44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5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249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212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537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>
                          <a:solidFill>
                            <a:schemeClr val="lt1"/>
                          </a:solidFill>
                        </a:rPr>
                        <a:t>서비스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권한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ID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필요기능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내용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>
                          <a:solidFill>
                            <a:schemeClr val="lt1"/>
                          </a:solidFill>
                        </a:rPr>
                        <a:t>우선순위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7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9485">
                <a:tc row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/>
                        <a:t>공지사항</a:t>
                      </a:r>
                      <a:endParaRPr sz="2400"/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Req-4000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공지사항 조회(초기)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전체 공지사항을 조회한다.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195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검색(카테고리 선택)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부서명을 카테고리로 가져와 해당 카테고리에 해당하는 공지사항을 검색하여 조회한다.(입력한 공지사항명 포함)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83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Req-4002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검색(공지사항명)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입력한 공지사항명을 키워드로 검색하여 조회한다.(선택한 카테고리 포함)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83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Req-4003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조회 페이징처리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다음 페이지 클릭시 보여지는 다음 페이지의 리스트를 조회한다.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</a:t>
                      </a:r>
                      <a:endParaRPr sz="13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83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Req-4004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상세페이지 이동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해당 행 클릭시 상세페이지로 이동한다.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/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195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admin</a:t>
                      </a:r>
                      <a:endParaRPr sz="13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Req-4005</a:t>
                      </a:r>
                      <a:endParaRPr sz="24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공지사항 체크박스 활성화/비활성화</a:t>
                      </a:r>
                      <a:endParaRPr sz="24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[선택] 버튼 클릭시 공지사항의 체크박스가 활성화/비활성화 된다.</a:t>
                      </a:r>
                      <a:endParaRPr sz="24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/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195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admin</a:t>
                      </a:r>
                      <a:endParaRPr sz="2400"/>
                    </a:p>
                  </a:txBody>
                  <a:tcPr marL="91425" marR="91425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Req-4006</a:t>
                      </a:r>
                      <a:endParaRPr sz="2400"/>
                    </a:p>
                  </a:txBody>
                  <a:tcPr marL="91425" marR="91425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공지사항 삭제</a:t>
                      </a:r>
                      <a:endParaRPr sz="2400"/>
                    </a:p>
                  </a:txBody>
                  <a:tcPr marL="91425" marR="91425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체크된 공지사항을 삭제한다.(최상단 클릭시 전체 선택, 선택 안 하고 삭제 버튼 클릭시 경고창 띄움)</a:t>
                      </a:r>
                      <a:endParaRPr sz="2400"/>
                    </a:p>
                  </a:txBody>
                  <a:tcPr marL="91425" marR="91425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2400"/>
                    </a:p>
                  </a:txBody>
                  <a:tcPr marL="91425" marR="91425" marT="121900" marB="12190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125;p119"/>
          <p:cNvGrpSpPr/>
          <p:nvPr/>
        </p:nvGrpSpPr>
        <p:grpSpPr>
          <a:xfrm>
            <a:off x="313776" y="276134"/>
            <a:ext cx="8886825" cy="6676620"/>
            <a:chOff x="342900" y="266700"/>
            <a:chExt cx="11849100" cy="6676620"/>
          </a:xfrm>
        </p:grpSpPr>
        <p:sp>
          <p:nvSpPr>
            <p:cNvPr id="3126" name="Google Shape;3126;p119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rgbClr val="F2F2F2"/>
            </a:solidFill>
            <a:ln w="698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79400" dist="63500" dir="10800000" algn="r" rotWithShape="0">
                <a:srgbClr val="134FC7">
                  <a:alpha val="149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" name="Google Shape;3127;p119"/>
            <p:cNvGrpSpPr/>
            <p:nvPr/>
          </p:nvGrpSpPr>
          <p:grpSpPr>
            <a:xfrm>
              <a:off x="385799" y="300036"/>
              <a:ext cx="11806200" cy="552564"/>
              <a:chOff x="385799" y="300036"/>
              <a:chExt cx="11806200" cy="552564"/>
            </a:xfrm>
          </p:grpSpPr>
          <p:sp>
            <p:nvSpPr>
              <p:cNvPr id="3128" name="Google Shape;3128;p119"/>
              <p:cNvSpPr/>
              <p:nvPr/>
            </p:nvSpPr>
            <p:spPr>
              <a:xfrm flipH="1">
                <a:off x="385799" y="304800"/>
                <a:ext cx="11806200" cy="547800"/>
              </a:xfrm>
              <a:prstGeom prst="round1Rect">
                <a:avLst>
                  <a:gd name="adj" fmla="val 1270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93980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 b="1" i="1">
                    <a:solidFill>
                      <a:srgbClr val="44546A"/>
                    </a:solidFill>
                  </a:rPr>
                  <a:t>Flow Chart - </a:t>
                </a:r>
                <a:r>
                  <a:rPr lang="ko" sz="1300" b="1" i="1">
                    <a:solidFill>
                      <a:srgbClr val="44546A"/>
                    </a:solidFill>
                  </a:rPr>
                  <a:t>인원관리 기능</a:t>
                </a:r>
                <a:endParaRPr sz="200" b="1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" name="Google Shape;3129;p119"/>
              <p:cNvGrpSpPr/>
              <p:nvPr/>
            </p:nvGrpSpPr>
            <p:grpSpPr>
              <a:xfrm>
                <a:off x="385800" y="300036"/>
                <a:ext cx="1188208" cy="547801"/>
                <a:chOff x="385800" y="300036"/>
                <a:chExt cx="1188208" cy="547801"/>
              </a:xfrm>
            </p:grpSpPr>
            <p:sp>
              <p:nvSpPr>
                <p:cNvPr id="3130" name="Google Shape;3130;p119"/>
                <p:cNvSpPr/>
                <p:nvPr/>
              </p:nvSpPr>
              <p:spPr>
                <a:xfrm flipH="1">
                  <a:off x="385800" y="300037"/>
                  <a:ext cx="528600" cy="547800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←</a:t>
                  </a:r>
                  <a:endParaRPr sz="1100"/>
                </a:p>
              </p:txBody>
            </p:sp>
            <p:sp>
              <p:nvSpPr>
                <p:cNvPr id="3131" name="Google Shape;3131;p119"/>
                <p:cNvSpPr/>
                <p:nvPr/>
              </p:nvSpPr>
              <p:spPr>
                <a:xfrm flipH="1">
                  <a:off x="914440" y="300036"/>
                  <a:ext cx="528600" cy="547800"/>
                </a:xfrm>
                <a:prstGeom prst="rect">
                  <a:avLst/>
                </a:prstGeom>
                <a:solidFill>
                  <a:srgbClr val="2F77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32" name="Google Shape;3132;p119"/>
                <p:cNvSpPr/>
                <p:nvPr/>
              </p:nvSpPr>
              <p:spPr>
                <a:xfrm>
                  <a:off x="1064201" y="467495"/>
                  <a:ext cx="176425" cy="23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0" h="12286" extrusionOk="0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5" name="Google Shape;3133;p119"/>
                <p:cNvGrpSpPr/>
                <p:nvPr/>
              </p:nvGrpSpPr>
              <p:grpSpPr>
                <a:xfrm>
                  <a:off x="1312108" y="447672"/>
                  <a:ext cx="261900" cy="261900"/>
                  <a:chOff x="1312108" y="447672"/>
                  <a:chExt cx="261900" cy="261900"/>
                </a:xfrm>
              </p:grpSpPr>
              <p:sp>
                <p:nvSpPr>
                  <p:cNvPr id="3134" name="Google Shape;3134;p119"/>
                  <p:cNvSpPr/>
                  <p:nvPr/>
                </p:nvSpPr>
                <p:spPr>
                  <a:xfrm flipH="1">
                    <a:off x="1312108" y="447672"/>
                    <a:ext cx="261900" cy="261900"/>
                  </a:xfrm>
                  <a:prstGeom prst="ellipse">
                    <a:avLst/>
                  </a:prstGeom>
                  <a:solidFill>
                    <a:srgbClr val="4499F7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35" name="Google Shape;3135;p119"/>
                  <p:cNvSpPr/>
                  <p:nvPr/>
                </p:nvSpPr>
                <p:spPr>
                  <a:xfrm flipH="1">
                    <a:off x="1394845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36" name="Google Shape;3136;p119"/>
                  <p:cNvSpPr/>
                  <p:nvPr/>
                </p:nvSpPr>
                <p:spPr>
                  <a:xfrm flipH="1">
                    <a:off x="1453481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37" name="Google Shape;3137;p119"/>
                  <p:cNvSpPr/>
                  <p:nvPr/>
                </p:nvSpPr>
                <p:spPr>
                  <a:xfrm flipH="1">
                    <a:off x="1394845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38" name="Google Shape;3138;p119"/>
                  <p:cNvSpPr/>
                  <p:nvPr/>
                </p:nvSpPr>
                <p:spPr>
                  <a:xfrm flipH="1">
                    <a:off x="1453481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  <p:sp>
          <p:nvSpPr>
            <p:cNvPr id="3139" name="Google Shape;3139;p119"/>
            <p:cNvSpPr/>
            <p:nvPr/>
          </p:nvSpPr>
          <p:spPr>
            <a:xfrm flipH="1">
              <a:off x="537297" y="1402020"/>
              <a:ext cx="11654700" cy="554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" name="Google Shape;3140;p119"/>
          <p:cNvGrpSpPr/>
          <p:nvPr/>
        </p:nvGrpSpPr>
        <p:grpSpPr>
          <a:xfrm>
            <a:off x="402846" y="972317"/>
            <a:ext cx="2031219" cy="313515"/>
            <a:chOff x="537127" y="972318"/>
            <a:chExt cx="2708292" cy="313515"/>
          </a:xfrm>
        </p:grpSpPr>
        <p:sp>
          <p:nvSpPr>
            <p:cNvPr id="3141" name="Google Shape;3141;p119"/>
            <p:cNvSpPr/>
            <p:nvPr/>
          </p:nvSpPr>
          <p:spPr>
            <a:xfrm flipH="1">
              <a:off x="537127" y="972333"/>
              <a:ext cx="15204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3970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800">
                  <a:solidFill>
                    <a:schemeClr val="dk2"/>
                  </a:solidFill>
                </a:rPr>
                <a:t>SuperPMS</a:t>
              </a:r>
              <a:endParaRPr sz="1800">
                <a:solidFill>
                  <a:srgbClr val="44546A"/>
                </a:solidFill>
              </a:endParaRPr>
            </a:p>
          </p:txBody>
        </p:sp>
        <p:sp>
          <p:nvSpPr>
            <p:cNvPr id="3142" name="Google Shape;3142;p119"/>
            <p:cNvSpPr/>
            <p:nvPr/>
          </p:nvSpPr>
          <p:spPr>
            <a:xfrm flipH="1">
              <a:off x="2178619" y="972318"/>
              <a:ext cx="10668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김은빈</a:t>
              </a: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" name="Google Shape;3143;p119"/>
            <p:cNvGrpSpPr/>
            <p:nvPr/>
          </p:nvGrpSpPr>
          <p:grpSpPr>
            <a:xfrm>
              <a:off x="3107404" y="1042603"/>
              <a:ext cx="54189" cy="156936"/>
              <a:chOff x="3454941" y="1122365"/>
              <a:chExt cx="77757" cy="225192"/>
            </a:xfrm>
          </p:grpSpPr>
          <p:sp>
            <p:nvSpPr>
              <p:cNvPr id="3144" name="Google Shape;3144;p119"/>
              <p:cNvSpPr/>
              <p:nvPr/>
            </p:nvSpPr>
            <p:spPr>
              <a:xfrm>
                <a:off x="3454941" y="1122365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45" name="Google Shape;3145;p119"/>
              <p:cNvSpPr/>
              <p:nvPr/>
            </p:nvSpPr>
            <p:spPr>
              <a:xfrm rot="10800000">
                <a:off x="3454998" y="1280657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46" name="Google Shape;3146;p119"/>
          <p:cNvSpPr/>
          <p:nvPr/>
        </p:nvSpPr>
        <p:spPr>
          <a:xfrm>
            <a:off x="471083" y="1050363"/>
            <a:ext cx="102751" cy="168207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2F77E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7" name="Google Shape;3147;p119"/>
          <p:cNvSpPr txBox="1"/>
          <p:nvPr/>
        </p:nvSpPr>
        <p:spPr>
          <a:xfrm>
            <a:off x="7087500" y="4125833"/>
            <a:ext cx="1675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 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8" name="Google Shape;3148;p119"/>
          <p:cNvSpPr txBox="1"/>
          <p:nvPr/>
        </p:nvSpPr>
        <p:spPr>
          <a:xfrm>
            <a:off x="6793825" y="2945733"/>
            <a:ext cx="712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49" name="Google Shape;314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16" y="1815001"/>
            <a:ext cx="5504150" cy="488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154;p120"/>
          <p:cNvGrpSpPr/>
          <p:nvPr/>
        </p:nvGrpSpPr>
        <p:grpSpPr>
          <a:xfrm>
            <a:off x="313776" y="276134"/>
            <a:ext cx="8886825" cy="6676620"/>
            <a:chOff x="342900" y="266700"/>
            <a:chExt cx="11849100" cy="6676620"/>
          </a:xfrm>
        </p:grpSpPr>
        <p:sp>
          <p:nvSpPr>
            <p:cNvPr id="3155" name="Google Shape;3155;p120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rgbClr val="F2F2F2"/>
            </a:solidFill>
            <a:ln w="698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79400" dist="63500" dir="10800000" algn="r" rotWithShape="0">
                <a:srgbClr val="134FC7">
                  <a:alpha val="149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" name="Google Shape;3156;p120"/>
            <p:cNvGrpSpPr/>
            <p:nvPr/>
          </p:nvGrpSpPr>
          <p:grpSpPr>
            <a:xfrm>
              <a:off x="385799" y="300036"/>
              <a:ext cx="11806200" cy="552564"/>
              <a:chOff x="385799" y="300036"/>
              <a:chExt cx="11806200" cy="552564"/>
            </a:xfrm>
          </p:grpSpPr>
          <p:sp>
            <p:nvSpPr>
              <p:cNvPr id="3157" name="Google Shape;3157;p120"/>
              <p:cNvSpPr/>
              <p:nvPr/>
            </p:nvSpPr>
            <p:spPr>
              <a:xfrm flipH="1">
                <a:off x="385799" y="304800"/>
                <a:ext cx="11806200" cy="547800"/>
              </a:xfrm>
              <a:prstGeom prst="round1Rect">
                <a:avLst>
                  <a:gd name="adj" fmla="val 1270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93980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 b="1" i="1">
                    <a:solidFill>
                      <a:srgbClr val="44546A"/>
                    </a:solidFill>
                  </a:rPr>
                  <a:t>Flow Chart - </a:t>
                </a:r>
                <a:r>
                  <a:rPr lang="ko" sz="1300" b="1" i="1">
                    <a:solidFill>
                      <a:srgbClr val="44546A"/>
                    </a:solidFill>
                  </a:rPr>
                  <a:t>업무 기능</a:t>
                </a:r>
                <a:endParaRPr sz="200" b="1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" name="Google Shape;3158;p120"/>
              <p:cNvGrpSpPr/>
              <p:nvPr/>
            </p:nvGrpSpPr>
            <p:grpSpPr>
              <a:xfrm>
                <a:off x="385800" y="300036"/>
                <a:ext cx="1188208" cy="547801"/>
                <a:chOff x="385800" y="300036"/>
                <a:chExt cx="1188208" cy="547801"/>
              </a:xfrm>
            </p:grpSpPr>
            <p:sp>
              <p:nvSpPr>
                <p:cNvPr id="3159" name="Google Shape;3159;p120"/>
                <p:cNvSpPr/>
                <p:nvPr/>
              </p:nvSpPr>
              <p:spPr>
                <a:xfrm flipH="1">
                  <a:off x="385800" y="300037"/>
                  <a:ext cx="528600" cy="547800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←</a:t>
                  </a:r>
                  <a:endParaRPr sz="1100"/>
                </a:p>
              </p:txBody>
            </p:sp>
            <p:sp>
              <p:nvSpPr>
                <p:cNvPr id="3160" name="Google Shape;3160;p120"/>
                <p:cNvSpPr/>
                <p:nvPr/>
              </p:nvSpPr>
              <p:spPr>
                <a:xfrm flipH="1">
                  <a:off x="914440" y="300036"/>
                  <a:ext cx="528600" cy="547800"/>
                </a:xfrm>
                <a:prstGeom prst="rect">
                  <a:avLst/>
                </a:prstGeom>
                <a:solidFill>
                  <a:srgbClr val="2F77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61" name="Google Shape;3161;p120"/>
                <p:cNvSpPr/>
                <p:nvPr/>
              </p:nvSpPr>
              <p:spPr>
                <a:xfrm>
                  <a:off x="1064201" y="467495"/>
                  <a:ext cx="176425" cy="23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0" h="12286" extrusionOk="0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5" name="Google Shape;3162;p120"/>
                <p:cNvGrpSpPr/>
                <p:nvPr/>
              </p:nvGrpSpPr>
              <p:grpSpPr>
                <a:xfrm>
                  <a:off x="1312108" y="447672"/>
                  <a:ext cx="261900" cy="261900"/>
                  <a:chOff x="1312108" y="447672"/>
                  <a:chExt cx="261900" cy="261900"/>
                </a:xfrm>
              </p:grpSpPr>
              <p:sp>
                <p:nvSpPr>
                  <p:cNvPr id="3163" name="Google Shape;3163;p120"/>
                  <p:cNvSpPr/>
                  <p:nvPr/>
                </p:nvSpPr>
                <p:spPr>
                  <a:xfrm flipH="1">
                    <a:off x="1312108" y="447672"/>
                    <a:ext cx="261900" cy="261900"/>
                  </a:xfrm>
                  <a:prstGeom prst="ellipse">
                    <a:avLst/>
                  </a:prstGeom>
                  <a:solidFill>
                    <a:srgbClr val="4499F7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64" name="Google Shape;3164;p120"/>
                  <p:cNvSpPr/>
                  <p:nvPr/>
                </p:nvSpPr>
                <p:spPr>
                  <a:xfrm flipH="1">
                    <a:off x="1394845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65" name="Google Shape;3165;p120"/>
                  <p:cNvSpPr/>
                  <p:nvPr/>
                </p:nvSpPr>
                <p:spPr>
                  <a:xfrm flipH="1">
                    <a:off x="1453481" y="532926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66" name="Google Shape;3166;p120"/>
                  <p:cNvSpPr/>
                  <p:nvPr/>
                </p:nvSpPr>
                <p:spPr>
                  <a:xfrm flipH="1">
                    <a:off x="1394845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167" name="Google Shape;3167;p120"/>
                  <p:cNvSpPr/>
                  <p:nvPr/>
                </p:nvSpPr>
                <p:spPr>
                  <a:xfrm flipH="1">
                    <a:off x="1453481" y="591603"/>
                    <a:ext cx="30000" cy="30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  <p:sp>
          <p:nvSpPr>
            <p:cNvPr id="3168" name="Google Shape;3168;p120"/>
            <p:cNvSpPr/>
            <p:nvPr/>
          </p:nvSpPr>
          <p:spPr>
            <a:xfrm flipH="1">
              <a:off x="537297" y="1402020"/>
              <a:ext cx="11654700" cy="554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" name="Google Shape;3169;p120"/>
          <p:cNvGrpSpPr/>
          <p:nvPr/>
        </p:nvGrpSpPr>
        <p:grpSpPr>
          <a:xfrm>
            <a:off x="402846" y="972317"/>
            <a:ext cx="2031219" cy="313515"/>
            <a:chOff x="537127" y="972318"/>
            <a:chExt cx="2708292" cy="313515"/>
          </a:xfrm>
        </p:grpSpPr>
        <p:sp>
          <p:nvSpPr>
            <p:cNvPr id="3170" name="Google Shape;3170;p120"/>
            <p:cNvSpPr/>
            <p:nvPr/>
          </p:nvSpPr>
          <p:spPr>
            <a:xfrm flipH="1">
              <a:off x="537127" y="972333"/>
              <a:ext cx="15204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3970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800">
                  <a:solidFill>
                    <a:schemeClr val="dk2"/>
                  </a:solidFill>
                </a:rPr>
                <a:t>SuperPMS</a:t>
              </a:r>
              <a:endParaRPr sz="1800">
                <a:solidFill>
                  <a:srgbClr val="44546A"/>
                </a:solidFill>
              </a:endParaRPr>
            </a:p>
          </p:txBody>
        </p:sp>
        <p:sp>
          <p:nvSpPr>
            <p:cNvPr id="3171" name="Google Shape;3171;p120"/>
            <p:cNvSpPr/>
            <p:nvPr/>
          </p:nvSpPr>
          <p:spPr>
            <a:xfrm flipH="1">
              <a:off x="2178619" y="972318"/>
              <a:ext cx="1066800" cy="31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박종은</a:t>
              </a:r>
              <a:endParaRPr sz="18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" name="Google Shape;3172;p120"/>
            <p:cNvGrpSpPr/>
            <p:nvPr/>
          </p:nvGrpSpPr>
          <p:grpSpPr>
            <a:xfrm>
              <a:off x="3107404" y="1042603"/>
              <a:ext cx="54189" cy="156936"/>
              <a:chOff x="3454941" y="1122365"/>
              <a:chExt cx="77757" cy="225192"/>
            </a:xfrm>
          </p:grpSpPr>
          <p:sp>
            <p:nvSpPr>
              <p:cNvPr id="3173" name="Google Shape;3173;p120"/>
              <p:cNvSpPr/>
              <p:nvPr/>
            </p:nvSpPr>
            <p:spPr>
              <a:xfrm>
                <a:off x="3454941" y="1122365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74" name="Google Shape;3174;p120"/>
              <p:cNvSpPr/>
              <p:nvPr/>
            </p:nvSpPr>
            <p:spPr>
              <a:xfrm rot="10800000">
                <a:off x="3454998" y="1280657"/>
                <a:ext cx="77700" cy="66900"/>
              </a:xfrm>
              <a:prstGeom prst="triangle">
                <a:avLst>
                  <a:gd name="adj" fmla="val 50000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75" name="Google Shape;3175;p120"/>
          <p:cNvSpPr/>
          <p:nvPr/>
        </p:nvSpPr>
        <p:spPr>
          <a:xfrm>
            <a:off x="471083" y="1050363"/>
            <a:ext cx="102751" cy="168207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2F77E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6" name="Google Shape;3176;p120"/>
          <p:cNvSpPr txBox="1"/>
          <p:nvPr/>
        </p:nvSpPr>
        <p:spPr>
          <a:xfrm>
            <a:off x="7087500" y="4125833"/>
            <a:ext cx="1675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 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ko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7" name="Google Shape;3177;p120"/>
          <p:cNvSpPr txBox="1"/>
          <p:nvPr/>
        </p:nvSpPr>
        <p:spPr>
          <a:xfrm>
            <a:off x="6793825" y="2945733"/>
            <a:ext cx="712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78" name="Google Shape;317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575" y="1615400"/>
            <a:ext cx="5493224" cy="514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159</Words>
  <Application>Microsoft Office PowerPoint</Application>
  <PresentationFormat>화면 슬라이드 쇼(4:3)</PresentationFormat>
  <Paragraphs>60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</cp:revision>
  <dcterms:created xsi:type="dcterms:W3CDTF">2023-04-21T04:40:08Z</dcterms:created>
  <dcterms:modified xsi:type="dcterms:W3CDTF">2023-05-12T01:57:01Z</dcterms:modified>
</cp:coreProperties>
</file>