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384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5214C-F7A0-4839-8513-A7819649D71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7F85-D0EA-4468-AE02-FA12D560A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20005a97f3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g220005a97f3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20c7f4d25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g20c7f4d25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20c7f4d25f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g20c7f4d25f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27;p88"/>
          <p:cNvGrpSpPr/>
          <p:nvPr/>
        </p:nvGrpSpPr>
        <p:grpSpPr>
          <a:xfrm>
            <a:off x="928662" y="266701"/>
            <a:ext cx="8215338" cy="5091125"/>
            <a:chOff x="342900" y="266700"/>
            <a:chExt cx="11849100" cy="6676620"/>
          </a:xfrm>
        </p:grpSpPr>
        <p:sp>
          <p:nvSpPr>
            <p:cNvPr id="2228" name="Google Shape;2228;p88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2229;p88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2230" name="Google Shape;2230;p88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요구사항정의서 </a:t>
                </a:r>
                <a:r>
                  <a:rPr lang="ko" sz="1300" b="1" i="1">
                    <a:solidFill>
                      <a:srgbClr val="44546A"/>
                    </a:solidFill>
                  </a:rPr>
                  <a:t>– 공지사항 기능</a:t>
                </a:r>
                <a:endParaRPr sz="7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2231;p88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2232" name="Google Shape;2232;p88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 dirty="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2233" name="Google Shape;2233;p88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34" name="Google Shape;2234;p88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2235;p88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2236" name="Google Shape;2236;p88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7" name="Google Shape;2237;p88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8" name="Google Shape;2238;p88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9" name="Google Shape;2239;p88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40" name="Google Shape;2240;p88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2241" name="Google Shape;2241;p88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2242;p88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2243" name="Google Shape;2243;p88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2244" name="Google Shape;2244;p88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유민우</a:t>
              </a:r>
              <a:endParaRPr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2245;p88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2246" name="Google Shape;2246;p88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7" name="Google Shape;2247;p88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48" name="Google Shape;2248;p88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88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0" name="Google Shape;2250;p88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1" name="Google Shape;2251;p88"/>
          <p:cNvGraphicFramePr/>
          <p:nvPr/>
        </p:nvGraphicFramePr>
        <p:xfrm>
          <a:off x="214282" y="1500174"/>
          <a:ext cx="8715437" cy="63113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3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44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5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249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212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537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lt1"/>
                          </a:solidFill>
                        </a:rPr>
                        <a:t>서비스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권한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필요기능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내용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우선순위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485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공지사항</a:t>
                      </a:r>
                      <a:endParaRPr sz="2400"/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Req-4000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공지사항 조회(초기)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전체 공지사항을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검색(카테고리 선택)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부서명을 카테고리로 가져와 해당 카테고리에 해당하는 공지사항을 검색하여 조회한다.(입력한 공지사항명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Req-4002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검색(공지사항명)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입력한 공지사항명을 키워드로 검색하여 조회한다.(선택한 카테고리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Req-4003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조회 페이징처리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다음 페이지 클릭시 보여지는 다음 페이지의 리스트를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Req-4004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상세페이지 이동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해당 행 클릭시 상세페이지로 이동한다.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admin</a:t>
                      </a:r>
                      <a:endParaRPr sz="13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Req-4005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체크박스 활성화/비활성화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[선택] 버튼 클릭시 공지사항의 체크박스가 활성화/비활성화 된다.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Req-4006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공지사항 삭제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체크된 공지사항을 삭제한다.(최상단 클릭시 전체 선택, 선택 안 하고 삭제 버튼 클릭시 경고창 띄움)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25;p119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26" name="Google Shape;3126;p119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27;p119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28" name="Google Shape;3128;p119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인원관리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29;p119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30" name="Google Shape;3130;p119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31" name="Google Shape;3131;p119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32" name="Google Shape;3132;p119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33;p119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34" name="Google Shape;3134;p119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5" name="Google Shape;3135;p119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6" name="Google Shape;3136;p119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7" name="Google Shape;3137;p119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8" name="Google Shape;3138;p119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39" name="Google Shape;3139;p119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40;p119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41" name="Google Shape;3141;p119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42" name="Google Shape;3142;p119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김은빈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43;p119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44" name="Google Shape;3144;p119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5" name="Google Shape;3145;p119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46" name="Google Shape;3146;p119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7" name="Google Shape;3147;p119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8" name="Google Shape;3148;p119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49" name="Google Shape;314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16" y="1815001"/>
            <a:ext cx="5504150" cy="488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54;p120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55" name="Google Shape;3155;p120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56;p120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57" name="Google Shape;3157;p120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업무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58;p120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59" name="Google Shape;3159;p120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60" name="Google Shape;3160;p120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1" name="Google Shape;3161;p120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62;p120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63" name="Google Shape;3163;p120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4" name="Google Shape;3164;p120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5" name="Google Shape;3165;p120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6" name="Google Shape;3166;p120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7" name="Google Shape;3167;p120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68" name="Google Shape;3168;p120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69;p120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70" name="Google Shape;3170;p120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71" name="Google Shape;3171;p120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박종은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72;p120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73" name="Google Shape;3173;p120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4" name="Google Shape;3174;p120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75" name="Google Shape;3175;p120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6" name="Google Shape;3176;p120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7" name="Google Shape;3177;p120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8" name="Google Shape;317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75" y="1615400"/>
            <a:ext cx="5493224" cy="51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159</Words>
  <Application>Microsoft Office PowerPoint</Application>
  <PresentationFormat>화면 슬라이드 쇼(4:3)</PresentationFormat>
  <Paragraphs>60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</cp:revision>
  <dcterms:created xsi:type="dcterms:W3CDTF">2023-04-21T04:40:08Z</dcterms:created>
  <dcterms:modified xsi:type="dcterms:W3CDTF">2023-05-12T01:56:17Z</dcterms:modified>
</cp:coreProperties>
</file>