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809E-5100-45FC-A821-8A6F14BFB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CENTIPAD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CADFB-5C96-42F3-A4E3-0E1805D9A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 FOR MINDFUL AGREEMENTS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7FC28-D299-4370-84BB-1FC9FDF5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367" y="1153650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8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37578F-C3E1-4757-9230-FF3A9E1A9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 fontScale="90000"/>
          </a:bodyPr>
          <a:lstStyle/>
          <a:p>
            <a:r>
              <a:rPr lang="en-US" sz="8000" dirty="0"/>
              <a:t>Have you ever signed an agreement without Actually reading it?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D867BA-236C-4DAC-8C68-B8069E4CB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7182" y="643465"/>
            <a:ext cx="5961044" cy="722492"/>
          </a:xfrm>
        </p:spPr>
        <p:txBody>
          <a:bodyPr>
            <a:normAutofit/>
          </a:bodyPr>
          <a:lstStyle/>
          <a:p>
            <a:pPr algn="r"/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5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2BDA11-0E60-483C-BF10-6B58600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</a:rPr>
              <a:t>CENTIPAD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C2B6-AC9F-4843-B7FD-E5C9987F9C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AI as </a:t>
            </a:r>
            <a:r>
              <a:rPr lang="en-US" sz="1800"/>
              <a:t>a service  </a:t>
            </a:r>
            <a:r>
              <a:rPr lang="en-US" sz="1800" dirty="0"/>
              <a:t>built on google cloud that reads the contract agreement so you don’t have to</a:t>
            </a:r>
          </a:p>
          <a:p>
            <a:r>
              <a:rPr lang="en-US" sz="1800" dirty="0"/>
              <a:t>WEB app automatically extracts the base text as soon as you receive </a:t>
            </a:r>
            <a:r>
              <a:rPr lang="en-US" sz="1800" dirty="0" err="1"/>
              <a:t>docusign</a:t>
            </a:r>
            <a:r>
              <a:rPr lang="en-US" sz="1800" dirty="0"/>
              <a:t> envelope</a:t>
            </a:r>
          </a:p>
          <a:p>
            <a:r>
              <a:rPr lang="en-US" sz="1800" dirty="0"/>
              <a:t>Select your AI preferences:</a:t>
            </a:r>
          </a:p>
          <a:p>
            <a:pPr lvl="1"/>
            <a:r>
              <a:rPr lang="en-US" dirty="0"/>
              <a:t>Small vulnerable signer? AI for personal protection</a:t>
            </a:r>
          </a:p>
          <a:p>
            <a:pPr lvl="1"/>
            <a:r>
              <a:rPr lang="en-US" dirty="0"/>
              <a:t>Profit seeking titan of industry? AI for financial maximizations</a:t>
            </a:r>
          </a:p>
          <a:p>
            <a:pPr lvl="1"/>
            <a:r>
              <a:rPr lang="en-US" dirty="0"/>
              <a:t>Defender of the environment? AI for environmental watchdogs</a:t>
            </a:r>
          </a:p>
        </p:txBody>
      </p:sp>
    </p:spTree>
    <p:extLst>
      <p:ext uri="{BB962C8B-B14F-4D97-AF65-F5344CB8AC3E}">
        <p14:creationId xmlns:p14="http://schemas.microsoft.com/office/powerpoint/2010/main" val="240418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27A89B0-0F3A-46ED-BF24-B54C5177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2849032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CENTIPAD</vt:lpstr>
      <vt:lpstr>Have you ever signed an agreement without Actually reading it?</vt:lpstr>
      <vt:lpstr>CENTIPAD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CENTIPAD</dc:title>
  <dc:creator>User</dc:creator>
  <cp:lastModifiedBy>User</cp:lastModifiedBy>
  <cp:revision>3</cp:revision>
  <dcterms:created xsi:type="dcterms:W3CDTF">2019-06-09T03:48:43Z</dcterms:created>
  <dcterms:modified xsi:type="dcterms:W3CDTF">2019-06-09T19:27:37Z</dcterms:modified>
</cp:coreProperties>
</file>