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 hasCustomPrompt="1"/>
          </p:nvPr>
        </p:nvSpPr>
        <p:spPr>
          <a:xfrm>
            <a:off x="1845469" y="107156"/>
            <a:ext cx="9144000" cy="1821656"/>
          </a:xfrm>
          <a:prstGeom prst="rect">
            <a:avLst/>
          </a:prstGeom>
        </p:spPr>
        <p:txBody>
          <a:bodyPr anchor="ctr"/>
          <a:lstStyle>
            <a:lvl1pPr>
              <a:tabLst>
                <a:tab pos="1485900" algn="l"/>
              </a:tabLst>
              <a:defRPr sz="4780"/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 hasCustomPrompt="1"/>
          </p:nvPr>
        </p:nvSpPr>
        <p:spPr>
          <a:xfrm>
            <a:off x="1845469" y="1928813"/>
            <a:ext cx="9144000" cy="4107656"/>
          </a:xfrm>
          <a:prstGeom prst="rect">
            <a:avLst/>
          </a:prstGeom>
        </p:spPr>
        <p:txBody>
          <a:bodyPr anchor="ctr"/>
          <a:lstStyle>
            <a:lvl1pPr marL="38417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5"/>
            </a:lvl1pPr>
            <a:lvl2pPr marL="76771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5"/>
            </a:lvl2pPr>
            <a:lvl3pPr marL="1151890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5"/>
            </a:lvl3pPr>
            <a:lvl4pPr marL="153606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5"/>
            </a:lvl4pPr>
            <a:lvl5pPr marL="191960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5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防抖</a:t>
            </a:r>
            <a:r>
              <a:rPr lang="en-US" altLang="zh-CN" dirty="0"/>
              <a:t>&amp;</a:t>
            </a:r>
            <a:r>
              <a:rPr lang="zh-CN" altLang="en-US" dirty="0"/>
              <a:t>节流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>
                <a:effectLst/>
              </a:rPr>
              <a:t>在前端开发中有一部分的用户行为会频繁的触发事件执行，而对于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操作、资源加载等耗费性能的处理，很可能导致界面卡顿，甚至浏览器的崩溃。函数节流</a:t>
            </a:r>
            <a:r>
              <a:rPr lang="en-US" altLang="zh-CN" dirty="0">
                <a:effectLst/>
              </a:rPr>
              <a:t>(throttle)</a:t>
            </a:r>
            <a:r>
              <a:rPr lang="zh-CN" altLang="en-US" dirty="0">
                <a:effectLst/>
              </a:rPr>
              <a:t>和函数防抖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debounce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就是为了解决类似需求应运而生的。</a:t>
            </a:r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防抖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>
                <a:effectLst/>
              </a:rPr>
              <a:t>函数防抖就是在函数需要频繁触发情况时，只有足够空闲的时间，才执行一次。好像电梯会等人，当电梯等了几秒要关门时上来一个人，电梯会在等几秒，直到几秒后没人了再运行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防抖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r>
              <a:rPr lang="zh-CN" altLang="en-US" dirty="0">
                <a:effectLst/>
              </a:rPr>
              <a:t>场景：</a:t>
            </a:r>
            <a:endParaRPr lang="zh-CN" alt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实时搜索（</a:t>
            </a:r>
            <a:r>
              <a:rPr lang="en-US" altLang="zh-CN" dirty="0" err="1">
                <a:effectLst/>
              </a:rPr>
              <a:t>keyup</a:t>
            </a:r>
            <a:r>
              <a:rPr lang="zh-CN" altLang="en-US" dirty="0">
                <a:effectLst/>
              </a:rPr>
              <a:t>）</a:t>
            </a:r>
            <a:endParaRPr lang="zh-CN" altLang="en-US" dirty="0">
              <a:effectLst/>
            </a:endParaRPr>
          </a:p>
          <a:p>
            <a:pPr lvl="1"/>
            <a:r>
              <a:rPr lang="zh-CN" altLang="en-US" sz="2810" dirty="0">
                <a:effectLst/>
                <a:sym typeface="+mn-ea"/>
              </a:rPr>
              <a:t>窗口调整（</a:t>
            </a:r>
            <a:r>
              <a:rPr lang="en-US" altLang="zh-CN" sz="2810" dirty="0">
                <a:effectLst/>
                <a:sym typeface="+mn-ea"/>
              </a:rPr>
              <a:t>resize</a:t>
            </a:r>
            <a:r>
              <a:rPr lang="zh-CN" altLang="en-US" sz="2810" dirty="0">
                <a:effectLst/>
                <a:sym typeface="+mn-ea"/>
              </a:rPr>
              <a:t>）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防抖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582" y="2166565"/>
            <a:ext cx="7904348" cy="368605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节流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1"/>
              </a:buBlip>
            </a:lvl1pPr>
          </a:lstStyle>
          <a:p>
            <a:r>
              <a:rPr lang="zh-CN" altLang="en-US" dirty="0">
                <a:effectLst/>
              </a:rPr>
              <a:t>函数节流就是预定一个函数只有在大于等于执行周期时才执行，周期内调用不执行。好像水滴攒到一定重量才会落下一样。</a:t>
            </a:r>
            <a:endParaRPr sz="225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节流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buBlip>
                <a:blip r:embed="rId1"/>
              </a:buBlip>
            </a:lvl1pPr>
          </a:lstStyle>
          <a:p>
            <a:r>
              <a:rPr lang="zh-CN" altLang="en-US" sz="2250" dirty="0">
                <a:effectLst/>
              </a:rPr>
              <a:t>场景：</a:t>
            </a:r>
            <a:endParaRPr lang="zh-CN" altLang="en-US" sz="2250" dirty="0">
              <a:effectLst/>
            </a:endParaRPr>
          </a:p>
          <a:p>
            <a:pPr lvl="1"/>
            <a:r>
              <a:rPr lang="zh-CN" altLang="en-US" sz="2250" dirty="0">
                <a:effectLst/>
              </a:rPr>
              <a:t>页面滚动（</a:t>
            </a:r>
            <a:r>
              <a:rPr lang="en-US" altLang="zh-CN" sz="2250" dirty="0">
                <a:effectLst/>
              </a:rPr>
              <a:t>scroll</a:t>
            </a:r>
            <a:r>
              <a:rPr lang="zh-CN" altLang="en-US" sz="2250" dirty="0">
                <a:effectLst/>
              </a:rPr>
              <a:t>）</a:t>
            </a:r>
            <a:endParaRPr lang="zh-CN" altLang="en-US" sz="2250" dirty="0">
              <a:effectLst/>
            </a:endParaRPr>
          </a:p>
          <a:p>
            <a:pPr lvl="1"/>
            <a:r>
              <a:rPr lang="zh-CN" altLang="en-US" sz="2250" dirty="0">
                <a:effectLst/>
              </a:rPr>
              <a:t>抢购疯狂点击（</a:t>
            </a:r>
            <a:r>
              <a:rPr lang="en-US" altLang="zh-CN" sz="2250" dirty="0" err="1">
                <a:effectLst/>
              </a:rPr>
              <a:t>mousedown</a:t>
            </a:r>
            <a:r>
              <a:rPr lang="zh-CN" altLang="en-US" sz="2250" dirty="0">
                <a:effectLst/>
              </a:rPr>
              <a:t>）</a:t>
            </a:r>
            <a:r>
              <a:rPr lang="en-US" altLang="zh-CN" sz="2250" dirty="0">
                <a:effectLst/>
              </a:rPr>
              <a:t>	</a:t>
            </a:r>
            <a:endParaRPr lang="en-US" altLang="zh-CN" sz="2250" dirty="0">
              <a:effectLst/>
            </a:endParaRPr>
          </a:p>
          <a:p>
            <a:pPr lvl="1"/>
            <a:r>
              <a:rPr lang="zh-CN" altLang="en-US" sz="2250" dirty="0">
                <a:effectLst/>
              </a:rPr>
              <a:t>拖拽（</a:t>
            </a:r>
            <a:r>
              <a:rPr lang="en-US" altLang="zh-CN" sz="2250" dirty="0">
                <a:effectLst/>
              </a:rPr>
              <a:t>mousemove</a:t>
            </a:r>
            <a:r>
              <a:rPr lang="zh-CN" altLang="en-US" sz="2250" dirty="0">
                <a:effectLst/>
              </a:rPr>
              <a:t>）</a:t>
            </a:r>
            <a:endParaRPr lang="zh-CN" altLang="en-US" sz="2250" dirty="0">
              <a:effectLst/>
            </a:endParaRPr>
          </a:p>
          <a:p>
            <a:pPr>
              <a:defRPr>
                <a:effectLst/>
              </a:defRPr>
            </a:pPr>
            <a:endParaRPr sz="225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节流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132" y="2149822"/>
            <a:ext cx="7753070" cy="410936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防抖&amp;节流</vt:lpstr>
      <vt:lpstr>防抖</vt:lpstr>
      <vt:lpstr>防抖</vt:lpstr>
      <vt:lpstr>防抖</vt:lpstr>
      <vt:lpstr>节流</vt:lpstr>
      <vt:lpstr>节流</vt:lpstr>
      <vt:lpstr>节流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4</cp:revision>
  <dcterms:created xsi:type="dcterms:W3CDTF">2015-05-05T08:02:00Z</dcterms:created>
  <dcterms:modified xsi:type="dcterms:W3CDTF">2017-12-13T09:50:25Z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