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15B4C-EB93-45A1-B7E6-11C9185CA98E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82E43-E2E7-403B-B6C4-C210E12120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84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82E43-E2E7-403B-B6C4-C210E12120B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40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82E43-E2E7-403B-B6C4-C210E12120B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62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3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4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4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6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1187"/>
            <a:ext cx="10515600" cy="3895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asted-image.png"/>
          <p:cNvPicPr>
            <a:picLocks noChangeAspect="1"/>
          </p:cNvPicPr>
          <p:nvPr userDrawn="1"/>
        </p:nvPicPr>
        <p:blipFill rotWithShape="1">
          <a:blip r:embed="rId2"/>
          <a:srcRect t="4869" b="16529"/>
          <a:stretch/>
        </p:blipFill>
        <p:spPr>
          <a:xfrm>
            <a:off x="5306138" y="9626"/>
            <a:ext cx="1579724" cy="7700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452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7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49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2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2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5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B41-C69F-428C-B953-C23799A4ECE5}" type="datetimeFigureOut">
              <a:rPr lang="en-SG" smtClean="0"/>
              <a:t>25/2/2025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E527-9FCB-4CF4-98F9-3E216E4AD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24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ue.nus.edu.sg/Bl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400" dirty="0">
                <a:latin typeface="+mn-lt"/>
              </a:rPr>
              <a:t>Student Feedback Exercise: </a:t>
            </a:r>
            <a:br>
              <a:rPr lang="en-SG" sz="3400" dirty="0">
                <a:latin typeface="+mn-lt"/>
              </a:rPr>
            </a:br>
            <a:r>
              <a:rPr lang="en-SG" sz="4000" dirty="0">
                <a:latin typeface="+mn-lt"/>
              </a:rPr>
              <a:t>Your Voice Matters!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9339" y="2171489"/>
            <a:ext cx="9954828" cy="3426821"/>
            <a:chOff x="1159339" y="2171489"/>
            <a:chExt cx="9954828" cy="3426821"/>
          </a:xfrm>
        </p:grpSpPr>
        <p:pic>
          <p:nvPicPr>
            <p:cNvPr id="4" name="Pictur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654" y="2171489"/>
              <a:ext cx="1302994" cy="12891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04341" y="3480578"/>
              <a:ext cx="237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Be Constructive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9339" y="3938128"/>
              <a:ext cx="26273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Comments on your learning experience increase the value of </a:t>
              </a:r>
              <a:br>
                <a:rPr lang="en-SG" sz="2000" dirty="0"/>
              </a:br>
              <a:r>
                <a:rPr lang="en-SG" sz="2000" dirty="0"/>
                <a:t>your feedback.</a:t>
              </a:r>
            </a:p>
          </p:txBody>
        </p:sp>
        <p:pic>
          <p:nvPicPr>
            <p:cNvPr id="8" name="Picture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503" y="2178316"/>
              <a:ext cx="1302994" cy="1289142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527" y="2178315"/>
              <a:ext cx="1302994" cy="12891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08763" y="3480578"/>
              <a:ext cx="237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Be Specific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8787" y="3505684"/>
              <a:ext cx="237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Be Considerate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0619" y="3967094"/>
              <a:ext cx="306058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Provide examples of how you think your teacher or the way the course is organised have helped (or not helped!) your learning.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77881" y="3967094"/>
              <a:ext cx="29362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Improper language or personal comments</a:t>
              </a:r>
              <a:r>
                <a:rPr lang="en-SG" sz="2400" baseline="30000" dirty="0">
                  <a:solidFill>
                    <a:srgbClr val="FF0000"/>
                  </a:solidFill>
                </a:rPr>
                <a:t>*</a:t>
              </a:r>
              <a:r>
                <a:rPr lang="en-SG" sz="2000" dirty="0"/>
                <a:t> are highly inappropriate, and undermine your feedback. </a:t>
              </a:r>
              <a:br>
                <a:rPr lang="en-SG" sz="2000" dirty="0"/>
              </a:br>
              <a:endParaRPr lang="en-SG" sz="2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0E4E4B-5F40-3B43-BB35-7D505C9C42C5}"/>
              </a:ext>
            </a:extLst>
          </p:cNvPr>
          <p:cNvSpPr txBox="1"/>
          <p:nvPr/>
        </p:nvSpPr>
        <p:spPr>
          <a:xfrm>
            <a:off x="612251" y="5686895"/>
            <a:ext cx="1074154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aseline="30000" dirty="0">
                <a:solidFill>
                  <a:srgbClr val="FF0000"/>
                </a:solidFill>
              </a:rPr>
              <a:t>*</a:t>
            </a:r>
            <a:r>
              <a:rPr lang="en-SG" sz="1800" dirty="0"/>
              <a:t> </a:t>
            </a:r>
            <a:r>
              <a:rPr lang="en-US" sz="1500" dirty="0"/>
              <a:t>Personal comments — those unrelated to the course, such as remarks about an instructor's ethnicity, gender, age, appearance, sexual identity, or religion — have no place in constructive feedback and simply detracts from its purpose. While you are encouraged </a:t>
            </a:r>
            <a:r>
              <a:rPr lang="en-US" sz="1500"/>
              <a:t>to provide any </a:t>
            </a:r>
            <a:r>
              <a:rPr lang="en-US" sz="1500" dirty="0"/>
              <a:t>course-related feedback, the University reserves the right to redact course-irrelevant abusive comments directed at an instructor's identity and/or take disciplinary action. </a:t>
            </a:r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1171217696"/>
      </p:ext>
    </p:extLst>
  </p:cSld>
  <p:clrMapOvr>
    <a:masterClrMapping/>
  </p:clrMapOvr>
  <p:transition spd="slow" advClick="0" advTm="1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400" dirty="0">
                <a:latin typeface="+mn-lt"/>
              </a:rPr>
              <a:t>Student Feedback Exercise: </a:t>
            </a:r>
            <a:br>
              <a:rPr lang="en-SG" sz="3400" dirty="0">
                <a:latin typeface="+mn-lt"/>
              </a:rPr>
            </a:br>
            <a:r>
              <a:rPr lang="en-SG" sz="4000" dirty="0">
                <a:latin typeface="+mn-lt"/>
              </a:rPr>
              <a:t>Your Voice Matters!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8271" y="3942243"/>
            <a:ext cx="2981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constructive feedback helps professors to improve their courses and is one source of evidence for the university's appraisal decisions. 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26847" y="2151032"/>
            <a:ext cx="10187320" cy="3755054"/>
            <a:chOff x="926847" y="2151032"/>
            <a:chExt cx="10187320" cy="3755054"/>
          </a:xfrm>
        </p:grpSpPr>
        <p:pic>
          <p:nvPicPr>
            <p:cNvPr id="4" name="Pictur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654" y="2171489"/>
              <a:ext cx="1302994" cy="12891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6847" y="3505340"/>
              <a:ext cx="308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Your feedback counts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8763" y="3480578"/>
              <a:ext cx="237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It’s confidential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58787" y="3505684"/>
              <a:ext cx="237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dirty="0"/>
                <a:t>It’s quick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5094" y="3967094"/>
              <a:ext cx="284181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Your professors will never see your name. They will only get an aggregate report after the exam results have been released.</a:t>
              </a:r>
              <a:endParaRPr lang="en-SG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77881" y="3967005"/>
              <a:ext cx="29362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Complete your course feedback on campus, at home, or on the go! It is easy to use and mobile compatible.</a:t>
              </a:r>
              <a:endParaRPr lang="en-SG" sz="2000" dirty="0"/>
            </a:p>
          </p:txBody>
        </p:sp>
        <p:pic>
          <p:nvPicPr>
            <p:cNvPr id="12" name="Picture 11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592" y="2171487"/>
              <a:ext cx="1303200" cy="12888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561" y="2151032"/>
              <a:ext cx="1303200" cy="128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705345"/>
      </p:ext>
    </p:extLst>
  </p:cSld>
  <p:clrMapOvr>
    <a:masterClrMapping/>
  </p:clrMapOvr>
  <p:transition spd="slow" advClick="0" advTm="8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400" dirty="0">
                <a:latin typeface="+mn-lt"/>
              </a:rPr>
              <a:t>Student Feedback Exercise: </a:t>
            </a:r>
            <a:br>
              <a:rPr lang="en-SG" sz="3400" dirty="0">
                <a:latin typeface="+mn-lt"/>
              </a:rPr>
            </a:br>
            <a:r>
              <a:rPr lang="en-SG" sz="4000" dirty="0">
                <a:latin typeface="+mn-lt"/>
              </a:rPr>
              <a:t>Your Voice Matters!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2656" y="3347856"/>
            <a:ext cx="412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>
                <a:hlinkClick r:id="rId2"/>
              </a:rPr>
              <a:t>https://blue.nus.edu.sg/Blue/</a:t>
            </a:r>
            <a:r>
              <a:rPr lang="en-SG" sz="24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38" y="2244532"/>
            <a:ext cx="5762324" cy="10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0" y="3825720"/>
            <a:ext cx="2857500" cy="28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338"/>
      </p:ext>
    </p:extLst>
  </p:cSld>
  <p:clrMapOvr>
    <a:masterClrMapping/>
  </p:clrMapOvr>
  <p:transition spd="slow" advClick="0" advTm="10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251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Student Feedback Exercise:  Your Voice Matters!</vt:lpstr>
      <vt:lpstr>Student Feedback Exercise:  Your Voice Matters!</vt:lpstr>
      <vt:lpstr>Student Feedback Exercise:  Your Voice Matters!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Kiruthika Ragupathi</dc:creator>
  <cp:lastModifiedBy>Kiruthika Ragupathi</cp:lastModifiedBy>
  <cp:revision>19</cp:revision>
  <dcterms:created xsi:type="dcterms:W3CDTF">2019-11-13T01:24:12Z</dcterms:created>
  <dcterms:modified xsi:type="dcterms:W3CDTF">2025-02-24T22:47:59Z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79e66477-20e9-4401-bdde-14d176f576e6</vt:lpwstr>
  </property>
  <property fmtid="{D5CDD505-2E9C-101B-9397-08002B2CF9AE}" pid="3" name="IsSavedOnce">
    <vt:lpwstr>IsSavedOnceTrue</vt:lpwstr>
  </property>
  <property fmtid="{D5CDD505-2E9C-101B-9397-08002B2CF9AE}" pid="4" name="ExistingClassification">
    <vt:lpwstr>NUS Internal</vt:lpwstr>
  </property>
  <property fmtid="{D5CDD505-2E9C-101B-9397-08002B2CF9AE}" pid="5" name="ExistingHeaderFooter">
    <vt:lpwstr>None</vt:lpwstr>
  </property>
  <property fmtid="{D5CDD505-2E9C-101B-9397-08002B2CF9AE}" pid="6" name="CLASSIFICATION">
    <vt:lpwstr>NUS Internal</vt:lpwstr>
  </property>
  <property fmtid="{D5CDD505-2E9C-101B-9397-08002B2CF9AE}" pid="7" name="TITUSMarking">
    <vt:lpwstr>None</vt:lpwstr>
  </property>
</Properties>
</file>