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全屏显示(4:3)</PresentationFormat>
  <Paragraphs>0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Administrator</cp:lastModifiedBy>
  <cp:revision>3</cp:revision>
  <dcterms:created xsi:type="dcterms:W3CDTF">2016-11-29T14:03:17Z</dcterms:created>
  <dcterms:modified xsi:type="dcterms:W3CDTF">2018-05-29T07:01:24Z</dcterms:modified>
</cp:coreProperties>
</file>