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7E4D-0F36-4943-97DB-02D03074F006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F811-3F88-442D-8CD0-BB8DFC4B13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码云\ppt课件\PPT\07_DOM\DOM2\DOM2img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:\码云\ppt课件\PPT\07_DOM\DOM2\DOM2img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:\码云\ppt课件\PPT\07_DOM\DOM2\DOM2img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:\码云\ppt课件\PPT\07_DOM\DOM2\DOM2img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:\码云\ppt课件\PPT\07_DOM\DOM2\DOM2img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:\码云\ppt课件\PPT\07_DOM\DOM2\DOM2img\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:\码云\ppt课件\PPT\07_DOM\DOM2\DOM2img\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:\码云\ppt课件\PPT\07_DOM\DOM2\DOM2img\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:\码云\ppt课件\PPT\07_DOM\DOM2\DOM2img\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:\码云\ppt课件\PPT\07_DOM\DOM2\DOM2img\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:\码云\ppt课件\PPT\07_DOM\DOM2\DOM2img\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码云\ppt课件\PPT\07_DOM\DOM2\DOM2img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:\码云\ppt课件\PPT\07_DOM\DOM2\DOM2img\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:\码云\ppt课件\PPT\07_DOM\DOM2\DOM2img\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:\码云\ppt课件\PPT\07_DOM\DOM2\DOM2img\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:\码云\ppt课件\PPT\07_DOM\DOM2\DOM2img\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:\码云\ppt课件\PPT\07_DOM\DOM2\DOM2img\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:\码云\ppt课件\PPT\07_DOM\DOM2\DOM2img\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:\码云\ppt课件\PPT\07_DOM\DOM2\DOM2img\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:\码云\ppt课件\PPT\07_DOM\DOM2\DOM2img\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:\码云\ppt课件\PPT\07_DOM\DOM2\DOM2img\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:\码云\ppt课件\PPT\07_DOM\DOM2\DOM2img\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码云\ppt课件\PPT\07_DOM\DOM2\DOM2img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:\码云\ppt课件\PPT\07_DOM\DOM2\DOM2img\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:\码云\ppt课件\PPT\07_DOM\DOM2\DOM2img\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:\码云\ppt课件\PPT\07_DOM\DOM2\DOM2img\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:\码云\ppt课件\PPT\07_DOM\DOM2\DOM2img\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:\码云\ppt课件\PPT\07_DOM\DOM2\DOM2img\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码云\ppt课件\PPT\07_DOM\DOM2\DOM2img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码云\ppt课件\PPT\07_DOM\DOM2\DOM2img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码云\ppt课件\PPT\07_DOM\DOM2\DOM2img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:\码云\ppt课件\PPT\07_DOM\DOM2\DOM2img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:\码云\ppt课件\PPT\07_DOM\DOM2\DOM2img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:\码云\ppt课件\PPT\07_DOM\DOM2\DOM2img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全屏显示(4:3)</PresentationFormat>
  <Paragraphs>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Van</dc:creator>
  <cp:lastModifiedBy>User</cp:lastModifiedBy>
  <cp:revision>1</cp:revision>
  <dcterms:created xsi:type="dcterms:W3CDTF">2016-12-10T02:18:26Z</dcterms:created>
  <dcterms:modified xsi:type="dcterms:W3CDTF">2016-12-10T02:24:51Z</dcterms:modified>
</cp:coreProperties>
</file>