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13E32-23CA-49DB-9C52-04869BAA4284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0300-59DE-4930-BD0F-4DCEC88E8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5" y="0"/>
            <a:ext cx="91408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34"/>
            <a:ext cx="9144000" cy="68461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" y="428"/>
            <a:ext cx="9133334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全屏显示(4:3)</PresentationFormat>
  <Paragraphs>0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Administrator</cp:lastModifiedBy>
  <cp:revision>1</cp:revision>
  <dcterms:created xsi:type="dcterms:W3CDTF">2016-11-22T15:02:52Z</dcterms:created>
  <dcterms:modified xsi:type="dcterms:W3CDTF">2018-05-22T06:42:42Z</dcterms:modified>
</cp:coreProperties>
</file>