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3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Administrator</cp:lastModifiedBy>
  <cp:revision>2</cp:revision>
  <dcterms:created xsi:type="dcterms:W3CDTF">2016-11-22T15:16:00Z</dcterms:created>
  <dcterms:modified xsi:type="dcterms:W3CDTF">2018-10-29T03:34:39Z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