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7F458-1C67-4833-B5B2-6847E14936F5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C16F-9527-4BE5-9590-90F8AE464E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3C16F-9527-4BE5-9590-90F8AE464E9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</Words>
  <Application>Microsoft Office PowerPoint</Application>
  <PresentationFormat>全屏显示(4:3)</PresentationFormat>
  <Paragraphs>1</Paragraphs>
  <Slides>39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Van</dc:creator>
  <cp:lastModifiedBy>Administrator</cp:lastModifiedBy>
  <cp:revision>22</cp:revision>
  <dcterms:created xsi:type="dcterms:W3CDTF">2016-11-22T15:24:31Z</dcterms:created>
  <dcterms:modified xsi:type="dcterms:W3CDTF">2018-08-16T08:20:55Z</dcterms:modified>
</cp:coreProperties>
</file>