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7 (1)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  <p:pic>
        <p:nvPicPr>
          <p:cNvPr id="3" name="图片 2" descr="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  <p:pic>
        <p:nvPicPr>
          <p:cNvPr id="4" name="图片 3" descr="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  <p:pic>
        <p:nvPicPr>
          <p:cNvPr id="3" name="图片 2" descr="3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  <p:pic>
        <p:nvPicPr>
          <p:cNvPr id="4" name="图片 3" descr="3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  <p:pic>
        <p:nvPicPr>
          <p:cNvPr id="3" name="图片 2" descr="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  <p:pic>
        <p:nvPicPr>
          <p:cNvPr id="4" name="图片 3" descr="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635" y="0"/>
            <a:ext cx="914273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3365" y="-635"/>
            <a:ext cx="9145270" cy="685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自定义</PresentationFormat>
  <Paragraphs>0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xb21cn</cp:lastModifiedBy>
  <cp:revision>3</cp:revision>
  <dcterms:created xsi:type="dcterms:W3CDTF">2015-05-05T08:02:00Z</dcterms:created>
  <dcterms:modified xsi:type="dcterms:W3CDTF">2019-10-18T08:40:09Z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