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-2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F900C-933F-46C2-A9E5-4BACD260F344}" type="datetimeFigureOut">
              <a:rPr lang="zh-CN" altLang="en-US"/>
              <a:pPr>
                <a:defRPr/>
              </a:pPr>
              <a:t>2018/6/6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B6A9D-66E3-4A15-B378-6C77CD6D66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6F2ED-E7E4-4086-B86C-756141ECEF4C}" type="datetimeFigureOut">
              <a:rPr lang="zh-CN" altLang="en-US"/>
              <a:pPr>
                <a:defRPr/>
              </a:pPr>
              <a:t>2018/6/6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B94D4-06F4-4091-87A6-E2E75FFA47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B5797B-29FA-4023-BB0A-5C18FDAFF60F}" type="datetimeFigureOut">
              <a:rPr lang="zh-CN" altLang="en-US"/>
              <a:pPr>
                <a:defRPr/>
              </a:pPr>
              <a:t>2018/6/6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FFDF94-107D-498B-AA48-7646DD460E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34BF6-D75D-453E-A0FD-6145DEE1A229}" type="datetimeFigureOut">
              <a:rPr lang="zh-CN" altLang="en-US"/>
              <a:pPr>
                <a:defRPr/>
              </a:pPr>
              <a:t>2018/6/6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D61321-E113-436A-B9CB-84D7FE30C0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C0D7E1-E396-4EFB-AF2A-5AA0E4CA6208}" type="datetimeFigureOut">
              <a:rPr lang="zh-CN" altLang="en-US"/>
              <a:pPr>
                <a:defRPr/>
              </a:pPr>
              <a:t>2018/6/6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D49001-4B56-452E-97A5-B115515846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F0627-FC5E-4EA7-B0EC-4D27BF277D01}" type="datetimeFigureOut">
              <a:rPr lang="zh-CN" altLang="en-US"/>
              <a:pPr>
                <a:defRPr/>
              </a:pPr>
              <a:t>2018/6/6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518ED6-4076-42EA-8B00-0BB865EA7B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5F469-FBC5-4622-9DA8-7A999906EDAA}" type="datetimeFigureOut">
              <a:rPr lang="zh-CN" altLang="en-US"/>
              <a:pPr>
                <a:defRPr/>
              </a:pPr>
              <a:t>2018/6/6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620EF-49CF-4702-9DC1-B97166EF3D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D03B4-653E-4F47-88B7-3C42120F2010}" type="datetimeFigureOut">
              <a:rPr lang="zh-CN" altLang="en-US"/>
              <a:pPr>
                <a:defRPr/>
              </a:pPr>
              <a:t>2018/6/6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50477F-7D56-4C3D-AF15-DED5E658C1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71CC92-DE32-4ABC-9C86-980895EECD0A}" type="datetimeFigureOut">
              <a:rPr lang="zh-CN" altLang="en-US"/>
              <a:pPr>
                <a:defRPr/>
              </a:pPr>
              <a:t>2018/6/6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141E1D-7B79-4B37-A396-E5E60477B8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C2C6A0-CB46-42BE-8715-22A57A620328}" type="datetimeFigureOut">
              <a:rPr lang="zh-CN" altLang="en-US"/>
              <a:pPr>
                <a:defRPr/>
              </a:pPr>
              <a:t>2018/6/6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DF319-73D3-46D0-BFF8-1FC09F47FE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8C9D2-C16F-446D-9402-C27A5404568D}" type="datetimeFigureOut">
              <a:rPr lang="zh-CN" altLang="en-US"/>
              <a:pPr>
                <a:defRPr/>
              </a:pPr>
              <a:t>2018/6/6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E8422-00FF-42F1-A904-E48C0EDB48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B74B0FB-E43B-4574-A6DA-65F59452BD64}" type="datetimeFigureOut">
              <a:rPr lang="zh-CN" altLang="en-US"/>
              <a:pPr>
                <a:defRPr/>
              </a:pPr>
              <a:t>2018/6/6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DE72209-E4FA-4598-B8AE-0DEC7ED262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5588" y="1588"/>
            <a:ext cx="9142412" cy="6856412"/>
          </a:xfrm>
          <a:prstGeom prst="rect">
            <a:avLst/>
          </a:prstGeom>
          <a:noFill/>
        </p:spPr>
      </p:pic>
      <p:pic>
        <p:nvPicPr>
          <p:cNvPr id="13315" name="Picture 3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</p:spPr>
      </p:pic>
      <p:pic>
        <p:nvPicPr>
          <p:cNvPr id="13316" name="Picture 4" descr="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5588" y="1588"/>
            <a:ext cx="9142412" cy="68564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5588" y="1588"/>
            <a:ext cx="9142412" cy="68564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5588" y="1588"/>
            <a:ext cx="9142412" cy="68564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5588" y="1588"/>
            <a:ext cx="9142412" cy="68564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5588" y="1588"/>
            <a:ext cx="9142412" cy="68564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5588" y="1588"/>
            <a:ext cx="9142412" cy="68564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5588" y="1588"/>
            <a:ext cx="9142412" cy="68564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5588" y="1588"/>
            <a:ext cx="9142412" cy="68564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5588" y="1588"/>
            <a:ext cx="9142412" cy="68564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1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5588" y="1588"/>
            <a:ext cx="9142412" cy="68564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5588" y="1588"/>
            <a:ext cx="9142412" cy="68564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5588" y="1588"/>
            <a:ext cx="9142412" cy="68564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5588" y="1588"/>
            <a:ext cx="9142412" cy="68564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2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5588" y="1588"/>
            <a:ext cx="9142412" cy="68564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5588" y="1588"/>
            <a:ext cx="9142412" cy="68564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2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5588" y="1588"/>
            <a:ext cx="9142412" cy="68564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2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2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5588" y="1588"/>
            <a:ext cx="9142412" cy="68564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2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5588" y="1588"/>
            <a:ext cx="9142412" cy="68564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5588" y="1588"/>
            <a:ext cx="9142412" cy="68564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5588" y="1588"/>
            <a:ext cx="9142412" cy="68564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3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5588" y="1588"/>
            <a:ext cx="9142412" cy="68564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3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3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5588" y="1588"/>
            <a:ext cx="9142412" cy="68564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3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5588" y="1588"/>
            <a:ext cx="9142412" cy="68564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3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5588" y="1588"/>
            <a:ext cx="9142412" cy="68564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5588" y="1588"/>
            <a:ext cx="9142412" cy="68564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3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5588" y="1588"/>
            <a:ext cx="9142412" cy="68564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5588" y="1588"/>
            <a:ext cx="9142412" cy="68564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5588" y="1588"/>
            <a:ext cx="9142412" cy="68564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5588" y="1588"/>
            <a:ext cx="9142412" cy="68564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5588" y="1588"/>
            <a:ext cx="9142412" cy="68564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5588" y="1588"/>
            <a:ext cx="9142412" cy="68564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5588" y="1588"/>
            <a:ext cx="9142412" cy="68564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0</Words>
  <Application>Microsoft Office PowerPoint</Application>
  <PresentationFormat>自定义</PresentationFormat>
  <Paragraphs>0</Paragraphs>
  <Slides>37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Administrator</cp:lastModifiedBy>
  <cp:revision>3</cp:revision>
  <dcterms:created xsi:type="dcterms:W3CDTF">2015-05-05T08:02:00Z</dcterms:created>
  <dcterms:modified xsi:type="dcterms:W3CDTF">2018-06-06T08:02:28Z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