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码云\ppt课件\PPT\06_JAVASCRIPT核心\js核心7\img核心7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码云\ppt课件\PPT\06_JAVASCRIPT核心\js核心7\img核心7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码云\ppt课件\PPT\06_JAVASCRIPT核心\js核心7\img核心7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:\码云\ppt课件\PPT\06_JAVASCRIPT核心\js核心7\img核心7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:\码云\ppt课件\PPT\06_JAVASCRIPT核心\js核心7\img核心7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:\码云\ppt课件\PPT\06_JAVASCRIPT核心\js核心7\img核心7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:\码云\ppt课件\PPT\06_JAVASCRIPT核心\js核心7\img核心7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:\码云\ppt课件\PPT\06_JAVASCRIPT核心\js核心7\img核心7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:\码云\ppt课件\PPT\06_JAVASCRIPT核心\js核心7\img核心7\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:\码云\ppt课件\PPT\06_JAVASCRIPT核心\js核心7\img核心7\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:\码云\ppt课件\PPT\06_JAVASCRIPT核心\js核心7\img核心7\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码云\ppt课件\PPT\06_JAVASCRIPT核心\js核心7\img核心7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:\码云\ppt课件\PPT\06_JAVASCRIPT核心\js核心7\img核心7\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:\码云\ppt课件\PPT\06_JAVASCRIPT核心\js核心7\img核心7\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:\码云\ppt课件\PPT\06_JAVASCRIPT核心\js核心7\img核心7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:\码云\ppt课件\PPT\06_JAVASCRIPT核心\js核心7\img核心7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码云\ppt课件\PPT\06_JAVASCRIPT核心\js核心7\img核心7\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:\码云\ppt课件\PPT\06_JAVASCRIPT核心\js核心7\img核心7\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码云\ppt课件\PPT\06_JAVASCRIPT核心\js核心7\img核心7\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:\码云\ppt课件\PPT\06_JAVASCRIPT核心\js核心7\img核心7\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:\码云\ppt课件\PPT\06_JAVASCRIPT核心\js核心7\img核心7\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:\码云\ppt课件\PPT\06_JAVASCRIPT核心\js核心7\img核心7\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码云\ppt课件\PPT\06_JAVASCRIPT核心\js核心7\img核心7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:\码云\ppt课件\PPT\06_JAVASCRIPT核心\js核心7\img核心7\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码云\ppt课件\PPT\06_JAVASCRIPT核心\js核心7\img核心7\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:\码云\ppt课件\PPT\06_JAVASCRIPT核心\js核心7\img核心7\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:\码云\ppt课件\PPT\06_JAVASCRIPT核心\js核心7\img核心7\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:\码云\ppt课件\PPT\06_JAVASCRIPT核心\js核心7\img核心7\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:\码云\ppt课件\PPT\06_JAVASCRIPT核心\js核心7\img核心7\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:\码云\ppt课件\PPT\06_JAVASCRIPT核心\js核心7\img核心7\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:\码云\ppt课件\PPT\06_JAVASCRIPT核心\js核心7\img核心7\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:\码云\ppt课件\PPT\06_JAVASCRIPT核心\js核心7\img核心7\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:\码云\ppt课件\PPT\06_JAVASCRIPT核心\js核心7\img核心7\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码云\ppt课件\PPT\06_JAVASCRIPT核心\js核心7\img核心7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:\码云\ppt课件\PPT\06_JAVASCRIPT核心\js核心7\img核心7\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:\码云\ppt课件\PPT\06_JAVASCRIPT核心\js核心7\img核心7\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:\码云\ppt课件\PPT\06_JAVASCRIPT核心\js核心7\img核心7\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:\码云\ppt课件\PPT\06_JAVASCRIPT核心\js核心7\img核心7\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:\码云\ppt课件\PPT\06_JAVASCRIPT核心\js核心7\img核心7\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:\码云\ppt课件\PPT\06_JAVASCRIPT核心\js核心7\img核心7\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:\码云\ppt课件\PPT\06_JAVASCRIPT核心\js核心7\img核心7\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:\码云\ppt课件\PPT\06_JAVASCRIPT核心\js核心7\img核心7\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:\码云\ppt课件\PPT\06_JAVASCRIPT核心\js核心7\img核心7\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:\码云\ppt课件\PPT\06_JAVASCRIPT核心\js核心7\img核心7\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码云\ppt课件\PPT\06_JAVASCRIPT核心\js核心7\img核心7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:\码云\ppt课件\PPT\06_JAVASCRIPT核心\js核心7\img核心7\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:\码云\ppt课件\PPT\06_JAVASCRIPT核心\js核心7\img核心7\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:\码云\ppt课件\PPT\06_JAVASCRIPT核心\js核心7\img核心7\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码云\ppt课件\PPT\06_JAVASCRIPT核心\js核心7\img核心7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码云\ppt课件\PPT\06_JAVASCRIPT核心\js核心7\img核心7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码云\ppt课件\PPT\06_JAVASCRIPT核心\js核心7\img核心7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码云\ppt课件\PPT\06_JAVASCRIPT核心\js核心7\img核心7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User</cp:lastModifiedBy>
  <cp:revision>1</cp:revision>
  <dcterms:created xsi:type="dcterms:W3CDTF">2016-12-06T15:50:51Z</dcterms:created>
  <dcterms:modified xsi:type="dcterms:W3CDTF">2016-12-06T15:59:23Z</dcterms:modified>
</cp:coreProperties>
</file>