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2017/2/20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2017/2/20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2017/2/20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2017-02-20T09:54:17Z</dcterms:modified>
</cp:coreProperties>
</file>