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61" r:id="rId9"/>
    <p:sldId id="260" r:id="rId10"/>
    <p:sldId id="266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2016-12-26T09:56:10Z</dcterms:modified>
</cp:coreProperties>
</file>