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09" d="100"/>
          <a:sy n="109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8CDA-9EB4-43A8-B315-F98510430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6735-7499-476E-AF37-F153E6E0DB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</cp:revision>
  <dcterms:created xsi:type="dcterms:W3CDTF">2016-12-27T03:50:00Z</dcterms:created>
  <dcterms:modified xsi:type="dcterms:W3CDTF">2018-09-18T05:59:08Z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