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7" r:id="rId32"/>
    <p:sldId id="288" r:id="rId33"/>
    <p:sldId id="289" r:id="rId34"/>
    <p:sldId id="290" r:id="rId35"/>
    <p:sldId id="293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win10</cp:lastModifiedBy>
  <cp:revision>2</cp:revision>
  <dcterms:created xsi:type="dcterms:W3CDTF">2015-05-05T08:02:00Z</dcterms:created>
  <dcterms:modified xsi:type="dcterms:W3CDTF">2017-01-02T07:57:39Z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