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全屏显示(4:3)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2018-06-27T02:28:49Z</dcterms:modified>
</cp:coreProperties>
</file>