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56" r:id="rId3"/>
    <p:sldId id="262" r:id="rId4"/>
    <p:sldId id="263" r:id="rId5"/>
    <p:sldId id="264" r:id="rId6"/>
    <p:sldId id="257" r:id="rId7"/>
    <p:sldId id="266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A5C48-BAE2-4D6D-8BD1-D0508A5DDD6D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4265F-DEE2-41BA-9762-E575D6683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97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265F-DEE2-41BA-9762-E575D66836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93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265F-DEE2-41BA-9762-E575D66836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748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265F-DEE2-41BA-9762-E575D66836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557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265F-DEE2-41BA-9762-E575D66836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473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265F-DEE2-41BA-9762-E575D66836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81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265F-DEE2-41BA-9762-E575D66836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69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265F-DEE2-41BA-9762-E575D66836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680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4265F-DEE2-41BA-9762-E575D66836C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761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16ED8-5B96-305D-47DD-CF95CFAD2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C09134-1D00-053B-C5B7-29028AE7C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A6191-E9B5-9BD8-485E-9C9D31DA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14CD-3107-4E08-A2D4-6DDB0A6C87B8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B8401-0A9B-096B-69D4-D848B19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E6E00-E5FA-424B-D838-09AA9830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6FC9-8589-44EF-8F3B-C063C6424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08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933FF-CE88-4EC1-BA21-B5EB0647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DD7992-21D8-1CA0-C26C-114F37881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5F039-86DF-0FAC-BADE-31ABB105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14CD-3107-4E08-A2D4-6DDB0A6C87B8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47873-204F-3629-443E-512ACAFB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FDF80-8B3E-89F1-9D92-DEAA8BE5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6FC9-8589-44EF-8F3B-C063C6424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58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27FB9E-6580-C765-92BB-F5DA52040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6935C4-8ECC-4558-F921-FE232A2C4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FDA5C-6E6B-E6C5-BCD3-4A986931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14CD-3107-4E08-A2D4-6DDB0A6C87B8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CC51E-6422-E793-BA5C-2AD85263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478BE-5172-7977-37CC-6156B25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6FC9-8589-44EF-8F3B-C063C6424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94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3C2D9-8E59-6282-AE9E-37F72CA9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9898D-C1A9-A704-F485-181F0DB9A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EBC6E-6291-A740-3744-6C55FBE6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14CD-3107-4E08-A2D4-6DDB0A6C87B8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5818B-0086-A56B-44DD-9AE71677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E1C20-B8C8-8600-F30F-4A6C01D7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6FC9-8589-44EF-8F3B-C063C6424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0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1050D-D0C4-D3CE-62B9-FF7A81B0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EEB213-E5A2-DD20-1A0F-51245425A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1DEF8-A095-7038-33C8-4978EF5B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14CD-3107-4E08-A2D4-6DDB0A6C87B8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7B400-E662-998E-5855-6726B450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36A15-BAEA-FB8E-317C-AC54AA62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6FC9-8589-44EF-8F3B-C063C6424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93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E3EFA-7FE6-A644-4208-A8256BBC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48821-39BA-BD0E-98F7-4BA9E7B39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4D3BEA-9616-3D1F-DF22-E35605F90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7854BC-11E8-5A6C-3064-662F64CE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14CD-3107-4E08-A2D4-6DDB0A6C87B8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0E085F-2D09-B95F-3506-B84191CA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5382A2-9320-4A80-C532-691C4DD8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6FC9-8589-44EF-8F3B-C063C6424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21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05209-C31C-FAF3-7E02-83C5AD71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77BAE5-4312-D8BB-FFE8-017F6DF0E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5FC567-C448-E570-2E84-F7BCE5B5D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034A4D-7C9A-5CE4-15BE-0ABE652CE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B341A8-A948-AA4E-2E40-703B4D57D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718408-4964-022D-7DCD-F3635953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14CD-3107-4E08-A2D4-6DDB0A6C87B8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AE64B2-8C1E-2EF5-45B4-C7CF0705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216084-F8B6-DCFE-66AB-F80B46BA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6FC9-8589-44EF-8F3B-C063C6424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3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E0D9F-E9DD-3095-F76D-E6A77D2A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B4FAE5-C1AF-61BC-409D-7AE2FFE3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14CD-3107-4E08-A2D4-6DDB0A6C87B8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1D0F13-495A-1C3F-7C33-244A1E6B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C99446-5112-5853-AB6B-D63892A8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6FC9-8589-44EF-8F3B-C063C6424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35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96BA37-1A1D-2419-9983-DE5C5C96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14CD-3107-4E08-A2D4-6DDB0A6C87B8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F83953-AA48-08E7-4E93-CBC7F625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859F1A-F58C-CF0F-F152-4D76593D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6FC9-8589-44EF-8F3B-C063C6424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49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36EFE-9E2B-1839-4538-124F14401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5C2CBB-68B4-4641-1A6B-C1722F8C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02AF82-BDA9-F46A-04D5-09B8001D6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718DA-5F29-5D5B-7F6F-1F2544F7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14CD-3107-4E08-A2D4-6DDB0A6C87B8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2F80AE-2067-A222-90C7-938D1377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5109F9-0AED-5B4D-EA10-6418ECE0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6FC9-8589-44EF-8F3B-C063C6424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7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22404-06D8-085D-D915-2027C943B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04D30E-2197-7384-FA97-301D5FD53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533F68-FA3F-D3DF-7A42-B3D042C9D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AC415B-2442-90AD-9E00-3CF5027D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14CD-3107-4E08-A2D4-6DDB0A6C87B8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A888CF-51AC-3F7E-7199-8570ECDE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CC85F4-19D6-1D88-F322-D4227F9B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6FC9-8589-44EF-8F3B-C063C6424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21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391F60-9F3D-3B37-CE30-BE668AADA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4FC8B2-4566-FCEA-4B77-684238E0D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89178-6005-4027-9C14-D34F3259F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E14CD-3107-4E08-A2D4-6DDB0A6C87B8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AEED4-2FBF-95BB-0DBF-70613C954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184067-3226-E180-210C-83851A55B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26FC9-8589-44EF-8F3B-C063C6424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20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军事视频素材-军事实拍高清素材-凌点视频素材网">
            <a:extLst>
              <a:ext uri="{FF2B5EF4-FFF2-40B4-BE49-F238E27FC236}">
                <a16:creationId xmlns:a16="http://schemas.microsoft.com/office/drawing/2014/main" id="{36BDFC31-BA83-70F7-8B42-658F478FD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94C19A4-4B96-F652-E430-F51133DFDBDC}"/>
              </a:ext>
            </a:extLst>
          </p:cNvPr>
          <p:cNvSpPr txBox="1"/>
          <p:nvPr/>
        </p:nvSpPr>
        <p:spPr>
          <a:xfrm>
            <a:off x="3683000" y="2497976"/>
            <a:ext cx="69886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某系统</a:t>
            </a:r>
          </a:p>
        </p:txBody>
      </p:sp>
      <p:sp>
        <p:nvSpPr>
          <p:cNvPr id="2" name="Freeform: Shape 2">
            <a:extLst>
              <a:ext uri="{FF2B5EF4-FFF2-40B4-BE49-F238E27FC236}">
                <a16:creationId xmlns:a16="http://schemas.microsoft.com/office/drawing/2014/main" id="{45F209B8-84BA-95D3-EA83-EFF3BF399CE0}"/>
              </a:ext>
            </a:extLst>
          </p:cNvPr>
          <p:cNvSpPr/>
          <p:nvPr/>
        </p:nvSpPr>
        <p:spPr bwMode="auto">
          <a:xfrm>
            <a:off x="9518266" y="4997930"/>
            <a:ext cx="2048300" cy="1438495"/>
          </a:xfrm>
          <a:custGeom>
            <a:avLst/>
            <a:gdLst>
              <a:gd name="T0" fmla="*/ 0 w 1194"/>
              <a:gd name="T1" fmla="*/ 222 h 640"/>
              <a:gd name="T2" fmla="*/ 326 w 1194"/>
              <a:gd name="T3" fmla="*/ 0 h 640"/>
              <a:gd name="T4" fmla="*/ 888 w 1194"/>
              <a:gd name="T5" fmla="*/ 0 h 640"/>
              <a:gd name="T6" fmla="*/ 1194 w 1194"/>
              <a:gd name="T7" fmla="*/ 222 h 640"/>
              <a:gd name="T8" fmla="*/ 1012 w 1194"/>
              <a:gd name="T9" fmla="*/ 554 h 640"/>
              <a:gd name="T10" fmla="*/ 1012 w 1194"/>
              <a:gd name="T11" fmla="*/ 554 h 640"/>
              <a:gd name="T12" fmla="*/ 688 w 1194"/>
              <a:gd name="T13" fmla="*/ 596 h 640"/>
              <a:gd name="T14" fmla="*/ 464 w 1194"/>
              <a:gd name="T15" fmla="*/ 624 h 640"/>
              <a:gd name="T16" fmla="*/ 390 w 1194"/>
              <a:gd name="T17" fmla="*/ 636 h 640"/>
              <a:gd name="T18" fmla="*/ 360 w 1194"/>
              <a:gd name="T19" fmla="*/ 640 h 640"/>
              <a:gd name="T20" fmla="*/ 360 w 1194"/>
              <a:gd name="T21" fmla="*/ 640 h 640"/>
              <a:gd name="T22" fmla="*/ 354 w 1194"/>
              <a:gd name="T23" fmla="*/ 638 h 640"/>
              <a:gd name="T24" fmla="*/ 344 w 1194"/>
              <a:gd name="T25" fmla="*/ 632 h 640"/>
              <a:gd name="T26" fmla="*/ 312 w 1194"/>
              <a:gd name="T27" fmla="*/ 608 h 640"/>
              <a:gd name="T28" fmla="*/ 218 w 1194"/>
              <a:gd name="T29" fmla="*/ 528 h 640"/>
              <a:gd name="T30" fmla="*/ 82 w 1194"/>
              <a:gd name="T31" fmla="*/ 414 h 640"/>
              <a:gd name="T32" fmla="*/ 0 w 1194"/>
              <a:gd name="T33" fmla="*/ 222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94" h="640">
                <a:moveTo>
                  <a:pt x="0" y="222"/>
                </a:moveTo>
                <a:lnTo>
                  <a:pt x="326" y="0"/>
                </a:lnTo>
                <a:lnTo>
                  <a:pt x="888" y="0"/>
                </a:lnTo>
                <a:lnTo>
                  <a:pt x="1194" y="222"/>
                </a:lnTo>
                <a:lnTo>
                  <a:pt x="1012" y="554"/>
                </a:lnTo>
                <a:lnTo>
                  <a:pt x="1012" y="554"/>
                </a:lnTo>
                <a:lnTo>
                  <a:pt x="688" y="596"/>
                </a:lnTo>
                <a:lnTo>
                  <a:pt x="464" y="624"/>
                </a:lnTo>
                <a:lnTo>
                  <a:pt x="390" y="636"/>
                </a:lnTo>
                <a:lnTo>
                  <a:pt x="360" y="640"/>
                </a:lnTo>
                <a:lnTo>
                  <a:pt x="360" y="640"/>
                </a:lnTo>
                <a:lnTo>
                  <a:pt x="354" y="638"/>
                </a:lnTo>
                <a:lnTo>
                  <a:pt x="344" y="632"/>
                </a:lnTo>
                <a:lnTo>
                  <a:pt x="312" y="608"/>
                </a:lnTo>
                <a:lnTo>
                  <a:pt x="218" y="528"/>
                </a:lnTo>
                <a:lnTo>
                  <a:pt x="82" y="414"/>
                </a:lnTo>
                <a:lnTo>
                  <a:pt x="0" y="222"/>
                </a:lnTo>
                <a:close/>
              </a:path>
            </a:pathLst>
          </a:custGeom>
          <a:solidFill>
            <a:schemeClr val="accent1">
              <a:lumMod val="75000"/>
              <a:alpha val="87000"/>
            </a:schemeClr>
          </a:solidFill>
          <a:ln w="19050">
            <a:solidFill>
              <a:schemeClr val="accent3"/>
            </a:solidFill>
            <a:prstDash val="sysDash"/>
          </a:ln>
        </p:spPr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开始使用</a:t>
            </a:r>
            <a:endParaRPr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88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K星链计划军事卫星组网科技三维动画视频素材,网络科技视频素材下载,高清3840X2160视频素材下载,凌点视频素材网,编号:532813">
            <a:extLst>
              <a:ext uri="{FF2B5EF4-FFF2-40B4-BE49-F238E27FC236}">
                <a16:creationId xmlns:a16="http://schemas.microsoft.com/office/drawing/2014/main" id="{03624726-AA6F-06C9-8D10-CBB70D2E6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56A97B4-13D9-33CB-7CD9-30338FB6604B}"/>
              </a:ext>
            </a:extLst>
          </p:cNvPr>
          <p:cNvSpPr/>
          <p:nvPr/>
        </p:nvSpPr>
        <p:spPr>
          <a:xfrm>
            <a:off x="91440" y="71120"/>
            <a:ext cx="12009120" cy="6786880"/>
          </a:xfrm>
          <a:prstGeom prst="rect">
            <a:avLst/>
          </a:prstGeom>
          <a:solidFill>
            <a:schemeClr val="tx2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D98005-6E0E-8A88-9BDB-83FD9F41B15D}"/>
              </a:ext>
            </a:extLst>
          </p:cNvPr>
          <p:cNvSpPr/>
          <p:nvPr/>
        </p:nvSpPr>
        <p:spPr>
          <a:xfrm>
            <a:off x="2081906" y="691980"/>
            <a:ext cx="1602179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FD941F7-F2DC-B81C-ADA8-3D84CC1AEBED}"/>
              </a:ext>
            </a:extLst>
          </p:cNvPr>
          <p:cNvSpPr/>
          <p:nvPr/>
        </p:nvSpPr>
        <p:spPr>
          <a:xfrm>
            <a:off x="3313376" y="734313"/>
            <a:ext cx="334002" cy="3815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D45A8EA0-BCEB-9945-51F6-18A320A77B5D}"/>
              </a:ext>
            </a:extLst>
          </p:cNvPr>
          <p:cNvSpPr/>
          <p:nvPr/>
        </p:nvSpPr>
        <p:spPr>
          <a:xfrm rot="10800000">
            <a:off x="3355808" y="823721"/>
            <a:ext cx="249766" cy="239165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51B55C1-6127-F666-E6C4-F1F39BC47B26}"/>
              </a:ext>
            </a:extLst>
          </p:cNvPr>
          <p:cNvSpPr txBox="1"/>
          <p:nvPr/>
        </p:nvSpPr>
        <p:spPr>
          <a:xfrm>
            <a:off x="1168004" y="746491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弹药：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D82ADEB-939A-CEE5-88B6-73F0D0237BBC}"/>
              </a:ext>
            </a:extLst>
          </p:cNvPr>
          <p:cNvSpPr txBox="1"/>
          <p:nvPr/>
        </p:nvSpPr>
        <p:spPr>
          <a:xfrm>
            <a:off x="6940095" y="7723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目标尺寸：</a:t>
            </a:r>
          </a:p>
        </p:txBody>
      </p:sp>
      <p:sp>
        <p:nvSpPr>
          <p:cNvPr id="2049" name="矩形 2048">
            <a:extLst>
              <a:ext uri="{FF2B5EF4-FFF2-40B4-BE49-F238E27FC236}">
                <a16:creationId xmlns:a16="http://schemas.microsoft.com/office/drawing/2014/main" id="{177FB57F-8658-2162-5737-069BD4A2E226}"/>
              </a:ext>
            </a:extLst>
          </p:cNvPr>
          <p:cNvSpPr/>
          <p:nvPr/>
        </p:nvSpPr>
        <p:spPr>
          <a:xfrm>
            <a:off x="9141749" y="719534"/>
            <a:ext cx="612481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1" name="矩形 2050">
            <a:extLst>
              <a:ext uri="{FF2B5EF4-FFF2-40B4-BE49-F238E27FC236}">
                <a16:creationId xmlns:a16="http://schemas.microsoft.com/office/drawing/2014/main" id="{923EFD20-DE9B-B92F-7340-99D0AA905FA3}"/>
              </a:ext>
            </a:extLst>
          </p:cNvPr>
          <p:cNvSpPr/>
          <p:nvPr/>
        </p:nvSpPr>
        <p:spPr>
          <a:xfrm>
            <a:off x="10787792" y="730398"/>
            <a:ext cx="612481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2" name="文本框 2051">
            <a:extLst>
              <a:ext uri="{FF2B5EF4-FFF2-40B4-BE49-F238E27FC236}">
                <a16:creationId xmlns:a16="http://schemas.microsoft.com/office/drawing/2014/main" id="{C718DA0B-AAA5-7C07-9679-0A7DB64F78EF}"/>
              </a:ext>
            </a:extLst>
          </p:cNvPr>
          <p:cNvSpPr txBox="1"/>
          <p:nvPr/>
        </p:nvSpPr>
        <p:spPr>
          <a:xfrm>
            <a:off x="8203021" y="77237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长</a:t>
            </a:r>
            <a:r>
              <a:rPr lang="en-US" altLang="zh-CN" dirty="0">
                <a:solidFill>
                  <a:schemeClr val="bg1"/>
                </a:solidFill>
              </a:rPr>
              <a:t>/m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2053" name="文本框 2052">
            <a:extLst>
              <a:ext uri="{FF2B5EF4-FFF2-40B4-BE49-F238E27FC236}">
                <a16:creationId xmlns:a16="http://schemas.microsoft.com/office/drawing/2014/main" id="{072C9BC2-CB13-40F6-8C37-2200F70B0F5C}"/>
              </a:ext>
            </a:extLst>
          </p:cNvPr>
          <p:cNvSpPr txBox="1"/>
          <p:nvPr/>
        </p:nvSpPr>
        <p:spPr>
          <a:xfrm>
            <a:off x="9845670" y="79410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宽</a:t>
            </a:r>
            <a:r>
              <a:rPr lang="en-US" altLang="zh-CN" dirty="0">
                <a:solidFill>
                  <a:schemeClr val="bg1"/>
                </a:solidFill>
              </a:rPr>
              <a:t>/m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2058" name="文本框 2057">
            <a:extLst>
              <a:ext uri="{FF2B5EF4-FFF2-40B4-BE49-F238E27FC236}">
                <a16:creationId xmlns:a16="http://schemas.microsoft.com/office/drawing/2014/main" id="{E43F3225-B84D-12FD-F9CE-FA1CAAC01FB8}"/>
              </a:ext>
            </a:extLst>
          </p:cNvPr>
          <p:cNvSpPr txBox="1"/>
          <p:nvPr/>
        </p:nvSpPr>
        <p:spPr>
          <a:xfrm>
            <a:off x="334158" y="1868029"/>
            <a:ext cx="218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    单次仿真模拟</a:t>
            </a:r>
          </a:p>
        </p:txBody>
      </p:sp>
      <p:sp>
        <p:nvSpPr>
          <p:cNvPr id="2059" name="矩形 2058">
            <a:extLst>
              <a:ext uri="{FF2B5EF4-FFF2-40B4-BE49-F238E27FC236}">
                <a16:creationId xmlns:a16="http://schemas.microsoft.com/office/drawing/2014/main" id="{80635D0E-1748-4BAE-8D2C-6DE6C0A7FA9B}"/>
              </a:ext>
            </a:extLst>
          </p:cNvPr>
          <p:cNvSpPr/>
          <p:nvPr/>
        </p:nvSpPr>
        <p:spPr>
          <a:xfrm>
            <a:off x="342217" y="1815189"/>
            <a:ext cx="2285479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8" name="矩形 2077">
            <a:extLst>
              <a:ext uri="{FF2B5EF4-FFF2-40B4-BE49-F238E27FC236}">
                <a16:creationId xmlns:a16="http://schemas.microsoft.com/office/drawing/2014/main" id="{26F5B2ED-922C-D6A1-4722-A4817E4743C9}"/>
              </a:ext>
            </a:extLst>
          </p:cNvPr>
          <p:cNvSpPr/>
          <p:nvPr/>
        </p:nvSpPr>
        <p:spPr>
          <a:xfrm>
            <a:off x="387938" y="1868030"/>
            <a:ext cx="2185390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9" name="文本框 2078">
            <a:extLst>
              <a:ext uri="{FF2B5EF4-FFF2-40B4-BE49-F238E27FC236}">
                <a16:creationId xmlns:a16="http://schemas.microsoft.com/office/drawing/2014/main" id="{CC29BD21-3063-F996-CE67-2CE30930ADB9}"/>
              </a:ext>
            </a:extLst>
          </p:cNvPr>
          <p:cNvSpPr txBox="1"/>
          <p:nvPr/>
        </p:nvSpPr>
        <p:spPr>
          <a:xfrm>
            <a:off x="334157" y="2951149"/>
            <a:ext cx="2185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2000</a:t>
            </a:r>
            <a:r>
              <a:rPr lang="zh-CN" altLang="en-US" dirty="0">
                <a:solidFill>
                  <a:schemeClr val="bg1"/>
                </a:solidFill>
              </a:rPr>
              <a:t>次仿真模拟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完成任务概率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趋势统计</a:t>
            </a:r>
          </a:p>
        </p:txBody>
      </p:sp>
      <p:sp>
        <p:nvSpPr>
          <p:cNvPr id="2080" name="矩形 2079">
            <a:extLst>
              <a:ext uri="{FF2B5EF4-FFF2-40B4-BE49-F238E27FC236}">
                <a16:creationId xmlns:a16="http://schemas.microsoft.com/office/drawing/2014/main" id="{1C32E4E2-A07A-8653-ACD9-89D54D60F659}"/>
              </a:ext>
            </a:extLst>
          </p:cNvPr>
          <p:cNvSpPr/>
          <p:nvPr/>
        </p:nvSpPr>
        <p:spPr>
          <a:xfrm>
            <a:off x="342218" y="2898309"/>
            <a:ext cx="2285478" cy="10217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1" name="矩形 2080">
            <a:extLst>
              <a:ext uri="{FF2B5EF4-FFF2-40B4-BE49-F238E27FC236}">
                <a16:creationId xmlns:a16="http://schemas.microsoft.com/office/drawing/2014/main" id="{A31A2711-A15C-2B44-A3ED-461FC28E6B58}"/>
              </a:ext>
            </a:extLst>
          </p:cNvPr>
          <p:cNvSpPr/>
          <p:nvPr/>
        </p:nvSpPr>
        <p:spPr>
          <a:xfrm>
            <a:off x="387937" y="2951150"/>
            <a:ext cx="2185389" cy="922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3" name="文本框 2082">
            <a:extLst>
              <a:ext uri="{FF2B5EF4-FFF2-40B4-BE49-F238E27FC236}">
                <a16:creationId xmlns:a16="http://schemas.microsoft.com/office/drawing/2014/main" id="{CDC9B1CF-AFE9-B60D-8A4B-390D3668ED38}"/>
              </a:ext>
            </a:extLst>
          </p:cNvPr>
          <p:cNvSpPr txBox="1"/>
          <p:nvPr/>
        </p:nvSpPr>
        <p:spPr>
          <a:xfrm>
            <a:off x="4558858" y="757850"/>
            <a:ext cx="913430" cy="37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用弹量：</a:t>
            </a:r>
          </a:p>
        </p:txBody>
      </p:sp>
      <p:sp>
        <p:nvSpPr>
          <p:cNvPr id="2084" name="矩形 2083">
            <a:extLst>
              <a:ext uri="{FF2B5EF4-FFF2-40B4-BE49-F238E27FC236}">
                <a16:creationId xmlns:a16="http://schemas.microsoft.com/office/drawing/2014/main" id="{A6CA17F2-A0DC-4548-087C-62A4734780CD}"/>
              </a:ext>
            </a:extLst>
          </p:cNvPr>
          <p:cNvSpPr/>
          <p:nvPr/>
        </p:nvSpPr>
        <p:spPr>
          <a:xfrm>
            <a:off x="5548973" y="730297"/>
            <a:ext cx="772777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7" name="文本框 2086">
            <a:extLst>
              <a:ext uri="{FF2B5EF4-FFF2-40B4-BE49-F238E27FC236}">
                <a16:creationId xmlns:a16="http://schemas.microsoft.com/office/drawing/2014/main" id="{1CBBD207-57AB-CE61-6A6D-A4FD3CDE7617}"/>
              </a:ext>
            </a:extLst>
          </p:cNvPr>
          <p:cNvSpPr txBox="1"/>
          <p:nvPr/>
        </p:nvSpPr>
        <p:spPr>
          <a:xfrm>
            <a:off x="326096" y="4577373"/>
            <a:ext cx="2185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2000</a:t>
            </a:r>
            <a:r>
              <a:rPr lang="zh-CN" altLang="en-US" dirty="0">
                <a:solidFill>
                  <a:schemeClr val="bg1"/>
                </a:solidFill>
              </a:rPr>
              <a:t>次仿真模拟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附带损伤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趋势统计</a:t>
            </a:r>
          </a:p>
        </p:txBody>
      </p:sp>
      <p:sp>
        <p:nvSpPr>
          <p:cNvPr id="2088" name="矩形 2087">
            <a:extLst>
              <a:ext uri="{FF2B5EF4-FFF2-40B4-BE49-F238E27FC236}">
                <a16:creationId xmlns:a16="http://schemas.microsoft.com/office/drawing/2014/main" id="{9B72A2F2-E852-A3CF-0E73-9AB0CD339222}"/>
              </a:ext>
            </a:extLst>
          </p:cNvPr>
          <p:cNvSpPr/>
          <p:nvPr/>
        </p:nvSpPr>
        <p:spPr>
          <a:xfrm>
            <a:off x="334157" y="4524533"/>
            <a:ext cx="2285478" cy="10217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9" name="矩形 2088">
            <a:extLst>
              <a:ext uri="{FF2B5EF4-FFF2-40B4-BE49-F238E27FC236}">
                <a16:creationId xmlns:a16="http://schemas.microsoft.com/office/drawing/2014/main" id="{4E49936E-D2FE-7536-3317-9B7A33F6F0B9}"/>
              </a:ext>
            </a:extLst>
          </p:cNvPr>
          <p:cNvSpPr/>
          <p:nvPr/>
        </p:nvSpPr>
        <p:spPr>
          <a:xfrm>
            <a:off x="379876" y="4577374"/>
            <a:ext cx="2185389" cy="922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DDFEF3-3F11-63B8-968E-9E9477544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85" y="1564782"/>
            <a:ext cx="6520942" cy="501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4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K星链计划军事卫星组网科技三维动画视频素材,网络科技视频素材下载,高清3840X2160视频素材下载,凌点视频素材网,编号:532813">
            <a:extLst>
              <a:ext uri="{FF2B5EF4-FFF2-40B4-BE49-F238E27FC236}">
                <a16:creationId xmlns:a16="http://schemas.microsoft.com/office/drawing/2014/main" id="{03624726-AA6F-06C9-8D10-CBB70D2E6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56A97B4-13D9-33CB-7CD9-30338FB6604B}"/>
              </a:ext>
            </a:extLst>
          </p:cNvPr>
          <p:cNvSpPr/>
          <p:nvPr/>
        </p:nvSpPr>
        <p:spPr>
          <a:xfrm>
            <a:off x="91440" y="71120"/>
            <a:ext cx="12009120" cy="6786880"/>
          </a:xfrm>
          <a:prstGeom prst="rect">
            <a:avLst/>
          </a:prstGeom>
          <a:solidFill>
            <a:schemeClr val="tx2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D98005-6E0E-8A88-9BDB-83FD9F41B15D}"/>
              </a:ext>
            </a:extLst>
          </p:cNvPr>
          <p:cNvSpPr/>
          <p:nvPr/>
        </p:nvSpPr>
        <p:spPr>
          <a:xfrm>
            <a:off x="2081906" y="691980"/>
            <a:ext cx="1602179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FD941F7-F2DC-B81C-ADA8-3D84CC1AEBED}"/>
              </a:ext>
            </a:extLst>
          </p:cNvPr>
          <p:cNvSpPr/>
          <p:nvPr/>
        </p:nvSpPr>
        <p:spPr>
          <a:xfrm>
            <a:off x="3313376" y="734313"/>
            <a:ext cx="334002" cy="3815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D45A8EA0-BCEB-9945-51F6-18A320A77B5D}"/>
              </a:ext>
            </a:extLst>
          </p:cNvPr>
          <p:cNvSpPr/>
          <p:nvPr/>
        </p:nvSpPr>
        <p:spPr>
          <a:xfrm rot="10800000">
            <a:off x="3355808" y="823721"/>
            <a:ext cx="249766" cy="239165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51B55C1-6127-F666-E6C4-F1F39BC47B26}"/>
              </a:ext>
            </a:extLst>
          </p:cNvPr>
          <p:cNvSpPr txBox="1"/>
          <p:nvPr/>
        </p:nvSpPr>
        <p:spPr>
          <a:xfrm>
            <a:off x="1168004" y="746491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弹药：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D82ADEB-939A-CEE5-88B6-73F0D0237BBC}"/>
              </a:ext>
            </a:extLst>
          </p:cNvPr>
          <p:cNvSpPr txBox="1"/>
          <p:nvPr/>
        </p:nvSpPr>
        <p:spPr>
          <a:xfrm>
            <a:off x="6940095" y="7723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目标尺寸：</a:t>
            </a:r>
          </a:p>
        </p:txBody>
      </p:sp>
      <p:sp>
        <p:nvSpPr>
          <p:cNvPr id="2049" name="矩形 2048">
            <a:extLst>
              <a:ext uri="{FF2B5EF4-FFF2-40B4-BE49-F238E27FC236}">
                <a16:creationId xmlns:a16="http://schemas.microsoft.com/office/drawing/2014/main" id="{177FB57F-8658-2162-5737-069BD4A2E226}"/>
              </a:ext>
            </a:extLst>
          </p:cNvPr>
          <p:cNvSpPr/>
          <p:nvPr/>
        </p:nvSpPr>
        <p:spPr>
          <a:xfrm>
            <a:off x="9141749" y="719534"/>
            <a:ext cx="612481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1" name="矩形 2050">
            <a:extLst>
              <a:ext uri="{FF2B5EF4-FFF2-40B4-BE49-F238E27FC236}">
                <a16:creationId xmlns:a16="http://schemas.microsoft.com/office/drawing/2014/main" id="{923EFD20-DE9B-B92F-7340-99D0AA905FA3}"/>
              </a:ext>
            </a:extLst>
          </p:cNvPr>
          <p:cNvSpPr/>
          <p:nvPr/>
        </p:nvSpPr>
        <p:spPr>
          <a:xfrm>
            <a:off x="10787792" y="730398"/>
            <a:ext cx="612481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2" name="文本框 2051">
            <a:extLst>
              <a:ext uri="{FF2B5EF4-FFF2-40B4-BE49-F238E27FC236}">
                <a16:creationId xmlns:a16="http://schemas.microsoft.com/office/drawing/2014/main" id="{C718DA0B-AAA5-7C07-9679-0A7DB64F78EF}"/>
              </a:ext>
            </a:extLst>
          </p:cNvPr>
          <p:cNvSpPr txBox="1"/>
          <p:nvPr/>
        </p:nvSpPr>
        <p:spPr>
          <a:xfrm>
            <a:off x="8203021" y="77237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长</a:t>
            </a:r>
            <a:r>
              <a:rPr lang="en-US" altLang="zh-CN" dirty="0">
                <a:solidFill>
                  <a:schemeClr val="bg1"/>
                </a:solidFill>
              </a:rPr>
              <a:t>/m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2053" name="文本框 2052">
            <a:extLst>
              <a:ext uri="{FF2B5EF4-FFF2-40B4-BE49-F238E27FC236}">
                <a16:creationId xmlns:a16="http://schemas.microsoft.com/office/drawing/2014/main" id="{072C9BC2-CB13-40F6-8C37-2200F70B0F5C}"/>
              </a:ext>
            </a:extLst>
          </p:cNvPr>
          <p:cNvSpPr txBox="1"/>
          <p:nvPr/>
        </p:nvSpPr>
        <p:spPr>
          <a:xfrm>
            <a:off x="9845670" y="79410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宽</a:t>
            </a:r>
            <a:r>
              <a:rPr lang="en-US" altLang="zh-CN" dirty="0">
                <a:solidFill>
                  <a:schemeClr val="bg1"/>
                </a:solidFill>
              </a:rPr>
              <a:t>/m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2058" name="文本框 2057">
            <a:extLst>
              <a:ext uri="{FF2B5EF4-FFF2-40B4-BE49-F238E27FC236}">
                <a16:creationId xmlns:a16="http://schemas.microsoft.com/office/drawing/2014/main" id="{E43F3225-B84D-12FD-F9CE-FA1CAAC01FB8}"/>
              </a:ext>
            </a:extLst>
          </p:cNvPr>
          <p:cNvSpPr txBox="1"/>
          <p:nvPr/>
        </p:nvSpPr>
        <p:spPr>
          <a:xfrm>
            <a:off x="334158" y="1868029"/>
            <a:ext cx="218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    单次仿真模拟</a:t>
            </a:r>
          </a:p>
        </p:txBody>
      </p:sp>
      <p:sp>
        <p:nvSpPr>
          <p:cNvPr id="2059" name="矩形 2058">
            <a:extLst>
              <a:ext uri="{FF2B5EF4-FFF2-40B4-BE49-F238E27FC236}">
                <a16:creationId xmlns:a16="http://schemas.microsoft.com/office/drawing/2014/main" id="{80635D0E-1748-4BAE-8D2C-6DE6C0A7FA9B}"/>
              </a:ext>
            </a:extLst>
          </p:cNvPr>
          <p:cNvSpPr/>
          <p:nvPr/>
        </p:nvSpPr>
        <p:spPr>
          <a:xfrm>
            <a:off x="342217" y="1815189"/>
            <a:ext cx="2285479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8" name="矩形 2077">
            <a:extLst>
              <a:ext uri="{FF2B5EF4-FFF2-40B4-BE49-F238E27FC236}">
                <a16:creationId xmlns:a16="http://schemas.microsoft.com/office/drawing/2014/main" id="{26F5B2ED-922C-D6A1-4722-A4817E4743C9}"/>
              </a:ext>
            </a:extLst>
          </p:cNvPr>
          <p:cNvSpPr/>
          <p:nvPr/>
        </p:nvSpPr>
        <p:spPr>
          <a:xfrm>
            <a:off x="387938" y="1868030"/>
            <a:ext cx="2185390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9" name="文本框 2078">
            <a:extLst>
              <a:ext uri="{FF2B5EF4-FFF2-40B4-BE49-F238E27FC236}">
                <a16:creationId xmlns:a16="http://schemas.microsoft.com/office/drawing/2014/main" id="{CC29BD21-3063-F996-CE67-2CE30930ADB9}"/>
              </a:ext>
            </a:extLst>
          </p:cNvPr>
          <p:cNvSpPr txBox="1"/>
          <p:nvPr/>
        </p:nvSpPr>
        <p:spPr>
          <a:xfrm>
            <a:off x="334157" y="2951149"/>
            <a:ext cx="2185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2000</a:t>
            </a:r>
            <a:r>
              <a:rPr lang="zh-CN" altLang="en-US" dirty="0">
                <a:solidFill>
                  <a:schemeClr val="bg1"/>
                </a:solidFill>
              </a:rPr>
              <a:t>次仿真模拟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完成任务概率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趋势统计</a:t>
            </a:r>
          </a:p>
        </p:txBody>
      </p:sp>
      <p:sp>
        <p:nvSpPr>
          <p:cNvPr id="2080" name="矩形 2079">
            <a:extLst>
              <a:ext uri="{FF2B5EF4-FFF2-40B4-BE49-F238E27FC236}">
                <a16:creationId xmlns:a16="http://schemas.microsoft.com/office/drawing/2014/main" id="{1C32E4E2-A07A-8653-ACD9-89D54D60F659}"/>
              </a:ext>
            </a:extLst>
          </p:cNvPr>
          <p:cNvSpPr/>
          <p:nvPr/>
        </p:nvSpPr>
        <p:spPr>
          <a:xfrm>
            <a:off x="342218" y="2898309"/>
            <a:ext cx="2285478" cy="10217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1" name="矩形 2080">
            <a:extLst>
              <a:ext uri="{FF2B5EF4-FFF2-40B4-BE49-F238E27FC236}">
                <a16:creationId xmlns:a16="http://schemas.microsoft.com/office/drawing/2014/main" id="{A31A2711-A15C-2B44-A3ED-461FC28E6B58}"/>
              </a:ext>
            </a:extLst>
          </p:cNvPr>
          <p:cNvSpPr/>
          <p:nvPr/>
        </p:nvSpPr>
        <p:spPr>
          <a:xfrm>
            <a:off x="387937" y="2951150"/>
            <a:ext cx="2185389" cy="922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3" name="文本框 2082">
            <a:extLst>
              <a:ext uri="{FF2B5EF4-FFF2-40B4-BE49-F238E27FC236}">
                <a16:creationId xmlns:a16="http://schemas.microsoft.com/office/drawing/2014/main" id="{CDC9B1CF-AFE9-B60D-8A4B-390D3668ED38}"/>
              </a:ext>
            </a:extLst>
          </p:cNvPr>
          <p:cNvSpPr txBox="1"/>
          <p:nvPr/>
        </p:nvSpPr>
        <p:spPr>
          <a:xfrm>
            <a:off x="4558858" y="757850"/>
            <a:ext cx="913430" cy="37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用弹量：</a:t>
            </a:r>
          </a:p>
        </p:txBody>
      </p:sp>
      <p:sp>
        <p:nvSpPr>
          <p:cNvPr id="2084" name="矩形 2083">
            <a:extLst>
              <a:ext uri="{FF2B5EF4-FFF2-40B4-BE49-F238E27FC236}">
                <a16:creationId xmlns:a16="http://schemas.microsoft.com/office/drawing/2014/main" id="{A6CA17F2-A0DC-4548-087C-62A4734780CD}"/>
              </a:ext>
            </a:extLst>
          </p:cNvPr>
          <p:cNvSpPr/>
          <p:nvPr/>
        </p:nvSpPr>
        <p:spPr>
          <a:xfrm>
            <a:off x="5548973" y="730297"/>
            <a:ext cx="772777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7" name="文本框 2086">
            <a:extLst>
              <a:ext uri="{FF2B5EF4-FFF2-40B4-BE49-F238E27FC236}">
                <a16:creationId xmlns:a16="http://schemas.microsoft.com/office/drawing/2014/main" id="{1CBBD207-57AB-CE61-6A6D-A4FD3CDE7617}"/>
              </a:ext>
            </a:extLst>
          </p:cNvPr>
          <p:cNvSpPr txBox="1"/>
          <p:nvPr/>
        </p:nvSpPr>
        <p:spPr>
          <a:xfrm>
            <a:off x="326096" y="4577373"/>
            <a:ext cx="2185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2000</a:t>
            </a:r>
            <a:r>
              <a:rPr lang="zh-CN" altLang="en-US" dirty="0">
                <a:solidFill>
                  <a:schemeClr val="bg1"/>
                </a:solidFill>
              </a:rPr>
              <a:t>次仿真模拟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附带损伤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趋势统计</a:t>
            </a:r>
          </a:p>
        </p:txBody>
      </p:sp>
      <p:sp>
        <p:nvSpPr>
          <p:cNvPr id="2088" name="矩形 2087">
            <a:extLst>
              <a:ext uri="{FF2B5EF4-FFF2-40B4-BE49-F238E27FC236}">
                <a16:creationId xmlns:a16="http://schemas.microsoft.com/office/drawing/2014/main" id="{9B72A2F2-E852-A3CF-0E73-9AB0CD339222}"/>
              </a:ext>
            </a:extLst>
          </p:cNvPr>
          <p:cNvSpPr/>
          <p:nvPr/>
        </p:nvSpPr>
        <p:spPr>
          <a:xfrm>
            <a:off x="334157" y="4524533"/>
            <a:ext cx="2285478" cy="10217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9" name="矩形 2088">
            <a:extLst>
              <a:ext uri="{FF2B5EF4-FFF2-40B4-BE49-F238E27FC236}">
                <a16:creationId xmlns:a16="http://schemas.microsoft.com/office/drawing/2014/main" id="{4E49936E-D2FE-7536-3317-9B7A33F6F0B9}"/>
              </a:ext>
            </a:extLst>
          </p:cNvPr>
          <p:cNvSpPr/>
          <p:nvPr/>
        </p:nvSpPr>
        <p:spPr>
          <a:xfrm>
            <a:off x="379876" y="4577374"/>
            <a:ext cx="2185389" cy="922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88B3619-7CE6-C815-0045-4A1834C37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627" y="1584230"/>
            <a:ext cx="6242173" cy="4835604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DD0FD26-0D60-C615-3742-0F8D89247163}"/>
              </a:ext>
            </a:extLst>
          </p:cNvPr>
          <p:cNvCxnSpPr/>
          <p:nvPr/>
        </p:nvCxnSpPr>
        <p:spPr>
          <a:xfrm>
            <a:off x="2905760" y="3429000"/>
            <a:ext cx="699814" cy="2489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710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K星链计划军事卫星组网科技三维动画视频素材,网络科技视频素材下载,高清3840X2160视频素材下载,凌点视频素材网,编号:532813">
            <a:extLst>
              <a:ext uri="{FF2B5EF4-FFF2-40B4-BE49-F238E27FC236}">
                <a16:creationId xmlns:a16="http://schemas.microsoft.com/office/drawing/2014/main" id="{03624726-AA6F-06C9-8D10-CBB70D2E6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56A97B4-13D9-33CB-7CD9-30338FB6604B}"/>
              </a:ext>
            </a:extLst>
          </p:cNvPr>
          <p:cNvSpPr/>
          <p:nvPr/>
        </p:nvSpPr>
        <p:spPr>
          <a:xfrm>
            <a:off x="91440" y="71120"/>
            <a:ext cx="12009120" cy="6786880"/>
          </a:xfrm>
          <a:prstGeom prst="rect">
            <a:avLst/>
          </a:prstGeom>
          <a:solidFill>
            <a:schemeClr val="tx2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D98005-6E0E-8A88-9BDB-83FD9F41B15D}"/>
              </a:ext>
            </a:extLst>
          </p:cNvPr>
          <p:cNvSpPr/>
          <p:nvPr/>
        </p:nvSpPr>
        <p:spPr>
          <a:xfrm>
            <a:off x="2081906" y="691980"/>
            <a:ext cx="1602179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FD941F7-F2DC-B81C-ADA8-3D84CC1AEBED}"/>
              </a:ext>
            </a:extLst>
          </p:cNvPr>
          <p:cNvSpPr/>
          <p:nvPr/>
        </p:nvSpPr>
        <p:spPr>
          <a:xfrm>
            <a:off x="3313376" y="734313"/>
            <a:ext cx="334002" cy="3815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D45A8EA0-BCEB-9945-51F6-18A320A77B5D}"/>
              </a:ext>
            </a:extLst>
          </p:cNvPr>
          <p:cNvSpPr/>
          <p:nvPr/>
        </p:nvSpPr>
        <p:spPr>
          <a:xfrm rot="10800000">
            <a:off x="3355808" y="823721"/>
            <a:ext cx="249766" cy="239165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51B55C1-6127-F666-E6C4-F1F39BC47B26}"/>
              </a:ext>
            </a:extLst>
          </p:cNvPr>
          <p:cNvSpPr txBox="1"/>
          <p:nvPr/>
        </p:nvSpPr>
        <p:spPr>
          <a:xfrm>
            <a:off x="1168004" y="746491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弹药：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D82ADEB-939A-CEE5-88B6-73F0D0237BBC}"/>
              </a:ext>
            </a:extLst>
          </p:cNvPr>
          <p:cNvSpPr txBox="1"/>
          <p:nvPr/>
        </p:nvSpPr>
        <p:spPr>
          <a:xfrm>
            <a:off x="6940095" y="7723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目标尺寸：</a:t>
            </a:r>
          </a:p>
        </p:txBody>
      </p:sp>
      <p:sp>
        <p:nvSpPr>
          <p:cNvPr id="2049" name="矩形 2048">
            <a:extLst>
              <a:ext uri="{FF2B5EF4-FFF2-40B4-BE49-F238E27FC236}">
                <a16:creationId xmlns:a16="http://schemas.microsoft.com/office/drawing/2014/main" id="{177FB57F-8658-2162-5737-069BD4A2E226}"/>
              </a:ext>
            </a:extLst>
          </p:cNvPr>
          <p:cNvSpPr/>
          <p:nvPr/>
        </p:nvSpPr>
        <p:spPr>
          <a:xfrm>
            <a:off x="9141749" y="719534"/>
            <a:ext cx="612481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1" name="矩形 2050">
            <a:extLst>
              <a:ext uri="{FF2B5EF4-FFF2-40B4-BE49-F238E27FC236}">
                <a16:creationId xmlns:a16="http://schemas.microsoft.com/office/drawing/2014/main" id="{923EFD20-DE9B-B92F-7340-99D0AA905FA3}"/>
              </a:ext>
            </a:extLst>
          </p:cNvPr>
          <p:cNvSpPr/>
          <p:nvPr/>
        </p:nvSpPr>
        <p:spPr>
          <a:xfrm>
            <a:off x="10787792" y="730398"/>
            <a:ext cx="612481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2" name="文本框 2051">
            <a:extLst>
              <a:ext uri="{FF2B5EF4-FFF2-40B4-BE49-F238E27FC236}">
                <a16:creationId xmlns:a16="http://schemas.microsoft.com/office/drawing/2014/main" id="{C718DA0B-AAA5-7C07-9679-0A7DB64F78EF}"/>
              </a:ext>
            </a:extLst>
          </p:cNvPr>
          <p:cNvSpPr txBox="1"/>
          <p:nvPr/>
        </p:nvSpPr>
        <p:spPr>
          <a:xfrm>
            <a:off x="8203021" y="77237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长</a:t>
            </a:r>
            <a:r>
              <a:rPr lang="en-US" altLang="zh-CN" dirty="0">
                <a:solidFill>
                  <a:schemeClr val="bg1"/>
                </a:solidFill>
              </a:rPr>
              <a:t>/m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2053" name="文本框 2052">
            <a:extLst>
              <a:ext uri="{FF2B5EF4-FFF2-40B4-BE49-F238E27FC236}">
                <a16:creationId xmlns:a16="http://schemas.microsoft.com/office/drawing/2014/main" id="{072C9BC2-CB13-40F6-8C37-2200F70B0F5C}"/>
              </a:ext>
            </a:extLst>
          </p:cNvPr>
          <p:cNvSpPr txBox="1"/>
          <p:nvPr/>
        </p:nvSpPr>
        <p:spPr>
          <a:xfrm>
            <a:off x="9845670" y="79410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宽</a:t>
            </a:r>
            <a:r>
              <a:rPr lang="en-US" altLang="zh-CN" dirty="0">
                <a:solidFill>
                  <a:schemeClr val="bg1"/>
                </a:solidFill>
              </a:rPr>
              <a:t>/m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2058" name="文本框 2057">
            <a:extLst>
              <a:ext uri="{FF2B5EF4-FFF2-40B4-BE49-F238E27FC236}">
                <a16:creationId xmlns:a16="http://schemas.microsoft.com/office/drawing/2014/main" id="{E43F3225-B84D-12FD-F9CE-FA1CAAC01FB8}"/>
              </a:ext>
            </a:extLst>
          </p:cNvPr>
          <p:cNvSpPr txBox="1"/>
          <p:nvPr/>
        </p:nvSpPr>
        <p:spPr>
          <a:xfrm>
            <a:off x="334158" y="1868029"/>
            <a:ext cx="218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    单次仿真模拟</a:t>
            </a:r>
          </a:p>
        </p:txBody>
      </p:sp>
      <p:sp>
        <p:nvSpPr>
          <p:cNvPr id="2059" name="矩形 2058">
            <a:extLst>
              <a:ext uri="{FF2B5EF4-FFF2-40B4-BE49-F238E27FC236}">
                <a16:creationId xmlns:a16="http://schemas.microsoft.com/office/drawing/2014/main" id="{80635D0E-1748-4BAE-8D2C-6DE6C0A7FA9B}"/>
              </a:ext>
            </a:extLst>
          </p:cNvPr>
          <p:cNvSpPr/>
          <p:nvPr/>
        </p:nvSpPr>
        <p:spPr>
          <a:xfrm>
            <a:off x="342217" y="1815189"/>
            <a:ext cx="2285479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8" name="矩形 2077">
            <a:extLst>
              <a:ext uri="{FF2B5EF4-FFF2-40B4-BE49-F238E27FC236}">
                <a16:creationId xmlns:a16="http://schemas.microsoft.com/office/drawing/2014/main" id="{26F5B2ED-922C-D6A1-4722-A4817E4743C9}"/>
              </a:ext>
            </a:extLst>
          </p:cNvPr>
          <p:cNvSpPr/>
          <p:nvPr/>
        </p:nvSpPr>
        <p:spPr>
          <a:xfrm>
            <a:off x="387938" y="1868030"/>
            <a:ext cx="2185390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9" name="文本框 2078">
            <a:extLst>
              <a:ext uri="{FF2B5EF4-FFF2-40B4-BE49-F238E27FC236}">
                <a16:creationId xmlns:a16="http://schemas.microsoft.com/office/drawing/2014/main" id="{CC29BD21-3063-F996-CE67-2CE30930ADB9}"/>
              </a:ext>
            </a:extLst>
          </p:cNvPr>
          <p:cNvSpPr txBox="1"/>
          <p:nvPr/>
        </p:nvSpPr>
        <p:spPr>
          <a:xfrm>
            <a:off x="334157" y="2951149"/>
            <a:ext cx="2185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2000</a:t>
            </a:r>
            <a:r>
              <a:rPr lang="zh-CN" altLang="en-US" dirty="0">
                <a:solidFill>
                  <a:schemeClr val="bg1"/>
                </a:solidFill>
              </a:rPr>
              <a:t>次仿真模拟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完成任务概率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趋势统计（</a:t>
            </a:r>
            <a:r>
              <a:rPr lang="en-US" altLang="zh-CN" dirty="0">
                <a:solidFill>
                  <a:schemeClr val="bg1"/>
                </a:solidFill>
              </a:rPr>
              <a:t>%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080" name="矩形 2079">
            <a:extLst>
              <a:ext uri="{FF2B5EF4-FFF2-40B4-BE49-F238E27FC236}">
                <a16:creationId xmlns:a16="http://schemas.microsoft.com/office/drawing/2014/main" id="{1C32E4E2-A07A-8653-ACD9-89D54D60F659}"/>
              </a:ext>
            </a:extLst>
          </p:cNvPr>
          <p:cNvSpPr/>
          <p:nvPr/>
        </p:nvSpPr>
        <p:spPr>
          <a:xfrm>
            <a:off x="342218" y="2898309"/>
            <a:ext cx="2285478" cy="10217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1" name="矩形 2080">
            <a:extLst>
              <a:ext uri="{FF2B5EF4-FFF2-40B4-BE49-F238E27FC236}">
                <a16:creationId xmlns:a16="http://schemas.microsoft.com/office/drawing/2014/main" id="{A31A2711-A15C-2B44-A3ED-461FC28E6B58}"/>
              </a:ext>
            </a:extLst>
          </p:cNvPr>
          <p:cNvSpPr/>
          <p:nvPr/>
        </p:nvSpPr>
        <p:spPr>
          <a:xfrm>
            <a:off x="387937" y="2951150"/>
            <a:ext cx="2185389" cy="922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3" name="文本框 2082">
            <a:extLst>
              <a:ext uri="{FF2B5EF4-FFF2-40B4-BE49-F238E27FC236}">
                <a16:creationId xmlns:a16="http://schemas.microsoft.com/office/drawing/2014/main" id="{CDC9B1CF-AFE9-B60D-8A4B-390D3668ED38}"/>
              </a:ext>
            </a:extLst>
          </p:cNvPr>
          <p:cNvSpPr txBox="1"/>
          <p:nvPr/>
        </p:nvSpPr>
        <p:spPr>
          <a:xfrm>
            <a:off x="4558858" y="757850"/>
            <a:ext cx="913430" cy="37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用弹量：</a:t>
            </a:r>
          </a:p>
        </p:txBody>
      </p:sp>
      <p:sp>
        <p:nvSpPr>
          <p:cNvPr id="2084" name="矩形 2083">
            <a:extLst>
              <a:ext uri="{FF2B5EF4-FFF2-40B4-BE49-F238E27FC236}">
                <a16:creationId xmlns:a16="http://schemas.microsoft.com/office/drawing/2014/main" id="{A6CA17F2-A0DC-4548-087C-62A4734780CD}"/>
              </a:ext>
            </a:extLst>
          </p:cNvPr>
          <p:cNvSpPr/>
          <p:nvPr/>
        </p:nvSpPr>
        <p:spPr>
          <a:xfrm>
            <a:off x="5548973" y="730297"/>
            <a:ext cx="772777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7" name="文本框 2086">
            <a:extLst>
              <a:ext uri="{FF2B5EF4-FFF2-40B4-BE49-F238E27FC236}">
                <a16:creationId xmlns:a16="http://schemas.microsoft.com/office/drawing/2014/main" id="{1CBBD207-57AB-CE61-6A6D-A4FD3CDE7617}"/>
              </a:ext>
            </a:extLst>
          </p:cNvPr>
          <p:cNvSpPr txBox="1"/>
          <p:nvPr/>
        </p:nvSpPr>
        <p:spPr>
          <a:xfrm>
            <a:off x="326096" y="4577373"/>
            <a:ext cx="2185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2000</a:t>
            </a:r>
            <a:r>
              <a:rPr lang="zh-CN" altLang="en-US" dirty="0">
                <a:solidFill>
                  <a:schemeClr val="bg1"/>
                </a:solidFill>
              </a:rPr>
              <a:t>次仿真模拟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附带损伤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趋势统计（</a:t>
            </a:r>
            <a:r>
              <a:rPr lang="en-US" altLang="zh-CN" dirty="0">
                <a:solidFill>
                  <a:schemeClr val="bg1"/>
                </a:solidFill>
              </a:rPr>
              <a:t>m^2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088" name="矩形 2087">
            <a:extLst>
              <a:ext uri="{FF2B5EF4-FFF2-40B4-BE49-F238E27FC236}">
                <a16:creationId xmlns:a16="http://schemas.microsoft.com/office/drawing/2014/main" id="{9B72A2F2-E852-A3CF-0E73-9AB0CD339222}"/>
              </a:ext>
            </a:extLst>
          </p:cNvPr>
          <p:cNvSpPr/>
          <p:nvPr/>
        </p:nvSpPr>
        <p:spPr>
          <a:xfrm>
            <a:off x="334157" y="4524533"/>
            <a:ext cx="2285478" cy="10217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9" name="矩形 2088">
            <a:extLst>
              <a:ext uri="{FF2B5EF4-FFF2-40B4-BE49-F238E27FC236}">
                <a16:creationId xmlns:a16="http://schemas.microsoft.com/office/drawing/2014/main" id="{4E49936E-D2FE-7536-3317-9B7A33F6F0B9}"/>
              </a:ext>
            </a:extLst>
          </p:cNvPr>
          <p:cNvSpPr/>
          <p:nvPr/>
        </p:nvSpPr>
        <p:spPr>
          <a:xfrm>
            <a:off x="379876" y="4577374"/>
            <a:ext cx="2185389" cy="922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B6BD34FE-9C6E-F16B-6CAF-79DFFB2BD850}"/>
              </a:ext>
            </a:extLst>
          </p:cNvPr>
          <p:cNvCxnSpPr>
            <a:cxnSpLocks/>
          </p:cNvCxnSpPr>
          <p:nvPr/>
        </p:nvCxnSpPr>
        <p:spPr>
          <a:xfrm flipV="1">
            <a:off x="2905760" y="4577373"/>
            <a:ext cx="778325" cy="33357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0DC28B90-9F11-A77F-6111-32A8F54B7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182" y="1609631"/>
            <a:ext cx="6230738" cy="493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5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美军下一代空中优势战斗机首飞，不仅仅是一个六代机，更是一个空战系统_发展">
            <a:extLst>
              <a:ext uri="{FF2B5EF4-FFF2-40B4-BE49-F238E27FC236}">
                <a16:creationId xmlns:a16="http://schemas.microsoft.com/office/drawing/2014/main" id="{94A09046-D5DD-C461-188E-5D0697827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3"/>
            <a:ext cx="12179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9D6FE45-4747-36E0-B749-959078CF83AE}"/>
              </a:ext>
            </a:extLst>
          </p:cNvPr>
          <p:cNvSpPr/>
          <p:nvPr/>
        </p:nvSpPr>
        <p:spPr>
          <a:xfrm>
            <a:off x="91440" y="71120"/>
            <a:ext cx="12009120" cy="6786880"/>
          </a:xfrm>
          <a:prstGeom prst="rect">
            <a:avLst/>
          </a:prstGeom>
          <a:solidFill>
            <a:schemeClr val="tx2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Freeform: Shape 5">
            <a:extLst>
              <a:ext uri="{FF2B5EF4-FFF2-40B4-BE49-F238E27FC236}">
                <a16:creationId xmlns:a16="http://schemas.microsoft.com/office/drawing/2014/main" id="{1E9D0669-F0A4-F6F7-6CE9-741CCD381C5E}"/>
              </a:ext>
            </a:extLst>
          </p:cNvPr>
          <p:cNvSpPr/>
          <p:nvPr/>
        </p:nvSpPr>
        <p:spPr>
          <a:xfrm rot="5400000" flipH="1" flipV="1">
            <a:off x="1358495" y="78206"/>
            <a:ext cx="731689" cy="2505338"/>
          </a:xfrm>
          <a:custGeom>
            <a:avLst/>
            <a:gdLst>
              <a:gd name="connsiteX0" fmla="*/ 0 w 1041355"/>
              <a:gd name="connsiteY0" fmla="*/ 499990 h 4145773"/>
              <a:gd name="connsiteX1" fmla="*/ 520677 w 1041355"/>
              <a:gd name="connsiteY1" fmla="*/ 0 h 4145773"/>
              <a:gd name="connsiteX2" fmla="*/ 1041355 w 1041355"/>
              <a:gd name="connsiteY2" fmla="*/ 499990 h 4145773"/>
              <a:gd name="connsiteX3" fmla="*/ 1040980 w 1041355"/>
              <a:gd name="connsiteY3" fmla="*/ 499990 h 4145773"/>
              <a:gd name="connsiteX4" fmla="*/ 1040980 w 1041355"/>
              <a:gd name="connsiteY4" fmla="*/ 4145773 h 4145773"/>
              <a:gd name="connsiteX5" fmla="*/ 374 w 1041355"/>
              <a:gd name="connsiteY5" fmla="*/ 3103323 h 4145773"/>
              <a:gd name="connsiteX6" fmla="*/ 374 w 1041355"/>
              <a:gd name="connsiteY6" fmla="*/ 499990 h 4145773"/>
              <a:gd name="connsiteX0" fmla="*/ 0 w 1072195"/>
              <a:gd name="connsiteY0" fmla="*/ 499990 h 3103322"/>
              <a:gd name="connsiteX1" fmla="*/ 520677 w 1072195"/>
              <a:gd name="connsiteY1" fmla="*/ 0 h 3103322"/>
              <a:gd name="connsiteX2" fmla="*/ 1041355 w 1072195"/>
              <a:gd name="connsiteY2" fmla="*/ 499990 h 3103322"/>
              <a:gd name="connsiteX3" fmla="*/ 1040980 w 1072195"/>
              <a:gd name="connsiteY3" fmla="*/ 499990 h 3103322"/>
              <a:gd name="connsiteX4" fmla="*/ 1072195 w 1072195"/>
              <a:gd name="connsiteY4" fmla="*/ 3101219 h 3103322"/>
              <a:gd name="connsiteX5" fmla="*/ 374 w 1072195"/>
              <a:gd name="connsiteY5" fmla="*/ 3103323 h 3103322"/>
              <a:gd name="connsiteX6" fmla="*/ 374 w 1072195"/>
              <a:gd name="connsiteY6" fmla="*/ 499990 h 3103322"/>
              <a:gd name="connsiteX7" fmla="*/ 0 w 1072195"/>
              <a:gd name="connsiteY7" fmla="*/ 499990 h 310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2195" h="3103322">
                <a:moveTo>
                  <a:pt x="0" y="499990"/>
                </a:moveTo>
                <a:lnTo>
                  <a:pt x="520677" y="0"/>
                </a:lnTo>
                <a:lnTo>
                  <a:pt x="1041355" y="499990"/>
                </a:lnTo>
                <a:lnTo>
                  <a:pt x="1040980" y="499990"/>
                </a:lnTo>
                <a:lnTo>
                  <a:pt x="1072195" y="3101219"/>
                </a:lnTo>
                <a:lnTo>
                  <a:pt x="374" y="3103323"/>
                </a:lnTo>
                <a:lnTo>
                  <a:pt x="374" y="499990"/>
                </a:lnTo>
                <a:lnTo>
                  <a:pt x="0" y="4999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lIns="0" rIns="0" bIns="648000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一级标题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7FA450-BD8E-A77A-E3F7-68566FB5C182}"/>
              </a:ext>
            </a:extLst>
          </p:cNvPr>
          <p:cNvSpPr/>
          <p:nvPr/>
        </p:nvSpPr>
        <p:spPr>
          <a:xfrm rot="5400000" flipH="1" flipV="1">
            <a:off x="1358495" y="1104366"/>
            <a:ext cx="731689" cy="2505338"/>
          </a:xfrm>
          <a:custGeom>
            <a:avLst/>
            <a:gdLst>
              <a:gd name="connsiteX0" fmla="*/ 0 w 1041355"/>
              <a:gd name="connsiteY0" fmla="*/ 499990 h 4145773"/>
              <a:gd name="connsiteX1" fmla="*/ 520677 w 1041355"/>
              <a:gd name="connsiteY1" fmla="*/ 0 h 4145773"/>
              <a:gd name="connsiteX2" fmla="*/ 1041355 w 1041355"/>
              <a:gd name="connsiteY2" fmla="*/ 499990 h 4145773"/>
              <a:gd name="connsiteX3" fmla="*/ 1040980 w 1041355"/>
              <a:gd name="connsiteY3" fmla="*/ 499990 h 4145773"/>
              <a:gd name="connsiteX4" fmla="*/ 1040980 w 1041355"/>
              <a:gd name="connsiteY4" fmla="*/ 4145773 h 4145773"/>
              <a:gd name="connsiteX5" fmla="*/ 374 w 1041355"/>
              <a:gd name="connsiteY5" fmla="*/ 3103323 h 4145773"/>
              <a:gd name="connsiteX6" fmla="*/ 374 w 1041355"/>
              <a:gd name="connsiteY6" fmla="*/ 499990 h 4145773"/>
              <a:gd name="connsiteX0" fmla="*/ 0 w 1072195"/>
              <a:gd name="connsiteY0" fmla="*/ 499990 h 3103322"/>
              <a:gd name="connsiteX1" fmla="*/ 520677 w 1072195"/>
              <a:gd name="connsiteY1" fmla="*/ 0 h 3103322"/>
              <a:gd name="connsiteX2" fmla="*/ 1041355 w 1072195"/>
              <a:gd name="connsiteY2" fmla="*/ 499990 h 3103322"/>
              <a:gd name="connsiteX3" fmla="*/ 1040980 w 1072195"/>
              <a:gd name="connsiteY3" fmla="*/ 499990 h 3103322"/>
              <a:gd name="connsiteX4" fmla="*/ 1072195 w 1072195"/>
              <a:gd name="connsiteY4" fmla="*/ 3101219 h 3103322"/>
              <a:gd name="connsiteX5" fmla="*/ 374 w 1072195"/>
              <a:gd name="connsiteY5" fmla="*/ 3103323 h 3103322"/>
              <a:gd name="connsiteX6" fmla="*/ 374 w 1072195"/>
              <a:gd name="connsiteY6" fmla="*/ 499990 h 3103322"/>
              <a:gd name="connsiteX7" fmla="*/ 0 w 1072195"/>
              <a:gd name="connsiteY7" fmla="*/ 499990 h 310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2195" h="3103322">
                <a:moveTo>
                  <a:pt x="0" y="499990"/>
                </a:moveTo>
                <a:lnTo>
                  <a:pt x="520677" y="0"/>
                </a:lnTo>
                <a:lnTo>
                  <a:pt x="1041355" y="499990"/>
                </a:lnTo>
                <a:lnTo>
                  <a:pt x="1040980" y="499990"/>
                </a:lnTo>
                <a:lnTo>
                  <a:pt x="1072195" y="3101219"/>
                </a:lnTo>
                <a:lnTo>
                  <a:pt x="374" y="3103323"/>
                </a:lnTo>
                <a:lnTo>
                  <a:pt x="374" y="499990"/>
                </a:lnTo>
                <a:lnTo>
                  <a:pt x="0" y="4999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lIns="0" rIns="0" bIns="648000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一级标题</a:t>
            </a:r>
          </a:p>
        </p:txBody>
      </p:sp>
      <p:sp>
        <p:nvSpPr>
          <p:cNvPr id="7" name="Freeform: Shape 5">
            <a:extLst>
              <a:ext uri="{FF2B5EF4-FFF2-40B4-BE49-F238E27FC236}">
                <a16:creationId xmlns:a16="http://schemas.microsoft.com/office/drawing/2014/main" id="{46A2FDAD-1A37-40DA-EFBA-20E67FCA483F}"/>
              </a:ext>
            </a:extLst>
          </p:cNvPr>
          <p:cNvSpPr/>
          <p:nvPr/>
        </p:nvSpPr>
        <p:spPr>
          <a:xfrm rot="5400000" flipH="1" flipV="1">
            <a:off x="1358496" y="2211890"/>
            <a:ext cx="731689" cy="2505338"/>
          </a:xfrm>
          <a:custGeom>
            <a:avLst/>
            <a:gdLst>
              <a:gd name="connsiteX0" fmla="*/ 0 w 1041355"/>
              <a:gd name="connsiteY0" fmla="*/ 499990 h 4145773"/>
              <a:gd name="connsiteX1" fmla="*/ 520677 w 1041355"/>
              <a:gd name="connsiteY1" fmla="*/ 0 h 4145773"/>
              <a:gd name="connsiteX2" fmla="*/ 1041355 w 1041355"/>
              <a:gd name="connsiteY2" fmla="*/ 499990 h 4145773"/>
              <a:gd name="connsiteX3" fmla="*/ 1040980 w 1041355"/>
              <a:gd name="connsiteY3" fmla="*/ 499990 h 4145773"/>
              <a:gd name="connsiteX4" fmla="*/ 1040980 w 1041355"/>
              <a:gd name="connsiteY4" fmla="*/ 4145773 h 4145773"/>
              <a:gd name="connsiteX5" fmla="*/ 374 w 1041355"/>
              <a:gd name="connsiteY5" fmla="*/ 3103323 h 4145773"/>
              <a:gd name="connsiteX6" fmla="*/ 374 w 1041355"/>
              <a:gd name="connsiteY6" fmla="*/ 499990 h 4145773"/>
              <a:gd name="connsiteX0" fmla="*/ 0 w 1072195"/>
              <a:gd name="connsiteY0" fmla="*/ 499990 h 3103322"/>
              <a:gd name="connsiteX1" fmla="*/ 520677 w 1072195"/>
              <a:gd name="connsiteY1" fmla="*/ 0 h 3103322"/>
              <a:gd name="connsiteX2" fmla="*/ 1041355 w 1072195"/>
              <a:gd name="connsiteY2" fmla="*/ 499990 h 3103322"/>
              <a:gd name="connsiteX3" fmla="*/ 1040980 w 1072195"/>
              <a:gd name="connsiteY3" fmla="*/ 499990 h 3103322"/>
              <a:gd name="connsiteX4" fmla="*/ 1072195 w 1072195"/>
              <a:gd name="connsiteY4" fmla="*/ 3101219 h 3103322"/>
              <a:gd name="connsiteX5" fmla="*/ 374 w 1072195"/>
              <a:gd name="connsiteY5" fmla="*/ 3103323 h 3103322"/>
              <a:gd name="connsiteX6" fmla="*/ 374 w 1072195"/>
              <a:gd name="connsiteY6" fmla="*/ 499990 h 3103322"/>
              <a:gd name="connsiteX7" fmla="*/ 0 w 1072195"/>
              <a:gd name="connsiteY7" fmla="*/ 499990 h 310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2195" h="3103322">
                <a:moveTo>
                  <a:pt x="0" y="499990"/>
                </a:moveTo>
                <a:lnTo>
                  <a:pt x="520677" y="0"/>
                </a:lnTo>
                <a:lnTo>
                  <a:pt x="1041355" y="499990"/>
                </a:lnTo>
                <a:lnTo>
                  <a:pt x="1040980" y="499990"/>
                </a:lnTo>
                <a:lnTo>
                  <a:pt x="1072195" y="3101219"/>
                </a:lnTo>
                <a:lnTo>
                  <a:pt x="374" y="3103323"/>
                </a:lnTo>
                <a:lnTo>
                  <a:pt x="374" y="499990"/>
                </a:lnTo>
                <a:lnTo>
                  <a:pt x="0" y="4999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lIns="0" rIns="0" bIns="648000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一级标题</a:t>
            </a:r>
          </a:p>
        </p:txBody>
      </p:sp>
      <p:sp>
        <p:nvSpPr>
          <p:cNvPr id="8" name="Freeform: Shape 5">
            <a:extLst>
              <a:ext uri="{FF2B5EF4-FFF2-40B4-BE49-F238E27FC236}">
                <a16:creationId xmlns:a16="http://schemas.microsoft.com/office/drawing/2014/main" id="{752C09C8-6F3B-0CC9-BF9D-7366EF2E6167}"/>
              </a:ext>
            </a:extLst>
          </p:cNvPr>
          <p:cNvSpPr/>
          <p:nvPr/>
        </p:nvSpPr>
        <p:spPr>
          <a:xfrm rot="5400000" flipH="1" flipV="1">
            <a:off x="1358495" y="3268489"/>
            <a:ext cx="731689" cy="2505338"/>
          </a:xfrm>
          <a:custGeom>
            <a:avLst/>
            <a:gdLst>
              <a:gd name="connsiteX0" fmla="*/ 0 w 1041355"/>
              <a:gd name="connsiteY0" fmla="*/ 499990 h 4145773"/>
              <a:gd name="connsiteX1" fmla="*/ 520677 w 1041355"/>
              <a:gd name="connsiteY1" fmla="*/ 0 h 4145773"/>
              <a:gd name="connsiteX2" fmla="*/ 1041355 w 1041355"/>
              <a:gd name="connsiteY2" fmla="*/ 499990 h 4145773"/>
              <a:gd name="connsiteX3" fmla="*/ 1040980 w 1041355"/>
              <a:gd name="connsiteY3" fmla="*/ 499990 h 4145773"/>
              <a:gd name="connsiteX4" fmla="*/ 1040980 w 1041355"/>
              <a:gd name="connsiteY4" fmla="*/ 4145773 h 4145773"/>
              <a:gd name="connsiteX5" fmla="*/ 374 w 1041355"/>
              <a:gd name="connsiteY5" fmla="*/ 3103323 h 4145773"/>
              <a:gd name="connsiteX6" fmla="*/ 374 w 1041355"/>
              <a:gd name="connsiteY6" fmla="*/ 499990 h 4145773"/>
              <a:gd name="connsiteX0" fmla="*/ 0 w 1072195"/>
              <a:gd name="connsiteY0" fmla="*/ 499990 h 3103322"/>
              <a:gd name="connsiteX1" fmla="*/ 520677 w 1072195"/>
              <a:gd name="connsiteY1" fmla="*/ 0 h 3103322"/>
              <a:gd name="connsiteX2" fmla="*/ 1041355 w 1072195"/>
              <a:gd name="connsiteY2" fmla="*/ 499990 h 3103322"/>
              <a:gd name="connsiteX3" fmla="*/ 1040980 w 1072195"/>
              <a:gd name="connsiteY3" fmla="*/ 499990 h 3103322"/>
              <a:gd name="connsiteX4" fmla="*/ 1072195 w 1072195"/>
              <a:gd name="connsiteY4" fmla="*/ 3101219 h 3103322"/>
              <a:gd name="connsiteX5" fmla="*/ 374 w 1072195"/>
              <a:gd name="connsiteY5" fmla="*/ 3103323 h 3103322"/>
              <a:gd name="connsiteX6" fmla="*/ 374 w 1072195"/>
              <a:gd name="connsiteY6" fmla="*/ 499990 h 3103322"/>
              <a:gd name="connsiteX7" fmla="*/ 0 w 1072195"/>
              <a:gd name="connsiteY7" fmla="*/ 499990 h 310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2195" h="3103322">
                <a:moveTo>
                  <a:pt x="0" y="499990"/>
                </a:moveTo>
                <a:lnTo>
                  <a:pt x="520677" y="0"/>
                </a:lnTo>
                <a:lnTo>
                  <a:pt x="1041355" y="499990"/>
                </a:lnTo>
                <a:lnTo>
                  <a:pt x="1040980" y="499990"/>
                </a:lnTo>
                <a:lnTo>
                  <a:pt x="1072195" y="3101219"/>
                </a:lnTo>
                <a:lnTo>
                  <a:pt x="374" y="3103323"/>
                </a:lnTo>
                <a:lnTo>
                  <a:pt x="374" y="499990"/>
                </a:lnTo>
                <a:lnTo>
                  <a:pt x="0" y="4999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lIns="0" rIns="0" bIns="648000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一级标题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455EC91-E295-3125-C9DF-A375F9BAC5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8120" y="1012530"/>
            <a:ext cx="2286000" cy="4476750"/>
          </a:xfrm>
          <a:prstGeom prst="rect">
            <a:avLst/>
          </a:prstGeom>
        </p:spPr>
      </p:pic>
      <p:grpSp>
        <p:nvGrpSpPr>
          <p:cNvPr id="13" name="千图PPT彼岸天：ID 8661124库_组合 1">
            <a:extLst>
              <a:ext uri="{FF2B5EF4-FFF2-40B4-BE49-F238E27FC236}">
                <a16:creationId xmlns:a16="http://schemas.microsoft.com/office/drawing/2014/main" id="{61077D97-5C0E-712F-C6B1-EB5695F43A1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916111" y="965029"/>
            <a:ext cx="5043229" cy="659713"/>
            <a:chOff x="771301" y="1916831"/>
            <a:chExt cx="2345839" cy="3024337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554AA18C-F4D1-9822-B33C-DF86EEA1895E}"/>
                </a:ext>
              </a:extLst>
            </p:cNvPr>
            <p:cNvSpPr/>
            <p:nvPr/>
          </p:nvSpPr>
          <p:spPr>
            <a:xfrm>
              <a:off x="771301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15" name="Right Triangle 4">
              <a:extLst>
                <a:ext uri="{FF2B5EF4-FFF2-40B4-BE49-F238E27FC236}">
                  <a16:creationId xmlns:a16="http://schemas.microsoft.com/office/drawing/2014/main" id="{E61A9DB3-E74B-D685-E477-323F4217DD17}"/>
                </a:ext>
              </a:extLst>
            </p:cNvPr>
            <p:cNvSpPr/>
            <p:nvPr/>
          </p:nvSpPr>
          <p:spPr>
            <a:xfrm rot="5400000">
              <a:off x="807813" y="1880319"/>
              <a:ext cx="840739" cy="91376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6" name="Right Triangle 5">
              <a:extLst>
                <a:ext uri="{FF2B5EF4-FFF2-40B4-BE49-F238E27FC236}">
                  <a16:creationId xmlns:a16="http://schemas.microsoft.com/office/drawing/2014/main" id="{9F30D9D3-DA22-989A-C793-CB0ADF6FCDE0}"/>
                </a:ext>
              </a:extLst>
            </p:cNvPr>
            <p:cNvSpPr/>
            <p:nvPr/>
          </p:nvSpPr>
          <p:spPr>
            <a:xfrm rot="16200000">
              <a:off x="2170909" y="3994938"/>
              <a:ext cx="906847" cy="98561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CE491A59-9003-AF6A-9FA0-577C748C13EB}"/>
              </a:ext>
            </a:extLst>
          </p:cNvPr>
          <p:cNvSpPr txBox="1"/>
          <p:nvPr/>
        </p:nvSpPr>
        <p:spPr>
          <a:xfrm>
            <a:off x="6982159" y="11102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二级标题</a:t>
            </a:r>
          </a:p>
        </p:txBody>
      </p:sp>
      <p:grpSp>
        <p:nvGrpSpPr>
          <p:cNvPr id="19" name="千图PPT彼岸天：ID 8661124库_组合 1">
            <a:extLst>
              <a:ext uri="{FF2B5EF4-FFF2-40B4-BE49-F238E27FC236}">
                <a16:creationId xmlns:a16="http://schemas.microsoft.com/office/drawing/2014/main" id="{61CFE989-B6DC-BC4F-F777-5A70048FF54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915024" y="2211387"/>
            <a:ext cx="5043229" cy="659713"/>
            <a:chOff x="771301" y="1916831"/>
            <a:chExt cx="2345839" cy="3024337"/>
          </a:xfrm>
        </p:grpSpPr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AAE57EF2-C5D3-D873-A7AD-0343074C1C93}"/>
                </a:ext>
              </a:extLst>
            </p:cNvPr>
            <p:cNvSpPr/>
            <p:nvPr/>
          </p:nvSpPr>
          <p:spPr>
            <a:xfrm>
              <a:off x="771301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21" name="Right Triangle 4">
              <a:extLst>
                <a:ext uri="{FF2B5EF4-FFF2-40B4-BE49-F238E27FC236}">
                  <a16:creationId xmlns:a16="http://schemas.microsoft.com/office/drawing/2014/main" id="{C2D1C741-D59D-EA1D-4E9F-71E93238C913}"/>
                </a:ext>
              </a:extLst>
            </p:cNvPr>
            <p:cNvSpPr/>
            <p:nvPr/>
          </p:nvSpPr>
          <p:spPr>
            <a:xfrm rot="5400000">
              <a:off x="807813" y="1880319"/>
              <a:ext cx="840739" cy="91376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2" name="Right Triangle 5">
              <a:extLst>
                <a:ext uri="{FF2B5EF4-FFF2-40B4-BE49-F238E27FC236}">
                  <a16:creationId xmlns:a16="http://schemas.microsoft.com/office/drawing/2014/main" id="{A4CD96BB-2FC7-3AF5-2B1E-C43167DD4745}"/>
                </a:ext>
              </a:extLst>
            </p:cNvPr>
            <p:cNvSpPr/>
            <p:nvPr/>
          </p:nvSpPr>
          <p:spPr>
            <a:xfrm rot="16200000">
              <a:off x="2170909" y="3994938"/>
              <a:ext cx="906847" cy="98561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D73EC8AB-2362-4B8E-231D-C7B3977DEE9F}"/>
              </a:ext>
            </a:extLst>
          </p:cNvPr>
          <p:cNvSpPr txBox="1"/>
          <p:nvPr/>
        </p:nvSpPr>
        <p:spPr>
          <a:xfrm>
            <a:off x="6981072" y="23565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二级标题</a:t>
            </a:r>
          </a:p>
        </p:txBody>
      </p:sp>
      <p:grpSp>
        <p:nvGrpSpPr>
          <p:cNvPr id="24" name="千图PPT彼岸天：ID 8661124库_组合 1">
            <a:extLst>
              <a:ext uri="{FF2B5EF4-FFF2-40B4-BE49-F238E27FC236}">
                <a16:creationId xmlns:a16="http://schemas.microsoft.com/office/drawing/2014/main" id="{288C1400-17F4-EB29-8C45-012FF1646F1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911798" y="3568729"/>
            <a:ext cx="5043229" cy="659713"/>
            <a:chOff x="771301" y="1916831"/>
            <a:chExt cx="2345839" cy="3024337"/>
          </a:xfrm>
        </p:grpSpPr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BBB65C9A-9EBB-E14E-5F2B-D19563D7671F}"/>
                </a:ext>
              </a:extLst>
            </p:cNvPr>
            <p:cNvSpPr/>
            <p:nvPr/>
          </p:nvSpPr>
          <p:spPr>
            <a:xfrm>
              <a:off x="771301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26" name="Right Triangle 4">
              <a:extLst>
                <a:ext uri="{FF2B5EF4-FFF2-40B4-BE49-F238E27FC236}">
                  <a16:creationId xmlns:a16="http://schemas.microsoft.com/office/drawing/2014/main" id="{09316482-55CA-6F1C-1E0E-1D02B278D4B3}"/>
                </a:ext>
              </a:extLst>
            </p:cNvPr>
            <p:cNvSpPr/>
            <p:nvPr/>
          </p:nvSpPr>
          <p:spPr>
            <a:xfrm rot="5400000">
              <a:off x="807813" y="1880319"/>
              <a:ext cx="840739" cy="91376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7" name="Right Triangle 5">
              <a:extLst>
                <a:ext uri="{FF2B5EF4-FFF2-40B4-BE49-F238E27FC236}">
                  <a16:creationId xmlns:a16="http://schemas.microsoft.com/office/drawing/2014/main" id="{9C097157-4DD7-8F15-6C53-5377987F17DE}"/>
                </a:ext>
              </a:extLst>
            </p:cNvPr>
            <p:cNvSpPr/>
            <p:nvPr/>
          </p:nvSpPr>
          <p:spPr>
            <a:xfrm rot="16200000">
              <a:off x="2170909" y="3994938"/>
              <a:ext cx="906847" cy="98561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6FE9C8B3-8319-57A7-2542-B0FD1C20FC9B}"/>
              </a:ext>
            </a:extLst>
          </p:cNvPr>
          <p:cNvSpPr txBox="1"/>
          <p:nvPr/>
        </p:nvSpPr>
        <p:spPr>
          <a:xfrm>
            <a:off x="6977846" y="3713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二级标题</a:t>
            </a:r>
          </a:p>
        </p:txBody>
      </p:sp>
      <p:grpSp>
        <p:nvGrpSpPr>
          <p:cNvPr id="29" name="千图PPT彼岸天：ID 8661124库_组合 1">
            <a:extLst>
              <a:ext uri="{FF2B5EF4-FFF2-40B4-BE49-F238E27FC236}">
                <a16:creationId xmlns:a16="http://schemas.microsoft.com/office/drawing/2014/main" id="{300B180F-1F2A-63D5-7216-3085DE295ED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911798" y="4887003"/>
            <a:ext cx="5043229" cy="659713"/>
            <a:chOff x="771301" y="1916831"/>
            <a:chExt cx="2345839" cy="3024337"/>
          </a:xfrm>
        </p:grpSpPr>
        <p:sp>
          <p:nvSpPr>
            <p:cNvPr id="30" name="Rectangle 3">
              <a:extLst>
                <a:ext uri="{FF2B5EF4-FFF2-40B4-BE49-F238E27FC236}">
                  <a16:creationId xmlns:a16="http://schemas.microsoft.com/office/drawing/2014/main" id="{BAE95C00-801B-EADA-4D69-D0FB6AAF5005}"/>
                </a:ext>
              </a:extLst>
            </p:cNvPr>
            <p:cNvSpPr/>
            <p:nvPr/>
          </p:nvSpPr>
          <p:spPr>
            <a:xfrm>
              <a:off x="771301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31" name="Right Triangle 4">
              <a:extLst>
                <a:ext uri="{FF2B5EF4-FFF2-40B4-BE49-F238E27FC236}">
                  <a16:creationId xmlns:a16="http://schemas.microsoft.com/office/drawing/2014/main" id="{F3690C2A-B5FE-D007-A29B-4F48E35527CE}"/>
                </a:ext>
              </a:extLst>
            </p:cNvPr>
            <p:cNvSpPr/>
            <p:nvPr/>
          </p:nvSpPr>
          <p:spPr>
            <a:xfrm rot="5400000">
              <a:off x="807813" y="1880319"/>
              <a:ext cx="840739" cy="91376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24" name="Right Triangle 5">
              <a:extLst>
                <a:ext uri="{FF2B5EF4-FFF2-40B4-BE49-F238E27FC236}">
                  <a16:creationId xmlns:a16="http://schemas.microsoft.com/office/drawing/2014/main" id="{08B8AAE3-7F61-849C-716B-C021A2901D10}"/>
                </a:ext>
              </a:extLst>
            </p:cNvPr>
            <p:cNvSpPr/>
            <p:nvPr/>
          </p:nvSpPr>
          <p:spPr>
            <a:xfrm rot="16200000">
              <a:off x="2170909" y="3994938"/>
              <a:ext cx="906847" cy="98561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25" name="文本框 1024">
            <a:extLst>
              <a:ext uri="{FF2B5EF4-FFF2-40B4-BE49-F238E27FC236}">
                <a16:creationId xmlns:a16="http://schemas.microsoft.com/office/drawing/2014/main" id="{0B3170AD-29C4-43D9-0BC2-5C071684F204}"/>
              </a:ext>
            </a:extLst>
          </p:cNvPr>
          <p:cNvSpPr txBox="1"/>
          <p:nvPr/>
        </p:nvSpPr>
        <p:spPr>
          <a:xfrm>
            <a:off x="6977846" y="50321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二级标题</a:t>
            </a:r>
          </a:p>
        </p:txBody>
      </p:sp>
    </p:spTree>
    <p:extLst>
      <p:ext uri="{BB962C8B-B14F-4D97-AF65-F5344CB8AC3E}">
        <p14:creationId xmlns:p14="http://schemas.microsoft.com/office/powerpoint/2010/main" val="418149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美军下一代空中优势战斗机首飞，不仅仅是一个六代机，更是一个空战系统_发展">
            <a:extLst>
              <a:ext uri="{FF2B5EF4-FFF2-40B4-BE49-F238E27FC236}">
                <a16:creationId xmlns:a16="http://schemas.microsoft.com/office/drawing/2014/main" id="{94A09046-D5DD-C461-188E-5D0697827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3"/>
            <a:ext cx="12179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9D6FE45-4747-36E0-B749-959078CF83AE}"/>
              </a:ext>
            </a:extLst>
          </p:cNvPr>
          <p:cNvSpPr/>
          <p:nvPr/>
        </p:nvSpPr>
        <p:spPr>
          <a:xfrm>
            <a:off x="91440" y="71120"/>
            <a:ext cx="12009120" cy="6786880"/>
          </a:xfrm>
          <a:prstGeom prst="rect">
            <a:avLst/>
          </a:prstGeom>
          <a:solidFill>
            <a:schemeClr val="tx2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Freeform: Shape 5">
            <a:extLst>
              <a:ext uri="{FF2B5EF4-FFF2-40B4-BE49-F238E27FC236}">
                <a16:creationId xmlns:a16="http://schemas.microsoft.com/office/drawing/2014/main" id="{1E9D0669-F0A4-F6F7-6CE9-741CCD381C5E}"/>
              </a:ext>
            </a:extLst>
          </p:cNvPr>
          <p:cNvSpPr/>
          <p:nvPr/>
        </p:nvSpPr>
        <p:spPr>
          <a:xfrm rot="5400000" flipH="1" flipV="1">
            <a:off x="1358495" y="78206"/>
            <a:ext cx="731689" cy="2505338"/>
          </a:xfrm>
          <a:custGeom>
            <a:avLst/>
            <a:gdLst>
              <a:gd name="connsiteX0" fmla="*/ 0 w 1041355"/>
              <a:gd name="connsiteY0" fmla="*/ 499990 h 4145773"/>
              <a:gd name="connsiteX1" fmla="*/ 520677 w 1041355"/>
              <a:gd name="connsiteY1" fmla="*/ 0 h 4145773"/>
              <a:gd name="connsiteX2" fmla="*/ 1041355 w 1041355"/>
              <a:gd name="connsiteY2" fmla="*/ 499990 h 4145773"/>
              <a:gd name="connsiteX3" fmla="*/ 1040980 w 1041355"/>
              <a:gd name="connsiteY3" fmla="*/ 499990 h 4145773"/>
              <a:gd name="connsiteX4" fmla="*/ 1040980 w 1041355"/>
              <a:gd name="connsiteY4" fmla="*/ 4145773 h 4145773"/>
              <a:gd name="connsiteX5" fmla="*/ 374 w 1041355"/>
              <a:gd name="connsiteY5" fmla="*/ 3103323 h 4145773"/>
              <a:gd name="connsiteX6" fmla="*/ 374 w 1041355"/>
              <a:gd name="connsiteY6" fmla="*/ 499990 h 4145773"/>
              <a:gd name="connsiteX0" fmla="*/ 0 w 1072195"/>
              <a:gd name="connsiteY0" fmla="*/ 499990 h 3103322"/>
              <a:gd name="connsiteX1" fmla="*/ 520677 w 1072195"/>
              <a:gd name="connsiteY1" fmla="*/ 0 h 3103322"/>
              <a:gd name="connsiteX2" fmla="*/ 1041355 w 1072195"/>
              <a:gd name="connsiteY2" fmla="*/ 499990 h 3103322"/>
              <a:gd name="connsiteX3" fmla="*/ 1040980 w 1072195"/>
              <a:gd name="connsiteY3" fmla="*/ 499990 h 3103322"/>
              <a:gd name="connsiteX4" fmla="*/ 1072195 w 1072195"/>
              <a:gd name="connsiteY4" fmla="*/ 3101219 h 3103322"/>
              <a:gd name="connsiteX5" fmla="*/ 374 w 1072195"/>
              <a:gd name="connsiteY5" fmla="*/ 3103323 h 3103322"/>
              <a:gd name="connsiteX6" fmla="*/ 374 w 1072195"/>
              <a:gd name="connsiteY6" fmla="*/ 499990 h 3103322"/>
              <a:gd name="connsiteX7" fmla="*/ 0 w 1072195"/>
              <a:gd name="connsiteY7" fmla="*/ 499990 h 310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2195" h="3103322">
                <a:moveTo>
                  <a:pt x="0" y="499990"/>
                </a:moveTo>
                <a:lnTo>
                  <a:pt x="520677" y="0"/>
                </a:lnTo>
                <a:lnTo>
                  <a:pt x="1041355" y="499990"/>
                </a:lnTo>
                <a:lnTo>
                  <a:pt x="1040980" y="499990"/>
                </a:lnTo>
                <a:lnTo>
                  <a:pt x="1072195" y="3101219"/>
                </a:lnTo>
                <a:lnTo>
                  <a:pt x="374" y="3103323"/>
                </a:lnTo>
                <a:lnTo>
                  <a:pt x="374" y="499990"/>
                </a:lnTo>
                <a:lnTo>
                  <a:pt x="0" y="4999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lIns="0" rIns="0" bIns="648000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一级标题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7FA450-BD8E-A77A-E3F7-68566FB5C182}"/>
              </a:ext>
            </a:extLst>
          </p:cNvPr>
          <p:cNvSpPr/>
          <p:nvPr/>
        </p:nvSpPr>
        <p:spPr>
          <a:xfrm rot="5400000" flipH="1" flipV="1">
            <a:off x="1358495" y="1104366"/>
            <a:ext cx="731689" cy="2505338"/>
          </a:xfrm>
          <a:custGeom>
            <a:avLst/>
            <a:gdLst>
              <a:gd name="connsiteX0" fmla="*/ 0 w 1041355"/>
              <a:gd name="connsiteY0" fmla="*/ 499990 h 4145773"/>
              <a:gd name="connsiteX1" fmla="*/ 520677 w 1041355"/>
              <a:gd name="connsiteY1" fmla="*/ 0 h 4145773"/>
              <a:gd name="connsiteX2" fmla="*/ 1041355 w 1041355"/>
              <a:gd name="connsiteY2" fmla="*/ 499990 h 4145773"/>
              <a:gd name="connsiteX3" fmla="*/ 1040980 w 1041355"/>
              <a:gd name="connsiteY3" fmla="*/ 499990 h 4145773"/>
              <a:gd name="connsiteX4" fmla="*/ 1040980 w 1041355"/>
              <a:gd name="connsiteY4" fmla="*/ 4145773 h 4145773"/>
              <a:gd name="connsiteX5" fmla="*/ 374 w 1041355"/>
              <a:gd name="connsiteY5" fmla="*/ 3103323 h 4145773"/>
              <a:gd name="connsiteX6" fmla="*/ 374 w 1041355"/>
              <a:gd name="connsiteY6" fmla="*/ 499990 h 4145773"/>
              <a:gd name="connsiteX0" fmla="*/ 0 w 1072195"/>
              <a:gd name="connsiteY0" fmla="*/ 499990 h 3103322"/>
              <a:gd name="connsiteX1" fmla="*/ 520677 w 1072195"/>
              <a:gd name="connsiteY1" fmla="*/ 0 h 3103322"/>
              <a:gd name="connsiteX2" fmla="*/ 1041355 w 1072195"/>
              <a:gd name="connsiteY2" fmla="*/ 499990 h 3103322"/>
              <a:gd name="connsiteX3" fmla="*/ 1040980 w 1072195"/>
              <a:gd name="connsiteY3" fmla="*/ 499990 h 3103322"/>
              <a:gd name="connsiteX4" fmla="*/ 1072195 w 1072195"/>
              <a:gd name="connsiteY4" fmla="*/ 3101219 h 3103322"/>
              <a:gd name="connsiteX5" fmla="*/ 374 w 1072195"/>
              <a:gd name="connsiteY5" fmla="*/ 3103323 h 3103322"/>
              <a:gd name="connsiteX6" fmla="*/ 374 w 1072195"/>
              <a:gd name="connsiteY6" fmla="*/ 499990 h 3103322"/>
              <a:gd name="connsiteX7" fmla="*/ 0 w 1072195"/>
              <a:gd name="connsiteY7" fmla="*/ 499990 h 310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2195" h="3103322">
                <a:moveTo>
                  <a:pt x="0" y="499990"/>
                </a:moveTo>
                <a:lnTo>
                  <a:pt x="520677" y="0"/>
                </a:lnTo>
                <a:lnTo>
                  <a:pt x="1041355" y="499990"/>
                </a:lnTo>
                <a:lnTo>
                  <a:pt x="1040980" y="499990"/>
                </a:lnTo>
                <a:lnTo>
                  <a:pt x="1072195" y="3101219"/>
                </a:lnTo>
                <a:lnTo>
                  <a:pt x="374" y="3103323"/>
                </a:lnTo>
                <a:lnTo>
                  <a:pt x="374" y="499990"/>
                </a:lnTo>
                <a:lnTo>
                  <a:pt x="0" y="4999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lIns="0" rIns="0" bIns="648000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一级标题</a:t>
            </a:r>
          </a:p>
        </p:txBody>
      </p:sp>
      <p:sp>
        <p:nvSpPr>
          <p:cNvPr id="7" name="Freeform: Shape 5">
            <a:extLst>
              <a:ext uri="{FF2B5EF4-FFF2-40B4-BE49-F238E27FC236}">
                <a16:creationId xmlns:a16="http://schemas.microsoft.com/office/drawing/2014/main" id="{46A2FDAD-1A37-40DA-EFBA-20E67FCA483F}"/>
              </a:ext>
            </a:extLst>
          </p:cNvPr>
          <p:cNvSpPr/>
          <p:nvPr/>
        </p:nvSpPr>
        <p:spPr>
          <a:xfrm rot="5400000" flipH="1" flipV="1">
            <a:off x="1358496" y="2211890"/>
            <a:ext cx="731689" cy="2505338"/>
          </a:xfrm>
          <a:custGeom>
            <a:avLst/>
            <a:gdLst>
              <a:gd name="connsiteX0" fmla="*/ 0 w 1041355"/>
              <a:gd name="connsiteY0" fmla="*/ 499990 h 4145773"/>
              <a:gd name="connsiteX1" fmla="*/ 520677 w 1041355"/>
              <a:gd name="connsiteY1" fmla="*/ 0 h 4145773"/>
              <a:gd name="connsiteX2" fmla="*/ 1041355 w 1041355"/>
              <a:gd name="connsiteY2" fmla="*/ 499990 h 4145773"/>
              <a:gd name="connsiteX3" fmla="*/ 1040980 w 1041355"/>
              <a:gd name="connsiteY3" fmla="*/ 499990 h 4145773"/>
              <a:gd name="connsiteX4" fmla="*/ 1040980 w 1041355"/>
              <a:gd name="connsiteY4" fmla="*/ 4145773 h 4145773"/>
              <a:gd name="connsiteX5" fmla="*/ 374 w 1041355"/>
              <a:gd name="connsiteY5" fmla="*/ 3103323 h 4145773"/>
              <a:gd name="connsiteX6" fmla="*/ 374 w 1041355"/>
              <a:gd name="connsiteY6" fmla="*/ 499990 h 4145773"/>
              <a:gd name="connsiteX0" fmla="*/ 0 w 1072195"/>
              <a:gd name="connsiteY0" fmla="*/ 499990 h 3103322"/>
              <a:gd name="connsiteX1" fmla="*/ 520677 w 1072195"/>
              <a:gd name="connsiteY1" fmla="*/ 0 h 3103322"/>
              <a:gd name="connsiteX2" fmla="*/ 1041355 w 1072195"/>
              <a:gd name="connsiteY2" fmla="*/ 499990 h 3103322"/>
              <a:gd name="connsiteX3" fmla="*/ 1040980 w 1072195"/>
              <a:gd name="connsiteY3" fmla="*/ 499990 h 3103322"/>
              <a:gd name="connsiteX4" fmla="*/ 1072195 w 1072195"/>
              <a:gd name="connsiteY4" fmla="*/ 3101219 h 3103322"/>
              <a:gd name="connsiteX5" fmla="*/ 374 w 1072195"/>
              <a:gd name="connsiteY5" fmla="*/ 3103323 h 3103322"/>
              <a:gd name="connsiteX6" fmla="*/ 374 w 1072195"/>
              <a:gd name="connsiteY6" fmla="*/ 499990 h 3103322"/>
              <a:gd name="connsiteX7" fmla="*/ 0 w 1072195"/>
              <a:gd name="connsiteY7" fmla="*/ 499990 h 310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2195" h="3103322">
                <a:moveTo>
                  <a:pt x="0" y="499990"/>
                </a:moveTo>
                <a:lnTo>
                  <a:pt x="520677" y="0"/>
                </a:lnTo>
                <a:lnTo>
                  <a:pt x="1041355" y="499990"/>
                </a:lnTo>
                <a:lnTo>
                  <a:pt x="1040980" y="499990"/>
                </a:lnTo>
                <a:lnTo>
                  <a:pt x="1072195" y="3101219"/>
                </a:lnTo>
                <a:lnTo>
                  <a:pt x="374" y="3103323"/>
                </a:lnTo>
                <a:lnTo>
                  <a:pt x="374" y="499990"/>
                </a:lnTo>
                <a:lnTo>
                  <a:pt x="0" y="4999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lIns="0" rIns="0" bIns="648000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一级标题</a:t>
            </a:r>
          </a:p>
        </p:txBody>
      </p:sp>
      <p:sp>
        <p:nvSpPr>
          <p:cNvPr id="8" name="Freeform: Shape 5">
            <a:extLst>
              <a:ext uri="{FF2B5EF4-FFF2-40B4-BE49-F238E27FC236}">
                <a16:creationId xmlns:a16="http://schemas.microsoft.com/office/drawing/2014/main" id="{752C09C8-6F3B-0CC9-BF9D-7366EF2E6167}"/>
              </a:ext>
            </a:extLst>
          </p:cNvPr>
          <p:cNvSpPr/>
          <p:nvPr/>
        </p:nvSpPr>
        <p:spPr>
          <a:xfrm rot="5400000" flipH="1" flipV="1">
            <a:off x="1358495" y="3268489"/>
            <a:ext cx="731689" cy="2505338"/>
          </a:xfrm>
          <a:custGeom>
            <a:avLst/>
            <a:gdLst>
              <a:gd name="connsiteX0" fmla="*/ 0 w 1041355"/>
              <a:gd name="connsiteY0" fmla="*/ 499990 h 4145773"/>
              <a:gd name="connsiteX1" fmla="*/ 520677 w 1041355"/>
              <a:gd name="connsiteY1" fmla="*/ 0 h 4145773"/>
              <a:gd name="connsiteX2" fmla="*/ 1041355 w 1041355"/>
              <a:gd name="connsiteY2" fmla="*/ 499990 h 4145773"/>
              <a:gd name="connsiteX3" fmla="*/ 1040980 w 1041355"/>
              <a:gd name="connsiteY3" fmla="*/ 499990 h 4145773"/>
              <a:gd name="connsiteX4" fmla="*/ 1040980 w 1041355"/>
              <a:gd name="connsiteY4" fmla="*/ 4145773 h 4145773"/>
              <a:gd name="connsiteX5" fmla="*/ 374 w 1041355"/>
              <a:gd name="connsiteY5" fmla="*/ 3103323 h 4145773"/>
              <a:gd name="connsiteX6" fmla="*/ 374 w 1041355"/>
              <a:gd name="connsiteY6" fmla="*/ 499990 h 4145773"/>
              <a:gd name="connsiteX0" fmla="*/ 0 w 1072195"/>
              <a:gd name="connsiteY0" fmla="*/ 499990 h 3103322"/>
              <a:gd name="connsiteX1" fmla="*/ 520677 w 1072195"/>
              <a:gd name="connsiteY1" fmla="*/ 0 h 3103322"/>
              <a:gd name="connsiteX2" fmla="*/ 1041355 w 1072195"/>
              <a:gd name="connsiteY2" fmla="*/ 499990 h 3103322"/>
              <a:gd name="connsiteX3" fmla="*/ 1040980 w 1072195"/>
              <a:gd name="connsiteY3" fmla="*/ 499990 h 3103322"/>
              <a:gd name="connsiteX4" fmla="*/ 1072195 w 1072195"/>
              <a:gd name="connsiteY4" fmla="*/ 3101219 h 3103322"/>
              <a:gd name="connsiteX5" fmla="*/ 374 w 1072195"/>
              <a:gd name="connsiteY5" fmla="*/ 3103323 h 3103322"/>
              <a:gd name="connsiteX6" fmla="*/ 374 w 1072195"/>
              <a:gd name="connsiteY6" fmla="*/ 499990 h 3103322"/>
              <a:gd name="connsiteX7" fmla="*/ 0 w 1072195"/>
              <a:gd name="connsiteY7" fmla="*/ 499990 h 310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2195" h="3103322">
                <a:moveTo>
                  <a:pt x="0" y="499990"/>
                </a:moveTo>
                <a:lnTo>
                  <a:pt x="520677" y="0"/>
                </a:lnTo>
                <a:lnTo>
                  <a:pt x="1041355" y="499990"/>
                </a:lnTo>
                <a:lnTo>
                  <a:pt x="1040980" y="499990"/>
                </a:lnTo>
                <a:lnTo>
                  <a:pt x="1072195" y="3101219"/>
                </a:lnTo>
                <a:lnTo>
                  <a:pt x="374" y="3103323"/>
                </a:lnTo>
                <a:lnTo>
                  <a:pt x="374" y="499990"/>
                </a:lnTo>
                <a:lnTo>
                  <a:pt x="0" y="4999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lIns="0" rIns="0" bIns="648000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一级标题</a:t>
            </a:r>
          </a:p>
        </p:txBody>
      </p:sp>
      <p:grpSp>
        <p:nvGrpSpPr>
          <p:cNvPr id="13" name="千图PPT彼岸天：ID 8661124库_组合 1">
            <a:extLst>
              <a:ext uri="{FF2B5EF4-FFF2-40B4-BE49-F238E27FC236}">
                <a16:creationId xmlns:a16="http://schemas.microsoft.com/office/drawing/2014/main" id="{61077D97-5C0E-712F-C6B1-EB5695F43A1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916111" y="965029"/>
            <a:ext cx="5043229" cy="659713"/>
            <a:chOff x="771301" y="1916831"/>
            <a:chExt cx="2345839" cy="3024337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554AA18C-F4D1-9822-B33C-DF86EEA1895E}"/>
                </a:ext>
              </a:extLst>
            </p:cNvPr>
            <p:cNvSpPr/>
            <p:nvPr/>
          </p:nvSpPr>
          <p:spPr>
            <a:xfrm>
              <a:off x="771301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15" name="Right Triangle 4">
              <a:extLst>
                <a:ext uri="{FF2B5EF4-FFF2-40B4-BE49-F238E27FC236}">
                  <a16:creationId xmlns:a16="http://schemas.microsoft.com/office/drawing/2014/main" id="{E61A9DB3-E74B-D685-E477-323F4217DD17}"/>
                </a:ext>
              </a:extLst>
            </p:cNvPr>
            <p:cNvSpPr/>
            <p:nvPr/>
          </p:nvSpPr>
          <p:spPr>
            <a:xfrm rot="5400000">
              <a:off x="807813" y="1880319"/>
              <a:ext cx="840739" cy="91376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6" name="Right Triangle 5">
              <a:extLst>
                <a:ext uri="{FF2B5EF4-FFF2-40B4-BE49-F238E27FC236}">
                  <a16:creationId xmlns:a16="http://schemas.microsoft.com/office/drawing/2014/main" id="{9F30D9D3-DA22-989A-C793-CB0ADF6FCDE0}"/>
                </a:ext>
              </a:extLst>
            </p:cNvPr>
            <p:cNvSpPr/>
            <p:nvPr/>
          </p:nvSpPr>
          <p:spPr>
            <a:xfrm rot="16200000">
              <a:off x="2170909" y="3994938"/>
              <a:ext cx="906847" cy="98561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CE491A59-9003-AF6A-9FA0-577C748C13EB}"/>
              </a:ext>
            </a:extLst>
          </p:cNvPr>
          <p:cNvSpPr txBox="1"/>
          <p:nvPr/>
        </p:nvSpPr>
        <p:spPr>
          <a:xfrm>
            <a:off x="6982159" y="11102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二级标题</a:t>
            </a:r>
          </a:p>
        </p:txBody>
      </p:sp>
      <p:grpSp>
        <p:nvGrpSpPr>
          <p:cNvPr id="19" name="千图PPT彼岸天：ID 8661124库_组合 1">
            <a:extLst>
              <a:ext uri="{FF2B5EF4-FFF2-40B4-BE49-F238E27FC236}">
                <a16:creationId xmlns:a16="http://schemas.microsoft.com/office/drawing/2014/main" id="{61CFE989-B6DC-BC4F-F777-5A70048FF54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915024" y="2211387"/>
            <a:ext cx="5043229" cy="659713"/>
            <a:chOff x="771301" y="1916831"/>
            <a:chExt cx="2345839" cy="3024337"/>
          </a:xfrm>
        </p:grpSpPr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AAE57EF2-C5D3-D873-A7AD-0343074C1C93}"/>
                </a:ext>
              </a:extLst>
            </p:cNvPr>
            <p:cNvSpPr/>
            <p:nvPr/>
          </p:nvSpPr>
          <p:spPr>
            <a:xfrm>
              <a:off x="771301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21" name="Right Triangle 4">
              <a:extLst>
                <a:ext uri="{FF2B5EF4-FFF2-40B4-BE49-F238E27FC236}">
                  <a16:creationId xmlns:a16="http://schemas.microsoft.com/office/drawing/2014/main" id="{C2D1C741-D59D-EA1D-4E9F-71E93238C913}"/>
                </a:ext>
              </a:extLst>
            </p:cNvPr>
            <p:cNvSpPr/>
            <p:nvPr/>
          </p:nvSpPr>
          <p:spPr>
            <a:xfrm rot="5400000">
              <a:off x="807813" y="1880319"/>
              <a:ext cx="840739" cy="91376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2" name="Right Triangle 5">
              <a:extLst>
                <a:ext uri="{FF2B5EF4-FFF2-40B4-BE49-F238E27FC236}">
                  <a16:creationId xmlns:a16="http://schemas.microsoft.com/office/drawing/2014/main" id="{A4CD96BB-2FC7-3AF5-2B1E-C43167DD4745}"/>
                </a:ext>
              </a:extLst>
            </p:cNvPr>
            <p:cNvSpPr/>
            <p:nvPr/>
          </p:nvSpPr>
          <p:spPr>
            <a:xfrm rot="16200000">
              <a:off x="2170909" y="3994938"/>
              <a:ext cx="906847" cy="98561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D73EC8AB-2362-4B8E-231D-C7B3977DEE9F}"/>
              </a:ext>
            </a:extLst>
          </p:cNvPr>
          <p:cNvSpPr txBox="1"/>
          <p:nvPr/>
        </p:nvSpPr>
        <p:spPr>
          <a:xfrm>
            <a:off x="6981072" y="23565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二级标题</a:t>
            </a:r>
          </a:p>
        </p:txBody>
      </p:sp>
      <p:grpSp>
        <p:nvGrpSpPr>
          <p:cNvPr id="24" name="千图PPT彼岸天：ID 8661124库_组合 1">
            <a:extLst>
              <a:ext uri="{FF2B5EF4-FFF2-40B4-BE49-F238E27FC236}">
                <a16:creationId xmlns:a16="http://schemas.microsoft.com/office/drawing/2014/main" id="{288C1400-17F4-EB29-8C45-012FF1646F1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911798" y="3568729"/>
            <a:ext cx="5043229" cy="659713"/>
            <a:chOff x="771301" y="1916831"/>
            <a:chExt cx="2345839" cy="3024337"/>
          </a:xfrm>
        </p:grpSpPr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BBB65C9A-9EBB-E14E-5F2B-D19563D7671F}"/>
                </a:ext>
              </a:extLst>
            </p:cNvPr>
            <p:cNvSpPr/>
            <p:nvPr/>
          </p:nvSpPr>
          <p:spPr>
            <a:xfrm>
              <a:off x="771301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26" name="Right Triangle 4">
              <a:extLst>
                <a:ext uri="{FF2B5EF4-FFF2-40B4-BE49-F238E27FC236}">
                  <a16:creationId xmlns:a16="http://schemas.microsoft.com/office/drawing/2014/main" id="{09316482-55CA-6F1C-1E0E-1D02B278D4B3}"/>
                </a:ext>
              </a:extLst>
            </p:cNvPr>
            <p:cNvSpPr/>
            <p:nvPr/>
          </p:nvSpPr>
          <p:spPr>
            <a:xfrm rot="5400000">
              <a:off x="807813" y="1880319"/>
              <a:ext cx="840739" cy="91376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7" name="Right Triangle 5">
              <a:extLst>
                <a:ext uri="{FF2B5EF4-FFF2-40B4-BE49-F238E27FC236}">
                  <a16:creationId xmlns:a16="http://schemas.microsoft.com/office/drawing/2014/main" id="{9C097157-4DD7-8F15-6C53-5377987F17DE}"/>
                </a:ext>
              </a:extLst>
            </p:cNvPr>
            <p:cNvSpPr/>
            <p:nvPr/>
          </p:nvSpPr>
          <p:spPr>
            <a:xfrm rot="16200000">
              <a:off x="2170909" y="3994938"/>
              <a:ext cx="906847" cy="98561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6FE9C8B3-8319-57A7-2542-B0FD1C20FC9B}"/>
              </a:ext>
            </a:extLst>
          </p:cNvPr>
          <p:cNvSpPr txBox="1"/>
          <p:nvPr/>
        </p:nvSpPr>
        <p:spPr>
          <a:xfrm>
            <a:off x="6977846" y="3713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二级标题</a:t>
            </a:r>
          </a:p>
        </p:txBody>
      </p:sp>
      <p:grpSp>
        <p:nvGrpSpPr>
          <p:cNvPr id="29" name="千图PPT彼岸天：ID 8661124库_组合 1">
            <a:extLst>
              <a:ext uri="{FF2B5EF4-FFF2-40B4-BE49-F238E27FC236}">
                <a16:creationId xmlns:a16="http://schemas.microsoft.com/office/drawing/2014/main" id="{300B180F-1F2A-63D5-7216-3085DE295ED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911798" y="4887003"/>
            <a:ext cx="5043229" cy="659713"/>
            <a:chOff x="771301" y="1916831"/>
            <a:chExt cx="2345839" cy="3024337"/>
          </a:xfrm>
        </p:grpSpPr>
        <p:sp>
          <p:nvSpPr>
            <p:cNvPr id="30" name="Rectangle 3">
              <a:extLst>
                <a:ext uri="{FF2B5EF4-FFF2-40B4-BE49-F238E27FC236}">
                  <a16:creationId xmlns:a16="http://schemas.microsoft.com/office/drawing/2014/main" id="{BAE95C00-801B-EADA-4D69-D0FB6AAF5005}"/>
                </a:ext>
              </a:extLst>
            </p:cNvPr>
            <p:cNvSpPr/>
            <p:nvPr/>
          </p:nvSpPr>
          <p:spPr>
            <a:xfrm>
              <a:off x="771301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31" name="Right Triangle 4">
              <a:extLst>
                <a:ext uri="{FF2B5EF4-FFF2-40B4-BE49-F238E27FC236}">
                  <a16:creationId xmlns:a16="http://schemas.microsoft.com/office/drawing/2014/main" id="{F3690C2A-B5FE-D007-A29B-4F48E35527CE}"/>
                </a:ext>
              </a:extLst>
            </p:cNvPr>
            <p:cNvSpPr/>
            <p:nvPr/>
          </p:nvSpPr>
          <p:spPr>
            <a:xfrm rot="5400000">
              <a:off x="807813" y="1880319"/>
              <a:ext cx="840739" cy="91376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24" name="Right Triangle 5">
              <a:extLst>
                <a:ext uri="{FF2B5EF4-FFF2-40B4-BE49-F238E27FC236}">
                  <a16:creationId xmlns:a16="http://schemas.microsoft.com/office/drawing/2014/main" id="{08B8AAE3-7F61-849C-716B-C021A2901D10}"/>
                </a:ext>
              </a:extLst>
            </p:cNvPr>
            <p:cNvSpPr/>
            <p:nvPr/>
          </p:nvSpPr>
          <p:spPr>
            <a:xfrm rot="16200000">
              <a:off x="2170909" y="3994938"/>
              <a:ext cx="906847" cy="98561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25" name="文本框 1024">
            <a:extLst>
              <a:ext uri="{FF2B5EF4-FFF2-40B4-BE49-F238E27FC236}">
                <a16:creationId xmlns:a16="http://schemas.microsoft.com/office/drawing/2014/main" id="{0B3170AD-29C4-43D9-0BC2-5C071684F204}"/>
              </a:ext>
            </a:extLst>
          </p:cNvPr>
          <p:cNvSpPr txBox="1"/>
          <p:nvPr/>
        </p:nvSpPr>
        <p:spPr>
          <a:xfrm>
            <a:off x="6977846" y="50321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二级标题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D014B9-6124-F15A-417A-B7B2999876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8771" y="954491"/>
            <a:ext cx="22669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0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美军下一代空中优势战斗机首飞，不仅仅是一个六代机，更是一个空战系统_发展">
            <a:extLst>
              <a:ext uri="{FF2B5EF4-FFF2-40B4-BE49-F238E27FC236}">
                <a16:creationId xmlns:a16="http://schemas.microsoft.com/office/drawing/2014/main" id="{94A09046-D5DD-C461-188E-5D0697827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3"/>
            <a:ext cx="12179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9D6FE45-4747-36E0-B749-959078CF83AE}"/>
              </a:ext>
            </a:extLst>
          </p:cNvPr>
          <p:cNvSpPr/>
          <p:nvPr/>
        </p:nvSpPr>
        <p:spPr>
          <a:xfrm>
            <a:off x="91440" y="71120"/>
            <a:ext cx="12009120" cy="6786880"/>
          </a:xfrm>
          <a:prstGeom prst="rect">
            <a:avLst/>
          </a:prstGeom>
          <a:solidFill>
            <a:schemeClr val="tx2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Freeform: Shape 5">
            <a:extLst>
              <a:ext uri="{FF2B5EF4-FFF2-40B4-BE49-F238E27FC236}">
                <a16:creationId xmlns:a16="http://schemas.microsoft.com/office/drawing/2014/main" id="{1E9D0669-F0A4-F6F7-6CE9-741CCD381C5E}"/>
              </a:ext>
            </a:extLst>
          </p:cNvPr>
          <p:cNvSpPr/>
          <p:nvPr/>
        </p:nvSpPr>
        <p:spPr>
          <a:xfrm rot="5400000" flipH="1" flipV="1">
            <a:off x="1358495" y="78206"/>
            <a:ext cx="731689" cy="2505338"/>
          </a:xfrm>
          <a:custGeom>
            <a:avLst/>
            <a:gdLst>
              <a:gd name="connsiteX0" fmla="*/ 0 w 1041355"/>
              <a:gd name="connsiteY0" fmla="*/ 499990 h 4145773"/>
              <a:gd name="connsiteX1" fmla="*/ 520677 w 1041355"/>
              <a:gd name="connsiteY1" fmla="*/ 0 h 4145773"/>
              <a:gd name="connsiteX2" fmla="*/ 1041355 w 1041355"/>
              <a:gd name="connsiteY2" fmla="*/ 499990 h 4145773"/>
              <a:gd name="connsiteX3" fmla="*/ 1040980 w 1041355"/>
              <a:gd name="connsiteY3" fmla="*/ 499990 h 4145773"/>
              <a:gd name="connsiteX4" fmla="*/ 1040980 w 1041355"/>
              <a:gd name="connsiteY4" fmla="*/ 4145773 h 4145773"/>
              <a:gd name="connsiteX5" fmla="*/ 374 w 1041355"/>
              <a:gd name="connsiteY5" fmla="*/ 3103323 h 4145773"/>
              <a:gd name="connsiteX6" fmla="*/ 374 w 1041355"/>
              <a:gd name="connsiteY6" fmla="*/ 499990 h 4145773"/>
              <a:gd name="connsiteX0" fmla="*/ 0 w 1072195"/>
              <a:gd name="connsiteY0" fmla="*/ 499990 h 3103322"/>
              <a:gd name="connsiteX1" fmla="*/ 520677 w 1072195"/>
              <a:gd name="connsiteY1" fmla="*/ 0 h 3103322"/>
              <a:gd name="connsiteX2" fmla="*/ 1041355 w 1072195"/>
              <a:gd name="connsiteY2" fmla="*/ 499990 h 3103322"/>
              <a:gd name="connsiteX3" fmla="*/ 1040980 w 1072195"/>
              <a:gd name="connsiteY3" fmla="*/ 499990 h 3103322"/>
              <a:gd name="connsiteX4" fmla="*/ 1072195 w 1072195"/>
              <a:gd name="connsiteY4" fmla="*/ 3101219 h 3103322"/>
              <a:gd name="connsiteX5" fmla="*/ 374 w 1072195"/>
              <a:gd name="connsiteY5" fmla="*/ 3103323 h 3103322"/>
              <a:gd name="connsiteX6" fmla="*/ 374 w 1072195"/>
              <a:gd name="connsiteY6" fmla="*/ 499990 h 3103322"/>
              <a:gd name="connsiteX7" fmla="*/ 0 w 1072195"/>
              <a:gd name="connsiteY7" fmla="*/ 499990 h 310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2195" h="3103322">
                <a:moveTo>
                  <a:pt x="0" y="499990"/>
                </a:moveTo>
                <a:lnTo>
                  <a:pt x="520677" y="0"/>
                </a:lnTo>
                <a:lnTo>
                  <a:pt x="1041355" y="499990"/>
                </a:lnTo>
                <a:lnTo>
                  <a:pt x="1040980" y="499990"/>
                </a:lnTo>
                <a:lnTo>
                  <a:pt x="1072195" y="3101219"/>
                </a:lnTo>
                <a:lnTo>
                  <a:pt x="374" y="3103323"/>
                </a:lnTo>
                <a:lnTo>
                  <a:pt x="374" y="499990"/>
                </a:lnTo>
                <a:lnTo>
                  <a:pt x="0" y="4999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lIns="0" rIns="0" bIns="648000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一级标题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7FA450-BD8E-A77A-E3F7-68566FB5C182}"/>
              </a:ext>
            </a:extLst>
          </p:cNvPr>
          <p:cNvSpPr/>
          <p:nvPr/>
        </p:nvSpPr>
        <p:spPr>
          <a:xfrm rot="5400000" flipH="1" flipV="1">
            <a:off x="1358495" y="1104366"/>
            <a:ext cx="731689" cy="2505338"/>
          </a:xfrm>
          <a:custGeom>
            <a:avLst/>
            <a:gdLst>
              <a:gd name="connsiteX0" fmla="*/ 0 w 1041355"/>
              <a:gd name="connsiteY0" fmla="*/ 499990 h 4145773"/>
              <a:gd name="connsiteX1" fmla="*/ 520677 w 1041355"/>
              <a:gd name="connsiteY1" fmla="*/ 0 h 4145773"/>
              <a:gd name="connsiteX2" fmla="*/ 1041355 w 1041355"/>
              <a:gd name="connsiteY2" fmla="*/ 499990 h 4145773"/>
              <a:gd name="connsiteX3" fmla="*/ 1040980 w 1041355"/>
              <a:gd name="connsiteY3" fmla="*/ 499990 h 4145773"/>
              <a:gd name="connsiteX4" fmla="*/ 1040980 w 1041355"/>
              <a:gd name="connsiteY4" fmla="*/ 4145773 h 4145773"/>
              <a:gd name="connsiteX5" fmla="*/ 374 w 1041355"/>
              <a:gd name="connsiteY5" fmla="*/ 3103323 h 4145773"/>
              <a:gd name="connsiteX6" fmla="*/ 374 w 1041355"/>
              <a:gd name="connsiteY6" fmla="*/ 499990 h 4145773"/>
              <a:gd name="connsiteX0" fmla="*/ 0 w 1072195"/>
              <a:gd name="connsiteY0" fmla="*/ 499990 h 3103322"/>
              <a:gd name="connsiteX1" fmla="*/ 520677 w 1072195"/>
              <a:gd name="connsiteY1" fmla="*/ 0 h 3103322"/>
              <a:gd name="connsiteX2" fmla="*/ 1041355 w 1072195"/>
              <a:gd name="connsiteY2" fmla="*/ 499990 h 3103322"/>
              <a:gd name="connsiteX3" fmla="*/ 1040980 w 1072195"/>
              <a:gd name="connsiteY3" fmla="*/ 499990 h 3103322"/>
              <a:gd name="connsiteX4" fmla="*/ 1072195 w 1072195"/>
              <a:gd name="connsiteY4" fmla="*/ 3101219 h 3103322"/>
              <a:gd name="connsiteX5" fmla="*/ 374 w 1072195"/>
              <a:gd name="connsiteY5" fmla="*/ 3103323 h 3103322"/>
              <a:gd name="connsiteX6" fmla="*/ 374 w 1072195"/>
              <a:gd name="connsiteY6" fmla="*/ 499990 h 3103322"/>
              <a:gd name="connsiteX7" fmla="*/ 0 w 1072195"/>
              <a:gd name="connsiteY7" fmla="*/ 499990 h 310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2195" h="3103322">
                <a:moveTo>
                  <a:pt x="0" y="499990"/>
                </a:moveTo>
                <a:lnTo>
                  <a:pt x="520677" y="0"/>
                </a:lnTo>
                <a:lnTo>
                  <a:pt x="1041355" y="499990"/>
                </a:lnTo>
                <a:lnTo>
                  <a:pt x="1040980" y="499990"/>
                </a:lnTo>
                <a:lnTo>
                  <a:pt x="1072195" y="3101219"/>
                </a:lnTo>
                <a:lnTo>
                  <a:pt x="374" y="3103323"/>
                </a:lnTo>
                <a:lnTo>
                  <a:pt x="374" y="499990"/>
                </a:lnTo>
                <a:lnTo>
                  <a:pt x="0" y="4999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lIns="0" rIns="0" bIns="648000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一级标题</a:t>
            </a:r>
          </a:p>
        </p:txBody>
      </p:sp>
      <p:sp>
        <p:nvSpPr>
          <p:cNvPr id="7" name="Freeform: Shape 5">
            <a:extLst>
              <a:ext uri="{FF2B5EF4-FFF2-40B4-BE49-F238E27FC236}">
                <a16:creationId xmlns:a16="http://schemas.microsoft.com/office/drawing/2014/main" id="{46A2FDAD-1A37-40DA-EFBA-20E67FCA483F}"/>
              </a:ext>
            </a:extLst>
          </p:cNvPr>
          <p:cNvSpPr/>
          <p:nvPr/>
        </p:nvSpPr>
        <p:spPr>
          <a:xfrm rot="5400000" flipH="1" flipV="1">
            <a:off x="1358496" y="2211890"/>
            <a:ext cx="731689" cy="2505338"/>
          </a:xfrm>
          <a:custGeom>
            <a:avLst/>
            <a:gdLst>
              <a:gd name="connsiteX0" fmla="*/ 0 w 1041355"/>
              <a:gd name="connsiteY0" fmla="*/ 499990 h 4145773"/>
              <a:gd name="connsiteX1" fmla="*/ 520677 w 1041355"/>
              <a:gd name="connsiteY1" fmla="*/ 0 h 4145773"/>
              <a:gd name="connsiteX2" fmla="*/ 1041355 w 1041355"/>
              <a:gd name="connsiteY2" fmla="*/ 499990 h 4145773"/>
              <a:gd name="connsiteX3" fmla="*/ 1040980 w 1041355"/>
              <a:gd name="connsiteY3" fmla="*/ 499990 h 4145773"/>
              <a:gd name="connsiteX4" fmla="*/ 1040980 w 1041355"/>
              <a:gd name="connsiteY4" fmla="*/ 4145773 h 4145773"/>
              <a:gd name="connsiteX5" fmla="*/ 374 w 1041355"/>
              <a:gd name="connsiteY5" fmla="*/ 3103323 h 4145773"/>
              <a:gd name="connsiteX6" fmla="*/ 374 w 1041355"/>
              <a:gd name="connsiteY6" fmla="*/ 499990 h 4145773"/>
              <a:gd name="connsiteX0" fmla="*/ 0 w 1072195"/>
              <a:gd name="connsiteY0" fmla="*/ 499990 h 3103322"/>
              <a:gd name="connsiteX1" fmla="*/ 520677 w 1072195"/>
              <a:gd name="connsiteY1" fmla="*/ 0 h 3103322"/>
              <a:gd name="connsiteX2" fmla="*/ 1041355 w 1072195"/>
              <a:gd name="connsiteY2" fmla="*/ 499990 h 3103322"/>
              <a:gd name="connsiteX3" fmla="*/ 1040980 w 1072195"/>
              <a:gd name="connsiteY3" fmla="*/ 499990 h 3103322"/>
              <a:gd name="connsiteX4" fmla="*/ 1072195 w 1072195"/>
              <a:gd name="connsiteY4" fmla="*/ 3101219 h 3103322"/>
              <a:gd name="connsiteX5" fmla="*/ 374 w 1072195"/>
              <a:gd name="connsiteY5" fmla="*/ 3103323 h 3103322"/>
              <a:gd name="connsiteX6" fmla="*/ 374 w 1072195"/>
              <a:gd name="connsiteY6" fmla="*/ 499990 h 3103322"/>
              <a:gd name="connsiteX7" fmla="*/ 0 w 1072195"/>
              <a:gd name="connsiteY7" fmla="*/ 499990 h 310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2195" h="3103322">
                <a:moveTo>
                  <a:pt x="0" y="499990"/>
                </a:moveTo>
                <a:lnTo>
                  <a:pt x="520677" y="0"/>
                </a:lnTo>
                <a:lnTo>
                  <a:pt x="1041355" y="499990"/>
                </a:lnTo>
                <a:lnTo>
                  <a:pt x="1040980" y="499990"/>
                </a:lnTo>
                <a:lnTo>
                  <a:pt x="1072195" y="3101219"/>
                </a:lnTo>
                <a:lnTo>
                  <a:pt x="374" y="3103323"/>
                </a:lnTo>
                <a:lnTo>
                  <a:pt x="374" y="499990"/>
                </a:lnTo>
                <a:lnTo>
                  <a:pt x="0" y="4999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lIns="0" rIns="0" bIns="648000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一级标题</a:t>
            </a:r>
          </a:p>
        </p:txBody>
      </p:sp>
      <p:sp>
        <p:nvSpPr>
          <p:cNvPr id="8" name="Freeform: Shape 5">
            <a:extLst>
              <a:ext uri="{FF2B5EF4-FFF2-40B4-BE49-F238E27FC236}">
                <a16:creationId xmlns:a16="http://schemas.microsoft.com/office/drawing/2014/main" id="{752C09C8-6F3B-0CC9-BF9D-7366EF2E6167}"/>
              </a:ext>
            </a:extLst>
          </p:cNvPr>
          <p:cNvSpPr/>
          <p:nvPr/>
        </p:nvSpPr>
        <p:spPr>
          <a:xfrm rot="5400000" flipH="1" flipV="1">
            <a:off x="1358495" y="3268489"/>
            <a:ext cx="731689" cy="2505338"/>
          </a:xfrm>
          <a:custGeom>
            <a:avLst/>
            <a:gdLst>
              <a:gd name="connsiteX0" fmla="*/ 0 w 1041355"/>
              <a:gd name="connsiteY0" fmla="*/ 499990 h 4145773"/>
              <a:gd name="connsiteX1" fmla="*/ 520677 w 1041355"/>
              <a:gd name="connsiteY1" fmla="*/ 0 h 4145773"/>
              <a:gd name="connsiteX2" fmla="*/ 1041355 w 1041355"/>
              <a:gd name="connsiteY2" fmla="*/ 499990 h 4145773"/>
              <a:gd name="connsiteX3" fmla="*/ 1040980 w 1041355"/>
              <a:gd name="connsiteY3" fmla="*/ 499990 h 4145773"/>
              <a:gd name="connsiteX4" fmla="*/ 1040980 w 1041355"/>
              <a:gd name="connsiteY4" fmla="*/ 4145773 h 4145773"/>
              <a:gd name="connsiteX5" fmla="*/ 374 w 1041355"/>
              <a:gd name="connsiteY5" fmla="*/ 3103323 h 4145773"/>
              <a:gd name="connsiteX6" fmla="*/ 374 w 1041355"/>
              <a:gd name="connsiteY6" fmla="*/ 499990 h 4145773"/>
              <a:gd name="connsiteX0" fmla="*/ 0 w 1072195"/>
              <a:gd name="connsiteY0" fmla="*/ 499990 h 3103322"/>
              <a:gd name="connsiteX1" fmla="*/ 520677 w 1072195"/>
              <a:gd name="connsiteY1" fmla="*/ 0 h 3103322"/>
              <a:gd name="connsiteX2" fmla="*/ 1041355 w 1072195"/>
              <a:gd name="connsiteY2" fmla="*/ 499990 h 3103322"/>
              <a:gd name="connsiteX3" fmla="*/ 1040980 w 1072195"/>
              <a:gd name="connsiteY3" fmla="*/ 499990 h 3103322"/>
              <a:gd name="connsiteX4" fmla="*/ 1072195 w 1072195"/>
              <a:gd name="connsiteY4" fmla="*/ 3101219 h 3103322"/>
              <a:gd name="connsiteX5" fmla="*/ 374 w 1072195"/>
              <a:gd name="connsiteY5" fmla="*/ 3103323 h 3103322"/>
              <a:gd name="connsiteX6" fmla="*/ 374 w 1072195"/>
              <a:gd name="connsiteY6" fmla="*/ 499990 h 3103322"/>
              <a:gd name="connsiteX7" fmla="*/ 0 w 1072195"/>
              <a:gd name="connsiteY7" fmla="*/ 499990 h 310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2195" h="3103322">
                <a:moveTo>
                  <a:pt x="0" y="499990"/>
                </a:moveTo>
                <a:lnTo>
                  <a:pt x="520677" y="0"/>
                </a:lnTo>
                <a:lnTo>
                  <a:pt x="1041355" y="499990"/>
                </a:lnTo>
                <a:lnTo>
                  <a:pt x="1040980" y="499990"/>
                </a:lnTo>
                <a:lnTo>
                  <a:pt x="1072195" y="3101219"/>
                </a:lnTo>
                <a:lnTo>
                  <a:pt x="374" y="3103323"/>
                </a:lnTo>
                <a:lnTo>
                  <a:pt x="374" y="499990"/>
                </a:lnTo>
                <a:lnTo>
                  <a:pt x="0" y="4999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lIns="0" rIns="0" bIns="648000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一级标题</a:t>
            </a:r>
          </a:p>
        </p:txBody>
      </p:sp>
      <p:grpSp>
        <p:nvGrpSpPr>
          <p:cNvPr id="13" name="千图PPT彼岸天：ID 8661124库_组合 1">
            <a:extLst>
              <a:ext uri="{FF2B5EF4-FFF2-40B4-BE49-F238E27FC236}">
                <a16:creationId xmlns:a16="http://schemas.microsoft.com/office/drawing/2014/main" id="{61077D97-5C0E-712F-C6B1-EB5695F43A1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916111" y="965029"/>
            <a:ext cx="5043229" cy="659713"/>
            <a:chOff x="771301" y="1916831"/>
            <a:chExt cx="2345839" cy="3024337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554AA18C-F4D1-9822-B33C-DF86EEA1895E}"/>
                </a:ext>
              </a:extLst>
            </p:cNvPr>
            <p:cNvSpPr/>
            <p:nvPr/>
          </p:nvSpPr>
          <p:spPr>
            <a:xfrm>
              <a:off x="771301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15" name="Right Triangle 4">
              <a:extLst>
                <a:ext uri="{FF2B5EF4-FFF2-40B4-BE49-F238E27FC236}">
                  <a16:creationId xmlns:a16="http://schemas.microsoft.com/office/drawing/2014/main" id="{E61A9DB3-E74B-D685-E477-323F4217DD17}"/>
                </a:ext>
              </a:extLst>
            </p:cNvPr>
            <p:cNvSpPr/>
            <p:nvPr/>
          </p:nvSpPr>
          <p:spPr>
            <a:xfrm rot="5400000">
              <a:off x="807813" y="1880319"/>
              <a:ext cx="840739" cy="91376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6" name="Right Triangle 5">
              <a:extLst>
                <a:ext uri="{FF2B5EF4-FFF2-40B4-BE49-F238E27FC236}">
                  <a16:creationId xmlns:a16="http://schemas.microsoft.com/office/drawing/2014/main" id="{9F30D9D3-DA22-989A-C793-CB0ADF6FCDE0}"/>
                </a:ext>
              </a:extLst>
            </p:cNvPr>
            <p:cNvSpPr/>
            <p:nvPr/>
          </p:nvSpPr>
          <p:spPr>
            <a:xfrm rot="16200000">
              <a:off x="2170909" y="3994938"/>
              <a:ext cx="906847" cy="98561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CE491A59-9003-AF6A-9FA0-577C748C13EB}"/>
              </a:ext>
            </a:extLst>
          </p:cNvPr>
          <p:cNvSpPr txBox="1"/>
          <p:nvPr/>
        </p:nvSpPr>
        <p:spPr>
          <a:xfrm>
            <a:off x="6982159" y="11102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二级标题</a:t>
            </a:r>
          </a:p>
        </p:txBody>
      </p:sp>
      <p:grpSp>
        <p:nvGrpSpPr>
          <p:cNvPr id="19" name="千图PPT彼岸天：ID 8661124库_组合 1">
            <a:extLst>
              <a:ext uri="{FF2B5EF4-FFF2-40B4-BE49-F238E27FC236}">
                <a16:creationId xmlns:a16="http://schemas.microsoft.com/office/drawing/2014/main" id="{61CFE989-B6DC-BC4F-F777-5A70048FF54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915024" y="2211387"/>
            <a:ext cx="5043229" cy="659713"/>
            <a:chOff x="771301" y="1916831"/>
            <a:chExt cx="2345839" cy="3024337"/>
          </a:xfrm>
        </p:grpSpPr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AAE57EF2-C5D3-D873-A7AD-0343074C1C93}"/>
                </a:ext>
              </a:extLst>
            </p:cNvPr>
            <p:cNvSpPr/>
            <p:nvPr/>
          </p:nvSpPr>
          <p:spPr>
            <a:xfrm>
              <a:off x="771301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21" name="Right Triangle 4">
              <a:extLst>
                <a:ext uri="{FF2B5EF4-FFF2-40B4-BE49-F238E27FC236}">
                  <a16:creationId xmlns:a16="http://schemas.microsoft.com/office/drawing/2014/main" id="{C2D1C741-D59D-EA1D-4E9F-71E93238C913}"/>
                </a:ext>
              </a:extLst>
            </p:cNvPr>
            <p:cNvSpPr/>
            <p:nvPr/>
          </p:nvSpPr>
          <p:spPr>
            <a:xfrm rot="5400000">
              <a:off x="807813" y="1880319"/>
              <a:ext cx="840739" cy="91376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2" name="Right Triangle 5">
              <a:extLst>
                <a:ext uri="{FF2B5EF4-FFF2-40B4-BE49-F238E27FC236}">
                  <a16:creationId xmlns:a16="http://schemas.microsoft.com/office/drawing/2014/main" id="{A4CD96BB-2FC7-3AF5-2B1E-C43167DD4745}"/>
                </a:ext>
              </a:extLst>
            </p:cNvPr>
            <p:cNvSpPr/>
            <p:nvPr/>
          </p:nvSpPr>
          <p:spPr>
            <a:xfrm rot="16200000">
              <a:off x="2170909" y="3994938"/>
              <a:ext cx="906847" cy="98561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D73EC8AB-2362-4B8E-231D-C7B3977DEE9F}"/>
              </a:ext>
            </a:extLst>
          </p:cNvPr>
          <p:cNvSpPr txBox="1"/>
          <p:nvPr/>
        </p:nvSpPr>
        <p:spPr>
          <a:xfrm>
            <a:off x="6981072" y="23565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二级标题</a:t>
            </a:r>
          </a:p>
        </p:txBody>
      </p:sp>
      <p:grpSp>
        <p:nvGrpSpPr>
          <p:cNvPr id="24" name="千图PPT彼岸天：ID 8661124库_组合 1">
            <a:extLst>
              <a:ext uri="{FF2B5EF4-FFF2-40B4-BE49-F238E27FC236}">
                <a16:creationId xmlns:a16="http://schemas.microsoft.com/office/drawing/2014/main" id="{288C1400-17F4-EB29-8C45-012FF1646F1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911798" y="3568729"/>
            <a:ext cx="5043229" cy="659713"/>
            <a:chOff x="771301" y="1916831"/>
            <a:chExt cx="2345839" cy="3024337"/>
          </a:xfrm>
        </p:grpSpPr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BBB65C9A-9EBB-E14E-5F2B-D19563D7671F}"/>
                </a:ext>
              </a:extLst>
            </p:cNvPr>
            <p:cNvSpPr/>
            <p:nvPr/>
          </p:nvSpPr>
          <p:spPr>
            <a:xfrm>
              <a:off x="771301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26" name="Right Triangle 4">
              <a:extLst>
                <a:ext uri="{FF2B5EF4-FFF2-40B4-BE49-F238E27FC236}">
                  <a16:creationId xmlns:a16="http://schemas.microsoft.com/office/drawing/2014/main" id="{09316482-55CA-6F1C-1E0E-1D02B278D4B3}"/>
                </a:ext>
              </a:extLst>
            </p:cNvPr>
            <p:cNvSpPr/>
            <p:nvPr/>
          </p:nvSpPr>
          <p:spPr>
            <a:xfrm rot="5400000">
              <a:off x="807813" y="1880319"/>
              <a:ext cx="840739" cy="91376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7" name="Right Triangle 5">
              <a:extLst>
                <a:ext uri="{FF2B5EF4-FFF2-40B4-BE49-F238E27FC236}">
                  <a16:creationId xmlns:a16="http://schemas.microsoft.com/office/drawing/2014/main" id="{9C097157-4DD7-8F15-6C53-5377987F17DE}"/>
                </a:ext>
              </a:extLst>
            </p:cNvPr>
            <p:cNvSpPr/>
            <p:nvPr/>
          </p:nvSpPr>
          <p:spPr>
            <a:xfrm rot="16200000">
              <a:off x="2170909" y="3994938"/>
              <a:ext cx="906847" cy="98561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6FE9C8B3-8319-57A7-2542-B0FD1C20FC9B}"/>
              </a:ext>
            </a:extLst>
          </p:cNvPr>
          <p:cNvSpPr txBox="1"/>
          <p:nvPr/>
        </p:nvSpPr>
        <p:spPr>
          <a:xfrm>
            <a:off x="6977846" y="3713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二级标题</a:t>
            </a:r>
          </a:p>
        </p:txBody>
      </p:sp>
      <p:grpSp>
        <p:nvGrpSpPr>
          <p:cNvPr id="29" name="千图PPT彼岸天：ID 8661124库_组合 1">
            <a:extLst>
              <a:ext uri="{FF2B5EF4-FFF2-40B4-BE49-F238E27FC236}">
                <a16:creationId xmlns:a16="http://schemas.microsoft.com/office/drawing/2014/main" id="{300B180F-1F2A-63D5-7216-3085DE295ED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911798" y="4887003"/>
            <a:ext cx="5043229" cy="659713"/>
            <a:chOff x="771301" y="1916831"/>
            <a:chExt cx="2345839" cy="3024337"/>
          </a:xfrm>
        </p:grpSpPr>
        <p:sp>
          <p:nvSpPr>
            <p:cNvPr id="30" name="Rectangle 3">
              <a:extLst>
                <a:ext uri="{FF2B5EF4-FFF2-40B4-BE49-F238E27FC236}">
                  <a16:creationId xmlns:a16="http://schemas.microsoft.com/office/drawing/2014/main" id="{BAE95C00-801B-EADA-4D69-D0FB6AAF5005}"/>
                </a:ext>
              </a:extLst>
            </p:cNvPr>
            <p:cNvSpPr/>
            <p:nvPr/>
          </p:nvSpPr>
          <p:spPr>
            <a:xfrm>
              <a:off x="771301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31" name="Right Triangle 4">
              <a:extLst>
                <a:ext uri="{FF2B5EF4-FFF2-40B4-BE49-F238E27FC236}">
                  <a16:creationId xmlns:a16="http://schemas.microsoft.com/office/drawing/2014/main" id="{F3690C2A-B5FE-D007-A29B-4F48E35527CE}"/>
                </a:ext>
              </a:extLst>
            </p:cNvPr>
            <p:cNvSpPr/>
            <p:nvPr/>
          </p:nvSpPr>
          <p:spPr>
            <a:xfrm rot="5400000">
              <a:off x="807813" y="1880319"/>
              <a:ext cx="840739" cy="91376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24" name="Right Triangle 5">
              <a:extLst>
                <a:ext uri="{FF2B5EF4-FFF2-40B4-BE49-F238E27FC236}">
                  <a16:creationId xmlns:a16="http://schemas.microsoft.com/office/drawing/2014/main" id="{08B8AAE3-7F61-849C-716B-C021A2901D10}"/>
                </a:ext>
              </a:extLst>
            </p:cNvPr>
            <p:cNvSpPr/>
            <p:nvPr/>
          </p:nvSpPr>
          <p:spPr>
            <a:xfrm rot="16200000">
              <a:off x="2170909" y="3994938"/>
              <a:ext cx="906847" cy="98561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25" name="文本框 1024">
            <a:extLst>
              <a:ext uri="{FF2B5EF4-FFF2-40B4-BE49-F238E27FC236}">
                <a16:creationId xmlns:a16="http://schemas.microsoft.com/office/drawing/2014/main" id="{0B3170AD-29C4-43D9-0BC2-5C071684F204}"/>
              </a:ext>
            </a:extLst>
          </p:cNvPr>
          <p:cNvSpPr txBox="1"/>
          <p:nvPr/>
        </p:nvSpPr>
        <p:spPr>
          <a:xfrm>
            <a:off x="6977846" y="50321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二级标题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0CEA086-5EDD-FCF9-B162-BAB52EA8F8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4207" y="995326"/>
            <a:ext cx="22288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4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美军下一代空中优势战斗机首飞，不仅仅是一个六代机，更是一个空战系统_发展">
            <a:extLst>
              <a:ext uri="{FF2B5EF4-FFF2-40B4-BE49-F238E27FC236}">
                <a16:creationId xmlns:a16="http://schemas.microsoft.com/office/drawing/2014/main" id="{94A09046-D5DD-C461-188E-5D0697827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3"/>
            <a:ext cx="12179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9D6FE45-4747-36E0-B749-959078CF83AE}"/>
              </a:ext>
            </a:extLst>
          </p:cNvPr>
          <p:cNvSpPr/>
          <p:nvPr/>
        </p:nvSpPr>
        <p:spPr>
          <a:xfrm>
            <a:off x="91440" y="71120"/>
            <a:ext cx="12009120" cy="6786880"/>
          </a:xfrm>
          <a:prstGeom prst="rect">
            <a:avLst/>
          </a:prstGeom>
          <a:solidFill>
            <a:schemeClr val="tx2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Freeform: Shape 5">
            <a:extLst>
              <a:ext uri="{FF2B5EF4-FFF2-40B4-BE49-F238E27FC236}">
                <a16:creationId xmlns:a16="http://schemas.microsoft.com/office/drawing/2014/main" id="{1E9D0669-F0A4-F6F7-6CE9-741CCD381C5E}"/>
              </a:ext>
            </a:extLst>
          </p:cNvPr>
          <p:cNvSpPr/>
          <p:nvPr/>
        </p:nvSpPr>
        <p:spPr>
          <a:xfrm rot="5400000" flipH="1" flipV="1">
            <a:off x="1358495" y="78206"/>
            <a:ext cx="731689" cy="2505338"/>
          </a:xfrm>
          <a:custGeom>
            <a:avLst/>
            <a:gdLst>
              <a:gd name="connsiteX0" fmla="*/ 0 w 1041355"/>
              <a:gd name="connsiteY0" fmla="*/ 499990 h 4145773"/>
              <a:gd name="connsiteX1" fmla="*/ 520677 w 1041355"/>
              <a:gd name="connsiteY1" fmla="*/ 0 h 4145773"/>
              <a:gd name="connsiteX2" fmla="*/ 1041355 w 1041355"/>
              <a:gd name="connsiteY2" fmla="*/ 499990 h 4145773"/>
              <a:gd name="connsiteX3" fmla="*/ 1040980 w 1041355"/>
              <a:gd name="connsiteY3" fmla="*/ 499990 h 4145773"/>
              <a:gd name="connsiteX4" fmla="*/ 1040980 w 1041355"/>
              <a:gd name="connsiteY4" fmla="*/ 4145773 h 4145773"/>
              <a:gd name="connsiteX5" fmla="*/ 374 w 1041355"/>
              <a:gd name="connsiteY5" fmla="*/ 3103323 h 4145773"/>
              <a:gd name="connsiteX6" fmla="*/ 374 w 1041355"/>
              <a:gd name="connsiteY6" fmla="*/ 499990 h 4145773"/>
              <a:gd name="connsiteX0" fmla="*/ 0 w 1072195"/>
              <a:gd name="connsiteY0" fmla="*/ 499990 h 3103322"/>
              <a:gd name="connsiteX1" fmla="*/ 520677 w 1072195"/>
              <a:gd name="connsiteY1" fmla="*/ 0 h 3103322"/>
              <a:gd name="connsiteX2" fmla="*/ 1041355 w 1072195"/>
              <a:gd name="connsiteY2" fmla="*/ 499990 h 3103322"/>
              <a:gd name="connsiteX3" fmla="*/ 1040980 w 1072195"/>
              <a:gd name="connsiteY3" fmla="*/ 499990 h 3103322"/>
              <a:gd name="connsiteX4" fmla="*/ 1072195 w 1072195"/>
              <a:gd name="connsiteY4" fmla="*/ 3101219 h 3103322"/>
              <a:gd name="connsiteX5" fmla="*/ 374 w 1072195"/>
              <a:gd name="connsiteY5" fmla="*/ 3103323 h 3103322"/>
              <a:gd name="connsiteX6" fmla="*/ 374 w 1072195"/>
              <a:gd name="connsiteY6" fmla="*/ 499990 h 3103322"/>
              <a:gd name="connsiteX7" fmla="*/ 0 w 1072195"/>
              <a:gd name="connsiteY7" fmla="*/ 499990 h 310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2195" h="3103322">
                <a:moveTo>
                  <a:pt x="0" y="499990"/>
                </a:moveTo>
                <a:lnTo>
                  <a:pt x="520677" y="0"/>
                </a:lnTo>
                <a:lnTo>
                  <a:pt x="1041355" y="499990"/>
                </a:lnTo>
                <a:lnTo>
                  <a:pt x="1040980" y="499990"/>
                </a:lnTo>
                <a:lnTo>
                  <a:pt x="1072195" y="3101219"/>
                </a:lnTo>
                <a:lnTo>
                  <a:pt x="374" y="3103323"/>
                </a:lnTo>
                <a:lnTo>
                  <a:pt x="374" y="499990"/>
                </a:lnTo>
                <a:lnTo>
                  <a:pt x="0" y="4999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lIns="0" rIns="0" bIns="648000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一级标题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7FA450-BD8E-A77A-E3F7-68566FB5C182}"/>
              </a:ext>
            </a:extLst>
          </p:cNvPr>
          <p:cNvSpPr/>
          <p:nvPr/>
        </p:nvSpPr>
        <p:spPr>
          <a:xfrm rot="5400000" flipH="1" flipV="1">
            <a:off x="1358495" y="1104366"/>
            <a:ext cx="731689" cy="2505338"/>
          </a:xfrm>
          <a:custGeom>
            <a:avLst/>
            <a:gdLst>
              <a:gd name="connsiteX0" fmla="*/ 0 w 1041355"/>
              <a:gd name="connsiteY0" fmla="*/ 499990 h 4145773"/>
              <a:gd name="connsiteX1" fmla="*/ 520677 w 1041355"/>
              <a:gd name="connsiteY1" fmla="*/ 0 h 4145773"/>
              <a:gd name="connsiteX2" fmla="*/ 1041355 w 1041355"/>
              <a:gd name="connsiteY2" fmla="*/ 499990 h 4145773"/>
              <a:gd name="connsiteX3" fmla="*/ 1040980 w 1041355"/>
              <a:gd name="connsiteY3" fmla="*/ 499990 h 4145773"/>
              <a:gd name="connsiteX4" fmla="*/ 1040980 w 1041355"/>
              <a:gd name="connsiteY4" fmla="*/ 4145773 h 4145773"/>
              <a:gd name="connsiteX5" fmla="*/ 374 w 1041355"/>
              <a:gd name="connsiteY5" fmla="*/ 3103323 h 4145773"/>
              <a:gd name="connsiteX6" fmla="*/ 374 w 1041355"/>
              <a:gd name="connsiteY6" fmla="*/ 499990 h 4145773"/>
              <a:gd name="connsiteX0" fmla="*/ 0 w 1072195"/>
              <a:gd name="connsiteY0" fmla="*/ 499990 h 3103322"/>
              <a:gd name="connsiteX1" fmla="*/ 520677 w 1072195"/>
              <a:gd name="connsiteY1" fmla="*/ 0 h 3103322"/>
              <a:gd name="connsiteX2" fmla="*/ 1041355 w 1072195"/>
              <a:gd name="connsiteY2" fmla="*/ 499990 h 3103322"/>
              <a:gd name="connsiteX3" fmla="*/ 1040980 w 1072195"/>
              <a:gd name="connsiteY3" fmla="*/ 499990 h 3103322"/>
              <a:gd name="connsiteX4" fmla="*/ 1072195 w 1072195"/>
              <a:gd name="connsiteY4" fmla="*/ 3101219 h 3103322"/>
              <a:gd name="connsiteX5" fmla="*/ 374 w 1072195"/>
              <a:gd name="connsiteY5" fmla="*/ 3103323 h 3103322"/>
              <a:gd name="connsiteX6" fmla="*/ 374 w 1072195"/>
              <a:gd name="connsiteY6" fmla="*/ 499990 h 3103322"/>
              <a:gd name="connsiteX7" fmla="*/ 0 w 1072195"/>
              <a:gd name="connsiteY7" fmla="*/ 499990 h 310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2195" h="3103322">
                <a:moveTo>
                  <a:pt x="0" y="499990"/>
                </a:moveTo>
                <a:lnTo>
                  <a:pt x="520677" y="0"/>
                </a:lnTo>
                <a:lnTo>
                  <a:pt x="1041355" y="499990"/>
                </a:lnTo>
                <a:lnTo>
                  <a:pt x="1040980" y="499990"/>
                </a:lnTo>
                <a:lnTo>
                  <a:pt x="1072195" y="3101219"/>
                </a:lnTo>
                <a:lnTo>
                  <a:pt x="374" y="3103323"/>
                </a:lnTo>
                <a:lnTo>
                  <a:pt x="374" y="499990"/>
                </a:lnTo>
                <a:lnTo>
                  <a:pt x="0" y="4999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lIns="0" rIns="0" bIns="648000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一级标题</a:t>
            </a:r>
          </a:p>
        </p:txBody>
      </p:sp>
      <p:sp>
        <p:nvSpPr>
          <p:cNvPr id="7" name="Freeform: Shape 5">
            <a:extLst>
              <a:ext uri="{FF2B5EF4-FFF2-40B4-BE49-F238E27FC236}">
                <a16:creationId xmlns:a16="http://schemas.microsoft.com/office/drawing/2014/main" id="{46A2FDAD-1A37-40DA-EFBA-20E67FCA483F}"/>
              </a:ext>
            </a:extLst>
          </p:cNvPr>
          <p:cNvSpPr/>
          <p:nvPr/>
        </p:nvSpPr>
        <p:spPr>
          <a:xfrm rot="5400000" flipH="1" flipV="1">
            <a:off x="1358496" y="2211890"/>
            <a:ext cx="731689" cy="2505338"/>
          </a:xfrm>
          <a:custGeom>
            <a:avLst/>
            <a:gdLst>
              <a:gd name="connsiteX0" fmla="*/ 0 w 1041355"/>
              <a:gd name="connsiteY0" fmla="*/ 499990 h 4145773"/>
              <a:gd name="connsiteX1" fmla="*/ 520677 w 1041355"/>
              <a:gd name="connsiteY1" fmla="*/ 0 h 4145773"/>
              <a:gd name="connsiteX2" fmla="*/ 1041355 w 1041355"/>
              <a:gd name="connsiteY2" fmla="*/ 499990 h 4145773"/>
              <a:gd name="connsiteX3" fmla="*/ 1040980 w 1041355"/>
              <a:gd name="connsiteY3" fmla="*/ 499990 h 4145773"/>
              <a:gd name="connsiteX4" fmla="*/ 1040980 w 1041355"/>
              <a:gd name="connsiteY4" fmla="*/ 4145773 h 4145773"/>
              <a:gd name="connsiteX5" fmla="*/ 374 w 1041355"/>
              <a:gd name="connsiteY5" fmla="*/ 3103323 h 4145773"/>
              <a:gd name="connsiteX6" fmla="*/ 374 w 1041355"/>
              <a:gd name="connsiteY6" fmla="*/ 499990 h 4145773"/>
              <a:gd name="connsiteX0" fmla="*/ 0 w 1072195"/>
              <a:gd name="connsiteY0" fmla="*/ 499990 h 3103322"/>
              <a:gd name="connsiteX1" fmla="*/ 520677 w 1072195"/>
              <a:gd name="connsiteY1" fmla="*/ 0 h 3103322"/>
              <a:gd name="connsiteX2" fmla="*/ 1041355 w 1072195"/>
              <a:gd name="connsiteY2" fmla="*/ 499990 h 3103322"/>
              <a:gd name="connsiteX3" fmla="*/ 1040980 w 1072195"/>
              <a:gd name="connsiteY3" fmla="*/ 499990 h 3103322"/>
              <a:gd name="connsiteX4" fmla="*/ 1072195 w 1072195"/>
              <a:gd name="connsiteY4" fmla="*/ 3101219 h 3103322"/>
              <a:gd name="connsiteX5" fmla="*/ 374 w 1072195"/>
              <a:gd name="connsiteY5" fmla="*/ 3103323 h 3103322"/>
              <a:gd name="connsiteX6" fmla="*/ 374 w 1072195"/>
              <a:gd name="connsiteY6" fmla="*/ 499990 h 3103322"/>
              <a:gd name="connsiteX7" fmla="*/ 0 w 1072195"/>
              <a:gd name="connsiteY7" fmla="*/ 499990 h 310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2195" h="3103322">
                <a:moveTo>
                  <a:pt x="0" y="499990"/>
                </a:moveTo>
                <a:lnTo>
                  <a:pt x="520677" y="0"/>
                </a:lnTo>
                <a:lnTo>
                  <a:pt x="1041355" y="499990"/>
                </a:lnTo>
                <a:lnTo>
                  <a:pt x="1040980" y="499990"/>
                </a:lnTo>
                <a:lnTo>
                  <a:pt x="1072195" y="3101219"/>
                </a:lnTo>
                <a:lnTo>
                  <a:pt x="374" y="3103323"/>
                </a:lnTo>
                <a:lnTo>
                  <a:pt x="374" y="499990"/>
                </a:lnTo>
                <a:lnTo>
                  <a:pt x="0" y="4999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lIns="0" rIns="0" bIns="648000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一级标题</a:t>
            </a:r>
          </a:p>
        </p:txBody>
      </p:sp>
      <p:sp>
        <p:nvSpPr>
          <p:cNvPr id="8" name="Freeform: Shape 5">
            <a:extLst>
              <a:ext uri="{FF2B5EF4-FFF2-40B4-BE49-F238E27FC236}">
                <a16:creationId xmlns:a16="http://schemas.microsoft.com/office/drawing/2014/main" id="{752C09C8-6F3B-0CC9-BF9D-7366EF2E6167}"/>
              </a:ext>
            </a:extLst>
          </p:cNvPr>
          <p:cNvSpPr/>
          <p:nvPr/>
        </p:nvSpPr>
        <p:spPr>
          <a:xfrm rot="5400000" flipH="1" flipV="1">
            <a:off x="1358495" y="3268489"/>
            <a:ext cx="731689" cy="2505338"/>
          </a:xfrm>
          <a:custGeom>
            <a:avLst/>
            <a:gdLst>
              <a:gd name="connsiteX0" fmla="*/ 0 w 1041355"/>
              <a:gd name="connsiteY0" fmla="*/ 499990 h 4145773"/>
              <a:gd name="connsiteX1" fmla="*/ 520677 w 1041355"/>
              <a:gd name="connsiteY1" fmla="*/ 0 h 4145773"/>
              <a:gd name="connsiteX2" fmla="*/ 1041355 w 1041355"/>
              <a:gd name="connsiteY2" fmla="*/ 499990 h 4145773"/>
              <a:gd name="connsiteX3" fmla="*/ 1040980 w 1041355"/>
              <a:gd name="connsiteY3" fmla="*/ 499990 h 4145773"/>
              <a:gd name="connsiteX4" fmla="*/ 1040980 w 1041355"/>
              <a:gd name="connsiteY4" fmla="*/ 4145773 h 4145773"/>
              <a:gd name="connsiteX5" fmla="*/ 374 w 1041355"/>
              <a:gd name="connsiteY5" fmla="*/ 3103323 h 4145773"/>
              <a:gd name="connsiteX6" fmla="*/ 374 w 1041355"/>
              <a:gd name="connsiteY6" fmla="*/ 499990 h 4145773"/>
              <a:gd name="connsiteX0" fmla="*/ 0 w 1072195"/>
              <a:gd name="connsiteY0" fmla="*/ 499990 h 3103322"/>
              <a:gd name="connsiteX1" fmla="*/ 520677 w 1072195"/>
              <a:gd name="connsiteY1" fmla="*/ 0 h 3103322"/>
              <a:gd name="connsiteX2" fmla="*/ 1041355 w 1072195"/>
              <a:gd name="connsiteY2" fmla="*/ 499990 h 3103322"/>
              <a:gd name="connsiteX3" fmla="*/ 1040980 w 1072195"/>
              <a:gd name="connsiteY3" fmla="*/ 499990 h 3103322"/>
              <a:gd name="connsiteX4" fmla="*/ 1072195 w 1072195"/>
              <a:gd name="connsiteY4" fmla="*/ 3101219 h 3103322"/>
              <a:gd name="connsiteX5" fmla="*/ 374 w 1072195"/>
              <a:gd name="connsiteY5" fmla="*/ 3103323 h 3103322"/>
              <a:gd name="connsiteX6" fmla="*/ 374 w 1072195"/>
              <a:gd name="connsiteY6" fmla="*/ 499990 h 3103322"/>
              <a:gd name="connsiteX7" fmla="*/ 0 w 1072195"/>
              <a:gd name="connsiteY7" fmla="*/ 499990 h 310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2195" h="3103322">
                <a:moveTo>
                  <a:pt x="0" y="499990"/>
                </a:moveTo>
                <a:lnTo>
                  <a:pt x="520677" y="0"/>
                </a:lnTo>
                <a:lnTo>
                  <a:pt x="1041355" y="499990"/>
                </a:lnTo>
                <a:lnTo>
                  <a:pt x="1040980" y="499990"/>
                </a:lnTo>
                <a:lnTo>
                  <a:pt x="1072195" y="3101219"/>
                </a:lnTo>
                <a:lnTo>
                  <a:pt x="374" y="3103323"/>
                </a:lnTo>
                <a:lnTo>
                  <a:pt x="374" y="499990"/>
                </a:lnTo>
                <a:lnTo>
                  <a:pt x="0" y="4999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lIns="0" rIns="0" bIns="648000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一级标题</a:t>
            </a:r>
          </a:p>
        </p:txBody>
      </p:sp>
      <p:grpSp>
        <p:nvGrpSpPr>
          <p:cNvPr id="13" name="千图PPT彼岸天：ID 8661124库_组合 1">
            <a:extLst>
              <a:ext uri="{FF2B5EF4-FFF2-40B4-BE49-F238E27FC236}">
                <a16:creationId xmlns:a16="http://schemas.microsoft.com/office/drawing/2014/main" id="{61077D97-5C0E-712F-C6B1-EB5695F43A1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916111" y="965029"/>
            <a:ext cx="5043229" cy="659713"/>
            <a:chOff x="771301" y="1916831"/>
            <a:chExt cx="2345839" cy="3024337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554AA18C-F4D1-9822-B33C-DF86EEA1895E}"/>
                </a:ext>
              </a:extLst>
            </p:cNvPr>
            <p:cNvSpPr/>
            <p:nvPr/>
          </p:nvSpPr>
          <p:spPr>
            <a:xfrm>
              <a:off x="771301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15" name="Right Triangle 4">
              <a:extLst>
                <a:ext uri="{FF2B5EF4-FFF2-40B4-BE49-F238E27FC236}">
                  <a16:creationId xmlns:a16="http://schemas.microsoft.com/office/drawing/2014/main" id="{E61A9DB3-E74B-D685-E477-323F4217DD17}"/>
                </a:ext>
              </a:extLst>
            </p:cNvPr>
            <p:cNvSpPr/>
            <p:nvPr/>
          </p:nvSpPr>
          <p:spPr>
            <a:xfrm rot="5400000">
              <a:off x="807813" y="1880319"/>
              <a:ext cx="840739" cy="91376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6" name="Right Triangle 5">
              <a:extLst>
                <a:ext uri="{FF2B5EF4-FFF2-40B4-BE49-F238E27FC236}">
                  <a16:creationId xmlns:a16="http://schemas.microsoft.com/office/drawing/2014/main" id="{9F30D9D3-DA22-989A-C793-CB0ADF6FCDE0}"/>
                </a:ext>
              </a:extLst>
            </p:cNvPr>
            <p:cNvSpPr/>
            <p:nvPr/>
          </p:nvSpPr>
          <p:spPr>
            <a:xfrm rot="16200000">
              <a:off x="2170909" y="3994938"/>
              <a:ext cx="906847" cy="98561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CE491A59-9003-AF6A-9FA0-577C748C13EB}"/>
              </a:ext>
            </a:extLst>
          </p:cNvPr>
          <p:cNvSpPr txBox="1"/>
          <p:nvPr/>
        </p:nvSpPr>
        <p:spPr>
          <a:xfrm>
            <a:off x="6982159" y="11102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二级标题</a:t>
            </a:r>
          </a:p>
        </p:txBody>
      </p:sp>
      <p:grpSp>
        <p:nvGrpSpPr>
          <p:cNvPr id="19" name="千图PPT彼岸天：ID 8661124库_组合 1">
            <a:extLst>
              <a:ext uri="{FF2B5EF4-FFF2-40B4-BE49-F238E27FC236}">
                <a16:creationId xmlns:a16="http://schemas.microsoft.com/office/drawing/2014/main" id="{61CFE989-B6DC-BC4F-F777-5A70048FF54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915024" y="2211387"/>
            <a:ext cx="5043229" cy="659713"/>
            <a:chOff x="771301" y="1916831"/>
            <a:chExt cx="2345839" cy="3024337"/>
          </a:xfrm>
        </p:grpSpPr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AAE57EF2-C5D3-D873-A7AD-0343074C1C93}"/>
                </a:ext>
              </a:extLst>
            </p:cNvPr>
            <p:cNvSpPr/>
            <p:nvPr/>
          </p:nvSpPr>
          <p:spPr>
            <a:xfrm>
              <a:off x="771301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21" name="Right Triangle 4">
              <a:extLst>
                <a:ext uri="{FF2B5EF4-FFF2-40B4-BE49-F238E27FC236}">
                  <a16:creationId xmlns:a16="http://schemas.microsoft.com/office/drawing/2014/main" id="{C2D1C741-D59D-EA1D-4E9F-71E93238C913}"/>
                </a:ext>
              </a:extLst>
            </p:cNvPr>
            <p:cNvSpPr/>
            <p:nvPr/>
          </p:nvSpPr>
          <p:spPr>
            <a:xfrm rot="5400000">
              <a:off x="807813" y="1880319"/>
              <a:ext cx="840739" cy="91376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2" name="Right Triangle 5">
              <a:extLst>
                <a:ext uri="{FF2B5EF4-FFF2-40B4-BE49-F238E27FC236}">
                  <a16:creationId xmlns:a16="http://schemas.microsoft.com/office/drawing/2014/main" id="{A4CD96BB-2FC7-3AF5-2B1E-C43167DD4745}"/>
                </a:ext>
              </a:extLst>
            </p:cNvPr>
            <p:cNvSpPr/>
            <p:nvPr/>
          </p:nvSpPr>
          <p:spPr>
            <a:xfrm rot="16200000">
              <a:off x="2170909" y="3994938"/>
              <a:ext cx="906847" cy="98561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D73EC8AB-2362-4B8E-231D-C7B3977DEE9F}"/>
              </a:ext>
            </a:extLst>
          </p:cNvPr>
          <p:cNvSpPr txBox="1"/>
          <p:nvPr/>
        </p:nvSpPr>
        <p:spPr>
          <a:xfrm>
            <a:off x="6981072" y="23565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二级标题</a:t>
            </a:r>
          </a:p>
        </p:txBody>
      </p:sp>
      <p:grpSp>
        <p:nvGrpSpPr>
          <p:cNvPr id="24" name="千图PPT彼岸天：ID 8661124库_组合 1">
            <a:extLst>
              <a:ext uri="{FF2B5EF4-FFF2-40B4-BE49-F238E27FC236}">
                <a16:creationId xmlns:a16="http://schemas.microsoft.com/office/drawing/2014/main" id="{288C1400-17F4-EB29-8C45-012FF1646F1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911798" y="3568729"/>
            <a:ext cx="5043229" cy="659713"/>
            <a:chOff x="771301" y="1916831"/>
            <a:chExt cx="2345839" cy="3024337"/>
          </a:xfrm>
        </p:grpSpPr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BBB65C9A-9EBB-E14E-5F2B-D19563D7671F}"/>
                </a:ext>
              </a:extLst>
            </p:cNvPr>
            <p:cNvSpPr/>
            <p:nvPr/>
          </p:nvSpPr>
          <p:spPr>
            <a:xfrm>
              <a:off x="771301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26" name="Right Triangle 4">
              <a:extLst>
                <a:ext uri="{FF2B5EF4-FFF2-40B4-BE49-F238E27FC236}">
                  <a16:creationId xmlns:a16="http://schemas.microsoft.com/office/drawing/2014/main" id="{09316482-55CA-6F1C-1E0E-1D02B278D4B3}"/>
                </a:ext>
              </a:extLst>
            </p:cNvPr>
            <p:cNvSpPr/>
            <p:nvPr/>
          </p:nvSpPr>
          <p:spPr>
            <a:xfrm rot="5400000">
              <a:off x="807813" y="1880319"/>
              <a:ext cx="840739" cy="91376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7" name="Right Triangle 5">
              <a:extLst>
                <a:ext uri="{FF2B5EF4-FFF2-40B4-BE49-F238E27FC236}">
                  <a16:creationId xmlns:a16="http://schemas.microsoft.com/office/drawing/2014/main" id="{9C097157-4DD7-8F15-6C53-5377987F17DE}"/>
                </a:ext>
              </a:extLst>
            </p:cNvPr>
            <p:cNvSpPr/>
            <p:nvPr/>
          </p:nvSpPr>
          <p:spPr>
            <a:xfrm rot="16200000">
              <a:off x="2170909" y="3994938"/>
              <a:ext cx="906847" cy="98561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6FE9C8B3-8319-57A7-2542-B0FD1C20FC9B}"/>
              </a:ext>
            </a:extLst>
          </p:cNvPr>
          <p:cNvSpPr txBox="1"/>
          <p:nvPr/>
        </p:nvSpPr>
        <p:spPr>
          <a:xfrm>
            <a:off x="6977846" y="3713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模型计算</a:t>
            </a:r>
          </a:p>
        </p:txBody>
      </p:sp>
      <p:grpSp>
        <p:nvGrpSpPr>
          <p:cNvPr id="29" name="千图PPT彼岸天：ID 8661124库_组合 1">
            <a:extLst>
              <a:ext uri="{FF2B5EF4-FFF2-40B4-BE49-F238E27FC236}">
                <a16:creationId xmlns:a16="http://schemas.microsoft.com/office/drawing/2014/main" id="{300B180F-1F2A-63D5-7216-3085DE295ED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911798" y="4887003"/>
            <a:ext cx="5043229" cy="659713"/>
            <a:chOff x="771301" y="1916831"/>
            <a:chExt cx="2345839" cy="3024337"/>
          </a:xfrm>
        </p:grpSpPr>
        <p:sp>
          <p:nvSpPr>
            <p:cNvPr id="30" name="Rectangle 3">
              <a:extLst>
                <a:ext uri="{FF2B5EF4-FFF2-40B4-BE49-F238E27FC236}">
                  <a16:creationId xmlns:a16="http://schemas.microsoft.com/office/drawing/2014/main" id="{BAE95C00-801B-EADA-4D69-D0FB6AAF5005}"/>
                </a:ext>
              </a:extLst>
            </p:cNvPr>
            <p:cNvSpPr/>
            <p:nvPr/>
          </p:nvSpPr>
          <p:spPr>
            <a:xfrm>
              <a:off x="771301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31" name="Right Triangle 4">
              <a:extLst>
                <a:ext uri="{FF2B5EF4-FFF2-40B4-BE49-F238E27FC236}">
                  <a16:creationId xmlns:a16="http://schemas.microsoft.com/office/drawing/2014/main" id="{F3690C2A-B5FE-D007-A29B-4F48E35527CE}"/>
                </a:ext>
              </a:extLst>
            </p:cNvPr>
            <p:cNvSpPr/>
            <p:nvPr/>
          </p:nvSpPr>
          <p:spPr>
            <a:xfrm rot="5400000">
              <a:off x="807813" y="1880319"/>
              <a:ext cx="840739" cy="91376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24" name="Right Triangle 5">
              <a:extLst>
                <a:ext uri="{FF2B5EF4-FFF2-40B4-BE49-F238E27FC236}">
                  <a16:creationId xmlns:a16="http://schemas.microsoft.com/office/drawing/2014/main" id="{08B8AAE3-7F61-849C-716B-C021A2901D10}"/>
                </a:ext>
              </a:extLst>
            </p:cNvPr>
            <p:cNvSpPr/>
            <p:nvPr/>
          </p:nvSpPr>
          <p:spPr>
            <a:xfrm rot="16200000">
              <a:off x="2170909" y="3994938"/>
              <a:ext cx="906847" cy="985614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25" name="文本框 1024">
            <a:extLst>
              <a:ext uri="{FF2B5EF4-FFF2-40B4-BE49-F238E27FC236}">
                <a16:creationId xmlns:a16="http://schemas.microsoft.com/office/drawing/2014/main" id="{0B3170AD-29C4-43D9-0BC2-5C071684F204}"/>
              </a:ext>
            </a:extLst>
          </p:cNvPr>
          <p:cNvSpPr txBox="1"/>
          <p:nvPr/>
        </p:nvSpPr>
        <p:spPr>
          <a:xfrm>
            <a:off x="6977846" y="50321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仿真模拟</a:t>
            </a:r>
          </a:p>
        </p:txBody>
      </p:sp>
      <p:pic>
        <p:nvPicPr>
          <p:cNvPr id="1029" name="图片 1028">
            <a:extLst>
              <a:ext uri="{FF2B5EF4-FFF2-40B4-BE49-F238E27FC236}">
                <a16:creationId xmlns:a16="http://schemas.microsoft.com/office/drawing/2014/main" id="{7369906B-FC3E-3A5D-F5C8-73BB8BACB2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4207" y="919144"/>
            <a:ext cx="2228850" cy="4476750"/>
          </a:xfrm>
          <a:prstGeom prst="rect">
            <a:avLst/>
          </a:prstGeom>
        </p:spPr>
      </p:pic>
      <p:sp>
        <p:nvSpPr>
          <p:cNvPr id="2" name="箭头: 左 1">
            <a:extLst>
              <a:ext uri="{FF2B5EF4-FFF2-40B4-BE49-F238E27FC236}">
                <a16:creationId xmlns:a16="http://schemas.microsoft.com/office/drawing/2014/main" id="{70D7608F-1BC8-01EF-E8D2-74754CC16E6D}"/>
              </a:ext>
            </a:extLst>
          </p:cNvPr>
          <p:cNvSpPr/>
          <p:nvPr/>
        </p:nvSpPr>
        <p:spPr>
          <a:xfrm>
            <a:off x="10056610" y="3452726"/>
            <a:ext cx="1318161" cy="100988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可点击的按钮</a:t>
            </a:r>
          </a:p>
        </p:txBody>
      </p:sp>
      <p:sp>
        <p:nvSpPr>
          <p:cNvPr id="3" name="箭头: 左 2">
            <a:extLst>
              <a:ext uri="{FF2B5EF4-FFF2-40B4-BE49-F238E27FC236}">
                <a16:creationId xmlns:a16="http://schemas.microsoft.com/office/drawing/2014/main" id="{FD8EB8F6-67BE-3BED-3199-A42A2CFC4304}"/>
              </a:ext>
            </a:extLst>
          </p:cNvPr>
          <p:cNvSpPr/>
          <p:nvPr/>
        </p:nvSpPr>
        <p:spPr>
          <a:xfrm>
            <a:off x="10123319" y="4711918"/>
            <a:ext cx="1318161" cy="100988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可点击的按钮</a:t>
            </a:r>
          </a:p>
        </p:txBody>
      </p:sp>
    </p:spTree>
    <p:extLst>
      <p:ext uri="{BB962C8B-B14F-4D97-AF65-F5344CB8AC3E}">
        <p14:creationId xmlns:p14="http://schemas.microsoft.com/office/powerpoint/2010/main" val="35058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K星链计划军事卫星组网科技三维动画视频素材,网络科技视频素材下载,高清3840X2160视频素材下载,凌点视频素材网,编号:532813">
            <a:extLst>
              <a:ext uri="{FF2B5EF4-FFF2-40B4-BE49-F238E27FC236}">
                <a16:creationId xmlns:a16="http://schemas.microsoft.com/office/drawing/2014/main" id="{03624726-AA6F-06C9-8D10-CBB70D2E6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56A97B4-13D9-33CB-7CD9-30338FB6604B}"/>
              </a:ext>
            </a:extLst>
          </p:cNvPr>
          <p:cNvSpPr/>
          <p:nvPr/>
        </p:nvSpPr>
        <p:spPr>
          <a:xfrm>
            <a:off x="91440" y="71120"/>
            <a:ext cx="12009120" cy="6786880"/>
          </a:xfrm>
          <a:prstGeom prst="rect">
            <a:avLst/>
          </a:prstGeom>
          <a:solidFill>
            <a:schemeClr val="tx2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缺角矩形 4">
            <a:extLst>
              <a:ext uri="{FF2B5EF4-FFF2-40B4-BE49-F238E27FC236}">
                <a16:creationId xmlns:a16="http://schemas.microsoft.com/office/drawing/2014/main" id="{44A9DA62-CB77-21DE-8502-4FC3D95E8195}"/>
              </a:ext>
            </a:extLst>
          </p:cNvPr>
          <p:cNvSpPr/>
          <p:nvPr/>
        </p:nvSpPr>
        <p:spPr>
          <a:xfrm>
            <a:off x="3073400" y="593766"/>
            <a:ext cx="3420792" cy="4994234"/>
          </a:xfrm>
          <a:prstGeom prst="plaque">
            <a:avLst>
              <a:gd name="adj" fmla="val 6411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缺角矩形 5">
            <a:extLst>
              <a:ext uri="{FF2B5EF4-FFF2-40B4-BE49-F238E27FC236}">
                <a16:creationId xmlns:a16="http://schemas.microsoft.com/office/drawing/2014/main" id="{393BE982-C237-98F0-8984-68ABAB1628FE}"/>
              </a:ext>
            </a:extLst>
          </p:cNvPr>
          <p:cNvSpPr/>
          <p:nvPr/>
        </p:nvSpPr>
        <p:spPr>
          <a:xfrm>
            <a:off x="7561903" y="593766"/>
            <a:ext cx="3420792" cy="4994234"/>
          </a:xfrm>
          <a:prstGeom prst="plaque">
            <a:avLst>
              <a:gd name="adj" fmla="val 6411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4995C3-62D8-5B2E-FE98-67A1D1B4BD1C}"/>
              </a:ext>
            </a:extLst>
          </p:cNvPr>
          <p:cNvSpPr txBox="1"/>
          <p:nvPr/>
        </p:nvSpPr>
        <p:spPr>
          <a:xfrm>
            <a:off x="4143062" y="795646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武器选择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9D360B-5E3A-415E-5351-54AFAED92173}"/>
              </a:ext>
            </a:extLst>
          </p:cNvPr>
          <p:cNvSpPr txBox="1"/>
          <p:nvPr/>
        </p:nvSpPr>
        <p:spPr>
          <a:xfrm>
            <a:off x="8509227" y="7956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目标及瞄准点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3E6833E-2185-053D-53AC-EDE2A1BFB4AF}"/>
              </a:ext>
            </a:extLst>
          </p:cNvPr>
          <p:cNvSpPr/>
          <p:nvPr/>
        </p:nvSpPr>
        <p:spPr>
          <a:xfrm>
            <a:off x="4570390" y="1366857"/>
            <a:ext cx="1602179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891B0A-8179-0E4C-984B-A512308223A2}"/>
              </a:ext>
            </a:extLst>
          </p:cNvPr>
          <p:cNvSpPr/>
          <p:nvPr/>
        </p:nvSpPr>
        <p:spPr>
          <a:xfrm>
            <a:off x="10239422" y="4811672"/>
            <a:ext cx="334002" cy="3815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43E508A2-9633-6B81-0A73-1A1DA26FAAF4}"/>
              </a:ext>
            </a:extLst>
          </p:cNvPr>
          <p:cNvSpPr/>
          <p:nvPr/>
        </p:nvSpPr>
        <p:spPr>
          <a:xfrm rot="10800000">
            <a:off x="10281854" y="4901081"/>
            <a:ext cx="249766" cy="239165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6DB35A-CEDC-A481-DCB3-85647891B17B}"/>
              </a:ext>
            </a:extLst>
          </p:cNvPr>
          <p:cNvSpPr txBox="1"/>
          <p:nvPr/>
        </p:nvSpPr>
        <p:spPr>
          <a:xfrm>
            <a:off x="3280211" y="142136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国家：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6F0D585-277A-CC94-BFA8-49A220E80932}"/>
              </a:ext>
            </a:extLst>
          </p:cNvPr>
          <p:cNvSpPr/>
          <p:nvPr/>
        </p:nvSpPr>
        <p:spPr>
          <a:xfrm>
            <a:off x="4570390" y="2043749"/>
            <a:ext cx="1602179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7B0EB63-3523-BAC1-900C-03FF89940C62}"/>
              </a:ext>
            </a:extLst>
          </p:cNvPr>
          <p:cNvSpPr/>
          <p:nvPr/>
        </p:nvSpPr>
        <p:spPr>
          <a:xfrm>
            <a:off x="5801860" y="2086082"/>
            <a:ext cx="334002" cy="3815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CFDC7E62-2C0F-5CF1-9A73-F3CFFEC9AA29}"/>
              </a:ext>
            </a:extLst>
          </p:cNvPr>
          <p:cNvSpPr/>
          <p:nvPr/>
        </p:nvSpPr>
        <p:spPr>
          <a:xfrm rot="10800000">
            <a:off x="5844292" y="2175490"/>
            <a:ext cx="249766" cy="239165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F515EF9-A25A-4C6B-4BBE-93046251A158}"/>
              </a:ext>
            </a:extLst>
          </p:cNvPr>
          <p:cNvSpPr txBox="1"/>
          <p:nvPr/>
        </p:nvSpPr>
        <p:spPr>
          <a:xfrm>
            <a:off x="3280211" y="2098260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弹药：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15713E0-5D2A-2303-F3E9-6B258D277000}"/>
              </a:ext>
            </a:extLst>
          </p:cNvPr>
          <p:cNvSpPr txBox="1"/>
          <p:nvPr/>
        </p:nvSpPr>
        <p:spPr>
          <a:xfrm>
            <a:off x="3282234" y="2720641"/>
            <a:ext cx="80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CEP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03CDBFC-3FB4-D02B-2988-881350C6F496}"/>
              </a:ext>
            </a:extLst>
          </p:cNvPr>
          <p:cNvSpPr/>
          <p:nvPr/>
        </p:nvSpPr>
        <p:spPr>
          <a:xfrm>
            <a:off x="5093300" y="2667800"/>
            <a:ext cx="1079269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73F2CAE-10AE-CEBB-5576-141B03E033CF}"/>
              </a:ext>
            </a:extLst>
          </p:cNvPr>
          <p:cNvSpPr txBox="1"/>
          <p:nvPr/>
        </p:nvSpPr>
        <p:spPr>
          <a:xfrm>
            <a:off x="3280211" y="3343022"/>
            <a:ext cx="149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毁伤半径</a:t>
            </a:r>
            <a:r>
              <a:rPr lang="en-US" altLang="zh-CN" dirty="0">
                <a:solidFill>
                  <a:schemeClr val="bg1"/>
                </a:solidFill>
              </a:rPr>
              <a:t>/m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1B42F5C-51E6-36E6-E441-0E0C6A904A71}"/>
              </a:ext>
            </a:extLst>
          </p:cNvPr>
          <p:cNvSpPr/>
          <p:nvPr/>
        </p:nvSpPr>
        <p:spPr>
          <a:xfrm>
            <a:off x="5093300" y="3343022"/>
            <a:ext cx="1079269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B2E8D14-2DCC-C704-B2D7-6C05E3744468}"/>
              </a:ext>
            </a:extLst>
          </p:cNvPr>
          <p:cNvSpPr txBox="1"/>
          <p:nvPr/>
        </p:nvSpPr>
        <p:spPr>
          <a:xfrm>
            <a:off x="7839813" y="14594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目标类型：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97B48E5-2F38-2471-3D13-3F8BF2269F4F}"/>
              </a:ext>
            </a:extLst>
          </p:cNvPr>
          <p:cNvSpPr/>
          <p:nvPr/>
        </p:nvSpPr>
        <p:spPr>
          <a:xfrm>
            <a:off x="9073945" y="1392462"/>
            <a:ext cx="1554604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41DFED5-40E4-6B8F-371D-18C51B989502}"/>
              </a:ext>
            </a:extLst>
          </p:cNvPr>
          <p:cNvSpPr txBox="1"/>
          <p:nvPr/>
        </p:nvSpPr>
        <p:spPr>
          <a:xfrm>
            <a:off x="7812390" y="20717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目标材质：</a:t>
            </a:r>
          </a:p>
        </p:txBody>
      </p:sp>
      <p:sp>
        <p:nvSpPr>
          <p:cNvPr id="2048" name="矩形 2047">
            <a:extLst>
              <a:ext uri="{FF2B5EF4-FFF2-40B4-BE49-F238E27FC236}">
                <a16:creationId xmlns:a16="http://schemas.microsoft.com/office/drawing/2014/main" id="{9097692D-28F3-16E5-AC06-FB9D98F4CA39}"/>
              </a:ext>
            </a:extLst>
          </p:cNvPr>
          <p:cNvSpPr/>
          <p:nvPr/>
        </p:nvSpPr>
        <p:spPr>
          <a:xfrm>
            <a:off x="9073945" y="2071712"/>
            <a:ext cx="1554604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4" name="文本框 2053">
            <a:extLst>
              <a:ext uri="{FF2B5EF4-FFF2-40B4-BE49-F238E27FC236}">
                <a16:creationId xmlns:a16="http://schemas.microsoft.com/office/drawing/2014/main" id="{CC77D06F-E3C8-CCD7-889D-575EFDCB78B1}"/>
              </a:ext>
            </a:extLst>
          </p:cNvPr>
          <p:cNvSpPr txBox="1"/>
          <p:nvPr/>
        </p:nvSpPr>
        <p:spPr>
          <a:xfrm>
            <a:off x="7814413" y="27957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目标尺寸：</a:t>
            </a:r>
          </a:p>
        </p:txBody>
      </p:sp>
      <p:sp>
        <p:nvSpPr>
          <p:cNvPr id="2055" name="矩形 2054">
            <a:extLst>
              <a:ext uri="{FF2B5EF4-FFF2-40B4-BE49-F238E27FC236}">
                <a16:creationId xmlns:a16="http://schemas.microsoft.com/office/drawing/2014/main" id="{87C54AF6-07B2-4C96-5D52-EC4C8C8270B8}"/>
              </a:ext>
            </a:extLst>
          </p:cNvPr>
          <p:cNvSpPr/>
          <p:nvPr/>
        </p:nvSpPr>
        <p:spPr>
          <a:xfrm>
            <a:off x="10016067" y="2742905"/>
            <a:ext cx="612481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6" name="文本框 2055">
            <a:extLst>
              <a:ext uri="{FF2B5EF4-FFF2-40B4-BE49-F238E27FC236}">
                <a16:creationId xmlns:a16="http://schemas.microsoft.com/office/drawing/2014/main" id="{DBD9BDE4-B34A-FCF0-EC29-D902D4E214CC}"/>
              </a:ext>
            </a:extLst>
          </p:cNvPr>
          <p:cNvSpPr txBox="1"/>
          <p:nvPr/>
        </p:nvSpPr>
        <p:spPr>
          <a:xfrm>
            <a:off x="7812390" y="48960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瞄准定位置：</a:t>
            </a:r>
          </a:p>
        </p:txBody>
      </p:sp>
      <p:sp>
        <p:nvSpPr>
          <p:cNvPr id="2057" name="矩形 2056">
            <a:extLst>
              <a:ext uri="{FF2B5EF4-FFF2-40B4-BE49-F238E27FC236}">
                <a16:creationId xmlns:a16="http://schemas.microsoft.com/office/drawing/2014/main" id="{1BD81DEA-3031-E3C3-5618-CFE247FEE22D}"/>
              </a:ext>
            </a:extLst>
          </p:cNvPr>
          <p:cNvSpPr/>
          <p:nvPr/>
        </p:nvSpPr>
        <p:spPr>
          <a:xfrm>
            <a:off x="10016067" y="3418127"/>
            <a:ext cx="612481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0" name="文本框 2059">
            <a:extLst>
              <a:ext uri="{FF2B5EF4-FFF2-40B4-BE49-F238E27FC236}">
                <a16:creationId xmlns:a16="http://schemas.microsoft.com/office/drawing/2014/main" id="{A91646C9-FF12-6297-02ED-4809BDCB3E48}"/>
              </a:ext>
            </a:extLst>
          </p:cNvPr>
          <p:cNvSpPr txBox="1"/>
          <p:nvPr/>
        </p:nvSpPr>
        <p:spPr>
          <a:xfrm>
            <a:off x="3280211" y="4018243"/>
            <a:ext cx="211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平均必须命中弹数：</a:t>
            </a:r>
          </a:p>
        </p:txBody>
      </p:sp>
      <p:sp>
        <p:nvSpPr>
          <p:cNvPr id="2061" name="矩形 2060">
            <a:extLst>
              <a:ext uri="{FF2B5EF4-FFF2-40B4-BE49-F238E27FC236}">
                <a16:creationId xmlns:a16="http://schemas.microsoft.com/office/drawing/2014/main" id="{726E427B-0714-DDB6-9353-DF55B36FECB3}"/>
              </a:ext>
            </a:extLst>
          </p:cNvPr>
          <p:cNvSpPr/>
          <p:nvPr/>
        </p:nvSpPr>
        <p:spPr>
          <a:xfrm>
            <a:off x="5399792" y="4018244"/>
            <a:ext cx="772777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2" name="矩形 2061">
            <a:extLst>
              <a:ext uri="{FF2B5EF4-FFF2-40B4-BE49-F238E27FC236}">
                <a16:creationId xmlns:a16="http://schemas.microsoft.com/office/drawing/2014/main" id="{4D0905A6-492F-58C1-98BF-34CC7F13CF88}"/>
              </a:ext>
            </a:extLst>
          </p:cNvPr>
          <p:cNvSpPr/>
          <p:nvPr/>
        </p:nvSpPr>
        <p:spPr>
          <a:xfrm>
            <a:off x="10005604" y="4093349"/>
            <a:ext cx="612481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3" name="矩形 2062">
            <a:extLst>
              <a:ext uri="{FF2B5EF4-FFF2-40B4-BE49-F238E27FC236}">
                <a16:creationId xmlns:a16="http://schemas.microsoft.com/office/drawing/2014/main" id="{455D4664-4DBF-4C09-88B9-69FAFAC92862}"/>
              </a:ext>
            </a:extLst>
          </p:cNvPr>
          <p:cNvSpPr/>
          <p:nvPr/>
        </p:nvSpPr>
        <p:spPr>
          <a:xfrm>
            <a:off x="9296400" y="4764268"/>
            <a:ext cx="1321685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4" name="矩形 2063">
            <a:extLst>
              <a:ext uri="{FF2B5EF4-FFF2-40B4-BE49-F238E27FC236}">
                <a16:creationId xmlns:a16="http://schemas.microsoft.com/office/drawing/2014/main" id="{89D5D5A4-2567-E9C7-20F3-D31370443EB9}"/>
              </a:ext>
            </a:extLst>
          </p:cNvPr>
          <p:cNvSpPr/>
          <p:nvPr/>
        </p:nvSpPr>
        <p:spPr>
          <a:xfrm>
            <a:off x="5803063" y="1418239"/>
            <a:ext cx="334002" cy="3815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5" name="等腰三角形 2064">
            <a:extLst>
              <a:ext uri="{FF2B5EF4-FFF2-40B4-BE49-F238E27FC236}">
                <a16:creationId xmlns:a16="http://schemas.microsoft.com/office/drawing/2014/main" id="{11F0B09D-608C-9B4F-EFBA-D521A3B02AB3}"/>
              </a:ext>
            </a:extLst>
          </p:cNvPr>
          <p:cNvSpPr/>
          <p:nvPr/>
        </p:nvSpPr>
        <p:spPr>
          <a:xfrm rot="10800000">
            <a:off x="5845495" y="1507647"/>
            <a:ext cx="249766" cy="239165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6" name="文本框 2065">
            <a:extLst>
              <a:ext uri="{FF2B5EF4-FFF2-40B4-BE49-F238E27FC236}">
                <a16:creationId xmlns:a16="http://schemas.microsoft.com/office/drawing/2014/main" id="{22270D92-2910-899C-117F-CE0D77288917}"/>
              </a:ext>
            </a:extLst>
          </p:cNvPr>
          <p:cNvSpPr txBox="1"/>
          <p:nvPr/>
        </p:nvSpPr>
        <p:spPr>
          <a:xfrm>
            <a:off x="9077339" y="279574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长</a:t>
            </a:r>
            <a:r>
              <a:rPr lang="en-US" altLang="zh-CN" dirty="0">
                <a:solidFill>
                  <a:schemeClr val="bg1"/>
                </a:solidFill>
              </a:rPr>
              <a:t>/m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2067" name="文本框 2066">
            <a:extLst>
              <a:ext uri="{FF2B5EF4-FFF2-40B4-BE49-F238E27FC236}">
                <a16:creationId xmlns:a16="http://schemas.microsoft.com/office/drawing/2014/main" id="{4058FBF1-5956-B1E7-63FE-4C34CA52EC34}"/>
              </a:ext>
            </a:extLst>
          </p:cNvPr>
          <p:cNvSpPr txBox="1"/>
          <p:nvPr/>
        </p:nvSpPr>
        <p:spPr>
          <a:xfrm>
            <a:off x="9073945" y="348183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宽</a:t>
            </a:r>
            <a:r>
              <a:rPr lang="en-US" altLang="zh-CN" dirty="0">
                <a:solidFill>
                  <a:schemeClr val="bg1"/>
                </a:solidFill>
              </a:rPr>
              <a:t>/m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2068" name="文本框 2067">
            <a:extLst>
              <a:ext uri="{FF2B5EF4-FFF2-40B4-BE49-F238E27FC236}">
                <a16:creationId xmlns:a16="http://schemas.microsoft.com/office/drawing/2014/main" id="{0663D70D-4D1C-794A-CF4F-D904C8DF4FA2}"/>
              </a:ext>
            </a:extLst>
          </p:cNvPr>
          <p:cNvSpPr txBox="1"/>
          <p:nvPr/>
        </p:nvSpPr>
        <p:spPr>
          <a:xfrm>
            <a:off x="9073944" y="413361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高</a:t>
            </a:r>
            <a:r>
              <a:rPr lang="en-US" altLang="zh-CN" dirty="0">
                <a:solidFill>
                  <a:schemeClr val="bg1"/>
                </a:solidFill>
              </a:rPr>
              <a:t>/m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2070" name="矩形: 一个圆顶角，剪去另一个顶角 2069">
            <a:extLst>
              <a:ext uri="{FF2B5EF4-FFF2-40B4-BE49-F238E27FC236}">
                <a16:creationId xmlns:a16="http://schemas.microsoft.com/office/drawing/2014/main" id="{7256D8FC-532C-1697-D253-116A43D01566}"/>
              </a:ext>
            </a:extLst>
          </p:cNvPr>
          <p:cNvSpPr/>
          <p:nvPr/>
        </p:nvSpPr>
        <p:spPr>
          <a:xfrm rot="10800000">
            <a:off x="736637" y="1148606"/>
            <a:ext cx="1773877" cy="2702557"/>
          </a:xfrm>
          <a:prstGeom prst="snipRoundRect">
            <a:avLst/>
          </a:prstGeom>
          <a:solidFill>
            <a:schemeClr val="accent1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71" name="直角三角形 2070">
            <a:extLst>
              <a:ext uri="{FF2B5EF4-FFF2-40B4-BE49-F238E27FC236}">
                <a16:creationId xmlns:a16="http://schemas.microsoft.com/office/drawing/2014/main" id="{E95AC6CB-3170-76A2-44BA-542419560943}"/>
              </a:ext>
            </a:extLst>
          </p:cNvPr>
          <p:cNvSpPr/>
          <p:nvPr/>
        </p:nvSpPr>
        <p:spPr>
          <a:xfrm rot="10800000">
            <a:off x="736637" y="3566160"/>
            <a:ext cx="278320" cy="279051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5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9" name="Freeform 220">
            <a:extLst>
              <a:ext uri="{FF2B5EF4-FFF2-40B4-BE49-F238E27FC236}">
                <a16:creationId xmlns:a16="http://schemas.microsoft.com/office/drawing/2014/main" id="{DCCCB00E-1959-1F21-7D76-471E3B7D729E}"/>
              </a:ext>
            </a:extLst>
          </p:cNvPr>
          <p:cNvSpPr>
            <a:spLocks/>
          </p:cNvSpPr>
          <p:nvPr/>
        </p:nvSpPr>
        <p:spPr bwMode="auto">
          <a:xfrm rot="3519006">
            <a:off x="404439" y="918495"/>
            <a:ext cx="712964" cy="527596"/>
          </a:xfrm>
          <a:custGeom>
            <a:avLst/>
            <a:gdLst>
              <a:gd name="T0" fmla="*/ 77 w 100"/>
              <a:gd name="T1" fmla="*/ 0 h 74"/>
              <a:gd name="T2" fmla="*/ 66 w 100"/>
              <a:gd name="T3" fmla="*/ 3 h 74"/>
              <a:gd name="T4" fmla="*/ 31 w 100"/>
              <a:gd name="T5" fmla="*/ 20 h 74"/>
              <a:gd name="T6" fmla="*/ 30 w 100"/>
              <a:gd name="T7" fmla="*/ 23 h 74"/>
              <a:gd name="T8" fmla="*/ 31 w 100"/>
              <a:gd name="T9" fmla="*/ 24 h 74"/>
              <a:gd name="T10" fmla="*/ 33 w 100"/>
              <a:gd name="T11" fmla="*/ 24 h 74"/>
              <a:gd name="T12" fmla="*/ 69 w 100"/>
              <a:gd name="T13" fmla="*/ 7 h 74"/>
              <a:gd name="T14" fmla="*/ 77 w 100"/>
              <a:gd name="T15" fmla="*/ 4 h 74"/>
              <a:gd name="T16" fmla="*/ 83 w 100"/>
              <a:gd name="T17" fmla="*/ 5 h 74"/>
              <a:gd name="T18" fmla="*/ 89 w 100"/>
              <a:gd name="T19" fmla="*/ 9 h 74"/>
              <a:gd name="T20" fmla="*/ 93 w 100"/>
              <a:gd name="T21" fmla="*/ 15 h 74"/>
              <a:gd name="T22" fmla="*/ 95 w 100"/>
              <a:gd name="T23" fmla="*/ 28 h 74"/>
              <a:gd name="T24" fmla="*/ 91 w 100"/>
              <a:gd name="T25" fmla="*/ 34 h 74"/>
              <a:gd name="T26" fmla="*/ 25 w 100"/>
              <a:gd name="T27" fmla="*/ 67 h 74"/>
              <a:gd name="T28" fmla="*/ 18 w 100"/>
              <a:gd name="T29" fmla="*/ 69 h 74"/>
              <a:gd name="T30" fmla="*/ 15 w 100"/>
              <a:gd name="T31" fmla="*/ 69 h 74"/>
              <a:gd name="T32" fmla="*/ 8 w 100"/>
              <a:gd name="T33" fmla="*/ 65 h 74"/>
              <a:gd name="T34" fmla="*/ 6 w 100"/>
              <a:gd name="T35" fmla="*/ 62 h 74"/>
              <a:gd name="T36" fmla="*/ 6 w 100"/>
              <a:gd name="T37" fmla="*/ 51 h 74"/>
              <a:gd name="T38" fmla="*/ 12 w 100"/>
              <a:gd name="T39" fmla="*/ 43 h 74"/>
              <a:gd name="T40" fmla="*/ 66 w 100"/>
              <a:gd name="T41" fmla="*/ 17 h 74"/>
              <a:gd name="T42" fmla="*/ 71 w 100"/>
              <a:gd name="T43" fmla="*/ 16 h 74"/>
              <a:gd name="T44" fmla="*/ 73 w 100"/>
              <a:gd name="T45" fmla="*/ 17 h 74"/>
              <a:gd name="T46" fmla="*/ 79 w 100"/>
              <a:gd name="T47" fmla="*/ 21 h 74"/>
              <a:gd name="T48" fmla="*/ 79 w 100"/>
              <a:gd name="T49" fmla="*/ 26 h 74"/>
              <a:gd name="T50" fmla="*/ 79 w 100"/>
              <a:gd name="T51" fmla="*/ 28 h 74"/>
              <a:gd name="T52" fmla="*/ 75 w 100"/>
              <a:gd name="T53" fmla="*/ 34 h 74"/>
              <a:gd name="T54" fmla="*/ 23 w 100"/>
              <a:gd name="T55" fmla="*/ 58 h 74"/>
              <a:gd name="T56" fmla="*/ 22 w 100"/>
              <a:gd name="T57" fmla="*/ 61 h 74"/>
              <a:gd name="T58" fmla="*/ 25 w 100"/>
              <a:gd name="T59" fmla="*/ 62 h 74"/>
              <a:gd name="T60" fmla="*/ 26 w 100"/>
              <a:gd name="T61" fmla="*/ 62 h 74"/>
              <a:gd name="T62" fmla="*/ 76 w 100"/>
              <a:gd name="T63" fmla="*/ 38 h 74"/>
              <a:gd name="T64" fmla="*/ 83 w 100"/>
              <a:gd name="T65" fmla="*/ 30 h 74"/>
              <a:gd name="T66" fmla="*/ 84 w 100"/>
              <a:gd name="T67" fmla="*/ 24 h 74"/>
              <a:gd name="T68" fmla="*/ 83 w 100"/>
              <a:gd name="T69" fmla="*/ 20 h 74"/>
              <a:gd name="T70" fmla="*/ 75 w 100"/>
              <a:gd name="T71" fmla="*/ 13 h 74"/>
              <a:gd name="T72" fmla="*/ 71 w 100"/>
              <a:gd name="T73" fmla="*/ 12 h 74"/>
              <a:gd name="T74" fmla="*/ 64 w 100"/>
              <a:gd name="T75" fmla="*/ 13 h 74"/>
              <a:gd name="T76" fmla="*/ 11 w 100"/>
              <a:gd name="T77" fmla="*/ 39 h 74"/>
              <a:gd name="T78" fmla="*/ 0 w 100"/>
              <a:gd name="T79" fmla="*/ 50 h 74"/>
              <a:gd name="T80" fmla="*/ 2 w 100"/>
              <a:gd name="T81" fmla="*/ 63 h 74"/>
              <a:gd name="T82" fmla="*/ 4 w 100"/>
              <a:gd name="T83" fmla="*/ 67 h 74"/>
              <a:gd name="T84" fmla="*/ 14 w 100"/>
              <a:gd name="T85" fmla="*/ 73 h 74"/>
              <a:gd name="T86" fmla="*/ 18 w 100"/>
              <a:gd name="T87" fmla="*/ 74 h 74"/>
              <a:gd name="T88" fmla="*/ 23 w 100"/>
              <a:gd name="T89" fmla="*/ 73 h 74"/>
              <a:gd name="T90" fmla="*/ 87 w 100"/>
              <a:gd name="T91" fmla="*/ 42 h 74"/>
              <a:gd name="T92" fmla="*/ 91 w 100"/>
              <a:gd name="T93" fmla="*/ 40 h 74"/>
              <a:gd name="T94" fmla="*/ 98 w 100"/>
              <a:gd name="T95" fmla="*/ 34 h 74"/>
              <a:gd name="T96" fmla="*/ 99 w 100"/>
              <a:gd name="T97" fmla="*/ 30 h 74"/>
              <a:gd name="T98" fmla="*/ 100 w 100"/>
              <a:gd name="T99" fmla="*/ 20 h 74"/>
              <a:gd name="T100" fmla="*/ 98 w 100"/>
              <a:gd name="T101" fmla="*/ 12 h 74"/>
              <a:gd name="T102" fmla="*/ 96 w 100"/>
              <a:gd name="T103" fmla="*/ 8 h 74"/>
              <a:gd name="T104" fmla="*/ 89 w 100"/>
              <a:gd name="T105" fmla="*/ 3 h 74"/>
              <a:gd name="T106" fmla="*/ 85 w 100"/>
              <a:gd name="T107" fmla="*/ 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0" h="74">
                <a:moveTo>
                  <a:pt x="77" y="0"/>
                </a:moveTo>
                <a:lnTo>
                  <a:pt x="77" y="0"/>
                </a:lnTo>
                <a:lnTo>
                  <a:pt x="72" y="1"/>
                </a:lnTo>
                <a:lnTo>
                  <a:pt x="66" y="3"/>
                </a:lnTo>
                <a:lnTo>
                  <a:pt x="31" y="20"/>
                </a:lnTo>
                <a:lnTo>
                  <a:pt x="31" y="20"/>
                </a:lnTo>
                <a:lnTo>
                  <a:pt x="30" y="21"/>
                </a:lnTo>
                <a:lnTo>
                  <a:pt x="30" y="23"/>
                </a:lnTo>
                <a:lnTo>
                  <a:pt x="30" y="23"/>
                </a:lnTo>
                <a:lnTo>
                  <a:pt x="31" y="24"/>
                </a:lnTo>
                <a:lnTo>
                  <a:pt x="31" y="24"/>
                </a:lnTo>
                <a:lnTo>
                  <a:pt x="33" y="24"/>
                </a:lnTo>
                <a:lnTo>
                  <a:pt x="69" y="7"/>
                </a:lnTo>
                <a:lnTo>
                  <a:pt x="69" y="7"/>
                </a:lnTo>
                <a:lnTo>
                  <a:pt x="73" y="5"/>
                </a:lnTo>
                <a:lnTo>
                  <a:pt x="77" y="4"/>
                </a:lnTo>
                <a:lnTo>
                  <a:pt x="77" y="4"/>
                </a:lnTo>
                <a:lnTo>
                  <a:pt x="83" y="5"/>
                </a:lnTo>
                <a:lnTo>
                  <a:pt x="83" y="5"/>
                </a:lnTo>
                <a:lnTo>
                  <a:pt x="89" y="9"/>
                </a:lnTo>
                <a:lnTo>
                  <a:pt x="93" y="15"/>
                </a:lnTo>
                <a:lnTo>
                  <a:pt x="93" y="15"/>
                </a:lnTo>
                <a:lnTo>
                  <a:pt x="96" y="21"/>
                </a:lnTo>
                <a:lnTo>
                  <a:pt x="95" y="28"/>
                </a:lnTo>
                <a:lnTo>
                  <a:pt x="95" y="28"/>
                </a:lnTo>
                <a:lnTo>
                  <a:pt x="91" y="34"/>
                </a:lnTo>
                <a:lnTo>
                  <a:pt x="85" y="38"/>
                </a:lnTo>
                <a:lnTo>
                  <a:pt x="25" y="67"/>
                </a:lnTo>
                <a:lnTo>
                  <a:pt x="25" y="67"/>
                </a:lnTo>
                <a:lnTo>
                  <a:pt x="18" y="69"/>
                </a:lnTo>
                <a:lnTo>
                  <a:pt x="18" y="69"/>
                </a:lnTo>
                <a:lnTo>
                  <a:pt x="15" y="69"/>
                </a:lnTo>
                <a:lnTo>
                  <a:pt x="11" y="67"/>
                </a:lnTo>
                <a:lnTo>
                  <a:pt x="8" y="65"/>
                </a:lnTo>
                <a:lnTo>
                  <a:pt x="6" y="62"/>
                </a:lnTo>
                <a:lnTo>
                  <a:pt x="6" y="62"/>
                </a:lnTo>
                <a:lnTo>
                  <a:pt x="4" y="57"/>
                </a:lnTo>
                <a:lnTo>
                  <a:pt x="6" y="51"/>
                </a:lnTo>
                <a:lnTo>
                  <a:pt x="8" y="47"/>
                </a:lnTo>
                <a:lnTo>
                  <a:pt x="12" y="43"/>
                </a:lnTo>
                <a:lnTo>
                  <a:pt x="66" y="17"/>
                </a:lnTo>
                <a:lnTo>
                  <a:pt x="66" y="17"/>
                </a:lnTo>
                <a:lnTo>
                  <a:pt x="71" y="16"/>
                </a:lnTo>
                <a:lnTo>
                  <a:pt x="71" y="16"/>
                </a:lnTo>
                <a:lnTo>
                  <a:pt x="73" y="17"/>
                </a:lnTo>
                <a:lnTo>
                  <a:pt x="73" y="17"/>
                </a:lnTo>
                <a:lnTo>
                  <a:pt x="76" y="19"/>
                </a:lnTo>
                <a:lnTo>
                  <a:pt x="79" y="21"/>
                </a:lnTo>
                <a:lnTo>
                  <a:pt x="79" y="21"/>
                </a:lnTo>
                <a:lnTo>
                  <a:pt x="79" y="26"/>
                </a:lnTo>
                <a:lnTo>
                  <a:pt x="79" y="28"/>
                </a:lnTo>
                <a:lnTo>
                  <a:pt x="79" y="28"/>
                </a:lnTo>
                <a:lnTo>
                  <a:pt x="77" y="31"/>
                </a:lnTo>
                <a:lnTo>
                  <a:pt x="75" y="34"/>
                </a:lnTo>
                <a:lnTo>
                  <a:pt x="23" y="58"/>
                </a:lnTo>
                <a:lnTo>
                  <a:pt x="23" y="58"/>
                </a:lnTo>
                <a:lnTo>
                  <a:pt x="22" y="59"/>
                </a:lnTo>
                <a:lnTo>
                  <a:pt x="22" y="61"/>
                </a:lnTo>
                <a:lnTo>
                  <a:pt x="22" y="61"/>
                </a:lnTo>
                <a:lnTo>
                  <a:pt x="25" y="62"/>
                </a:lnTo>
                <a:lnTo>
                  <a:pt x="25" y="62"/>
                </a:lnTo>
                <a:lnTo>
                  <a:pt x="26" y="62"/>
                </a:lnTo>
                <a:lnTo>
                  <a:pt x="76" y="38"/>
                </a:lnTo>
                <a:lnTo>
                  <a:pt x="76" y="38"/>
                </a:lnTo>
                <a:lnTo>
                  <a:pt x="80" y="35"/>
                </a:lnTo>
                <a:lnTo>
                  <a:pt x="83" y="30"/>
                </a:lnTo>
                <a:lnTo>
                  <a:pt x="83" y="30"/>
                </a:lnTo>
                <a:lnTo>
                  <a:pt x="84" y="24"/>
                </a:lnTo>
                <a:lnTo>
                  <a:pt x="83" y="20"/>
                </a:lnTo>
                <a:lnTo>
                  <a:pt x="83" y="20"/>
                </a:lnTo>
                <a:lnTo>
                  <a:pt x="79" y="16"/>
                </a:lnTo>
                <a:lnTo>
                  <a:pt x="75" y="13"/>
                </a:lnTo>
                <a:lnTo>
                  <a:pt x="75" y="13"/>
                </a:lnTo>
                <a:lnTo>
                  <a:pt x="71" y="12"/>
                </a:lnTo>
                <a:lnTo>
                  <a:pt x="71" y="12"/>
                </a:lnTo>
                <a:lnTo>
                  <a:pt x="64" y="13"/>
                </a:lnTo>
                <a:lnTo>
                  <a:pt x="11" y="39"/>
                </a:lnTo>
                <a:lnTo>
                  <a:pt x="11" y="39"/>
                </a:lnTo>
                <a:lnTo>
                  <a:pt x="4" y="44"/>
                </a:lnTo>
                <a:lnTo>
                  <a:pt x="0" y="50"/>
                </a:lnTo>
                <a:lnTo>
                  <a:pt x="0" y="57"/>
                </a:lnTo>
                <a:lnTo>
                  <a:pt x="2" y="63"/>
                </a:lnTo>
                <a:lnTo>
                  <a:pt x="2" y="63"/>
                </a:lnTo>
                <a:lnTo>
                  <a:pt x="4" y="67"/>
                </a:lnTo>
                <a:lnTo>
                  <a:pt x="8" y="71"/>
                </a:lnTo>
                <a:lnTo>
                  <a:pt x="14" y="73"/>
                </a:lnTo>
                <a:lnTo>
                  <a:pt x="18" y="74"/>
                </a:lnTo>
                <a:lnTo>
                  <a:pt x="18" y="74"/>
                </a:lnTo>
                <a:lnTo>
                  <a:pt x="23" y="73"/>
                </a:lnTo>
                <a:lnTo>
                  <a:pt x="23" y="73"/>
                </a:lnTo>
                <a:lnTo>
                  <a:pt x="27" y="71"/>
                </a:lnTo>
                <a:lnTo>
                  <a:pt x="87" y="42"/>
                </a:lnTo>
                <a:lnTo>
                  <a:pt x="87" y="42"/>
                </a:lnTo>
                <a:lnTo>
                  <a:pt x="91" y="40"/>
                </a:lnTo>
                <a:lnTo>
                  <a:pt x="95" y="36"/>
                </a:lnTo>
                <a:lnTo>
                  <a:pt x="98" y="34"/>
                </a:lnTo>
                <a:lnTo>
                  <a:pt x="99" y="30"/>
                </a:lnTo>
                <a:lnTo>
                  <a:pt x="99" y="30"/>
                </a:lnTo>
                <a:lnTo>
                  <a:pt x="100" y="26"/>
                </a:lnTo>
                <a:lnTo>
                  <a:pt x="100" y="20"/>
                </a:lnTo>
                <a:lnTo>
                  <a:pt x="100" y="16"/>
                </a:lnTo>
                <a:lnTo>
                  <a:pt x="98" y="12"/>
                </a:lnTo>
                <a:lnTo>
                  <a:pt x="98" y="12"/>
                </a:lnTo>
                <a:lnTo>
                  <a:pt x="96" y="8"/>
                </a:lnTo>
                <a:lnTo>
                  <a:pt x="92" y="5"/>
                </a:lnTo>
                <a:lnTo>
                  <a:pt x="89" y="3"/>
                </a:lnTo>
                <a:lnTo>
                  <a:pt x="85" y="1"/>
                </a:lnTo>
                <a:lnTo>
                  <a:pt x="85" y="1"/>
                </a:lnTo>
                <a:lnTo>
                  <a:pt x="7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72" name="文本框 2071">
            <a:extLst>
              <a:ext uri="{FF2B5EF4-FFF2-40B4-BE49-F238E27FC236}">
                <a16:creationId xmlns:a16="http://schemas.microsoft.com/office/drawing/2014/main" id="{E27AA832-383B-0352-6D77-ECB6F131DBD4}"/>
              </a:ext>
            </a:extLst>
          </p:cNvPr>
          <p:cNvSpPr txBox="1"/>
          <p:nvPr/>
        </p:nvSpPr>
        <p:spPr>
          <a:xfrm>
            <a:off x="1034088" y="1990824"/>
            <a:ext cx="1235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已知弹药性能，求用弹量</a:t>
            </a:r>
          </a:p>
        </p:txBody>
      </p:sp>
      <p:sp>
        <p:nvSpPr>
          <p:cNvPr id="2073" name="文本框 2072">
            <a:extLst>
              <a:ext uri="{FF2B5EF4-FFF2-40B4-BE49-F238E27FC236}">
                <a16:creationId xmlns:a16="http://schemas.microsoft.com/office/drawing/2014/main" id="{C9FBA7D9-D194-011E-B2A8-EFB90CE0752C}"/>
              </a:ext>
            </a:extLst>
          </p:cNvPr>
          <p:cNvSpPr txBox="1"/>
          <p:nvPr/>
        </p:nvSpPr>
        <p:spPr>
          <a:xfrm>
            <a:off x="4474358" y="6038333"/>
            <a:ext cx="182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点击求解用弹量：</a:t>
            </a:r>
          </a:p>
        </p:txBody>
      </p:sp>
      <p:sp>
        <p:nvSpPr>
          <p:cNvPr id="2074" name="矩形 2073">
            <a:extLst>
              <a:ext uri="{FF2B5EF4-FFF2-40B4-BE49-F238E27FC236}">
                <a16:creationId xmlns:a16="http://schemas.microsoft.com/office/drawing/2014/main" id="{5929965B-13B9-8707-3550-FD80AF5F0325}"/>
              </a:ext>
            </a:extLst>
          </p:cNvPr>
          <p:cNvSpPr/>
          <p:nvPr/>
        </p:nvSpPr>
        <p:spPr>
          <a:xfrm>
            <a:off x="4482418" y="5985493"/>
            <a:ext cx="1903944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5" name="矩形 2074">
            <a:extLst>
              <a:ext uri="{FF2B5EF4-FFF2-40B4-BE49-F238E27FC236}">
                <a16:creationId xmlns:a16="http://schemas.microsoft.com/office/drawing/2014/main" id="{DD3FA833-2AB9-3EE4-CBC0-DEA7B895BEC4}"/>
              </a:ext>
            </a:extLst>
          </p:cNvPr>
          <p:cNvSpPr/>
          <p:nvPr/>
        </p:nvSpPr>
        <p:spPr>
          <a:xfrm>
            <a:off x="6494192" y="5985312"/>
            <a:ext cx="840259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6" name="矩形 2075">
            <a:extLst>
              <a:ext uri="{FF2B5EF4-FFF2-40B4-BE49-F238E27FC236}">
                <a16:creationId xmlns:a16="http://schemas.microsoft.com/office/drawing/2014/main" id="{FA9851F3-0D87-452C-A4A4-B5ED65DC165A}"/>
              </a:ext>
            </a:extLst>
          </p:cNvPr>
          <p:cNvSpPr/>
          <p:nvPr/>
        </p:nvSpPr>
        <p:spPr>
          <a:xfrm>
            <a:off x="4528138" y="6038334"/>
            <a:ext cx="1820564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7" name="文本框 2076">
            <a:extLst>
              <a:ext uri="{FF2B5EF4-FFF2-40B4-BE49-F238E27FC236}">
                <a16:creationId xmlns:a16="http://schemas.microsoft.com/office/drawing/2014/main" id="{C10D66B4-0AA2-1945-8BD4-8B68B0D4C64C}"/>
              </a:ext>
            </a:extLst>
          </p:cNvPr>
          <p:cNvSpPr txBox="1"/>
          <p:nvPr/>
        </p:nvSpPr>
        <p:spPr>
          <a:xfrm>
            <a:off x="7363821" y="60381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枚</a:t>
            </a:r>
          </a:p>
        </p:txBody>
      </p:sp>
      <p:sp>
        <p:nvSpPr>
          <p:cNvPr id="2078" name="矩形 2077">
            <a:extLst>
              <a:ext uri="{FF2B5EF4-FFF2-40B4-BE49-F238E27FC236}">
                <a16:creationId xmlns:a16="http://schemas.microsoft.com/office/drawing/2014/main" id="{8C64CD7C-16D4-01F1-6245-2632536A57E4}"/>
              </a:ext>
            </a:extLst>
          </p:cNvPr>
          <p:cNvSpPr/>
          <p:nvPr/>
        </p:nvSpPr>
        <p:spPr>
          <a:xfrm>
            <a:off x="10247481" y="2113442"/>
            <a:ext cx="334002" cy="3815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9" name="等腰三角形 2078">
            <a:extLst>
              <a:ext uri="{FF2B5EF4-FFF2-40B4-BE49-F238E27FC236}">
                <a16:creationId xmlns:a16="http://schemas.microsoft.com/office/drawing/2014/main" id="{86DA3CF4-84EB-5142-2BDF-681F3E344EFC}"/>
              </a:ext>
            </a:extLst>
          </p:cNvPr>
          <p:cNvSpPr/>
          <p:nvPr/>
        </p:nvSpPr>
        <p:spPr>
          <a:xfrm rot="10800000">
            <a:off x="10289913" y="2202850"/>
            <a:ext cx="249766" cy="239165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0" name="矩形 2079">
            <a:extLst>
              <a:ext uri="{FF2B5EF4-FFF2-40B4-BE49-F238E27FC236}">
                <a16:creationId xmlns:a16="http://schemas.microsoft.com/office/drawing/2014/main" id="{AC8F5AFC-2A88-07E4-4ABC-500FD506AB87}"/>
              </a:ext>
            </a:extLst>
          </p:cNvPr>
          <p:cNvSpPr/>
          <p:nvPr/>
        </p:nvSpPr>
        <p:spPr>
          <a:xfrm>
            <a:off x="10248684" y="1445599"/>
            <a:ext cx="334002" cy="3815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1" name="等腰三角形 2080">
            <a:extLst>
              <a:ext uri="{FF2B5EF4-FFF2-40B4-BE49-F238E27FC236}">
                <a16:creationId xmlns:a16="http://schemas.microsoft.com/office/drawing/2014/main" id="{3160DC4D-BD71-010A-4A54-878F7006FABE}"/>
              </a:ext>
            </a:extLst>
          </p:cNvPr>
          <p:cNvSpPr/>
          <p:nvPr/>
        </p:nvSpPr>
        <p:spPr>
          <a:xfrm rot="10800000">
            <a:off x="10291116" y="1535007"/>
            <a:ext cx="249766" cy="239165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76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K星链计划军事卫星组网科技三维动画视频素材,网络科技视频素材下载,高清3840X2160视频素材下载,凌点视频素材网,编号:532813">
            <a:extLst>
              <a:ext uri="{FF2B5EF4-FFF2-40B4-BE49-F238E27FC236}">
                <a16:creationId xmlns:a16="http://schemas.microsoft.com/office/drawing/2014/main" id="{03624726-AA6F-06C9-8D10-CBB70D2E6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56A97B4-13D9-33CB-7CD9-30338FB6604B}"/>
              </a:ext>
            </a:extLst>
          </p:cNvPr>
          <p:cNvSpPr/>
          <p:nvPr/>
        </p:nvSpPr>
        <p:spPr>
          <a:xfrm>
            <a:off x="91440" y="71120"/>
            <a:ext cx="12009120" cy="6786880"/>
          </a:xfrm>
          <a:prstGeom prst="rect">
            <a:avLst/>
          </a:prstGeom>
          <a:solidFill>
            <a:schemeClr val="tx2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D98005-6E0E-8A88-9BDB-83FD9F41B15D}"/>
              </a:ext>
            </a:extLst>
          </p:cNvPr>
          <p:cNvSpPr/>
          <p:nvPr/>
        </p:nvSpPr>
        <p:spPr>
          <a:xfrm>
            <a:off x="2081906" y="691980"/>
            <a:ext cx="1602179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FD941F7-F2DC-B81C-ADA8-3D84CC1AEBED}"/>
              </a:ext>
            </a:extLst>
          </p:cNvPr>
          <p:cNvSpPr/>
          <p:nvPr/>
        </p:nvSpPr>
        <p:spPr>
          <a:xfrm>
            <a:off x="3313376" y="734313"/>
            <a:ext cx="334002" cy="3815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D45A8EA0-BCEB-9945-51F6-18A320A77B5D}"/>
              </a:ext>
            </a:extLst>
          </p:cNvPr>
          <p:cNvSpPr/>
          <p:nvPr/>
        </p:nvSpPr>
        <p:spPr>
          <a:xfrm rot="10800000">
            <a:off x="3355808" y="823721"/>
            <a:ext cx="249766" cy="239165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51B55C1-6127-F666-E6C4-F1F39BC47B26}"/>
              </a:ext>
            </a:extLst>
          </p:cNvPr>
          <p:cNvSpPr txBox="1"/>
          <p:nvPr/>
        </p:nvSpPr>
        <p:spPr>
          <a:xfrm>
            <a:off x="1168004" y="746491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弹药：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D82ADEB-939A-CEE5-88B6-73F0D0237BBC}"/>
              </a:ext>
            </a:extLst>
          </p:cNvPr>
          <p:cNvSpPr txBox="1"/>
          <p:nvPr/>
        </p:nvSpPr>
        <p:spPr>
          <a:xfrm>
            <a:off x="6940095" y="7723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目标尺寸：</a:t>
            </a:r>
          </a:p>
        </p:txBody>
      </p:sp>
      <p:sp>
        <p:nvSpPr>
          <p:cNvPr id="2049" name="矩形 2048">
            <a:extLst>
              <a:ext uri="{FF2B5EF4-FFF2-40B4-BE49-F238E27FC236}">
                <a16:creationId xmlns:a16="http://schemas.microsoft.com/office/drawing/2014/main" id="{177FB57F-8658-2162-5737-069BD4A2E226}"/>
              </a:ext>
            </a:extLst>
          </p:cNvPr>
          <p:cNvSpPr/>
          <p:nvPr/>
        </p:nvSpPr>
        <p:spPr>
          <a:xfrm>
            <a:off x="9141749" y="719534"/>
            <a:ext cx="612481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1" name="矩形 2050">
            <a:extLst>
              <a:ext uri="{FF2B5EF4-FFF2-40B4-BE49-F238E27FC236}">
                <a16:creationId xmlns:a16="http://schemas.microsoft.com/office/drawing/2014/main" id="{923EFD20-DE9B-B92F-7340-99D0AA905FA3}"/>
              </a:ext>
            </a:extLst>
          </p:cNvPr>
          <p:cNvSpPr/>
          <p:nvPr/>
        </p:nvSpPr>
        <p:spPr>
          <a:xfrm>
            <a:off x="10787792" y="730398"/>
            <a:ext cx="612481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2" name="文本框 2051">
            <a:extLst>
              <a:ext uri="{FF2B5EF4-FFF2-40B4-BE49-F238E27FC236}">
                <a16:creationId xmlns:a16="http://schemas.microsoft.com/office/drawing/2014/main" id="{C718DA0B-AAA5-7C07-9679-0A7DB64F78EF}"/>
              </a:ext>
            </a:extLst>
          </p:cNvPr>
          <p:cNvSpPr txBox="1"/>
          <p:nvPr/>
        </p:nvSpPr>
        <p:spPr>
          <a:xfrm>
            <a:off x="8203021" y="77237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长</a:t>
            </a:r>
            <a:r>
              <a:rPr lang="en-US" altLang="zh-CN" dirty="0">
                <a:solidFill>
                  <a:schemeClr val="bg1"/>
                </a:solidFill>
              </a:rPr>
              <a:t>/m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2053" name="文本框 2052">
            <a:extLst>
              <a:ext uri="{FF2B5EF4-FFF2-40B4-BE49-F238E27FC236}">
                <a16:creationId xmlns:a16="http://schemas.microsoft.com/office/drawing/2014/main" id="{072C9BC2-CB13-40F6-8C37-2200F70B0F5C}"/>
              </a:ext>
            </a:extLst>
          </p:cNvPr>
          <p:cNvSpPr txBox="1"/>
          <p:nvPr/>
        </p:nvSpPr>
        <p:spPr>
          <a:xfrm>
            <a:off x="9845670" y="79410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宽</a:t>
            </a:r>
            <a:r>
              <a:rPr lang="en-US" altLang="zh-CN" dirty="0">
                <a:solidFill>
                  <a:schemeClr val="bg1"/>
                </a:solidFill>
              </a:rPr>
              <a:t>/m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2058" name="文本框 2057">
            <a:extLst>
              <a:ext uri="{FF2B5EF4-FFF2-40B4-BE49-F238E27FC236}">
                <a16:creationId xmlns:a16="http://schemas.microsoft.com/office/drawing/2014/main" id="{E43F3225-B84D-12FD-F9CE-FA1CAAC01FB8}"/>
              </a:ext>
            </a:extLst>
          </p:cNvPr>
          <p:cNvSpPr txBox="1"/>
          <p:nvPr/>
        </p:nvSpPr>
        <p:spPr>
          <a:xfrm>
            <a:off x="334158" y="1868029"/>
            <a:ext cx="218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    单次仿真模拟</a:t>
            </a:r>
          </a:p>
        </p:txBody>
      </p:sp>
      <p:sp>
        <p:nvSpPr>
          <p:cNvPr id="2059" name="矩形 2058">
            <a:extLst>
              <a:ext uri="{FF2B5EF4-FFF2-40B4-BE49-F238E27FC236}">
                <a16:creationId xmlns:a16="http://schemas.microsoft.com/office/drawing/2014/main" id="{80635D0E-1748-4BAE-8D2C-6DE6C0A7FA9B}"/>
              </a:ext>
            </a:extLst>
          </p:cNvPr>
          <p:cNvSpPr/>
          <p:nvPr/>
        </p:nvSpPr>
        <p:spPr>
          <a:xfrm>
            <a:off x="342217" y="1815189"/>
            <a:ext cx="2285479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8" name="矩形 2077">
            <a:extLst>
              <a:ext uri="{FF2B5EF4-FFF2-40B4-BE49-F238E27FC236}">
                <a16:creationId xmlns:a16="http://schemas.microsoft.com/office/drawing/2014/main" id="{26F5B2ED-922C-D6A1-4722-A4817E4743C9}"/>
              </a:ext>
            </a:extLst>
          </p:cNvPr>
          <p:cNvSpPr/>
          <p:nvPr/>
        </p:nvSpPr>
        <p:spPr>
          <a:xfrm>
            <a:off x="387938" y="1868030"/>
            <a:ext cx="2185390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9" name="文本框 2078">
            <a:extLst>
              <a:ext uri="{FF2B5EF4-FFF2-40B4-BE49-F238E27FC236}">
                <a16:creationId xmlns:a16="http://schemas.microsoft.com/office/drawing/2014/main" id="{CC29BD21-3063-F996-CE67-2CE30930ADB9}"/>
              </a:ext>
            </a:extLst>
          </p:cNvPr>
          <p:cNvSpPr txBox="1"/>
          <p:nvPr/>
        </p:nvSpPr>
        <p:spPr>
          <a:xfrm>
            <a:off x="334157" y="2951149"/>
            <a:ext cx="2185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2000</a:t>
            </a:r>
            <a:r>
              <a:rPr lang="zh-CN" altLang="en-US" dirty="0">
                <a:solidFill>
                  <a:schemeClr val="bg1"/>
                </a:solidFill>
              </a:rPr>
              <a:t>次仿真模拟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完成任务概率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趋势统计</a:t>
            </a:r>
          </a:p>
        </p:txBody>
      </p:sp>
      <p:sp>
        <p:nvSpPr>
          <p:cNvPr id="2080" name="矩形 2079">
            <a:extLst>
              <a:ext uri="{FF2B5EF4-FFF2-40B4-BE49-F238E27FC236}">
                <a16:creationId xmlns:a16="http://schemas.microsoft.com/office/drawing/2014/main" id="{1C32E4E2-A07A-8653-ACD9-89D54D60F659}"/>
              </a:ext>
            </a:extLst>
          </p:cNvPr>
          <p:cNvSpPr/>
          <p:nvPr/>
        </p:nvSpPr>
        <p:spPr>
          <a:xfrm>
            <a:off x="342218" y="2898309"/>
            <a:ext cx="2285478" cy="10217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1" name="矩形 2080">
            <a:extLst>
              <a:ext uri="{FF2B5EF4-FFF2-40B4-BE49-F238E27FC236}">
                <a16:creationId xmlns:a16="http://schemas.microsoft.com/office/drawing/2014/main" id="{A31A2711-A15C-2B44-A3ED-461FC28E6B58}"/>
              </a:ext>
            </a:extLst>
          </p:cNvPr>
          <p:cNvSpPr/>
          <p:nvPr/>
        </p:nvSpPr>
        <p:spPr>
          <a:xfrm>
            <a:off x="387937" y="2951150"/>
            <a:ext cx="2185389" cy="922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3" name="文本框 2082">
            <a:extLst>
              <a:ext uri="{FF2B5EF4-FFF2-40B4-BE49-F238E27FC236}">
                <a16:creationId xmlns:a16="http://schemas.microsoft.com/office/drawing/2014/main" id="{CDC9B1CF-AFE9-B60D-8A4B-390D3668ED38}"/>
              </a:ext>
            </a:extLst>
          </p:cNvPr>
          <p:cNvSpPr txBox="1"/>
          <p:nvPr/>
        </p:nvSpPr>
        <p:spPr>
          <a:xfrm>
            <a:off x="4558858" y="757850"/>
            <a:ext cx="913430" cy="37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用弹量：</a:t>
            </a:r>
          </a:p>
        </p:txBody>
      </p:sp>
      <p:sp>
        <p:nvSpPr>
          <p:cNvPr id="2084" name="矩形 2083">
            <a:extLst>
              <a:ext uri="{FF2B5EF4-FFF2-40B4-BE49-F238E27FC236}">
                <a16:creationId xmlns:a16="http://schemas.microsoft.com/office/drawing/2014/main" id="{A6CA17F2-A0DC-4548-087C-62A4734780CD}"/>
              </a:ext>
            </a:extLst>
          </p:cNvPr>
          <p:cNvSpPr/>
          <p:nvPr/>
        </p:nvSpPr>
        <p:spPr>
          <a:xfrm>
            <a:off x="5548973" y="730297"/>
            <a:ext cx="772777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7" name="文本框 2086">
            <a:extLst>
              <a:ext uri="{FF2B5EF4-FFF2-40B4-BE49-F238E27FC236}">
                <a16:creationId xmlns:a16="http://schemas.microsoft.com/office/drawing/2014/main" id="{1CBBD207-57AB-CE61-6A6D-A4FD3CDE7617}"/>
              </a:ext>
            </a:extLst>
          </p:cNvPr>
          <p:cNvSpPr txBox="1"/>
          <p:nvPr/>
        </p:nvSpPr>
        <p:spPr>
          <a:xfrm>
            <a:off x="326096" y="4577373"/>
            <a:ext cx="2185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2000</a:t>
            </a:r>
            <a:r>
              <a:rPr lang="zh-CN" altLang="en-US" dirty="0">
                <a:solidFill>
                  <a:schemeClr val="bg1"/>
                </a:solidFill>
              </a:rPr>
              <a:t>次仿真模拟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附带损伤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趋势统计</a:t>
            </a:r>
          </a:p>
        </p:txBody>
      </p:sp>
      <p:sp>
        <p:nvSpPr>
          <p:cNvPr id="2088" name="矩形 2087">
            <a:extLst>
              <a:ext uri="{FF2B5EF4-FFF2-40B4-BE49-F238E27FC236}">
                <a16:creationId xmlns:a16="http://schemas.microsoft.com/office/drawing/2014/main" id="{9B72A2F2-E852-A3CF-0E73-9AB0CD339222}"/>
              </a:ext>
            </a:extLst>
          </p:cNvPr>
          <p:cNvSpPr/>
          <p:nvPr/>
        </p:nvSpPr>
        <p:spPr>
          <a:xfrm>
            <a:off x="334157" y="4524533"/>
            <a:ext cx="2285478" cy="10217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9" name="矩形 2088">
            <a:extLst>
              <a:ext uri="{FF2B5EF4-FFF2-40B4-BE49-F238E27FC236}">
                <a16:creationId xmlns:a16="http://schemas.microsoft.com/office/drawing/2014/main" id="{4E49936E-D2FE-7536-3317-9B7A33F6F0B9}"/>
              </a:ext>
            </a:extLst>
          </p:cNvPr>
          <p:cNvSpPr/>
          <p:nvPr/>
        </p:nvSpPr>
        <p:spPr>
          <a:xfrm>
            <a:off x="379876" y="4577374"/>
            <a:ext cx="2185389" cy="922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0A719B-2FBB-F622-5F29-83DD01873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925" y="1782456"/>
            <a:ext cx="6242173" cy="447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6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K星链计划军事卫星组网科技三维动画视频素材,网络科技视频素材下载,高清3840X2160视频素材下载,凌点视频素材网,编号:532813">
            <a:extLst>
              <a:ext uri="{FF2B5EF4-FFF2-40B4-BE49-F238E27FC236}">
                <a16:creationId xmlns:a16="http://schemas.microsoft.com/office/drawing/2014/main" id="{03624726-AA6F-06C9-8D10-CBB70D2E6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56A97B4-13D9-33CB-7CD9-30338FB6604B}"/>
              </a:ext>
            </a:extLst>
          </p:cNvPr>
          <p:cNvSpPr/>
          <p:nvPr/>
        </p:nvSpPr>
        <p:spPr>
          <a:xfrm>
            <a:off x="91440" y="71120"/>
            <a:ext cx="12009120" cy="6786880"/>
          </a:xfrm>
          <a:prstGeom prst="rect">
            <a:avLst/>
          </a:prstGeom>
          <a:solidFill>
            <a:schemeClr val="tx2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D98005-6E0E-8A88-9BDB-83FD9F41B15D}"/>
              </a:ext>
            </a:extLst>
          </p:cNvPr>
          <p:cNvSpPr/>
          <p:nvPr/>
        </p:nvSpPr>
        <p:spPr>
          <a:xfrm>
            <a:off x="2081906" y="691980"/>
            <a:ext cx="1602179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FD941F7-F2DC-B81C-ADA8-3D84CC1AEBED}"/>
              </a:ext>
            </a:extLst>
          </p:cNvPr>
          <p:cNvSpPr/>
          <p:nvPr/>
        </p:nvSpPr>
        <p:spPr>
          <a:xfrm>
            <a:off x="3313376" y="734313"/>
            <a:ext cx="334002" cy="3815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D45A8EA0-BCEB-9945-51F6-18A320A77B5D}"/>
              </a:ext>
            </a:extLst>
          </p:cNvPr>
          <p:cNvSpPr/>
          <p:nvPr/>
        </p:nvSpPr>
        <p:spPr>
          <a:xfrm rot="10800000">
            <a:off x="3355808" y="823721"/>
            <a:ext cx="249766" cy="239165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51B55C1-6127-F666-E6C4-F1F39BC47B26}"/>
              </a:ext>
            </a:extLst>
          </p:cNvPr>
          <p:cNvSpPr txBox="1"/>
          <p:nvPr/>
        </p:nvSpPr>
        <p:spPr>
          <a:xfrm>
            <a:off x="1168004" y="746491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弹药：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D82ADEB-939A-CEE5-88B6-73F0D0237BBC}"/>
              </a:ext>
            </a:extLst>
          </p:cNvPr>
          <p:cNvSpPr txBox="1"/>
          <p:nvPr/>
        </p:nvSpPr>
        <p:spPr>
          <a:xfrm>
            <a:off x="6940095" y="7723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目标尺寸：</a:t>
            </a:r>
          </a:p>
        </p:txBody>
      </p:sp>
      <p:sp>
        <p:nvSpPr>
          <p:cNvPr id="2049" name="矩形 2048">
            <a:extLst>
              <a:ext uri="{FF2B5EF4-FFF2-40B4-BE49-F238E27FC236}">
                <a16:creationId xmlns:a16="http://schemas.microsoft.com/office/drawing/2014/main" id="{177FB57F-8658-2162-5737-069BD4A2E226}"/>
              </a:ext>
            </a:extLst>
          </p:cNvPr>
          <p:cNvSpPr/>
          <p:nvPr/>
        </p:nvSpPr>
        <p:spPr>
          <a:xfrm>
            <a:off x="9141749" y="719534"/>
            <a:ext cx="612481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1" name="矩形 2050">
            <a:extLst>
              <a:ext uri="{FF2B5EF4-FFF2-40B4-BE49-F238E27FC236}">
                <a16:creationId xmlns:a16="http://schemas.microsoft.com/office/drawing/2014/main" id="{923EFD20-DE9B-B92F-7340-99D0AA905FA3}"/>
              </a:ext>
            </a:extLst>
          </p:cNvPr>
          <p:cNvSpPr/>
          <p:nvPr/>
        </p:nvSpPr>
        <p:spPr>
          <a:xfrm>
            <a:off x="10787792" y="730398"/>
            <a:ext cx="612481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2" name="文本框 2051">
            <a:extLst>
              <a:ext uri="{FF2B5EF4-FFF2-40B4-BE49-F238E27FC236}">
                <a16:creationId xmlns:a16="http://schemas.microsoft.com/office/drawing/2014/main" id="{C718DA0B-AAA5-7C07-9679-0A7DB64F78EF}"/>
              </a:ext>
            </a:extLst>
          </p:cNvPr>
          <p:cNvSpPr txBox="1"/>
          <p:nvPr/>
        </p:nvSpPr>
        <p:spPr>
          <a:xfrm>
            <a:off x="8203021" y="77237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长</a:t>
            </a:r>
            <a:r>
              <a:rPr lang="en-US" altLang="zh-CN" dirty="0">
                <a:solidFill>
                  <a:schemeClr val="bg1"/>
                </a:solidFill>
              </a:rPr>
              <a:t>/m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2053" name="文本框 2052">
            <a:extLst>
              <a:ext uri="{FF2B5EF4-FFF2-40B4-BE49-F238E27FC236}">
                <a16:creationId xmlns:a16="http://schemas.microsoft.com/office/drawing/2014/main" id="{072C9BC2-CB13-40F6-8C37-2200F70B0F5C}"/>
              </a:ext>
            </a:extLst>
          </p:cNvPr>
          <p:cNvSpPr txBox="1"/>
          <p:nvPr/>
        </p:nvSpPr>
        <p:spPr>
          <a:xfrm>
            <a:off x="9845670" y="79410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宽</a:t>
            </a:r>
            <a:r>
              <a:rPr lang="en-US" altLang="zh-CN" dirty="0">
                <a:solidFill>
                  <a:schemeClr val="bg1"/>
                </a:solidFill>
              </a:rPr>
              <a:t>/m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2058" name="文本框 2057">
            <a:extLst>
              <a:ext uri="{FF2B5EF4-FFF2-40B4-BE49-F238E27FC236}">
                <a16:creationId xmlns:a16="http://schemas.microsoft.com/office/drawing/2014/main" id="{E43F3225-B84D-12FD-F9CE-FA1CAAC01FB8}"/>
              </a:ext>
            </a:extLst>
          </p:cNvPr>
          <p:cNvSpPr txBox="1"/>
          <p:nvPr/>
        </p:nvSpPr>
        <p:spPr>
          <a:xfrm>
            <a:off x="334158" y="1868029"/>
            <a:ext cx="218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    单次仿真模拟</a:t>
            </a:r>
          </a:p>
        </p:txBody>
      </p:sp>
      <p:sp>
        <p:nvSpPr>
          <p:cNvPr id="2059" name="矩形 2058">
            <a:extLst>
              <a:ext uri="{FF2B5EF4-FFF2-40B4-BE49-F238E27FC236}">
                <a16:creationId xmlns:a16="http://schemas.microsoft.com/office/drawing/2014/main" id="{80635D0E-1748-4BAE-8D2C-6DE6C0A7FA9B}"/>
              </a:ext>
            </a:extLst>
          </p:cNvPr>
          <p:cNvSpPr/>
          <p:nvPr/>
        </p:nvSpPr>
        <p:spPr>
          <a:xfrm>
            <a:off x="342217" y="1815189"/>
            <a:ext cx="2285479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8" name="矩形 2077">
            <a:extLst>
              <a:ext uri="{FF2B5EF4-FFF2-40B4-BE49-F238E27FC236}">
                <a16:creationId xmlns:a16="http://schemas.microsoft.com/office/drawing/2014/main" id="{26F5B2ED-922C-D6A1-4722-A4817E4743C9}"/>
              </a:ext>
            </a:extLst>
          </p:cNvPr>
          <p:cNvSpPr/>
          <p:nvPr/>
        </p:nvSpPr>
        <p:spPr>
          <a:xfrm>
            <a:off x="387938" y="1868030"/>
            <a:ext cx="2185390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9" name="文本框 2078">
            <a:extLst>
              <a:ext uri="{FF2B5EF4-FFF2-40B4-BE49-F238E27FC236}">
                <a16:creationId xmlns:a16="http://schemas.microsoft.com/office/drawing/2014/main" id="{CC29BD21-3063-F996-CE67-2CE30930ADB9}"/>
              </a:ext>
            </a:extLst>
          </p:cNvPr>
          <p:cNvSpPr txBox="1"/>
          <p:nvPr/>
        </p:nvSpPr>
        <p:spPr>
          <a:xfrm>
            <a:off x="334157" y="2951149"/>
            <a:ext cx="2185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2000</a:t>
            </a:r>
            <a:r>
              <a:rPr lang="zh-CN" altLang="en-US" dirty="0">
                <a:solidFill>
                  <a:schemeClr val="bg1"/>
                </a:solidFill>
              </a:rPr>
              <a:t>次仿真模拟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完成任务概率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趋势统计</a:t>
            </a:r>
          </a:p>
        </p:txBody>
      </p:sp>
      <p:sp>
        <p:nvSpPr>
          <p:cNvPr id="2080" name="矩形 2079">
            <a:extLst>
              <a:ext uri="{FF2B5EF4-FFF2-40B4-BE49-F238E27FC236}">
                <a16:creationId xmlns:a16="http://schemas.microsoft.com/office/drawing/2014/main" id="{1C32E4E2-A07A-8653-ACD9-89D54D60F659}"/>
              </a:ext>
            </a:extLst>
          </p:cNvPr>
          <p:cNvSpPr/>
          <p:nvPr/>
        </p:nvSpPr>
        <p:spPr>
          <a:xfrm>
            <a:off x="342218" y="2898309"/>
            <a:ext cx="2285478" cy="10217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1" name="矩形 2080">
            <a:extLst>
              <a:ext uri="{FF2B5EF4-FFF2-40B4-BE49-F238E27FC236}">
                <a16:creationId xmlns:a16="http://schemas.microsoft.com/office/drawing/2014/main" id="{A31A2711-A15C-2B44-A3ED-461FC28E6B58}"/>
              </a:ext>
            </a:extLst>
          </p:cNvPr>
          <p:cNvSpPr/>
          <p:nvPr/>
        </p:nvSpPr>
        <p:spPr>
          <a:xfrm>
            <a:off x="387937" y="2951150"/>
            <a:ext cx="2185389" cy="922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3" name="文本框 2082">
            <a:extLst>
              <a:ext uri="{FF2B5EF4-FFF2-40B4-BE49-F238E27FC236}">
                <a16:creationId xmlns:a16="http://schemas.microsoft.com/office/drawing/2014/main" id="{CDC9B1CF-AFE9-B60D-8A4B-390D3668ED38}"/>
              </a:ext>
            </a:extLst>
          </p:cNvPr>
          <p:cNvSpPr txBox="1"/>
          <p:nvPr/>
        </p:nvSpPr>
        <p:spPr>
          <a:xfrm>
            <a:off x="4558858" y="757850"/>
            <a:ext cx="913430" cy="37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用弹量：</a:t>
            </a:r>
          </a:p>
        </p:txBody>
      </p:sp>
      <p:sp>
        <p:nvSpPr>
          <p:cNvPr id="2084" name="矩形 2083">
            <a:extLst>
              <a:ext uri="{FF2B5EF4-FFF2-40B4-BE49-F238E27FC236}">
                <a16:creationId xmlns:a16="http://schemas.microsoft.com/office/drawing/2014/main" id="{A6CA17F2-A0DC-4548-087C-62A4734780CD}"/>
              </a:ext>
            </a:extLst>
          </p:cNvPr>
          <p:cNvSpPr/>
          <p:nvPr/>
        </p:nvSpPr>
        <p:spPr>
          <a:xfrm>
            <a:off x="5548973" y="730297"/>
            <a:ext cx="772777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86" name="图片 2085">
            <a:extLst>
              <a:ext uri="{FF2B5EF4-FFF2-40B4-BE49-F238E27FC236}">
                <a16:creationId xmlns:a16="http://schemas.microsoft.com/office/drawing/2014/main" id="{39B6DC1F-75C4-C95E-9880-C97CCF028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700" y="1689888"/>
            <a:ext cx="6440854" cy="4578729"/>
          </a:xfrm>
          <a:prstGeom prst="rect">
            <a:avLst/>
          </a:prstGeom>
        </p:spPr>
      </p:pic>
      <p:sp>
        <p:nvSpPr>
          <p:cNvPr id="2087" name="文本框 2086">
            <a:extLst>
              <a:ext uri="{FF2B5EF4-FFF2-40B4-BE49-F238E27FC236}">
                <a16:creationId xmlns:a16="http://schemas.microsoft.com/office/drawing/2014/main" id="{1CBBD207-57AB-CE61-6A6D-A4FD3CDE7617}"/>
              </a:ext>
            </a:extLst>
          </p:cNvPr>
          <p:cNvSpPr txBox="1"/>
          <p:nvPr/>
        </p:nvSpPr>
        <p:spPr>
          <a:xfrm>
            <a:off x="326096" y="4577373"/>
            <a:ext cx="2185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2000</a:t>
            </a:r>
            <a:r>
              <a:rPr lang="zh-CN" altLang="en-US" dirty="0">
                <a:solidFill>
                  <a:schemeClr val="bg1"/>
                </a:solidFill>
              </a:rPr>
              <a:t>次仿真模拟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附带损伤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趋势统计</a:t>
            </a:r>
          </a:p>
        </p:txBody>
      </p:sp>
      <p:sp>
        <p:nvSpPr>
          <p:cNvPr id="2088" name="矩形 2087">
            <a:extLst>
              <a:ext uri="{FF2B5EF4-FFF2-40B4-BE49-F238E27FC236}">
                <a16:creationId xmlns:a16="http://schemas.microsoft.com/office/drawing/2014/main" id="{9B72A2F2-E852-A3CF-0E73-9AB0CD339222}"/>
              </a:ext>
            </a:extLst>
          </p:cNvPr>
          <p:cNvSpPr/>
          <p:nvPr/>
        </p:nvSpPr>
        <p:spPr>
          <a:xfrm>
            <a:off x="334157" y="4524533"/>
            <a:ext cx="2285478" cy="10217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9" name="矩形 2088">
            <a:extLst>
              <a:ext uri="{FF2B5EF4-FFF2-40B4-BE49-F238E27FC236}">
                <a16:creationId xmlns:a16="http://schemas.microsoft.com/office/drawing/2014/main" id="{4E49936E-D2FE-7536-3317-9B7A33F6F0B9}"/>
              </a:ext>
            </a:extLst>
          </p:cNvPr>
          <p:cNvSpPr/>
          <p:nvPr/>
        </p:nvSpPr>
        <p:spPr>
          <a:xfrm>
            <a:off x="379876" y="4577374"/>
            <a:ext cx="2185389" cy="922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51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K星链计划军事卫星组网科技三维动画视频素材,网络科技视频素材下载,高清3840X2160视频素材下载,凌点视频素材网,编号:532813">
            <a:extLst>
              <a:ext uri="{FF2B5EF4-FFF2-40B4-BE49-F238E27FC236}">
                <a16:creationId xmlns:a16="http://schemas.microsoft.com/office/drawing/2014/main" id="{03624726-AA6F-06C9-8D10-CBB70D2E6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56A97B4-13D9-33CB-7CD9-30338FB6604B}"/>
              </a:ext>
            </a:extLst>
          </p:cNvPr>
          <p:cNvSpPr/>
          <p:nvPr/>
        </p:nvSpPr>
        <p:spPr>
          <a:xfrm>
            <a:off x="91440" y="71120"/>
            <a:ext cx="12009120" cy="6786880"/>
          </a:xfrm>
          <a:prstGeom prst="rect">
            <a:avLst/>
          </a:prstGeom>
          <a:solidFill>
            <a:schemeClr val="tx2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D98005-6E0E-8A88-9BDB-83FD9F41B15D}"/>
              </a:ext>
            </a:extLst>
          </p:cNvPr>
          <p:cNvSpPr/>
          <p:nvPr/>
        </p:nvSpPr>
        <p:spPr>
          <a:xfrm>
            <a:off x="2081906" y="691980"/>
            <a:ext cx="1602179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FD941F7-F2DC-B81C-ADA8-3D84CC1AEBED}"/>
              </a:ext>
            </a:extLst>
          </p:cNvPr>
          <p:cNvSpPr/>
          <p:nvPr/>
        </p:nvSpPr>
        <p:spPr>
          <a:xfrm>
            <a:off x="3313376" y="734313"/>
            <a:ext cx="334002" cy="3815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D45A8EA0-BCEB-9945-51F6-18A320A77B5D}"/>
              </a:ext>
            </a:extLst>
          </p:cNvPr>
          <p:cNvSpPr/>
          <p:nvPr/>
        </p:nvSpPr>
        <p:spPr>
          <a:xfrm rot="10800000">
            <a:off x="3355808" y="823721"/>
            <a:ext cx="249766" cy="239165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51B55C1-6127-F666-E6C4-F1F39BC47B26}"/>
              </a:ext>
            </a:extLst>
          </p:cNvPr>
          <p:cNvSpPr txBox="1"/>
          <p:nvPr/>
        </p:nvSpPr>
        <p:spPr>
          <a:xfrm>
            <a:off x="1168004" y="746491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弹药：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D82ADEB-939A-CEE5-88B6-73F0D0237BBC}"/>
              </a:ext>
            </a:extLst>
          </p:cNvPr>
          <p:cNvSpPr txBox="1"/>
          <p:nvPr/>
        </p:nvSpPr>
        <p:spPr>
          <a:xfrm>
            <a:off x="6940095" y="7723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目标尺寸：</a:t>
            </a:r>
          </a:p>
        </p:txBody>
      </p:sp>
      <p:sp>
        <p:nvSpPr>
          <p:cNvPr id="2049" name="矩形 2048">
            <a:extLst>
              <a:ext uri="{FF2B5EF4-FFF2-40B4-BE49-F238E27FC236}">
                <a16:creationId xmlns:a16="http://schemas.microsoft.com/office/drawing/2014/main" id="{177FB57F-8658-2162-5737-069BD4A2E226}"/>
              </a:ext>
            </a:extLst>
          </p:cNvPr>
          <p:cNvSpPr/>
          <p:nvPr/>
        </p:nvSpPr>
        <p:spPr>
          <a:xfrm>
            <a:off x="9141749" y="719534"/>
            <a:ext cx="612481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1" name="矩形 2050">
            <a:extLst>
              <a:ext uri="{FF2B5EF4-FFF2-40B4-BE49-F238E27FC236}">
                <a16:creationId xmlns:a16="http://schemas.microsoft.com/office/drawing/2014/main" id="{923EFD20-DE9B-B92F-7340-99D0AA905FA3}"/>
              </a:ext>
            </a:extLst>
          </p:cNvPr>
          <p:cNvSpPr/>
          <p:nvPr/>
        </p:nvSpPr>
        <p:spPr>
          <a:xfrm>
            <a:off x="10787792" y="730398"/>
            <a:ext cx="612481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2" name="文本框 2051">
            <a:extLst>
              <a:ext uri="{FF2B5EF4-FFF2-40B4-BE49-F238E27FC236}">
                <a16:creationId xmlns:a16="http://schemas.microsoft.com/office/drawing/2014/main" id="{C718DA0B-AAA5-7C07-9679-0A7DB64F78EF}"/>
              </a:ext>
            </a:extLst>
          </p:cNvPr>
          <p:cNvSpPr txBox="1"/>
          <p:nvPr/>
        </p:nvSpPr>
        <p:spPr>
          <a:xfrm>
            <a:off x="8203021" y="77237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长</a:t>
            </a:r>
            <a:r>
              <a:rPr lang="en-US" altLang="zh-CN" dirty="0">
                <a:solidFill>
                  <a:schemeClr val="bg1"/>
                </a:solidFill>
              </a:rPr>
              <a:t>/m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2053" name="文本框 2052">
            <a:extLst>
              <a:ext uri="{FF2B5EF4-FFF2-40B4-BE49-F238E27FC236}">
                <a16:creationId xmlns:a16="http://schemas.microsoft.com/office/drawing/2014/main" id="{072C9BC2-CB13-40F6-8C37-2200F70B0F5C}"/>
              </a:ext>
            </a:extLst>
          </p:cNvPr>
          <p:cNvSpPr txBox="1"/>
          <p:nvPr/>
        </p:nvSpPr>
        <p:spPr>
          <a:xfrm>
            <a:off x="9845670" y="79410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宽</a:t>
            </a:r>
            <a:r>
              <a:rPr lang="en-US" altLang="zh-CN" dirty="0">
                <a:solidFill>
                  <a:schemeClr val="bg1"/>
                </a:solidFill>
              </a:rPr>
              <a:t>/m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2058" name="文本框 2057">
            <a:extLst>
              <a:ext uri="{FF2B5EF4-FFF2-40B4-BE49-F238E27FC236}">
                <a16:creationId xmlns:a16="http://schemas.microsoft.com/office/drawing/2014/main" id="{E43F3225-B84D-12FD-F9CE-FA1CAAC01FB8}"/>
              </a:ext>
            </a:extLst>
          </p:cNvPr>
          <p:cNvSpPr txBox="1"/>
          <p:nvPr/>
        </p:nvSpPr>
        <p:spPr>
          <a:xfrm>
            <a:off x="334158" y="1868029"/>
            <a:ext cx="218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    单次仿真模拟</a:t>
            </a:r>
          </a:p>
        </p:txBody>
      </p:sp>
      <p:sp>
        <p:nvSpPr>
          <p:cNvPr id="2059" name="矩形 2058">
            <a:extLst>
              <a:ext uri="{FF2B5EF4-FFF2-40B4-BE49-F238E27FC236}">
                <a16:creationId xmlns:a16="http://schemas.microsoft.com/office/drawing/2014/main" id="{80635D0E-1748-4BAE-8D2C-6DE6C0A7FA9B}"/>
              </a:ext>
            </a:extLst>
          </p:cNvPr>
          <p:cNvSpPr/>
          <p:nvPr/>
        </p:nvSpPr>
        <p:spPr>
          <a:xfrm>
            <a:off x="342217" y="1815189"/>
            <a:ext cx="2285479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8" name="矩形 2077">
            <a:extLst>
              <a:ext uri="{FF2B5EF4-FFF2-40B4-BE49-F238E27FC236}">
                <a16:creationId xmlns:a16="http://schemas.microsoft.com/office/drawing/2014/main" id="{26F5B2ED-922C-D6A1-4722-A4817E4743C9}"/>
              </a:ext>
            </a:extLst>
          </p:cNvPr>
          <p:cNvSpPr/>
          <p:nvPr/>
        </p:nvSpPr>
        <p:spPr>
          <a:xfrm>
            <a:off x="387938" y="1868030"/>
            <a:ext cx="2185390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9" name="文本框 2078">
            <a:extLst>
              <a:ext uri="{FF2B5EF4-FFF2-40B4-BE49-F238E27FC236}">
                <a16:creationId xmlns:a16="http://schemas.microsoft.com/office/drawing/2014/main" id="{CC29BD21-3063-F996-CE67-2CE30930ADB9}"/>
              </a:ext>
            </a:extLst>
          </p:cNvPr>
          <p:cNvSpPr txBox="1"/>
          <p:nvPr/>
        </p:nvSpPr>
        <p:spPr>
          <a:xfrm>
            <a:off x="334157" y="2951149"/>
            <a:ext cx="2185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2000</a:t>
            </a:r>
            <a:r>
              <a:rPr lang="zh-CN" altLang="en-US" dirty="0">
                <a:solidFill>
                  <a:schemeClr val="bg1"/>
                </a:solidFill>
              </a:rPr>
              <a:t>次仿真模拟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完成任务概率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趋势统计</a:t>
            </a:r>
          </a:p>
        </p:txBody>
      </p:sp>
      <p:sp>
        <p:nvSpPr>
          <p:cNvPr id="2080" name="矩形 2079">
            <a:extLst>
              <a:ext uri="{FF2B5EF4-FFF2-40B4-BE49-F238E27FC236}">
                <a16:creationId xmlns:a16="http://schemas.microsoft.com/office/drawing/2014/main" id="{1C32E4E2-A07A-8653-ACD9-89D54D60F659}"/>
              </a:ext>
            </a:extLst>
          </p:cNvPr>
          <p:cNvSpPr/>
          <p:nvPr/>
        </p:nvSpPr>
        <p:spPr>
          <a:xfrm>
            <a:off x="342218" y="2898309"/>
            <a:ext cx="2285478" cy="10217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1" name="矩形 2080">
            <a:extLst>
              <a:ext uri="{FF2B5EF4-FFF2-40B4-BE49-F238E27FC236}">
                <a16:creationId xmlns:a16="http://schemas.microsoft.com/office/drawing/2014/main" id="{A31A2711-A15C-2B44-A3ED-461FC28E6B58}"/>
              </a:ext>
            </a:extLst>
          </p:cNvPr>
          <p:cNvSpPr/>
          <p:nvPr/>
        </p:nvSpPr>
        <p:spPr>
          <a:xfrm>
            <a:off x="387937" y="2951150"/>
            <a:ext cx="2185389" cy="922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3" name="文本框 2082">
            <a:extLst>
              <a:ext uri="{FF2B5EF4-FFF2-40B4-BE49-F238E27FC236}">
                <a16:creationId xmlns:a16="http://schemas.microsoft.com/office/drawing/2014/main" id="{CDC9B1CF-AFE9-B60D-8A4B-390D3668ED38}"/>
              </a:ext>
            </a:extLst>
          </p:cNvPr>
          <p:cNvSpPr txBox="1"/>
          <p:nvPr/>
        </p:nvSpPr>
        <p:spPr>
          <a:xfrm>
            <a:off x="4558858" y="757850"/>
            <a:ext cx="913430" cy="37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用弹量：</a:t>
            </a:r>
          </a:p>
        </p:txBody>
      </p:sp>
      <p:sp>
        <p:nvSpPr>
          <p:cNvPr id="2084" name="矩形 2083">
            <a:extLst>
              <a:ext uri="{FF2B5EF4-FFF2-40B4-BE49-F238E27FC236}">
                <a16:creationId xmlns:a16="http://schemas.microsoft.com/office/drawing/2014/main" id="{A6CA17F2-A0DC-4548-087C-62A4734780CD}"/>
              </a:ext>
            </a:extLst>
          </p:cNvPr>
          <p:cNvSpPr/>
          <p:nvPr/>
        </p:nvSpPr>
        <p:spPr>
          <a:xfrm>
            <a:off x="5548973" y="730297"/>
            <a:ext cx="772777" cy="4750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7" name="文本框 2086">
            <a:extLst>
              <a:ext uri="{FF2B5EF4-FFF2-40B4-BE49-F238E27FC236}">
                <a16:creationId xmlns:a16="http://schemas.microsoft.com/office/drawing/2014/main" id="{1CBBD207-57AB-CE61-6A6D-A4FD3CDE7617}"/>
              </a:ext>
            </a:extLst>
          </p:cNvPr>
          <p:cNvSpPr txBox="1"/>
          <p:nvPr/>
        </p:nvSpPr>
        <p:spPr>
          <a:xfrm>
            <a:off x="326096" y="4577373"/>
            <a:ext cx="2185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2000</a:t>
            </a:r>
            <a:r>
              <a:rPr lang="zh-CN" altLang="en-US" dirty="0">
                <a:solidFill>
                  <a:schemeClr val="bg1"/>
                </a:solidFill>
              </a:rPr>
              <a:t>次仿真模拟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附带损伤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趋势统计</a:t>
            </a:r>
          </a:p>
        </p:txBody>
      </p:sp>
      <p:sp>
        <p:nvSpPr>
          <p:cNvPr id="2088" name="矩形 2087">
            <a:extLst>
              <a:ext uri="{FF2B5EF4-FFF2-40B4-BE49-F238E27FC236}">
                <a16:creationId xmlns:a16="http://schemas.microsoft.com/office/drawing/2014/main" id="{9B72A2F2-E852-A3CF-0E73-9AB0CD339222}"/>
              </a:ext>
            </a:extLst>
          </p:cNvPr>
          <p:cNvSpPr/>
          <p:nvPr/>
        </p:nvSpPr>
        <p:spPr>
          <a:xfrm>
            <a:off x="334157" y="4524533"/>
            <a:ext cx="2285478" cy="10217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9" name="矩形 2088">
            <a:extLst>
              <a:ext uri="{FF2B5EF4-FFF2-40B4-BE49-F238E27FC236}">
                <a16:creationId xmlns:a16="http://schemas.microsoft.com/office/drawing/2014/main" id="{4E49936E-D2FE-7536-3317-9B7A33F6F0B9}"/>
              </a:ext>
            </a:extLst>
          </p:cNvPr>
          <p:cNvSpPr/>
          <p:nvPr/>
        </p:nvSpPr>
        <p:spPr>
          <a:xfrm>
            <a:off x="379876" y="4577374"/>
            <a:ext cx="2185389" cy="922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277903-94B5-618E-262F-AD2ACB923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454" y="1590152"/>
            <a:ext cx="6210426" cy="481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011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415</Words>
  <Application>Microsoft Office PowerPoint</Application>
  <PresentationFormat>宽屏</PresentationFormat>
  <Paragraphs>133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璇 张</dc:creator>
  <cp:lastModifiedBy>璇 张</cp:lastModifiedBy>
  <cp:revision>1</cp:revision>
  <dcterms:created xsi:type="dcterms:W3CDTF">2024-08-08T01:19:29Z</dcterms:created>
  <dcterms:modified xsi:type="dcterms:W3CDTF">2024-08-08T08:07:24Z</dcterms:modified>
</cp:coreProperties>
</file>