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4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5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95" r:id="rId1"/>
  </p:sldMasterIdLst>
  <p:notesMasterIdLst>
    <p:notesMasterId r:id="rId26"/>
  </p:notesMasterIdLst>
  <p:sldIdLst>
    <p:sldId id="256" r:id="rId2"/>
    <p:sldId id="259" r:id="rId3"/>
    <p:sldId id="261" r:id="rId4"/>
    <p:sldId id="260" r:id="rId5"/>
    <p:sldId id="263" r:id="rId6"/>
    <p:sldId id="277" r:id="rId7"/>
    <p:sldId id="262" r:id="rId8"/>
    <p:sldId id="265" r:id="rId9"/>
    <p:sldId id="266" r:id="rId10"/>
    <p:sldId id="270" r:id="rId11"/>
    <p:sldId id="269" r:id="rId12"/>
    <p:sldId id="268" r:id="rId13"/>
    <p:sldId id="267" r:id="rId14"/>
    <p:sldId id="282" r:id="rId15"/>
    <p:sldId id="279" r:id="rId16"/>
    <p:sldId id="280" r:id="rId17"/>
    <p:sldId id="281" r:id="rId18"/>
    <p:sldId id="271" r:id="rId19"/>
    <p:sldId id="272" r:id="rId20"/>
    <p:sldId id="273" r:id="rId21"/>
    <p:sldId id="274" r:id="rId22"/>
    <p:sldId id="275" r:id="rId23"/>
    <p:sldId id="276" r:id="rId24"/>
    <p:sldId id="278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나눔스퀘어" panose="020B0600000101010101" pitchFamily="50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4" autoAdjust="0"/>
    <p:restoredTop sz="65309" autoAdjust="0"/>
  </p:normalViewPr>
  <p:slideViewPr>
    <p:cSldViewPr snapToGrid="0">
      <p:cViewPr varScale="1">
        <p:scale>
          <a:sx n="57" d="100"/>
          <a:sy n="57" d="100"/>
        </p:scale>
        <p:origin x="80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rduinoBrainwave\&#45516;&#54028;%20&#45936;&#51060;&#53552;\&#45516;&#54028;%20&#51221;&#47532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명상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smtClean="0">
                <a:effectLst/>
              </a:rPr>
              <a:t>일반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Sheet1!$BX$115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Sheet1!$BX$116:$BX$166</c:f>
              <c:numCache>
                <c:formatCode>General</c:formatCode>
                <c:ptCount val="51"/>
                <c:pt idx="0">
                  <c:v>50</c:v>
                </c:pt>
                <c:pt idx="1">
                  <c:v>50</c:v>
                </c:pt>
                <c:pt idx="2">
                  <c:v>69</c:v>
                </c:pt>
                <c:pt idx="3">
                  <c:v>88</c:v>
                </c:pt>
                <c:pt idx="4">
                  <c:v>77</c:v>
                </c:pt>
                <c:pt idx="5">
                  <c:v>77</c:v>
                </c:pt>
                <c:pt idx="6">
                  <c:v>64</c:v>
                </c:pt>
                <c:pt idx="7">
                  <c:v>41</c:v>
                </c:pt>
                <c:pt idx="8">
                  <c:v>24</c:v>
                </c:pt>
                <c:pt idx="9">
                  <c:v>34</c:v>
                </c:pt>
                <c:pt idx="10">
                  <c:v>38</c:v>
                </c:pt>
                <c:pt idx="11">
                  <c:v>50</c:v>
                </c:pt>
                <c:pt idx="12">
                  <c:v>63</c:v>
                </c:pt>
                <c:pt idx="13">
                  <c:v>54</c:v>
                </c:pt>
                <c:pt idx="14">
                  <c:v>64</c:v>
                </c:pt>
                <c:pt idx="15">
                  <c:v>56</c:v>
                </c:pt>
                <c:pt idx="16">
                  <c:v>29</c:v>
                </c:pt>
                <c:pt idx="17">
                  <c:v>29</c:v>
                </c:pt>
                <c:pt idx="18">
                  <c:v>23</c:v>
                </c:pt>
                <c:pt idx="19">
                  <c:v>23</c:v>
                </c:pt>
                <c:pt idx="20">
                  <c:v>20</c:v>
                </c:pt>
                <c:pt idx="21">
                  <c:v>34</c:v>
                </c:pt>
                <c:pt idx="22">
                  <c:v>24</c:v>
                </c:pt>
                <c:pt idx="23">
                  <c:v>8</c:v>
                </c:pt>
                <c:pt idx="24">
                  <c:v>21</c:v>
                </c:pt>
                <c:pt idx="25">
                  <c:v>13</c:v>
                </c:pt>
                <c:pt idx="26">
                  <c:v>13</c:v>
                </c:pt>
                <c:pt idx="27">
                  <c:v>24</c:v>
                </c:pt>
                <c:pt idx="28">
                  <c:v>24</c:v>
                </c:pt>
                <c:pt idx="29">
                  <c:v>23</c:v>
                </c:pt>
                <c:pt idx="30">
                  <c:v>37</c:v>
                </c:pt>
                <c:pt idx="31">
                  <c:v>51</c:v>
                </c:pt>
                <c:pt idx="32">
                  <c:v>51</c:v>
                </c:pt>
                <c:pt idx="33">
                  <c:v>48</c:v>
                </c:pt>
                <c:pt idx="34">
                  <c:v>51</c:v>
                </c:pt>
                <c:pt idx="35">
                  <c:v>57</c:v>
                </c:pt>
                <c:pt idx="36">
                  <c:v>64</c:v>
                </c:pt>
                <c:pt idx="37">
                  <c:v>56</c:v>
                </c:pt>
                <c:pt idx="38">
                  <c:v>54</c:v>
                </c:pt>
                <c:pt idx="39">
                  <c:v>38</c:v>
                </c:pt>
                <c:pt idx="40">
                  <c:v>17</c:v>
                </c:pt>
                <c:pt idx="41">
                  <c:v>29</c:v>
                </c:pt>
                <c:pt idx="42">
                  <c:v>20</c:v>
                </c:pt>
                <c:pt idx="43">
                  <c:v>35</c:v>
                </c:pt>
                <c:pt idx="44">
                  <c:v>56</c:v>
                </c:pt>
                <c:pt idx="45">
                  <c:v>66</c:v>
                </c:pt>
                <c:pt idx="46">
                  <c:v>80</c:v>
                </c:pt>
                <c:pt idx="47">
                  <c:v>77</c:v>
                </c:pt>
                <c:pt idx="48">
                  <c:v>63</c:v>
                </c:pt>
                <c:pt idx="49">
                  <c:v>63</c:v>
                </c:pt>
                <c:pt idx="50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CF-43F9-BAEC-6771B2E5CB08}"/>
            </c:ext>
          </c:extLst>
        </c:ser>
        <c:ser>
          <c:idx val="1"/>
          <c:order val="1"/>
          <c:tx>
            <c:strRef>
              <c:f>Sheet1!$BY$115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Sheet1!$BY$116:$BY$166</c:f>
              <c:numCache>
                <c:formatCode>General</c:formatCode>
                <c:ptCount val="51"/>
                <c:pt idx="0">
                  <c:v>35</c:v>
                </c:pt>
                <c:pt idx="1">
                  <c:v>38</c:v>
                </c:pt>
                <c:pt idx="2">
                  <c:v>48</c:v>
                </c:pt>
                <c:pt idx="3">
                  <c:v>44</c:v>
                </c:pt>
                <c:pt idx="4">
                  <c:v>56</c:v>
                </c:pt>
                <c:pt idx="5">
                  <c:v>56</c:v>
                </c:pt>
                <c:pt idx="6">
                  <c:v>61</c:v>
                </c:pt>
                <c:pt idx="7">
                  <c:v>64</c:v>
                </c:pt>
                <c:pt idx="8">
                  <c:v>81</c:v>
                </c:pt>
                <c:pt idx="9">
                  <c:v>87</c:v>
                </c:pt>
                <c:pt idx="10">
                  <c:v>87</c:v>
                </c:pt>
                <c:pt idx="11">
                  <c:v>91</c:v>
                </c:pt>
                <c:pt idx="12">
                  <c:v>78</c:v>
                </c:pt>
                <c:pt idx="13">
                  <c:v>70</c:v>
                </c:pt>
                <c:pt idx="14">
                  <c:v>80</c:v>
                </c:pt>
                <c:pt idx="15">
                  <c:v>81</c:v>
                </c:pt>
                <c:pt idx="16">
                  <c:v>90</c:v>
                </c:pt>
                <c:pt idx="17">
                  <c:v>100</c:v>
                </c:pt>
                <c:pt idx="18">
                  <c:v>94</c:v>
                </c:pt>
                <c:pt idx="19">
                  <c:v>100</c:v>
                </c:pt>
                <c:pt idx="20">
                  <c:v>100</c:v>
                </c:pt>
                <c:pt idx="21">
                  <c:v>94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91</c:v>
                </c:pt>
                <c:pt idx="31">
                  <c:v>81</c:v>
                </c:pt>
                <c:pt idx="32">
                  <c:v>84</c:v>
                </c:pt>
                <c:pt idx="33">
                  <c:v>74</c:v>
                </c:pt>
                <c:pt idx="34">
                  <c:v>69</c:v>
                </c:pt>
                <c:pt idx="35">
                  <c:v>69</c:v>
                </c:pt>
                <c:pt idx="36">
                  <c:v>69</c:v>
                </c:pt>
                <c:pt idx="37">
                  <c:v>93</c:v>
                </c:pt>
                <c:pt idx="38">
                  <c:v>91</c:v>
                </c:pt>
                <c:pt idx="39">
                  <c:v>78</c:v>
                </c:pt>
                <c:pt idx="40">
                  <c:v>87</c:v>
                </c:pt>
                <c:pt idx="41">
                  <c:v>67</c:v>
                </c:pt>
                <c:pt idx="42">
                  <c:v>77</c:v>
                </c:pt>
                <c:pt idx="43">
                  <c:v>80</c:v>
                </c:pt>
                <c:pt idx="44">
                  <c:v>74</c:v>
                </c:pt>
                <c:pt idx="45">
                  <c:v>77</c:v>
                </c:pt>
                <c:pt idx="46">
                  <c:v>64</c:v>
                </c:pt>
                <c:pt idx="47">
                  <c:v>77</c:v>
                </c:pt>
                <c:pt idx="48">
                  <c:v>81</c:v>
                </c:pt>
                <c:pt idx="49">
                  <c:v>77</c:v>
                </c:pt>
                <c:pt idx="50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CF-43F9-BAEC-6771B2E5C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4226144"/>
        <c:axId val="1144227392"/>
      </c:lineChart>
      <c:catAx>
        <c:axId val="114422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4227392"/>
        <c:crossesAt val="0"/>
        <c:auto val="1"/>
        <c:lblAlgn val="ctr"/>
        <c:lblOffset val="100"/>
        <c:noMultiLvlLbl val="0"/>
      </c:catAx>
      <c:valAx>
        <c:axId val="11442273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422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 sz="1800" b="0" dirty="0"/>
              <a:t>명상 </a:t>
            </a:r>
            <a:r>
              <a:rPr lang="en-US" sz="1800" b="0" dirty="0"/>
              <a:t>- </a:t>
            </a:r>
            <a:r>
              <a:rPr lang="ko-KR" sz="1800" b="0" dirty="0" err="1"/>
              <a:t>잔잔한음악</a:t>
            </a:r>
            <a:endParaRPr lang="en-US" sz="1800" b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Sheet1!$AR$115</c:f>
              <c:strCache>
                <c:ptCount val="1"/>
                <c:pt idx="0">
                  <c:v>집중도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Sheet1!$AR$116:$AR$166</c:f>
              <c:numCache>
                <c:formatCode>General</c:formatCode>
                <c:ptCount val="51"/>
                <c:pt idx="0">
                  <c:v>30</c:v>
                </c:pt>
                <c:pt idx="1">
                  <c:v>41</c:v>
                </c:pt>
                <c:pt idx="2">
                  <c:v>40</c:v>
                </c:pt>
                <c:pt idx="3">
                  <c:v>41</c:v>
                </c:pt>
                <c:pt idx="4">
                  <c:v>37</c:v>
                </c:pt>
                <c:pt idx="5">
                  <c:v>38</c:v>
                </c:pt>
                <c:pt idx="6">
                  <c:v>38</c:v>
                </c:pt>
                <c:pt idx="7">
                  <c:v>34</c:v>
                </c:pt>
                <c:pt idx="8">
                  <c:v>41</c:v>
                </c:pt>
                <c:pt idx="9">
                  <c:v>47</c:v>
                </c:pt>
                <c:pt idx="10">
                  <c:v>48</c:v>
                </c:pt>
                <c:pt idx="11">
                  <c:v>48</c:v>
                </c:pt>
                <c:pt idx="12">
                  <c:v>48</c:v>
                </c:pt>
                <c:pt idx="13">
                  <c:v>50</c:v>
                </c:pt>
                <c:pt idx="14">
                  <c:v>44</c:v>
                </c:pt>
                <c:pt idx="15">
                  <c:v>44</c:v>
                </c:pt>
                <c:pt idx="16">
                  <c:v>53</c:v>
                </c:pt>
                <c:pt idx="17">
                  <c:v>48</c:v>
                </c:pt>
                <c:pt idx="18">
                  <c:v>53</c:v>
                </c:pt>
                <c:pt idx="19">
                  <c:v>54</c:v>
                </c:pt>
                <c:pt idx="20">
                  <c:v>50</c:v>
                </c:pt>
                <c:pt idx="21">
                  <c:v>51</c:v>
                </c:pt>
                <c:pt idx="22">
                  <c:v>53</c:v>
                </c:pt>
                <c:pt idx="23">
                  <c:v>54</c:v>
                </c:pt>
                <c:pt idx="24">
                  <c:v>53</c:v>
                </c:pt>
                <c:pt idx="25">
                  <c:v>48</c:v>
                </c:pt>
                <c:pt idx="26">
                  <c:v>51</c:v>
                </c:pt>
                <c:pt idx="27">
                  <c:v>51</c:v>
                </c:pt>
                <c:pt idx="28">
                  <c:v>60</c:v>
                </c:pt>
                <c:pt idx="29">
                  <c:v>57</c:v>
                </c:pt>
                <c:pt idx="30">
                  <c:v>38</c:v>
                </c:pt>
                <c:pt idx="31">
                  <c:v>43</c:v>
                </c:pt>
                <c:pt idx="32">
                  <c:v>30</c:v>
                </c:pt>
                <c:pt idx="33">
                  <c:v>23</c:v>
                </c:pt>
                <c:pt idx="34">
                  <c:v>30</c:v>
                </c:pt>
                <c:pt idx="35">
                  <c:v>29</c:v>
                </c:pt>
                <c:pt idx="36">
                  <c:v>40</c:v>
                </c:pt>
                <c:pt idx="37">
                  <c:v>44</c:v>
                </c:pt>
                <c:pt idx="38">
                  <c:v>48</c:v>
                </c:pt>
                <c:pt idx="39">
                  <c:v>61</c:v>
                </c:pt>
                <c:pt idx="40">
                  <c:v>61</c:v>
                </c:pt>
                <c:pt idx="41">
                  <c:v>67</c:v>
                </c:pt>
                <c:pt idx="42">
                  <c:v>75</c:v>
                </c:pt>
                <c:pt idx="43">
                  <c:v>61</c:v>
                </c:pt>
                <c:pt idx="44">
                  <c:v>54</c:v>
                </c:pt>
                <c:pt idx="45">
                  <c:v>66</c:v>
                </c:pt>
                <c:pt idx="46">
                  <c:v>66</c:v>
                </c:pt>
                <c:pt idx="47">
                  <c:v>78</c:v>
                </c:pt>
                <c:pt idx="48">
                  <c:v>87</c:v>
                </c:pt>
                <c:pt idx="49">
                  <c:v>70</c:v>
                </c:pt>
                <c:pt idx="50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6-4C79-8672-B17D453F58DE}"/>
            </c:ext>
          </c:extLst>
        </c:ser>
        <c:ser>
          <c:idx val="1"/>
          <c:order val="1"/>
          <c:tx>
            <c:strRef>
              <c:f>Sheet1!$AS$115</c:f>
              <c:strCache>
                <c:ptCount val="1"/>
                <c:pt idx="0">
                  <c:v>명상도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Sheet1!$AS$116:$AS$166</c:f>
              <c:numCache>
                <c:formatCode>General</c:formatCode>
                <c:ptCount val="51"/>
                <c:pt idx="0">
                  <c:v>77</c:v>
                </c:pt>
                <c:pt idx="1">
                  <c:v>88</c:v>
                </c:pt>
                <c:pt idx="2">
                  <c:v>96</c:v>
                </c:pt>
                <c:pt idx="3">
                  <c:v>97</c:v>
                </c:pt>
                <c:pt idx="4">
                  <c:v>90</c:v>
                </c:pt>
                <c:pt idx="5">
                  <c:v>87</c:v>
                </c:pt>
                <c:pt idx="6">
                  <c:v>75</c:v>
                </c:pt>
                <c:pt idx="7">
                  <c:v>54</c:v>
                </c:pt>
                <c:pt idx="8">
                  <c:v>47</c:v>
                </c:pt>
                <c:pt idx="9">
                  <c:v>43</c:v>
                </c:pt>
                <c:pt idx="10">
                  <c:v>38</c:v>
                </c:pt>
                <c:pt idx="11">
                  <c:v>43</c:v>
                </c:pt>
                <c:pt idx="12">
                  <c:v>43</c:v>
                </c:pt>
                <c:pt idx="13">
                  <c:v>40</c:v>
                </c:pt>
                <c:pt idx="14">
                  <c:v>63</c:v>
                </c:pt>
                <c:pt idx="15">
                  <c:v>70</c:v>
                </c:pt>
                <c:pt idx="16">
                  <c:v>87</c:v>
                </c:pt>
                <c:pt idx="17">
                  <c:v>88</c:v>
                </c:pt>
                <c:pt idx="18">
                  <c:v>78</c:v>
                </c:pt>
                <c:pt idx="19">
                  <c:v>77</c:v>
                </c:pt>
                <c:pt idx="20">
                  <c:v>74</c:v>
                </c:pt>
                <c:pt idx="21">
                  <c:v>78</c:v>
                </c:pt>
                <c:pt idx="22">
                  <c:v>77</c:v>
                </c:pt>
                <c:pt idx="23">
                  <c:v>74</c:v>
                </c:pt>
                <c:pt idx="24">
                  <c:v>75</c:v>
                </c:pt>
                <c:pt idx="25">
                  <c:v>74</c:v>
                </c:pt>
                <c:pt idx="26">
                  <c:v>80</c:v>
                </c:pt>
                <c:pt idx="27">
                  <c:v>83</c:v>
                </c:pt>
                <c:pt idx="28">
                  <c:v>77</c:v>
                </c:pt>
                <c:pt idx="29">
                  <c:v>83</c:v>
                </c:pt>
                <c:pt idx="30">
                  <c:v>81</c:v>
                </c:pt>
                <c:pt idx="31">
                  <c:v>70</c:v>
                </c:pt>
                <c:pt idx="32">
                  <c:v>75</c:v>
                </c:pt>
                <c:pt idx="33">
                  <c:v>80</c:v>
                </c:pt>
                <c:pt idx="34">
                  <c:v>88</c:v>
                </c:pt>
                <c:pt idx="35">
                  <c:v>94</c:v>
                </c:pt>
                <c:pt idx="36">
                  <c:v>100</c:v>
                </c:pt>
                <c:pt idx="37">
                  <c:v>100</c:v>
                </c:pt>
                <c:pt idx="38">
                  <c:v>88</c:v>
                </c:pt>
                <c:pt idx="39">
                  <c:v>88</c:v>
                </c:pt>
                <c:pt idx="40">
                  <c:v>74</c:v>
                </c:pt>
                <c:pt idx="41">
                  <c:v>61</c:v>
                </c:pt>
                <c:pt idx="42">
                  <c:v>56</c:v>
                </c:pt>
                <c:pt idx="43">
                  <c:v>57</c:v>
                </c:pt>
                <c:pt idx="44">
                  <c:v>54</c:v>
                </c:pt>
                <c:pt idx="45">
                  <c:v>48</c:v>
                </c:pt>
                <c:pt idx="46">
                  <c:v>54</c:v>
                </c:pt>
                <c:pt idx="47">
                  <c:v>48</c:v>
                </c:pt>
                <c:pt idx="48">
                  <c:v>57</c:v>
                </c:pt>
                <c:pt idx="49">
                  <c:v>75</c:v>
                </c:pt>
                <c:pt idx="50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6-4C79-8672-B17D453F5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101344"/>
        <c:axId val="335103424"/>
      </c:lineChart>
      <c:catAx>
        <c:axId val="335101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5103424"/>
        <c:crossesAt val="0"/>
        <c:auto val="1"/>
        <c:lblAlgn val="ctr"/>
        <c:lblOffset val="100"/>
        <c:noMultiLvlLbl val="0"/>
      </c:catAx>
      <c:valAx>
        <c:axId val="3351034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510134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정상상태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Sheet1!$AJ$115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Sheet1!$AJ$116:$AJ$166</c:f>
              <c:numCache>
                <c:formatCode>General</c:formatCode>
                <c:ptCount val="51"/>
                <c:pt idx="0">
                  <c:v>60</c:v>
                </c:pt>
                <c:pt idx="1">
                  <c:v>71</c:v>
                </c:pt>
                <c:pt idx="2">
                  <c:v>87</c:v>
                </c:pt>
                <c:pt idx="3">
                  <c:v>84</c:v>
                </c:pt>
                <c:pt idx="4">
                  <c:v>63</c:v>
                </c:pt>
                <c:pt idx="5">
                  <c:v>76</c:v>
                </c:pt>
                <c:pt idx="6">
                  <c:v>77</c:v>
                </c:pt>
                <c:pt idx="7">
                  <c:v>74</c:v>
                </c:pt>
                <c:pt idx="8">
                  <c:v>71</c:v>
                </c:pt>
                <c:pt idx="9">
                  <c:v>34</c:v>
                </c:pt>
                <c:pt idx="10">
                  <c:v>27</c:v>
                </c:pt>
                <c:pt idx="11">
                  <c:v>33</c:v>
                </c:pt>
                <c:pt idx="12">
                  <c:v>31</c:v>
                </c:pt>
                <c:pt idx="13">
                  <c:v>27</c:v>
                </c:pt>
                <c:pt idx="14">
                  <c:v>27</c:v>
                </c:pt>
                <c:pt idx="15">
                  <c:v>30</c:v>
                </c:pt>
                <c:pt idx="16">
                  <c:v>21</c:v>
                </c:pt>
                <c:pt idx="17">
                  <c:v>27</c:v>
                </c:pt>
                <c:pt idx="18">
                  <c:v>34</c:v>
                </c:pt>
                <c:pt idx="19">
                  <c:v>31</c:v>
                </c:pt>
                <c:pt idx="20">
                  <c:v>47</c:v>
                </c:pt>
                <c:pt idx="21">
                  <c:v>44</c:v>
                </c:pt>
                <c:pt idx="22">
                  <c:v>64</c:v>
                </c:pt>
                <c:pt idx="23">
                  <c:v>64</c:v>
                </c:pt>
                <c:pt idx="24">
                  <c:v>44</c:v>
                </c:pt>
                <c:pt idx="25">
                  <c:v>36</c:v>
                </c:pt>
                <c:pt idx="26">
                  <c:v>23</c:v>
                </c:pt>
                <c:pt idx="27">
                  <c:v>21</c:v>
                </c:pt>
                <c:pt idx="28">
                  <c:v>17</c:v>
                </c:pt>
                <c:pt idx="29">
                  <c:v>21</c:v>
                </c:pt>
                <c:pt idx="30">
                  <c:v>18</c:v>
                </c:pt>
                <c:pt idx="31">
                  <c:v>17</c:v>
                </c:pt>
                <c:pt idx="32">
                  <c:v>34</c:v>
                </c:pt>
                <c:pt idx="33">
                  <c:v>31</c:v>
                </c:pt>
                <c:pt idx="34">
                  <c:v>31</c:v>
                </c:pt>
                <c:pt idx="35">
                  <c:v>27</c:v>
                </c:pt>
                <c:pt idx="36">
                  <c:v>21</c:v>
                </c:pt>
                <c:pt idx="37">
                  <c:v>18</c:v>
                </c:pt>
                <c:pt idx="38">
                  <c:v>21</c:v>
                </c:pt>
                <c:pt idx="39">
                  <c:v>24</c:v>
                </c:pt>
                <c:pt idx="40">
                  <c:v>28</c:v>
                </c:pt>
                <c:pt idx="41">
                  <c:v>37</c:v>
                </c:pt>
                <c:pt idx="42">
                  <c:v>31</c:v>
                </c:pt>
                <c:pt idx="43">
                  <c:v>31</c:v>
                </c:pt>
                <c:pt idx="44">
                  <c:v>37</c:v>
                </c:pt>
                <c:pt idx="45">
                  <c:v>50</c:v>
                </c:pt>
                <c:pt idx="46">
                  <c:v>46</c:v>
                </c:pt>
                <c:pt idx="47">
                  <c:v>47</c:v>
                </c:pt>
                <c:pt idx="48">
                  <c:v>44</c:v>
                </c:pt>
                <c:pt idx="49">
                  <c:v>30</c:v>
                </c:pt>
                <c:pt idx="50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C8-4D03-B46B-916F4E1E2EAA}"/>
            </c:ext>
          </c:extLst>
        </c:ser>
        <c:ser>
          <c:idx val="1"/>
          <c:order val="1"/>
          <c:tx>
            <c:strRef>
              <c:f>Sheet1!$AK$115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Sheet1!$AK$116:$AK$166</c:f>
              <c:numCache>
                <c:formatCode>General</c:formatCode>
                <c:ptCount val="51"/>
                <c:pt idx="0">
                  <c:v>37</c:v>
                </c:pt>
                <c:pt idx="1">
                  <c:v>56</c:v>
                </c:pt>
                <c:pt idx="2">
                  <c:v>61</c:v>
                </c:pt>
                <c:pt idx="3">
                  <c:v>54</c:v>
                </c:pt>
                <c:pt idx="4">
                  <c:v>61</c:v>
                </c:pt>
                <c:pt idx="5">
                  <c:v>43</c:v>
                </c:pt>
                <c:pt idx="6">
                  <c:v>53</c:v>
                </c:pt>
                <c:pt idx="7">
                  <c:v>53</c:v>
                </c:pt>
                <c:pt idx="8">
                  <c:v>43</c:v>
                </c:pt>
                <c:pt idx="9">
                  <c:v>29</c:v>
                </c:pt>
                <c:pt idx="10">
                  <c:v>8</c:v>
                </c:pt>
                <c:pt idx="11">
                  <c:v>1</c:v>
                </c:pt>
                <c:pt idx="12">
                  <c:v>14</c:v>
                </c:pt>
                <c:pt idx="13">
                  <c:v>23</c:v>
                </c:pt>
                <c:pt idx="14">
                  <c:v>23</c:v>
                </c:pt>
                <c:pt idx="15">
                  <c:v>43</c:v>
                </c:pt>
                <c:pt idx="16">
                  <c:v>48</c:v>
                </c:pt>
                <c:pt idx="17">
                  <c:v>51</c:v>
                </c:pt>
                <c:pt idx="18">
                  <c:v>69</c:v>
                </c:pt>
                <c:pt idx="19">
                  <c:v>70</c:v>
                </c:pt>
                <c:pt idx="20">
                  <c:v>66</c:v>
                </c:pt>
                <c:pt idx="21">
                  <c:v>66</c:v>
                </c:pt>
                <c:pt idx="22">
                  <c:v>56</c:v>
                </c:pt>
                <c:pt idx="23">
                  <c:v>53</c:v>
                </c:pt>
                <c:pt idx="24">
                  <c:v>56</c:v>
                </c:pt>
                <c:pt idx="25">
                  <c:v>47</c:v>
                </c:pt>
                <c:pt idx="26">
                  <c:v>47</c:v>
                </c:pt>
                <c:pt idx="27">
                  <c:v>54</c:v>
                </c:pt>
                <c:pt idx="28">
                  <c:v>54</c:v>
                </c:pt>
                <c:pt idx="29">
                  <c:v>54</c:v>
                </c:pt>
                <c:pt idx="30">
                  <c:v>54</c:v>
                </c:pt>
                <c:pt idx="31">
                  <c:v>54</c:v>
                </c:pt>
                <c:pt idx="32">
                  <c:v>64</c:v>
                </c:pt>
                <c:pt idx="33">
                  <c:v>48</c:v>
                </c:pt>
                <c:pt idx="34">
                  <c:v>54</c:v>
                </c:pt>
                <c:pt idx="35">
                  <c:v>47</c:v>
                </c:pt>
                <c:pt idx="36">
                  <c:v>35</c:v>
                </c:pt>
                <c:pt idx="37">
                  <c:v>35</c:v>
                </c:pt>
                <c:pt idx="38">
                  <c:v>48</c:v>
                </c:pt>
                <c:pt idx="39">
                  <c:v>56</c:v>
                </c:pt>
                <c:pt idx="40">
                  <c:v>63</c:v>
                </c:pt>
                <c:pt idx="41">
                  <c:v>64</c:v>
                </c:pt>
                <c:pt idx="42">
                  <c:v>51</c:v>
                </c:pt>
                <c:pt idx="43">
                  <c:v>51</c:v>
                </c:pt>
                <c:pt idx="44">
                  <c:v>38</c:v>
                </c:pt>
                <c:pt idx="45">
                  <c:v>29</c:v>
                </c:pt>
                <c:pt idx="46">
                  <c:v>50</c:v>
                </c:pt>
                <c:pt idx="47">
                  <c:v>63</c:v>
                </c:pt>
                <c:pt idx="48">
                  <c:v>64</c:v>
                </c:pt>
                <c:pt idx="49">
                  <c:v>80</c:v>
                </c:pt>
                <c:pt idx="5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C8-4D03-B46B-916F4E1E2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7809984"/>
        <c:axId val="587810400"/>
      </c:lineChart>
      <c:catAx>
        <c:axId val="58780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810400"/>
        <c:crosses val="autoZero"/>
        <c:auto val="1"/>
        <c:lblAlgn val="ctr"/>
        <c:lblOffset val="100"/>
        <c:noMultiLvlLbl val="0"/>
      </c:catAx>
      <c:valAx>
        <c:axId val="58781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80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err="1" smtClean="0">
                <a:effectLst/>
              </a:rPr>
              <a:t>집중상태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Sheet1!$AL$115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Sheet1!$AL$116:$AL$166</c:f>
              <c:numCache>
                <c:formatCode>General</c:formatCode>
                <c:ptCount val="51"/>
                <c:pt idx="0">
                  <c:v>54</c:v>
                </c:pt>
                <c:pt idx="1">
                  <c:v>68</c:v>
                </c:pt>
                <c:pt idx="2">
                  <c:v>71</c:v>
                </c:pt>
                <c:pt idx="3">
                  <c:v>71</c:v>
                </c:pt>
                <c:pt idx="4">
                  <c:v>86</c:v>
                </c:pt>
                <c:pt idx="5">
                  <c:v>83</c:v>
                </c:pt>
                <c:pt idx="6">
                  <c:v>73</c:v>
                </c:pt>
                <c:pt idx="7">
                  <c:v>61</c:v>
                </c:pt>
                <c:pt idx="8">
                  <c:v>58</c:v>
                </c:pt>
                <c:pt idx="9">
                  <c:v>55</c:v>
                </c:pt>
                <c:pt idx="10">
                  <c:v>67</c:v>
                </c:pt>
                <c:pt idx="11">
                  <c:v>77</c:v>
                </c:pt>
                <c:pt idx="12">
                  <c:v>70</c:v>
                </c:pt>
                <c:pt idx="13">
                  <c:v>74</c:v>
                </c:pt>
                <c:pt idx="14">
                  <c:v>67</c:v>
                </c:pt>
                <c:pt idx="15">
                  <c:v>68</c:v>
                </c:pt>
                <c:pt idx="16">
                  <c:v>64</c:v>
                </c:pt>
                <c:pt idx="17">
                  <c:v>58</c:v>
                </c:pt>
                <c:pt idx="18">
                  <c:v>64</c:v>
                </c:pt>
                <c:pt idx="19">
                  <c:v>55</c:v>
                </c:pt>
                <c:pt idx="20">
                  <c:v>61</c:v>
                </c:pt>
                <c:pt idx="21">
                  <c:v>61</c:v>
                </c:pt>
                <c:pt idx="22">
                  <c:v>63</c:v>
                </c:pt>
                <c:pt idx="23">
                  <c:v>55</c:v>
                </c:pt>
                <c:pt idx="24">
                  <c:v>58</c:v>
                </c:pt>
                <c:pt idx="25">
                  <c:v>55</c:v>
                </c:pt>
                <c:pt idx="26">
                  <c:v>49</c:v>
                </c:pt>
                <c:pt idx="27">
                  <c:v>61</c:v>
                </c:pt>
                <c:pt idx="28">
                  <c:v>61</c:v>
                </c:pt>
                <c:pt idx="29">
                  <c:v>64</c:v>
                </c:pt>
                <c:pt idx="30">
                  <c:v>50</c:v>
                </c:pt>
                <c:pt idx="31">
                  <c:v>36</c:v>
                </c:pt>
                <c:pt idx="32">
                  <c:v>33</c:v>
                </c:pt>
                <c:pt idx="33">
                  <c:v>36</c:v>
                </c:pt>
                <c:pt idx="34">
                  <c:v>41</c:v>
                </c:pt>
                <c:pt idx="35">
                  <c:v>54</c:v>
                </c:pt>
                <c:pt idx="36">
                  <c:v>54</c:v>
                </c:pt>
                <c:pt idx="37">
                  <c:v>50</c:v>
                </c:pt>
                <c:pt idx="38">
                  <c:v>58</c:v>
                </c:pt>
                <c:pt idx="39">
                  <c:v>68</c:v>
                </c:pt>
                <c:pt idx="40">
                  <c:v>60</c:v>
                </c:pt>
                <c:pt idx="41">
                  <c:v>58</c:v>
                </c:pt>
                <c:pt idx="42">
                  <c:v>50</c:v>
                </c:pt>
                <c:pt idx="43">
                  <c:v>37</c:v>
                </c:pt>
                <c:pt idx="44">
                  <c:v>41</c:v>
                </c:pt>
                <c:pt idx="45">
                  <c:v>41</c:v>
                </c:pt>
                <c:pt idx="46">
                  <c:v>54</c:v>
                </c:pt>
                <c:pt idx="47">
                  <c:v>54</c:v>
                </c:pt>
                <c:pt idx="48">
                  <c:v>61</c:v>
                </c:pt>
                <c:pt idx="49">
                  <c:v>74</c:v>
                </c:pt>
                <c:pt idx="50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0F-408F-B85D-1A87CEAD9F2E}"/>
            </c:ext>
          </c:extLst>
        </c:ser>
        <c:ser>
          <c:idx val="1"/>
          <c:order val="1"/>
          <c:tx>
            <c:strRef>
              <c:f>Sheet1!$AM$115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Sheet1!$AM$116:$AM$166</c:f>
              <c:numCache>
                <c:formatCode>General</c:formatCode>
                <c:ptCount val="51"/>
                <c:pt idx="0">
                  <c:v>20</c:v>
                </c:pt>
                <c:pt idx="1">
                  <c:v>13</c:v>
                </c:pt>
                <c:pt idx="2">
                  <c:v>34</c:v>
                </c:pt>
                <c:pt idx="3">
                  <c:v>25</c:v>
                </c:pt>
                <c:pt idx="4">
                  <c:v>45</c:v>
                </c:pt>
                <c:pt idx="5">
                  <c:v>57</c:v>
                </c:pt>
                <c:pt idx="6">
                  <c:v>40</c:v>
                </c:pt>
                <c:pt idx="7">
                  <c:v>60</c:v>
                </c:pt>
                <c:pt idx="8">
                  <c:v>49</c:v>
                </c:pt>
                <c:pt idx="9">
                  <c:v>34</c:v>
                </c:pt>
                <c:pt idx="10">
                  <c:v>44</c:v>
                </c:pt>
                <c:pt idx="11">
                  <c:v>41</c:v>
                </c:pt>
                <c:pt idx="12">
                  <c:v>50</c:v>
                </c:pt>
                <c:pt idx="13">
                  <c:v>60</c:v>
                </c:pt>
                <c:pt idx="14">
                  <c:v>60</c:v>
                </c:pt>
                <c:pt idx="15">
                  <c:v>60</c:v>
                </c:pt>
                <c:pt idx="16">
                  <c:v>47</c:v>
                </c:pt>
                <c:pt idx="17">
                  <c:v>49</c:v>
                </c:pt>
                <c:pt idx="18">
                  <c:v>31</c:v>
                </c:pt>
                <c:pt idx="19">
                  <c:v>40</c:v>
                </c:pt>
                <c:pt idx="20">
                  <c:v>44</c:v>
                </c:pt>
                <c:pt idx="21">
                  <c:v>34</c:v>
                </c:pt>
                <c:pt idx="22">
                  <c:v>40</c:v>
                </c:pt>
                <c:pt idx="23">
                  <c:v>36</c:v>
                </c:pt>
                <c:pt idx="24">
                  <c:v>45</c:v>
                </c:pt>
                <c:pt idx="25">
                  <c:v>48</c:v>
                </c:pt>
                <c:pt idx="26">
                  <c:v>55</c:v>
                </c:pt>
                <c:pt idx="27">
                  <c:v>65</c:v>
                </c:pt>
                <c:pt idx="28">
                  <c:v>65</c:v>
                </c:pt>
                <c:pt idx="29">
                  <c:v>50</c:v>
                </c:pt>
                <c:pt idx="30">
                  <c:v>44</c:v>
                </c:pt>
                <c:pt idx="31">
                  <c:v>24</c:v>
                </c:pt>
                <c:pt idx="32">
                  <c:v>7</c:v>
                </c:pt>
                <c:pt idx="33">
                  <c:v>13</c:v>
                </c:pt>
                <c:pt idx="34">
                  <c:v>37</c:v>
                </c:pt>
                <c:pt idx="35">
                  <c:v>43</c:v>
                </c:pt>
                <c:pt idx="36">
                  <c:v>47</c:v>
                </c:pt>
                <c:pt idx="37">
                  <c:v>48</c:v>
                </c:pt>
                <c:pt idx="38">
                  <c:v>50</c:v>
                </c:pt>
                <c:pt idx="39">
                  <c:v>58</c:v>
                </c:pt>
                <c:pt idx="40">
                  <c:v>49</c:v>
                </c:pt>
                <c:pt idx="41">
                  <c:v>46</c:v>
                </c:pt>
                <c:pt idx="42">
                  <c:v>34</c:v>
                </c:pt>
                <c:pt idx="43">
                  <c:v>31</c:v>
                </c:pt>
                <c:pt idx="44">
                  <c:v>33</c:v>
                </c:pt>
                <c:pt idx="45">
                  <c:v>42</c:v>
                </c:pt>
                <c:pt idx="46">
                  <c:v>49</c:v>
                </c:pt>
                <c:pt idx="47">
                  <c:v>59</c:v>
                </c:pt>
                <c:pt idx="48">
                  <c:v>49</c:v>
                </c:pt>
                <c:pt idx="49">
                  <c:v>43</c:v>
                </c:pt>
                <c:pt idx="50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0F-408F-B85D-1A87CEAD9F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497984"/>
        <c:axId val="583500896"/>
      </c:lineChart>
      <c:catAx>
        <c:axId val="58349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3500896"/>
        <c:crosses val="autoZero"/>
        <c:auto val="1"/>
        <c:lblAlgn val="ctr"/>
        <c:lblOffset val="100"/>
        <c:noMultiLvlLbl val="0"/>
      </c:catAx>
      <c:valAx>
        <c:axId val="58350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349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명상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err="1" smtClean="0">
                <a:effectLst/>
              </a:rPr>
              <a:t>시끄러운음악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Sheet1!$AN$115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Sheet1!$AN$116:$AN$166</c:f>
              <c:numCache>
                <c:formatCode>General</c:formatCode>
                <c:ptCount val="51"/>
                <c:pt idx="0">
                  <c:v>37</c:v>
                </c:pt>
                <c:pt idx="1">
                  <c:v>57</c:v>
                </c:pt>
                <c:pt idx="2">
                  <c:v>55</c:v>
                </c:pt>
                <c:pt idx="3">
                  <c:v>60</c:v>
                </c:pt>
                <c:pt idx="4">
                  <c:v>54</c:v>
                </c:pt>
                <c:pt idx="5">
                  <c:v>43</c:v>
                </c:pt>
                <c:pt idx="6">
                  <c:v>49</c:v>
                </c:pt>
                <c:pt idx="7">
                  <c:v>43</c:v>
                </c:pt>
                <c:pt idx="8">
                  <c:v>43</c:v>
                </c:pt>
                <c:pt idx="9">
                  <c:v>36</c:v>
                </c:pt>
                <c:pt idx="10">
                  <c:v>36</c:v>
                </c:pt>
                <c:pt idx="11">
                  <c:v>31</c:v>
                </c:pt>
                <c:pt idx="12">
                  <c:v>36</c:v>
                </c:pt>
                <c:pt idx="13">
                  <c:v>31</c:v>
                </c:pt>
                <c:pt idx="14">
                  <c:v>30</c:v>
                </c:pt>
                <c:pt idx="15">
                  <c:v>37</c:v>
                </c:pt>
                <c:pt idx="16">
                  <c:v>36</c:v>
                </c:pt>
                <c:pt idx="17">
                  <c:v>54</c:v>
                </c:pt>
                <c:pt idx="18">
                  <c:v>46</c:v>
                </c:pt>
                <c:pt idx="19">
                  <c:v>40</c:v>
                </c:pt>
                <c:pt idx="20">
                  <c:v>37</c:v>
                </c:pt>
                <c:pt idx="21">
                  <c:v>33</c:v>
                </c:pt>
                <c:pt idx="22">
                  <c:v>28</c:v>
                </c:pt>
                <c:pt idx="23">
                  <c:v>31</c:v>
                </c:pt>
                <c:pt idx="24">
                  <c:v>31</c:v>
                </c:pt>
                <c:pt idx="25">
                  <c:v>31</c:v>
                </c:pt>
                <c:pt idx="26">
                  <c:v>46</c:v>
                </c:pt>
                <c:pt idx="27">
                  <c:v>55</c:v>
                </c:pt>
                <c:pt idx="28">
                  <c:v>50</c:v>
                </c:pt>
                <c:pt idx="29">
                  <c:v>54</c:v>
                </c:pt>
                <c:pt idx="30">
                  <c:v>60</c:v>
                </c:pt>
                <c:pt idx="31">
                  <c:v>57</c:v>
                </c:pt>
                <c:pt idx="32">
                  <c:v>49</c:v>
                </c:pt>
                <c:pt idx="33">
                  <c:v>48</c:v>
                </c:pt>
                <c:pt idx="34">
                  <c:v>47</c:v>
                </c:pt>
                <c:pt idx="35">
                  <c:v>37</c:v>
                </c:pt>
                <c:pt idx="36">
                  <c:v>57</c:v>
                </c:pt>
                <c:pt idx="37">
                  <c:v>46</c:v>
                </c:pt>
                <c:pt idx="38">
                  <c:v>44</c:v>
                </c:pt>
                <c:pt idx="39">
                  <c:v>34</c:v>
                </c:pt>
                <c:pt idx="40">
                  <c:v>41</c:v>
                </c:pt>
                <c:pt idx="41">
                  <c:v>43</c:v>
                </c:pt>
                <c:pt idx="42">
                  <c:v>40</c:v>
                </c:pt>
                <c:pt idx="43">
                  <c:v>49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54</c:v>
                </c:pt>
                <c:pt idx="48">
                  <c:v>30</c:v>
                </c:pt>
                <c:pt idx="49">
                  <c:v>33</c:v>
                </c:pt>
                <c:pt idx="50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42-4BC5-93FF-64E8E3F0939F}"/>
            </c:ext>
          </c:extLst>
        </c:ser>
        <c:ser>
          <c:idx val="1"/>
          <c:order val="1"/>
          <c:tx>
            <c:strRef>
              <c:f>Sheet1!$AO$115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Sheet1!$AO$116:$AO$166</c:f>
              <c:numCache>
                <c:formatCode>General</c:formatCode>
                <c:ptCount val="51"/>
                <c:pt idx="0">
                  <c:v>93</c:v>
                </c:pt>
                <c:pt idx="1">
                  <c:v>100</c:v>
                </c:pt>
                <c:pt idx="2">
                  <c:v>67</c:v>
                </c:pt>
                <c:pt idx="3">
                  <c:v>50</c:v>
                </c:pt>
                <c:pt idx="4">
                  <c:v>40</c:v>
                </c:pt>
                <c:pt idx="5">
                  <c:v>27</c:v>
                </c:pt>
                <c:pt idx="6">
                  <c:v>40</c:v>
                </c:pt>
                <c:pt idx="7">
                  <c:v>38</c:v>
                </c:pt>
                <c:pt idx="8">
                  <c:v>51</c:v>
                </c:pt>
                <c:pt idx="9">
                  <c:v>48</c:v>
                </c:pt>
                <c:pt idx="10">
                  <c:v>44</c:v>
                </c:pt>
                <c:pt idx="11">
                  <c:v>47</c:v>
                </c:pt>
                <c:pt idx="12">
                  <c:v>61</c:v>
                </c:pt>
                <c:pt idx="13">
                  <c:v>81</c:v>
                </c:pt>
                <c:pt idx="14">
                  <c:v>90</c:v>
                </c:pt>
                <c:pt idx="15">
                  <c:v>83</c:v>
                </c:pt>
                <c:pt idx="16">
                  <c:v>63</c:v>
                </c:pt>
                <c:pt idx="17">
                  <c:v>47</c:v>
                </c:pt>
                <c:pt idx="18">
                  <c:v>29</c:v>
                </c:pt>
                <c:pt idx="19">
                  <c:v>34</c:v>
                </c:pt>
                <c:pt idx="20">
                  <c:v>44</c:v>
                </c:pt>
                <c:pt idx="21">
                  <c:v>60</c:v>
                </c:pt>
                <c:pt idx="22">
                  <c:v>90</c:v>
                </c:pt>
                <c:pt idx="23">
                  <c:v>100</c:v>
                </c:pt>
                <c:pt idx="24">
                  <c:v>100</c:v>
                </c:pt>
                <c:pt idx="25">
                  <c:v>94</c:v>
                </c:pt>
                <c:pt idx="26">
                  <c:v>61</c:v>
                </c:pt>
                <c:pt idx="27">
                  <c:v>47</c:v>
                </c:pt>
                <c:pt idx="28">
                  <c:v>47</c:v>
                </c:pt>
                <c:pt idx="29">
                  <c:v>37</c:v>
                </c:pt>
                <c:pt idx="30">
                  <c:v>37</c:v>
                </c:pt>
                <c:pt idx="31">
                  <c:v>54</c:v>
                </c:pt>
                <c:pt idx="32">
                  <c:v>44</c:v>
                </c:pt>
                <c:pt idx="33">
                  <c:v>43</c:v>
                </c:pt>
                <c:pt idx="34">
                  <c:v>64</c:v>
                </c:pt>
                <c:pt idx="35">
                  <c:v>56</c:v>
                </c:pt>
                <c:pt idx="36">
                  <c:v>74</c:v>
                </c:pt>
                <c:pt idx="37">
                  <c:v>90</c:v>
                </c:pt>
                <c:pt idx="38">
                  <c:v>83</c:v>
                </c:pt>
                <c:pt idx="39">
                  <c:v>80</c:v>
                </c:pt>
                <c:pt idx="40">
                  <c:v>64</c:v>
                </c:pt>
                <c:pt idx="41">
                  <c:v>63</c:v>
                </c:pt>
                <c:pt idx="42">
                  <c:v>54</c:v>
                </c:pt>
                <c:pt idx="43">
                  <c:v>53</c:v>
                </c:pt>
                <c:pt idx="44">
                  <c:v>43</c:v>
                </c:pt>
                <c:pt idx="45">
                  <c:v>27</c:v>
                </c:pt>
                <c:pt idx="46">
                  <c:v>20</c:v>
                </c:pt>
                <c:pt idx="47">
                  <c:v>29</c:v>
                </c:pt>
                <c:pt idx="48">
                  <c:v>40</c:v>
                </c:pt>
                <c:pt idx="49">
                  <c:v>53</c:v>
                </c:pt>
                <c:pt idx="50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42-4BC5-93FF-64E8E3F09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503808"/>
        <c:axId val="583505472"/>
      </c:lineChart>
      <c:catAx>
        <c:axId val="58350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3505472"/>
        <c:crosses val="autoZero"/>
        <c:auto val="1"/>
        <c:lblAlgn val="ctr"/>
        <c:lblOffset val="100"/>
        <c:noMultiLvlLbl val="0"/>
      </c:catAx>
      <c:valAx>
        <c:axId val="5835054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350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명상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smtClean="0">
                <a:effectLst/>
              </a:rPr>
              <a:t>빗소리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Sheet1!$AT$115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Sheet1!$AT$116:$AT$166</c:f>
              <c:numCache>
                <c:formatCode>General</c:formatCode>
                <c:ptCount val="51"/>
                <c:pt idx="0">
                  <c:v>70</c:v>
                </c:pt>
                <c:pt idx="1">
                  <c:v>60</c:v>
                </c:pt>
                <c:pt idx="2">
                  <c:v>64</c:v>
                </c:pt>
                <c:pt idx="3">
                  <c:v>60</c:v>
                </c:pt>
                <c:pt idx="4">
                  <c:v>44</c:v>
                </c:pt>
                <c:pt idx="5">
                  <c:v>48</c:v>
                </c:pt>
                <c:pt idx="6">
                  <c:v>47</c:v>
                </c:pt>
                <c:pt idx="7">
                  <c:v>50</c:v>
                </c:pt>
                <c:pt idx="8">
                  <c:v>48</c:v>
                </c:pt>
                <c:pt idx="9">
                  <c:v>40</c:v>
                </c:pt>
                <c:pt idx="10">
                  <c:v>53</c:v>
                </c:pt>
                <c:pt idx="11">
                  <c:v>56</c:v>
                </c:pt>
                <c:pt idx="12">
                  <c:v>69</c:v>
                </c:pt>
                <c:pt idx="13">
                  <c:v>81</c:v>
                </c:pt>
                <c:pt idx="14">
                  <c:v>67</c:v>
                </c:pt>
                <c:pt idx="15">
                  <c:v>50</c:v>
                </c:pt>
                <c:pt idx="16">
                  <c:v>51</c:v>
                </c:pt>
                <c:pt idx="17">
                  <c:v>64</c:v>
                </c:pt>
                <c:pt idx="18">
                  <c:v>53</c:v>
                </c:pt>
                <c:pt idx="19">
                  <c:v>70</c:v>
                </c:pt>
                <c:pt idx="20">
                  <c:v>53</c:v>
                </c:pt>
                <c:pt idx="21">
                  <c:v>48</c:v>
                </c:pt>
                <c:pt idx="22">
                  <c:v>53</c:v>
                </c:pt>
                <c:pt idx="23">
                  <c:v>43</c:v>
                </c:pt>
                <c:pt idx="24">
                  <c:v>67</c:v>
                </c:pt>
                <c:pt idx="25">
                  <c:v>57</c:v>
                </c:pt>
                <c:pt idx="26">
                  <c:v>63</c:v>
                </c:pt>
                <c:pt idx="27">
                  <c:v>50</c:v>
                </c:pt>
                <c:pt idx="28">
                  <c:v>24</c:v>
                </c:pt>
                <c:pt idx="29">
                  <c:v>24</c:v>
                </c:pt>
                <c:pt idx="30">
                  <c:v>24</c:v>
                </c:pt>
                <c:pt idx="31">
                  <c:v>40</c:v>
                </c:pt>
                <c:pt idx="32">
                  <c:v>44</c:v>
                </c:pt>
                <c:pt idx="33">
                  <c:v>37</c:v>
                </c:pt>
                <c:pt idx="34">
                  <c:v>34</c:v>
                </c:pt>
                <c:pt idx="35">
                  <c:v>37</c:v>
                </c:pt>
                <c:pt idx="36">
                  <c:v>23</c:v>
                </c:pt>
                <c:pt idx="37">
                  <c:v>29</c:v>
                </c:pt>
                <c:pt idx="38">
                  <c:v>37</c:v>
                </c:pt>
                <c:pt idx="39">
                  <c:v>35</c:v>
                </c:pt>
                <c:pt idx="40">
                  <c:v>37</c:v>
                </c:pt>
                <c:pt idx="41">
                  <c:v>38</c:v>
                </c:pt>
                <c:pt idx="42">
                  <c:v>30</c:v>
                </c:pt>
                <c:pt idx="43">
                  <c:v>30</c:v>
                </c:pt>
                <c:pt idx="44">
                  <c:v>40</c:v>
                </c:pt>
                <c:pt idx="45">
                  <c:v>53</c:v>
                </c:pt>
                <c:pt idx="46">
                  <c:v>56</c:v>
                </c:pt>
                <c:pt idx="47">
                  <c:v>69</c:v>
                </c:pt>
                <c:pt idx="48">
                  <c:v>75</c:v>
                </c:pt>
                <c:pt idx="49">
                  <c:v>78</c:v>
                </c:pt>
                <c:pt idx="50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F5-46BF-96A7-4B3F592C1810}"/>
            </c:ext>
          </c:extLst>
        </c:ser>
        <c:ser>
          <c:idx val="1"/>
          <c:order val="1"/>
          <c:tx>
            <c:strRef>
              <c:f>Sheet1!$AU$115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Sheet1!$AU$116:$AU$166</c:f>
              <c:numCache>
                <c:formatCode>General</c:formatCode>
                <c:ptCount val="51"/>
                <c:pt idx="0">
                  <c:v>89</c:v>
                </c:pt>
                <c:pt idx="1">
                  <c:v>85</c:v>
                </c:pt>
                <c:pt idx="2">
                  <c:v>90</c:v>
                </c:pt>
                <c:pt idx="3">
                  <c:v>93</c:v>
                </c:pt>
                <c:pt idx="4">
                  <c:v>91</c:v>
                </c:pt>
                <c:pt idx="5">
                  <c:v>98</c:v>
                </c:pt>
                <c:pt idx="6">
                  <c:v>100</c:v>
                </c:pt>
                <c:pt idx="7">
                  <c:v>100</c:v>
                </c:pt>
                <c:pt idx="8">
                  <c:v>90</c:v>
                </c:pt>
                <c:pt idx="9">
                  <c:v>90</c:v>
                </c:pt>
                <c:pt idx="10">
                  <c:v>80</c:v>
                </c:pt>
                <c:pt idx="11">
                  <c:v>75</c:v>
                </c:pt>
                <c:pt idx="12">
                  <c:v>80</c:v>
                </c:pt>
                <c:pt idx="13">
                  <c:v>84</c:v>
                </c:pt>
                <c:pt idx="14">
                  <c:v>94</c:v>
                </c:pt>
                <c:pt idx="15">
                  <c:v>100</c:v>
                </c:pt>
                <c:pt idx="16">
                  <c:v>93</c:v>
                </c:pt>
                <c:pt idx="17">
                  <c:v>98</c:v>
                </c:pt>
                <c:pt idx="18">
                  <c:v>90</c:v>
                </c:pt>
                <c:pt idx="19">
                  <c:v>80</c:v>
                </c:pt>
                <c:pt idx="20">
                  <c:v>87</c:v>
                </c:pt>
                <c:pt idx="21">
                  <c:v>87</c:v>
                </c:pt>
                <c:pt idx="22">
                  <c:v>84</c:v>
                </c:pt>
                <c:pt idx="23">
                  <c:v>83</c:v>
                </c:pt>
                <c:pt idx="24">
                  <c:v>73</c:v>
                </c:pt>
                <c:pt idx="25">
                  <c:v>63</c:v>
                </c:pt>
                <c:pt idx="26">
                  <c:v>63</c:v>
                </c:pt>
                <c:pt idx="27">
                  <c:v>58</c:v>
                </c:pt>
                <c:pt idx="28">
                  <c:v>68</c:v>
                </c:pt>
                <c:pt idx="29">
                  <c:v>83</c:v>
                </c:pt>
                <c:pt idx="30">
                  <c:v>89</c:v>
                </c:pt>
                <c:pt idx="31">
                  <c:v>100</c:v>
                </c:pt>
                <c:pt idx="32">
                  <c:v>98</c:v>
                </c:pt>
                <c:pt idx="33">
                  <c:v>98</c:v>
                </c:pt>
                <c:pt idx="34">
                  <c:v>97</c:v>
                </c:pt>
                <c:pt idx="35">
                  <c:v>81</c:v>
                </c:pt>
                <c:pt idx="36">
                  <c:v>84</c:v>
                </c:pt>
                <c:pt idx="37">
                  <c:v>74</c:v>
                </c:pt>
                <c:pt idx="38">
                  <c:v>84</c:v>
                </c:pt>
                <c:pt idx="39">
                  <c:v>92</c:v>
                </c:pt>
                <c:pt idx="40">
                  <c:v>98</c:v>
                </c:pt>
                <c:pt idx="41">
                  <c:v>78</c:v>
                </c:pt>
                <c:pt idx="42">
                  <c:v>72</c:v>
                </c:pt>
                <c:pt idx="43">
                  <c:v>70</c:v>
                </c:pt>
                <c:pt idx="44">
                  <c:v>71</c:v>
                </c:pt>
                <c:pt idx="45">
                  <c:v>80</c:v>
                </c:pt>
                <c:pt idx="46">
                  <c:v>80</c:v>
                </c:pt>
                <c:pt idx="47">
                  <c:v>83</c:v>
                </c:pt>
                <c:pt idx="48">
                  <c:v>68</c:v>
                </c:pt>
                <c:pt idx="49">
                  <c:v>74</c:v>
                </c:pt>
                <c:pt idx="50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F5-46BF-96A7-4B3F592C1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5492944"/>
        <c:axId val="585497104"/>
      </c:lineChart>
      <c:catAx>
        <c:axId val="58549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497104"/>
        <c:crossesAt val="0"/>
        <c:auto val="1"/>
        <c:lblAlgn val="ctr"/>
        <c:lblOffset val="100"/>
        <c:noMultiLvlLbl val="0"/>
      </c:catAx>
      <c:valAx>
        <c:axId val="58549710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49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err="1" smtClean="0">
                <a:effectLst/>
              </a:rPr>
              <a:t>자는상태</a:t>
            </a:r>
            <a:r>
              <a:rPr lang="ko-KR" altLang="ko-KR" sz="1800" b="0" i="0" baseline="0" dirty="0" smtClean="0">
                <a:effectLst/>
              </a:rPr>
              <a:t>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smtClean="0">
                <a:effectLst/>
              </a:rPr>
              <a:t>불 켜짐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Sheet1!$AV$115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Sheet1!$AV$116:$AV$166</c:f>
              <c:numCache>
                <c:formatCode>General</c:formatCode>
                <c:ptCount val="51"/>
                <c:pt idx="0">
                  <c:v>23</c:v>
                </c:pt>
                <c:pt idx="1">
                  <c:v>30</c:v>
                </c:pt>
                <c:pt idx="2">
                  <c:v>37</c:v>
                </c:pt>
                <c:pt idx="3">
                  <c:v>40</c:v>
                </c:pt>
                <c:pt idx="4">
                  <c:v>41</c:v>
                </c:pt>
                <c:pt idx="5">
                  <c:v>43</c:v>
                </c:pt>
                <c:pt idx="6">
                  <c:v>40</c:v>
                </c:pt>
                <c:pt idx="7">
                  <c:v>40</c:v>
                </c:pt>
                <c:pt idx="8">
                  <c:v>47</c:v>
                </c:pt>
                <c:pt idx="9">
                  <c:v>33</c:v>
                </c:pt>
                <c:pt idx="10">
                  <c:v>30</c:v>
                </c:pt>
                <c:pt idx="11">
                  <c:v>35</c:v>
                </c:pt>
                <c:pt idx="12">
                  <c:v>28</c:v>
                </c:pt>
                <c:pt idx="13">
                  <c:v>33</c:v>
                </c:pt>
                <c:pt idx="14">
                  <c:v>26</c:v>
                </c:pt>
                <c:pt idx="15">
                  <c:v>26</c:v>
                </c:pt>
                <c:pt idx="16">
                  <c:v>33</c:v>
                </c:pt>
                <c:pt idx="17">
                  <c:v>30</c:v>
                </c:pt>
                <c:pt idx="18">
                  <c:v>43</c:v>
                </c:pt>
                <c:pt idx="19">
                  <c:v>44</c:v>
                </c:pt>
                <c:pt idx="20">
                  <c:v>50</c:v>
                </c:pt>
                <c:pt idx="21">
                  <c:v>54</c:v>
                </c:pt>
                <c:pt idx="22">
                  <c:v>41</c:v>
                </c:pt>
                <c:pt idx="23">
                  <c:v>44</c:v>
                </c:pt>
                <c:pt idx="24">
                  <c:v>54</c:v>
                </c:pt>
                <c:pt idx="25">
                  <c:v>57</c:v>
                </c:pt>
                <c:pt idx="26">
                  <c:v>60</c:v>
                </c:pt>
                <c:pt idx="27">
                  <c:v>63</c:v>
                </c:pt>
                <c:pt idx="28">
                  <c:v>49</c:v>
                </c:pt>
                <c:pt idx="29">
                  <c:v>55</c:v>
                </c:pt>
                <c:pt idx="30">
                  <c:v>43</c:v>
                </c:pt>
                <c:pt idx="31">
                  <c:v>37</c:v>
                </c:pt>
                <c:pt idx="32">
                  <c:v>40</c:v>
                </c:pt>
                <c:pt idx="33">
                  <c:v>24</c:v>
                </c:pt>
                <c:pt idx="34">
                  <c:v>37</c:v>
                </c:pt>
                <c:pt idx="35">
                  <c:v>46</c:v>
                </c:pt>
                <c:pt idx="36">
                  <c:v>43</c:v>
                </c:pt>
                <c:pt idx="37">
                  <c:v>53</c:v>
                </c:pt>
                <c:pt idx="38">
                  <c:v>44</c:v>
                </c:pt>
                <c:pt idx="39">
                  <c:v>31</c:v>
                </c:pt>
                <c:pt idx="40">
                  <c:v>40</c:v>
                </c:pt>
                <c:pt idx="41">
                  <c:v>33</c:v>
                </c:pt>
                <c:pt idx="42">
                  <c:v>44</c:v>
                </c:pt>
                <c:pt idx="43">
                  <c:v>54</c:v>
                </c:pt>
                <c:pt idx="44">
                  <c:v>50</c:v>
                </c:pt>
                <c:pt idx="45">
                  <c:v>58</c:v>
                </c:pt>
                <c:pt idx="46">
                  <c:v>57</c:v>
                </c:pt>
                <c:pt idx="47">
                  <c:v>61</c:v>
                </c:pt>
                <c:pt idx="48">
                  <c:v>68</c:v>
                </c:pt>
                <c:pt idx="49">
                  <c:v>54</c:v>
                </c:pt>
                <c:pt idx="50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D5-46EB-8285-CFF8566F9159}"/>
            </c:ext>
          </c:extLst>
        </c:ser>
        <c:ser>
          <c:idx val="1"/>
          <c:order val="1"/>
          <c:tx>
            <c:strRef>
              <c:f>Sheet1!$AW$115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Sheet1!$AW$116:$AW$166</c:f>
              <c:numCache>
                <c:formatCode>General</c:formatCode>
                <c:ptCount val="51"/>
                <c:pt idx="0">
                  <c:v>48</c:v>
                </c:pt>
                <c:pt idx="1">
                  <c:v>54</c:v>
                </c:pt>
                <c:pt idx="2">
                  <c:v>66</c:v>
                </c:pt>
                <c:pt idx="3">
                  <c:v>67</c:v>
                </c:pt>
                <c:pt idx="4">
                  <c:v>80</c:v>
                </c:pt>
                <c:pt idx="5">
                  <c:v>66</c:v>
                </c:pt>
                <c:pt idx="6">
                  <c:v>67</c:v>
                </c:pt>
                <c:pt idx="7">
                  <c:v>66</c:v>
                </c:pt>
                <c:pt idx="8">
                  <c:v>56</c:v>
                </c:pt>
                <c:pt idx="9">
                  <c:v>69</c:v>
                </c:pt>
                <c:pt idx="10">
                  <c:v>67</c:v>
                </c:pt>
                <c:pt idx="11">
                  <c:v>60</c:v>
                </c:pt>
                <c:pt idx="12">
                  <c:v>67</c:v>
                </c:pt>
                <c:pt idx="13">
                  <c:v>70</c:v>
                </c:pt>
                <c:pt idx="14">
                  <c:v>74</c:v>
                </c:pt>
                <c:pt idx="15">
                  <c:v>87</c:v>
                </c:pt>
                <c:pt idx="16">
                  <c:v>84</c:v>
                </c:pt>
                <c:pt idx="17">
                  <c:v>80</c:v>
                </c:pt>
                <c:pt idx="18">
                  <c:v>66</c:v>
                </c:pt>
                <c:pt idx="19">
                  <c:v>63</c:v>
                </c:pt>
                <c:pt idx="20">
                  <c:v>61</c:v>
                </c:pt>
                <c:pt idx="21">
                  <c:v>61</c:v>
                </c:pt>
                <c:pt idx="22">
                  <c:v>77</c:v>
                </c:pt>
                <c:pt idx="23">
                  <c:v>67</c:v>
                </c:pt>
                <c:pt idx="24">
                  <c:v>60</c:v>
                </c:pt>
                <c:pt idx="25">
                  <c:v>61</c:v>
                </c:pt>
                <c:pt idx="26">
                  <c:v>56</c:v>
                </c:pt>
                <c:pt idx="27">
                  <c:v>54</c:v>
                </c:pt>
                <c:pt idx="28">
                  <c:v>60</c:v>
                </c:pt>
                <c:pt idx="29">
                  <c:v>51</c:v>
                </c:pt>
                <c:pt idx="30">
                  <c:v>37</c:v>
                </c:pt>
                <c:pt idx="31">
                  <c:v>37</c:v>
                </c:pt>
                <c:pt idx="32">
                  <c:v>40</c:v>
                </c:pt>
                <c:pt idx="33">
                  <c:v>56</c:v>
                </c:pt>
                <c:pt idx="34">
                  <c:v>80</c:v>
                </c:pt>
                <c:pt idx="35">
                  <c:v>93</c:v>
                </c:pt>
                <c:pt idx="36">
                  <c:v>91</c:v>
                </c:pt>
                <c:pt idx="37">
                  <c:v>80</c:v>
                </c:pt>
                <c:pt idx="38">
                  <c:v>84</c:v>
                </c:pt>
                <c:pt idx="39">
                  <c:v>91</c:v>
                </c:pt>
                <c:pt idx="40">
                  <c:v>78</c:v>
                </c:pt>
                <c:pt idx="41">
                  <c:v>81</c:v>
                </c:pt>
                <c:pt idx="42">
                  <c:v>66</c:v>
                </c:pt>
                <c:pt idx="43">
                  <c:v>50</c:v>
                </c:pt>
                <c:pt idx="44">
                  <c:v>57</c:v>
                </c:pt>
                <c:pt idx="45">
                  <c:v>54</c:v>
                </c:pt>
                <c:pt idx="46">
                  <c:v>60</c:v>
                </c:pt>
                <c:pt idx="47">
                  <c:v>56</c:v>
                </c:pt>
                <c:pt idx="48">
                  <c:v>61</c:v>
                </c:pt>
                <c:pt idx="49">
                  <c:v>66</c:v>
                </c:pt>
                <c:pt idx="50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D5-46EB-8285-CFF8566F9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5081136"/>
        <c:axId val="585071152"/>
      </c:lineChart>
      <c:catAx>
        <c:axId val="58508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071152"/>
        <c:crosses val="autoZero"/>
        <c:auto val="1"/>
        <c:lblAlgn val="ctr"/>
        <c:lblOffset val="100"/>
        <c:noMultiLvlLbl val="0"/>
      </c:catAx>
      <c:valAx>
        <c:axId val="58507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08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err="1" smtClean="0">
                <a:effectLst/>
              </a:rPr>
              <a:t>자는상태</a:t>
            </a:r>
            <a:r>
              <a:rPr lang="ko-KR" altLang="ko-KR" sz="1800" b="0" i="0" baseline="0" dirty="0" smtClean="0">
                <a:effectLst/>
              </a:rPr>
              <a:t>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smtClean="0">
                <a:effectLst/>
              </a:rPr>
              <a:t>불 꺼짐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Sheet1!$AX$115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Sheet1!$AX$116:$AX$166</c:f>
              <c:numCache>
                <c:formatCode>General</c:formatCode>
                <c:ptCount val="51"/>
                <c:pt idx="0">
                  <c:v>23</c:v>
                </c:pt>
                <c:pt idx="1">
                  <c:v>24</c:v>
                </c:pt>
                <c:pt idx="2">
                  <c:v>27</c:v>
                </c:pt>
                <c:pt idx="3">
                  <c:v>41</c:v>
                </c:pt>
                <c:pt idx="4">
                  <c:v>37</c:v>
                </c:pt>
                <c:pt idx="5">
                  <c:v>44</c:v>
                </c:pt>
                <c:pt idx="6">
                  <c:v>30</c:v>
                </c:pt>
                <c:pt idx="7">
                  <c:v>23</c:v>
                </c:pt>
                <c:pt idx="8">
                  <c:v>24</c:v>
                </c:pt>
                <c:pt idx="9">
                  <c:v>15</c:v>
                </c:pt>
                <c:pt idx="10">
                  <c:v>20</c:v>
                </c:pt>
                <c:pt idx="11">
                  <c:v>21</c:v>
                </c:pt>
                <c:pt idx="12">
                  <c:v>20</c:v>
                </c:pt>
                <c:pt idx="13">
                  <c:v>33</c:v>
                </c:pt>
                <c:pt idx="14">
                  <c:v>40</c:v>
                </c:pt>
                <c:pt idx="15">
                  <c:v>40</c:v>
                </c:pt>
                <c:pt idx="16">
                  <c:v>43</c:v>
                </c:pt>
                <c:pt idx="17">
                  <c:v>37</c:v>
                </c:pt>
                <c:pt idx="18">
                  <c:v>34</c:v>
                </c:pt>
                <c:pt idx="19">
                  <c:v>21</c:v>
                </c:pt>
                <c:pt idx="20">
                  <c:v>17</c:v>
                </c:pt>
                <c:pt idx="21">
                  <c:v>3</c:v>
                </c:pt>
                <c:pt idx="22">
                  <c:v>6</c:v>
                </c:pt>
                <c:pt idx="23">
                  <c:v>13</c:v>
                </c:pt>
                <c:pt idx="24">
                  <c:v>8</c:v>
                </c:pt>
                <c:pt idx="25">
                  <c:v>17</c:v>
                </c:pt>
                <c:pt idx="26">
                  <c:v>23</c:v>
                </c:pt>
                <c:pt idx="27">
                  <c:v>31</c:v>
                </c:pt>
                <c:pt idx="28">
                  <c:v>43</c:v>
                </c:pt>
                <c:pt idx="29">
                  <c:v>47</c:v>
                </c:pt>
                <c:pt idx="30">
                  <c:v>37</c:v>
                </c:pt>
                <c:pt idx="31">
                  <c:v>34</c:v>
                </c:pt>
                <c:pt idx="32">
                  <c:v>34</c:v>
                </c:pt>
                <c:pt idx="33">
                  <c:v>30</c:v>
                </c:pt>
                <c:pt idx="34">
                  <c:v>40</c:v>
                </c:pt>
                <c:pt idx="35">
                  <c:v>44</c:v>
                </c:pt>
                <c:pt idx="36">
                  <c:v>48</c:v>
                </c:pt>
                <c:pt idx="37">
                  <c:v>47</c:v>
                </c:pt>
                <c:pt idx="38">
                  <c:v>43</c:v>
                </c:pt>
                <c:pt idx="39">
                  <c:v>39</c:v>
                </c:pt>
                <c:pt idx="40">
                  <c:v>36</c:v>
                </c:pt>
                <c:pt idx="41">
                  <c:v>41</c:v>
                </c:pt>
                <c:pt idx="42">
                  <c:v>40</c:v>
                </c:pt>
                <c:pt idx="43">
                  <c:v>37</c:v>
                </c:pt>
                <c:pt idx="44">
                  <c:v>47</c:v>
                </c:pt>
                <c:pt idx="45">
                  <c:v>44</c:v>
                </c:pt>
                <c:pt idx="46">
                  <c:v>44</c:v>
                </c:pt>
                <c:pt idx="47">
                  <c:v>33</c:v>
                </c:pt>
                <c:pt idx="48">
                  <c:v>27</c:v>
                </c:pt>
                <c:pt idx="49">
                  <c:v>15</c:v>
                </c:pt>
                <c:pt idx="50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CF-4748-A1C5-232525078A91}"/>
            </c:ext>
          </c:extLst>
        </c:ser>
        <c:ser>
          <c:idx val="1"/>
          <c:order val="1"/>
          <c:tx>
            <c:strRef>
              <c:f>Sheet1!$AY$115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Sheet1!$AY$116:$AY$166</c:f>
              <c:numCache>
                <c:formatCode>General</c:formatCode>
                <c:ptCount val="51"/>
                <c:pt idx="0">
                  <c:v>70</c:v>
                </c:pt>
                <c:pt idx="1">
                  <c:v>88</c:v>
                </c:pt>
                <c:pt idx="2">
                  <c:v>81</c:v>
                </c:pt>
                <c:pt idx="3">
                  <c:v>74</c:v>
                </c:pt>
                <c:pt idx="4">
                  <c:v>67</c:v>
                </c:pt>
                <c:pt idx="5">
                  <c:v>56</c:v>
                </c:pt>
                <c:pt idx="6">
                  <c:v>53</c:v>
                </c:pt>
                <c:pt idx="7">
                  <c:v>40</c:v>
                </c:pt>
                <c:pt idx="8">
                  <c:v>41</c:v>
                </c:pt>
                <c:pt idx="9">
                  <c:v>54</c:v>
                </c:pt>
                <c:pt idx="10">
                  <c:v>64</c:v>
                </c:pt>
                <c:pt idx="11">
                  <c:v>70</c:v>
                </c:pt>
                <c:pt idx="12">
                  <c:v>80</c:v>
                </c:pt>
                <c:pt idx="13">
                  <c:v>63</c:v>
                </c:pt>
                <c:pt idx="14">
                  <c:v>50</c:v>
                </c:pt>
                <c:pt idx="15">
                  <c:v>50</c:v>
                </c:pt>
                <c:pt idx="16">
                  <c:v>26</c:v>
                </c:pt>
                <c:pt idx="17">
                  <c:v>29</c:v>
                </c:pt>
                <c:pt idx="18">
                  <c:v>54</c:v>
                </c:pt>
                <c:pt idx="19">
                  <c:v>53</c:v>
                </c:pt>
                <c:pt idx="20">
                  <c:v>78</c:v>
                </c:pt>
                <c:pt idx="21">
                  <c:v>81</c:v>
                </c:pt>
                <c:pt idx="22">
                  <c:v>74</c:v>
                </c:pt>
                <c:pt idx="23">
                  <c:v>80</c:v>
                </c:pt>
                <c:pt idx="24">
                  <c:v>80</c:v>
                </c:pt>
                <c:pt idx="25">
                  <c:v>94</c:v>
                </c:pt>
                <c:pt idx="26">
                  <c:v>84</c:v>
                </c:pt>
                <c:pt idx="27">
                  <c:v>83</c:v>
                </c:pt>
                <c:pt idx="28">
                  <c:v>70</c:v>
                </c:pt>
                <c:pt idx="29">
                  <c:v>66</c:v>
                </c:pt>
                <c:pt idx="30">
                  <c:v>66</c:v>
                </c:pt>
                <c:pt idx="31">
                  <c:v>63</c:v>
                </c:pt>
                <c:pt idx="32">
                  <c:v>70</c:v>
                </c:pt>
                <c:pt idx="33">
                  <c:v>56</c:v>
                </c:pt>
                <c:pt idx="34">
                  <c:v>56</c:v>
                </c:pt>
                <c:pt idx="35">
                  <c:v>54</c:v>
                </c:pt>
                <c:pt idx="36">
                  <c:v>51</c:v>
                </c:pt>
                <c:pt idx="37">
                  <c:v>54</c:v>
                </c:pt>
                <c:pt idx="38">
                  <c:v>61</c:v>
                </c:pt>
                <c:pt idx="39">
                  <c:v>63</c:v>
                </c:pt>
                <c:pt idx="40">
                  <c:v>67</c:v>
                </c:pt>
                <c:pt idx="41">
                  <c:v>75</c:v>
                </c:pt>
                <c:pt idx="42">
                  <c:v>75</c:v>
                </c:pt>
                <c:pt idx="43">
                  <c:v>80</c:v>
                </c:pt>
                <c:pt idx="44">
                  <c:v>78</c:v>
                </c:pt>
                <c:pt idx="45">
                  <c:v>84</c:v>
                </c:pt>
                <c:pt idx="46">
                  <c:v>88</c:v>
                </c:pt>
                <c:pt idx="47">
                  <c:v>78</c:v>
                </c:pt>
                <c:pt idx="48">
                  <c:v>87</c:v>
                </c:pt>
                <c:pt idx="49">
                  <c:v>77</c:v>
                </c:pt>
                <c:pt idx="50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CF-4748-A1C5-232525078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2054944"/>
        <c:axId val="662055360"/>
      </c:lineChart>
      <c:catAx>
        <c:axId val="66205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2055360"/>
        <c:crosses val="autoZero"/>
        <c:auto val="1"/>
        <c:lblAlgn val="ctr"/>
        <c:lblOffset val="100"/>
        <c:noMultiLvlLbl val="0"/>
      </c:catAx>
      <c:valAx>
        <c:axId val="66205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205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 smtClean="0"/>
              <a:t>정상상태</a:t>
            </a:r>
            <a:endParaRPr lang="ko-KR" alt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Sheet1!$CI$3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Sheet1!$CI$4:$CI$54</c:f>
              <c:numCache>
                <c:formatCode>General</c:formatCode>
                <c:ptCount val="51"/>
                <c:pt idx="0">
                  <c:v>74</c:v>
                </c:pt>
                <c:pt idx="1">
                  <c:v>87</c:v>
                </c:pt>
                <c:pt idx="2">
                  <c:v>84</c:v>
                </c:pt>
                <c:pt idx="3">
                  <c:v>78</c:v>
                </c:pt>
                <c:pt idx="4">
                  <c:v>60</c:v>
                </c:pt>
                <c:pt idx="5">
                  <c:v>35</c:v>
                </c:pt>
                <c:pt idx="6">
                  <c:v>43</c:v>
                </c:pt>
                <c:pt idx="7">
                  <c:v>47</c:v>
                </c:pt>
                <c:pt idx="8">
                  <c:v>47</c:v>
                </c:pt>
                <c:pt idx="9">
                  <c:v>48</c:v>
                </c:pt>
                <c:pt idx="10">
                  <c:v>56</c:v>
                </c:pt>
                <c:pt idx="11">
                  <c:v>64</c:v>
                </c:pt>
                <c:pt idx="12">
                  <c:v>63</c:v>
                </c:pt>
                <c:pt idx="13">
                  <c:v>57</c:v>
                </c:pt>
                <c:pt idx="14">
                  <c:v>48</c:v>
                </c:pt>
                <c:pt idx="15">
                  <c:v>35</c:v>
                </c:pt>
                <c:pt idx="16">
                  <c:v>30</c:v>
                </c:pt>
                <c:pt idx="17">
                  <c:v>40</c:v>
                </c:pt>
                <c:pt idx="18">
                  <c:v>50</c:v>
                </c:pt>
                <c:pt idx="19">
                  <c:v>50</c:v>
                </c:pt>
                <c:pt idx="20">
                  <c:v>61</c:v>
                </c:pt>
                <c:pt idx="21">
                  <c:v>70</c:v>
                </c:pt>
                <c:pt idx="22">
                  <c:v>75</c:v>
                </c:pt>
                <c:pt idx="23">
                  <c:v>70</c:v>
                </c:pt>
                <c:pt idx="24">
                  <c:v>69</c:v>
                </c:pt>
                <c:pt idx="25">
                  <c:v>66</c:v>
                </c:pt>
                <c:pt idx="26">
                  <c:v>57</c:v>
                </c:pt>
                <c:pt idx="27">
                  <c:v>54</c:v>
                </c:pt>
                <c:pt idx="28">
                  <c:v>54</c:v>
                </c:pt>
                <c:pt idx="29">
                  <c:v>50</c:v>
                </c:pt>
                <c:pt idx="30">
                  <c:v>47</c:v>
                </c:pt>
                <c:pt idx="31">
                  <c:v>44</c:v>
                </c:pt>
                <c:pt idx="32">
                  <c:v>40</c:v>
                </c:pt>
                <c:pt idx="33">
                  <c:v>38</c:v>
                </c:pt>
                <c:pt idx="34">
                  <c:v>38</c:v>
                </c:pt>
                <c:pt idx="35">
                  <c:v>30</c:v>
                </c:pt>
                <c:pt idx="36">
                  <c:v>41</c:v>
                </c:pt>
                <c:pt idx="37">
                  <c:v>50</c:v>
                </c:pt>
                <c:pt idx="38">
                  <c:v>60</c:v>
                </c:pt>
                <c:pt idx="39">
                  <c:v>61</c:v>
                </c:pt>
                <c:pt idx="40">
                  <c:v>64</c:v>
                </c:pt>
                <c:pt idx="41">
                  <c:v>57</c:v>
                </c:pt>
                <c:pt idx="42">
                  <c:v>44</c:v>
                </c:pt>
                <c:pt idx="43">
                  <c:v>41</c:v>
                </c:pt>
                <c:pt idx="44">
                  <c:v>27</c:v>
                </c:pt>
                <c:pt idx="45">
                  <c:v>41</c:v>
                </c:pt>
                <c:pt idx="46">
                  <c:v>44</c:v>
                </c:pt>
                <c:pt idx="47">
                  <c:v>57</c:v>
                </c:pt>
                <c:pt idx="48">
                  <c:v>63</c:v>
                </c:pt>
                <c:pt idx="49">
                  <c:v>54</c:v>
                </c:pt>
                <c:pt idx="50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5E-4C96-913F-4F7AF59E7BB4}"/>
            </c:ext>
          </c:extLst>
        </c:ser>
        <c:ser>
          <c:idx val="1"/>
          <c:order val="1"/>
          <c:tx>
            <c:strRef>
              <c:f>Sheet1!$CJ$3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Sheet1!$CJ$4:$CJ$54</c:f>
              <c:numCache>
                <c:formatCode>General</c:formatCode>
                <c:ptCount val="51"/>
                <c:pt idx="0">
                  <c:v>91</c:v>
                </c:pt>
                <c:pt idx="1">
                  <c:v>60</c:v>
                </c:pt>
                <c:pt idx="2">
                  <c:v>57</c:v>
                </c:pt>
                <c:pt idx="3">
                  <c:v>56</c:v>
                </c:pt>
                <c:pt idx="4">
                  <c:v>41</c:v>
                </c:pt>
                <c:pt idx="5">
                  <c:v>56</c:v>
                </c:pt>
                <c:pt idx="6">
                  <c:v>60</c:v>
                </c:pt>
                <c:pt idx="7">
                  <c:v>50</c:v>
                </c:pt>
                <c:pt idx="8">
                  <c:v>50</c:v>
                </c:pt>
                <c:pt idx="9">
                  <c:v>63</c:v>
                </c:pt>
                <c:pt idx="10">
                  <c:v>77</c:v>
                </c:pt>
                <c:pt idx="11">
                  <c:v>74</c:v>
                </c:pt>
                <c:pt idx="12">
                  <c:v>81</c:v>
                </c:pt>
                <c:pt idx="13">
                  <c:v>64</c:v>
                </c:pt>
                <c:pt idx="14">
                  <c:v>66</c:v>
                </c:pt>
                <c:pt idx="15">
                  <c:v>77</c:v>
                </c:pt>
                <c:pt idx="16">
                  <c:v>70</c:v>
                </c:pt>
                <c:pt idx="17">
                  <c:v>81</c:v>
                </c:pt>
                <c:pt idx="18">
                  <c:v>83</c:v>
                </c:pt>
                <c:pt idx="19">
                  <c:v>64</c:v>
                </c:pt>
                <c:pt idx="20">
                  <c:v>74</c:v>
                </c:pt>
                <c:pt idx="21">
                  <c:v>78</c:v>
                </c:pt>
                <c:pt idx="22">
                  <c:v>81</c:v>
                </c:pt>
                <c:pt idx="23">
                  <c:v>100</c:v>
                </c:pt>
                <c:pt idx="24">
                  <c:v>97</c:v>
                </c:pt>
                <c:pt idx="25">
                  <c:v>96</c:v>
                </c:pt>
                <c:pt idx="26">
                  <c:v>84</c:v>
                </c:pt>
                <c:pt idx="27">
                  <c:v>83</c:v>
                </c:pt>
                <c:pt idx="28">
                  <c:v>83</c:v>
                </c:pt>
                <c:pt idx="29">
                  <c:v>69</c:v>
                </c:pt>
                <c:pt idx="30">
                  <c:v>77</c:v>
                </c:pt>
                <c:pt idx="31">
                  <c:v>63</c:v>
                </c:pt>
                <c:pt idx="32">
                  <c:v>70</c:v>
                </c:pt>
                <c:pt idx="33">
                  <c:v>69</c:v>
                </c:pt>
                <c:pt idx="34">
                  <c:v>69</c:v>
                </c:pt>
                <c:pt idx="35">
                  <c:v>64</c:v>
                </c:pt>
                <c:pt idx="36">
                  <c:v>75</c:v>
                </c:pt>
                <c:pt idx="37">
                  <c:v>56</c:v>
                </c:pt>
                <c:pt idx="38">
                  <c:v>75</c:v>
                </c:pt>
                <c:pt idx="39">
                  <c:v>80</c:v>
                </c:pt>
                <c:pt idx="40">
                  <c:v>87</c:v>
                </c:pt>
                <c:pt idx="41">
                  <c:v>94</c:v>
                </c:pt>
                <c:pt idx="42">
                  <c:v>100</c:v>
                </c:pt>
                <c:pt idx="43">
                  <c:v>97</c:v>
                </c:pt>
                <c:pt idx="44">
                  <c:v>100</c:v>
                </c:pt>
                <c:pt idx="45">
                  <c:v>100</c:v>
                </c:pt>
                <c:pt idx="46">
                  <c:v>75</c:v>
                </c:pt>
                <c:pt idx="47">
                  <c:v>77</c:v>
                </c:pt>
                <c:pt idx="48">
                  <c:v>63</c:v>
                </c:pt>
                <c:pt idx="49">
                  <c:v>63</c:v>
                </c:pt>
                <c:pt idx="50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5E-4C96-913F-4F7AF59E7B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533872"/>
        <c:axId val="336535120"/>
      </c:lineChart>
      <c:catAx>
        <c:axId val="33653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6535120"/>
        <c:crossesAt val="0"/>
        <c:auto val="1"/>
        <c:lblAlgn val="ctr"/>
        <c:lblOffset val="100"/>
        <c:noMultiLvlLbl val="0"/>
      </c:catAx>
      <c:valAx>
        <c:axId val="3365351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4">
                <a:alpha val="96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653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 err="1" smtClean="0"/>
              <a:t>집중상태</a:t>
            </a:r>
            <a:endParaRPr lang="ko-KR" alt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Sheet1!$CK$3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Sheet1!$CK$4:$CK$54</c:f>
              <c:numCache>
                <c:formatCode>General</c:formatCode>
                <c:ptCount val="51"/>
                <c:pt idx="0">
                  <c:v>27</c:v>
                </c:pt>
                <c:pt idx="1">
                  <c:v>24</c:v>
                </c:pt>
                <c:pt idx="2">
                  <c:v>26</c:v>
                </c:pt>
                <c:pt idx="3">
                  <c:v>13</c:v>
                </c:pt>
                <c:pt idx="4">
                  <c:v>20</c:v>
                </c:pt>
                <c:pt idx="5">
                  <c:v>37</c:v>
                </c:pt>
                <c:pt idx="6">
                  <c:v>30</c:v>
                </c:pt>
                <c:pt idx="7">
                  <c:v>51</c:v>
                </c:pt>
                <c:pt idx="8">
                  <c:v>34</c:v>
                </c:pt>
                <c:pt idx="9">
                  <c:v>37</c:v>
                </c:pt>
                <c:pt idx="10">
                  <c:v>41</c:v>
                </c:pt>
                <c:pt idx="11">
                  <c:v>48</c:v>
                </c:pt>
                <c:pt idx="12">
                  <c:v>56</c:v>
                </c:pt>
                <c:pt idx="13">
                  <c:v>51</c:v>
                </c:pt>
                <c:pt idx="14">
                  <c:v>53</c:v>
                </c:pt>
                <c:pt idx="15">
                  <c:v>37</c:v>
                </c:pt>
                <c:pt idx="16">
                  <c:v>34</c:v>
                </c:pt>
                <c:pt idx="17">
                  <c:v>30</c:v>
                </c:pt>
                <c:pt idx="18">
                  <c:v>26</c:v>
                </c:pt>
                <c:pt idx="19">
                  <c:v>40</c:v>
                </c:pt>
                <c:pt idx="20">
                  <c:v>53</c:v>
                </c:pt>
                <c:pt idx="21">
                  <c:v>77</c:v>
                </c:pt>
                <c:pt idx="22">
                  <c:v>81</c:v>
                </c:pt>
                <c:pt idx="23">
                  <c:v>77</c:v>
                </c:pt>
                <c:pt idx="24">
                  <c:v>53</c:v>
                </c:pt>
                <c:pt idx="25">
                  <c:v>24</c:v>
                </c:pt>
                <c:pt idx="26">
                  <c:v>14</c:v>
                </c:pt>
                <c:pt idx="27">
                  <c:v>3</c:v>
                </c:pt>
                <c:pt idx="28">
                  <c:v>21</c:v>
                </c:pt>
                <c:pt idx="29">
                  <c:v>13</c:v>
                </c:pt>
                <c:pt idx="30">
                  <c:v>14</c:v>
                </c:pt>
                <c:pt idx="31">
                  <c:v>23</c:v>
                </c:pt>
                <c:pt idx="32">
                  <c:v>16</c:v>
                </c:pt>
                <c:pt idx="33">
                  <c:v>21</c:v>
                </c:pt>
                <c:pt idx="34">
                  <c:v>26</c:v>
                </c:pt>
                <c:pt idx="35">
                  <c:v>43</c:v>
                </c:pt>
                <c:pt idx="36">
                  <c:v>51</c:v>
                </c:pt>
                <c:pt idx="37">
                  <c:v>61</c:v>
                </c:pt>
                <c:pt idx="38">
                  <c:v>70</c:v>
                </c:pt>
                <c:pt idx="39">
                  <c:v>64</c:v>
                </c:pt>
                <c:pt idx="40">
                  <c:v>56</c:v>
                </c:pt>
                <c:pt idx="41">
                  <c:v>74</c:v>
                </c:pt>
                <c:pt idx="42">
                  <c:v>77</c:v>
                </c:pt>
                <c:pt idx="43">
                  <c:v>63</c:v>
                </c:pt>
                <c:pt idx="44">
                  <c:v>61</c:v>
                </c:pt>
                <c:pt idx="45">
                  <c:v>51</c:v>
                </c:pt>
                <c:pt idx="46">
                  <c:v>47</c:v>
                </c:pt>
                <c:pt idx="47">
                  <c:v>53</c:v>
                </c:pt>
                <c:pt idx="48">
                  <c:v>64</c:v>
                </c:pt>
                <c:pt idx="49">
                  <c:v>64</c:v>
                </c:pt>
                <c:pt idx="50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61-4F6E-9867-CEADEB1D5C1B}"/>
            </c:ext>
          </c:extLst>
        </c:ser>
        <c:ser>
          <c:idx val="1"/>
          <c:order val="1"/>
          <c:tx>
            <c:strRef>
              <c:f>Sheet1!$CL$3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Sheet1!$CL$4:$CL$54</c:f>
              <c:numCache>
                <c:formatCode>General</c:formatCode>
                <c:ptCount val="51"/>
                <c:pt idx="0">
                  <c:v>57</c:v>
                </c:pt>
                <c:pt idx="1">
                  <c:v>90</c:v>
                </c:pt>
                <c:pt idx="2">
                  <c:v>100</c:v>
                </c:pt>
                <c:pt idx="3">
                  <c:v>90</c:v>
                </c:pt>
                <c:pt idx="4">
                  <c:v>87</c:v>
                </c:pt>
                <c:pt idx="5">
                  <c:v>75</c:v>
                </c:pt>
                <c:pt idx="6">
                  <c:v>70</c:v>
                </c:pt>
                <c:pt idx="7">
                  <c:v>83</c:v>
                </c:pt>
                <c:pt idx="8">
                  <c:v>87</c:v>
                </c:pt>
                <c:pt idx="9">
                  <c:v>81</c:v>
                </c:pt>
                <c:pt idx="10">
                  <c:v>66</c:v>
                </c:pt>
                <c:pt idx="11">
                  <c:v>69</c:v>
                </c:pt>
                <c:pt idx="12">
                  <c:v>78</c:v>
                </c:pt>
                <c:pt idx="13">
                  <c:v>84</c:v>
                </c:pt>
                <c:pt idx="14">
                  <c:v>97</c:v>
                </c:pt>
                <c:pt idx="15">
                  <c:v>97</c:v>
                </c:pt>
                <c:pt idx="16">
                  <c:v>96</c:v>
                </c:pt>
                <c:pt idx="17">
                  <c:v>90</c:v>
                </c:pt>
                <c:pt idx="18">
                  <c:v>77</c:v>
                </c:pt>
                <c:pt idx="19">
                  <c:v>77</c:v>
                </c:pt>
                <c:pt idx="20">
                  <c:v>77</c:v>
                </c:pt>
                <c:pt idx="21">
                  <c:v>74</c:v>
                </c:pt>
                <c:pt idx="22">
                  <c:v>70</c:v>
                </c:pt>
                <c:pt idx="23">
                  <c:v>64</c:v>
                </c:pt>
                <c:pt idx="24">
                  <c:v>56</c:v>
                </c:pt>
                <c:pt idx="25">
                  <c:v>50</c:v>
                </c:pt>
                <c:pt idx="26">
                  <c:v>60</c:v>
                </c:pt>
                <c:pt idx="27">
                  <c:v>60</c:v>
                </c:pt>
                <c:pt idx="28">
                  <c:v>54</c:v>
                </c:pt>
                <c:pt idx="29">
                  <c:v>69</c:v>
                </c:pt>
                <c:pt idx="30">
                  <c:v>69</c:v>
                </c:pt>
                <c:pt idx="31">
                  <c:v>70</c:v>
                </c:pt>
                <c:pt idx="32">
                  <c:v>84</c:v>
                </c:pt>
                <c:pt idx="33">
                  <c:v>78</c:v>
                </c:pt>
                <c:pt idx="34">
                  <c:v>77</c:v>
                </c:pt>
                <c:pt idx="35">
                  <c:v>80</c:v>
                </c:pt>
                <c:pt idx="36">
                  <c:v>63</c:v>
                </c:pt>
                <c:pt idx="37">
                  <c:v>74</c:v>
                </c:pt>
                <c:pt idx="38">
                  <c:v>77</c:v>
                </c:pt>
                <c:pt idx="39">
                  <c:v>69</c:v>
                </c:pt>
                <c:pt idx="40">
                  <c:v>70</c:v>
                </c:pt>
                <c:pt idx="41">
                  <c:v>74</c:v>
                </c:pt>
                <c:pt idx="42">
                  <c:v>78</c:v>
                </c:pt>
                <c:pt idx="43">
                  <c:v>90</c:v>
                </c:pt>
                <c:pt idx="44">
                  <c:v>100</c:v>
                </c:pt>
                <c:pt idx="45">
                  <c:v>90</c:v>
                </c:pt>
                <c:pt idx="46">
                  <c:v>69</c:v>
                </c:pt>
                <c:pt idx="47">
                  <c:v>50</c:v>
                </c:pt>
                <c:pt idx="48">
                  <c:v>56</c:v>
                </c:pt>
                <c:pt idx="49">
                  <c:v>69</c:v>
                </c:pt>
                <c:pt idx="50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61-4F6E-9867-CEADEB1D5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6074544"/>
        <c:axId val="335071232"/>
      </c:lineChart>
      <c:catAx>
        <c:axId val="31607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5071232"/>
        <c:crossesAt val="0"/>
        <c:auto val="1"/>
        <c:lblAlgn val="ctr"/>
        <c:lblOffset val="100"/>
        <c:noMultiLvlLbl val="0"/>
      </c:catAx>
      <c:valAx>
        <c:axId val="3350712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607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명상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err="1" smtClean="0">
                <a:effectLst/>
              </a:rPr>
              <a:t>시끄러운음악</a:t>
            </a:r>
            <a:endParaRPr lang="ko-KR" altLang="ko-KR" dirty="0" smtClean="0">
              <a:effectLst/>
            </a:endParaRPr>
          </a:p>
        </c:rich>
      </c:tx>
      <c:layout>
        <c:manualLayout>
          <c:xMode val="edge"/>
          <c:yMode val="edge"/>
          <c:x val="0.17300647435186089"/>
          <c:y val="1.8699937176064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Sheet1!$CM$3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Sheet1!$CM$4:$CM$54</c:f>
              <c:numCache>
                <c:formatCode>General</c:formatCode>
                <c:ptCount val="51"/>
                <c:pt idx="0">
                  <c:v>47</c:v>
                </c:pt>
                <c:pt idx="1">
                  <c:v>54</c:v>
                </c:pt>
                <c:pt idx="2">
                  <c:v>56</c:v>
                </c:pt>
                <c:pt idx="3">
                  <c:v>60</c:v>
                </c:pt>
                <c:pt idx="4">
                  <c:v>66</c:v>
                </c:pt>
                <c:pt idx="5">
                  <c:v>54</c:v>
                </c:pt>
                <c:pt idx="6">
                  <c:v>47</c:v>
                </c:pt>
                <c:pt idx="7">
                  <c:v>47</c:v>
                </c:pt>
                <c:pt idx="8">
                  <c:v>57</c:v>
                </c:pt>
                <c:pt idx="9">
                  <c:v>43</c:v>
                </c:pt>
                <c:pt idx="10">
                  <c:v>64</c:v>
                </c:pt>
                <c:pt idx="11">
                  <c:v>60</c:v>
                </c:pt>
                <c:pt idx="12">
                  <c:v>44</c:v>
                </c:pt>
                <c:pt idx="13">
                  <c:v>66</c:v>
                </c:pt>
                <c:pt idx="14">
                  <c:v>60</c:v>
                </c:pt>
                <c:pt idx="15">
                  <c:v>56</c:v>
                </c:pt>
                <c:pt idx="16">
                  <c:v>69</c:v>
                </c:pt>
                <c:pt idx="17">
                  <c:v>66</c:v>
                </c:pt>
                <c:pt idx="18">
                  <c:v>61</c:v>
                </c:pt>
                <c:pt idx="19">
                  <c:v>69</c:v>
                </c:pt>
                <c:pt idx="20">
                  <c:v>56</c:v>
                </c:pt>
                <c:pt idx="21">
                  <c:v>74</c:v>
                </c:pt>
                <c:pt idx="22">
                  <c:v>77</c:v>
                </c:pt>
                <c:pt idx="23">
                  <c:v>70</c:v>
                </c:pt>
                <c:pt idx="24">
                  <c:v>70</c:v>
                </c:pt>
                <c:pt idx="25">
                  <c:v>70</c:v>
                </c:pt>
                <c:pt idx="26">
                  <c:v>75</c:v>
                </c:pt>
                <c:pt idx="27">
                  <c:v>63</c:v>
                </c:pt>
                <c:pt idx="28">
                  <c:v>63</c:v>
                </c:pt>
                <c:pt idx="29">
                  <c:v>67</c:v>
                </c:pt>
                <c:pt idx="30">
                  <c:v>70</c:v>
                </c:pt>
                <c:pt idx="31">
                  <c:v>51</c:v>
                </c:pt>
                <c:pt idx="32">
                  <c:v>54</c:v>
                </c:pt>
                <c:pt idx="33">
                  <c:v>53</c:v>
                </c:pt>
                <c:pt idx="34">
                  <c:v>48</c:v>
                </c:pt>
                <c:pt idx="35">
                  <c:v>66</c:v>
                </c:pt>
                <c:pt idx="36">
                  <c:v>66</c:v>
                </c:pt>
                <c:pt idx="37">
                  <c:v>54</c:v>
                </c:pt>
                <c:pt idx="38">
                  <c:v>50</c:v>
                </c:pt>
                <c:pt idx="39">
                  <c:v>47</c:v>
                </c:pt>
                <c:pt idx="40">
                  <c:v>35</c:v>
                </c:pt>
                <c:pt idx="41">
                  <c:v>38</c:v>
                </c:pt>
                <c:pt idx="42">
                  <c:v>43</c:v>
                </c:pt>
                <c:pt idx="43">
                  <c:v>48</c:v>
                </c:pt>
                <c:pt idx="44">
                  <c:v>54</c:v>
                </c:pt>
                <c:pt idx="45">
                  <c:v>61</c:v>
                </c:pt>
                <c:pt idx="46">
                  <c:v>64</c:v>
                </c:pt>
                <c:pt idx="47">
                  <c:v>60</c:v>
                </c:pt>
                <c:pt idx="48">
                  <c:v>69</c:v>
                </c:pt>
                <c:pt idx="49">
                  <c:v>54</c:v>
                </c:pt>
                <c:pt idx="50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9E-4A4A-8F06-742D1C967BAA}"/>
            </c:ext>
          </c:extLst>
        </c:ser>
        <c:ser>
          <c:idx val="1"/>
          <c:order val="1"/>
          <c:tx>
            <c:strRef>
              <c:f>Sheet1!$CN$3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Sheet1!$CN$4:$CN$54</c:f>
              <c:numCache>
                <c:formatCode>General</c:formatCode>
                <c:ptCount val="5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87</c:v>
                </c:pt>
                <c:pt idx="7">
                  <c:v>87</c:v>
                </c:pt>
                <c:pt idx="8">
                  <c:v>75</c:v>
                </c:pt>
                <c:pt idx="9">
                  <c:v>63</c:v>
                </c:pt>
                <c:pt idx="10">
                  <c:v>63</c:v>
                </c:pt>
                <c:pt idx="11">
                  <c:v>70</c:v>
                </c:pt>
                <c:pt idx="12">
                  <c:v>64</c:v>
                </c:pt>
                <c:pt idx="13">
                  <c:v>69</c:v>
                </c:pt>
                <c:pt idx="14">
                  <c:v>61</c:v>
                </c:pt>
                <c:pt idx="15">
                  <c:v>50</c:v>
                </c:pt>
                <c:pt idx="16">
                  <c:v>51</c:v>
                </c:pt>
                <c:pt idx="17">
                  <c:v>53</c:v>
                </c:pt>
                <c:pt idx="18">
                  <c:v>77</c:v>
                </c:pt>
                <c:pt idx="19">
                  <c:v>90</c:v>
                </c:pt>
                <c:pt idx="20">
                  <c:v>91</c:v>
                </c:pt>
                <c:pt idx="21">
                  <c:v>97</c:v>
                </c:pt>
                <c:pt idx="22">
                  <c:v>80</c:v>
                </c:pt>
                <c:pt idx="23">
                  <c:v>69</c:v>
                </c:pt>
                <c:pt idx="24">
                  <c:v>69</c:v>
                </c:pt>
                <c:pt idx="25">
                  <c:v>69</c:v>
                </c:pt>
                <c:pt idx="26">
                  <c:v>75</c:v>
                </c:pt>
                <c:pt idx="27">
                  <c:v>69</c:v>
                </c:pt>
                <c:pt idx="28">
                  <c:v>69</c:v>
                </c:pt>
                <c:pt idx="29">
                  <c:v>88</c:v>
                </c:pt>
                <c:pt idx="30">
                  <c:v>93</c:v>
                </c:pt>
                <c:pt idx="31">
                  <c:v>100</c:v>
                </c:pt>
                <c:pt idx="32">
                  <c:v>100</c:v>
                </c:pt>
                <c:pt idx="33">
                  <c:v>91</c:v>
                </c:pt>
                <c:pt idx="34">
                  <c:v>69</c:v>
                </c:pt>
                <c:pt idx="35">
                  <c:v>57</c:v>
                </c:pt>
                <c:pt idx="36">
                  <c:v>51</c:v>
                </c:pt>
                <c:pt idx="37">
                  <c:v>43</c:v>
                </c:pt>
                <c:pt idx="38">
                  <c:v>66</c:v>
                </c:pt>
                <c:pt idx="39">
                  <c:v>64</c:v>
                </c:pt>
                <c:pt idx="40">
                  <c:v>78</c:v>
                </c:pt>
                <c:pt idx="41">
                  <c:v>75</c:v>
                </c:pt>
                <c:pt idx="42">
                  <c:v>61</c:v>
                </c:pt>
                <c:pt idx="43">
                  <c:v>69</c:v>
                </c:pt>
                <c:pt idx="44">
                  <c:v>57</c:v>
                </c:pt>
                <c:pt idx="45">
                  <c:v>75</c:v>
                </c:pt>
                <c:pt idx="46">
                  <c:v>69</c:v>
                </c:pt>
                <c:pt idx="47">
                  <c:v>67</c:v>
                </c:pt>
                <c:pt idx="48">
                  <c:v>63</c:v>
                </c:pt>
                <c:pt idx="49">
                  <c:v>56</c:v>
                </c:pt>
                <c:pt idx="50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9E-4A4A-8F06-742D1C967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9518880"/>
        <c:axId val="349508896"/>
      </c:lineChart>
      <c:catAx>
        <c:axId val="34951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9508896"/>
        <c:crossesAt val="0"/>
        <c:auto val="1"/>
        <c:lblAlgn val="ctr"/>
        <c:lblOffset val="100"/>
        <c:noMultiLvlLbl val="0"/>
      </c:catAx>
      <c:valAx>
        <c:axId val="3495088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951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명상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err="1" smtClean="0">
                <a:effectLst/>
              </a:rPr>
              <a:t>잔잔한음악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Sheet1!$BZ$115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Sheet1!$BZ$116:$BZ$166</c:f>
              <c:numCache>
                <c:formatCode>General</c:formatCode>
                <c:ptCount val="51"/>
                <c:pt idx="0">
                  <c:v>48</c:v>
                </c:pt>
                <c:pt idx="1">
                  <c:v>44</c:v>
                </c:pt>
                <c:pt idx="2">
                  <c:v>44</c:v>
                </c:pt>
                <c:pt idx="3">
                  <c:v>50</c:v>
                </c:pt>
                <c:pt idx="4">
                  <c:v>38</c:v>
                </c:pt>
                <c:pt idx="5">
                  <c:v>41</c:v>
                </c:pt>
                <c:pt idx="6">
                  <c:v>64</c:v>
                </c:pt>
                <c:pt idx="7">
                  <c:v>63</c:v>
                </c:pt>
                <c:pt idx="8">
                  <c:v>64</c:v>
                </c:pt>
                <c:pt idx="9">
                  <c:v>64</c:v>
                </c:pt>
                <c:pt idx="10">
                  <c:v>56</c:v>
                </c:pt>
                <c:pt idx="11">
                  <c:v>48</c:v>
                </c:pt>
                <c:pt idx="12">
                  <c:v>53</c:v>
                </c:pt>
                <c:pt idx="13">
                  <c:v>66</c:v>
                </c:pt>
                <c:pt idx="14">
                  <c:v>74</c:v>
                </c:pt>
                <c:pt idx="15">
                  <c:v>75</c:v>
                </c:pt>
                <c:pt idx="16">
                  <c:v>63</c:v>
                </c:pt>
                <c:pt idx="17">
                  <c:v>56</c:v>
                </c:pt>
                <c:pt idx="18">
                  <c:v>43</c:v>
                </c:pt>
                <c:pt idx="19">
                  <c:v>34</c:v>
                </c:pt>
                <c:pt idx="20">
                  <c:v>34</c:v>
                </c:pt>
                <c:pt idx="21">
                  <c:v>38</c:v>
                </c:pt>
                <c:pt idx="22">
                  <c:v>37</c:v>
                </c:pt>
                <c:pt idx="23">
                  <c:v>35</c:v>
                </c:pt>
                <c:pt idx="24">
                  <c:v>30</c:v>
                </c:pt>
                <c:pt idx="25">
                  <c:v>34</c:v>
                </c:pt>
                <c:pt idx="26">
                  <c:v>30</c:v>
                </c:pt>
                <c:pt idx="27">
                  <c:v>27</c:v>
                </c:pt>
                <c:pt idx="28">
                  <c:v>43</c:v>
                </c:pt>
                <c:pt idx="29">
                  <c:v>50</c:v>
                </c:pt>
                <c:pt idx="30">
                  <c:v>41</c:v>
                </c:pt>
                <c:pt idx="31">
                  <c:v>35</c:v>
                </c:pt>
                <c:pt idx="32">
                  <c:v>38</c:v>
                </c:pt>
                <c:pt idx="33">
                  <c:v>38</c:v>
                </c:pt>
                <c:pt idx="34">
                  <c:v>37</c:v>
                </c:pt>
                <c:pt idx="35">
                  <c:v>50</c:v>
                </c:pt>
                <c:pt idx="36">
                  <c:v>40</c:v>
                </c:pt>
                <c:pt idx="37">
                  <c:v>26</c:v>
                </c:pt>
                <c:pt idx="38">
                  <c:v>43</c:v>
                </c:pt>
                <c:pt idx="39">
                  <c:v>53</c:v>
                </c:pt>
                <c:pt idx="40">
                  <c:v>54</c:v>
                </c:pt>
                <c:pt idx="41">
                  <c:v>69</c:v>
                </c:pt>
                <c:pt idx="42">
                  <c:v>69</c:v>
                </c:pt>
                <c:pt idx="43">
                  <c:v>70</c:v>
                </c:pt>
                <c:pt idx="44">
                  <c:v>54</c:v>
                </c:pt>
                <c:pt idx="45">
                  <c:v>48</c:v>
                </c:pt>
                <c:pt idx="46">
                  <c:v>38</c:v>
                </c:pt>
                <c:pt idx="47">
                  <c:v>40</c:v>
                </c:pt>
                <c:pt idx="48">
                  <c:v>47</c:v>
                </c:pt>
                <c:pt idx="49">
                  <c:v>63</c:v>
                </c:pt>
                <c:pt idx="50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46-4D7E-B076-EA2D90902550}"/>
            </c:ext>
          </c:extLst>
        </c:ser>
        <c:ser>
          <c:idx val="1"/>
          <c:order val="1"/>
          <c:tx>
            <c:strRef>
              <c:f>Sheet1!$CA$115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Sheet1!$CA$116:$CA$166</c:f>
              <c:numCache>
                <c:formatCode>General</c:formatCode>
                <c:ptCount val="51"/>
                <c:pt idx="0">
                  <c:v>17</c:v>
                </c:pt>
                <c:pt idx="1">
                  <c:v>29</c:v>
                </c:pt>
                <c:pt idx="2">
                  <c:v>29</c:v>
                </c:pt>
                <c:pt idx="3">
                  <c:v>37</c:v>
                </c:pt>
                <c:pt idx="4">
                  <c:v>27</c:v>
                </c:pt>
                <c:pt idx="5">
                  <c:v>29</c:v>
                </c:pt>
                <c:pt idx="6">
                  <c:v>43</c:v>
                </c:pt>
                <c:pt idx="7">
                  <c:v>43</c:v>
                </c:pt>
                <c:pt idx="8">
                  <c:v>54</c:v>
                </c:pt>
                <c:pt idx="9">
                  <c:v>48</c:v>
                </c:pt>
                <c:pt idx="10">
                  <c:v>48</c:v>
                </c:pt>
                <c:pt idx="11">
                  <c:v>47</c:v>
                </c:pt>
                <c:pt idx="12">
                  <c:v>41</c:v>
                </c:pt>
                <c:pt idx="13">
                  <c:v>56</c:v>
                </c:pt>
                <c:pt idx="14">
                  <c:v>48</c:v>
                </c:pt>
                <c:pt idx="15">
                  <c:v>48</c:v>
                </c:pt>
                <c:pt idx="16">
                  <c:v>37</c:v>
                </c:pt>
                <c:pt idx="17">
                  <c:v>40</c:v>
                </c:pt>
                <c:pt idx="18">
                  <c:v>40</c:v>
                </c:pt>
                <c:pt idx="19">
                  <c:v>48</c:v>
                </c:pt>
                <c:pt idx="20">
                  <c:v>48</c:v>
                </c:pt>
                <c:pt idx="21">
                  <c:v>70</c:v>
                </c:pt>
                <c:pt idx="22">
                  <c:v>67</c:v>
                </c:pt>
                <c:pt idx="23">
                  <c:v>78</c:v>
                </c:pt>
                <c:pt idx="24">
                  <c:v>93</c:v>
                </c:pt>
                <c:pt idx="25">
                  <c:v>93</c:v>
                </c:pt>
                <c:pt idx="26">
                  <c:v>100</c:v>
                </c:pt>
                <c:pt idx="27">
                  <c:v>100</c:v>
                </c:pt>
                <c:pt idx="28">
                  <c:v>91</c:v>
                </c:pt>
                <c:pt idx="29">
                  <c:v>87</c:v>
                </c:pt>
                <c:pt idx="30">
                  <c:v>91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94</c:v>
                </c:pt>
                <c:pt idx="36">
                  <c:v>93</c:v>
                </c:pt>
                <c:pt idx="37">
                  <c:v>100</c:v>
                </c:pt>
                <c:pt idx="38">
                  <c:v>90</c:v>
                </c:pt>
                <c:pt idx="39">
                  <c:v>83</c:v>
                </c:pt>
                <c:pt idx="40">
                  <c:v>87</c:v>
                </c:pt>
                <c:pt idx="41">
                  <c:v>77</c:v>
                </c:pt>
                <c:pt idx="42">
                  <c:v>77</c:v>
                </c:pt>
                <c:pt idx="43">
                  <c:v>78</c:v>
                </c:pt>
                <c:pt idx="44">
                  <c:v>87</c:v>
                </c:pt>
                <c:pt idx="45">
                  <c:v>80</c:v>
                </c:pt>
                <c:pt idx="46">
                  <c:v>77</c:v>
                </c:pt>
                <c:pt idx="47">
                  <c:v>77</c:v>
                </c:pt>
                <c:pt idx="48">
                  <c:v>83</c:v>
                </c:pt>
                <c:pt idx="49">
                  <c:v>84</c:v>
                </c:pt>
                <c:pt idx="50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46-4D7E-B076-EA2D90902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3520768"/>
        <c:axId val="1113521600"/>
      </c:lineChart>
      <c:catAx>
        <c:axId val="111352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13521600"/>
        <c:crossesAt val="0"/>
        <c:auto val="1"/>
        <c:lblAlgn val="ctr"/>
        <c:lblOffset val="100"/>
        <c:noMultiLvlLbl val="0"/>
      </c:catAx>
      <c:valAx>
        <c:axId val="111352160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1352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명상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smtClean="0">
                <a:effectLst/>
              </a:rPr>
              <a:t>일반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Sheet1!$CO$3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Sheet1!$CO$4:$CO$54</c:f>
              <c:numCache>
                <c:formatCode>General</c:formatCode>
                <c:ptCount val="51"/>
                <c:pt idx="0">
                  <c:v>14</c:v>
                </c:pt>
                <c:pt idx="1">
                  <c:v>24</c:v>
                </c:pt>
                <c:pt idx="2">
                  <c:v>33</c:v>
                </c:pt>
                <c:pt idx="3">
                  <c:v>34</c:v>
                </c:pt>
                <c:pt idx="4">
                  <c:v>31</c:v>
                </c:pt>
                <c:pt idx="5">
                  <c:v>49</c:v>
                </c:pt>
                <c:pt idx="6">
                  <c:v>49</c:v>
                </c:pt>
                <c:pt idx="7">
                  <c:v>37</c:v>
                </c:pt>
                <c:pt idx="8">
                  <c:v>58</c:v>
                </c:pt>
                <c:pt idx="9">
                  <c:v>46</c:v>
                </c:pt>
                <c:pt idx="10">
                  <c:v>47</c:v>
                </c:pt>
                <c:pt idx="11">
                  <c:v>54</c:v>
                </c:pt>
                <c:pt idx="12">
                  <c:v>55</c:v>
                </c:pt>
                <c:pt idx="13">
                  <c:v>46</c:v>
                </c:pt>
                <c:pt idx="14">
                  <c:v>43</c:v>
                </c:pt>
                <c:pt idx="15">
                  <c:v>23</c:v>
                </c:pt>
                <c:pt idx="16">
                  <c:v>14</c:v>
                </c:pt>
                <c:pt idx="17">
                  <c:v>15</c:v>
                </c:pt>
                <c:pt idx="18">
                  <c:v>17</c:v>
                </c:pt>
                <c:pt idx="19">
                  <c:v>54</c:v>
                </c:pt>
                <c:pt idx="20">
                  <c:v>51</c:v>
                </c:pt>
                <c:pt idx="21">
                  <c:v>55</c:v>
                </c:pt>
                <c:pt idx="22">
                  <c:v>44</c:v>
                </c:pt>
                <c:pt idx="23">
                  <c:v>31</c:v>
                </c:pt>
                <c:pt idx="24">
                  <c:v>33</c:v>
                </c:pt>
                <c:pt idx="25">
                  <c:v>36</c:v>
                </c:pt>
                <c:pt idx="26">
                  <c:v>47</c:v>
                </c:pt>
                <c:pt idx="27">
                  <c:v>36</c:v>
                </c:pt>
                <c:pt idx="28">
                  <c:v>31</c:v>
                </c:pt>
                <c:pt idx="29">
                  <c:v>33</c:v>
                </c:pt>
                <c:pt idx="30">
                  <c:v>21</c:v>
                </c:pt>
                <c:pt idx="31">
                  <c:v>18</c:v>
                </c:pt>
                <c:pt idx="32">
                  <c:v>23</c:v>
                </c:pt>
                <c:pt idx="33">
                  <c:v>31</c:v>
                </c:pt>
                <c:pt idx="34">
                  <c:v>34</c:v>
                </c:pt>
                <c:pt idx="35">
                  <c:v>43</c:v>
                </c:pt>
                <c:pt idx="36">
                  <c:v>24</c:v>
                </c:pt>
                <c:pt idx="37">
                  <c:v>31</c:v>
                </c:pt>
                <c:pt idx="38">
                  <c:v>20</c:v>
                </c:pt>
                <c:pt idx="39">
                  <c:v>23</c:v>
                </c:pt>
                <c:pt idx="40">
                  <c:v>30</c:v>
                </c:pt>
                <c:pt idx="41">
                  <c:v>27</c:v>
                </c:pt>
                <c:pt idx="42">
                  <c:v>37</c:v>
                </c:pt>
                <c:pt idx="43">
                  <c:v>37</c:v>
                </c:pt>
                <c:pt idx="44">
                  <c:v>40</c:v>
                </c:pt>
                <c:pt idx="45">
                  <c:v>40</c:v>
                </c:pt>
                <c:pt idx="46">
                  <c:v>43</c:v>
                </c:pt>
                <c:pt idx="47">
                  <c:v>44</c:v>
                </c:pt>
                <c:pt idx="48">
                  <c:v>44</c:v>
                </c:pt>
                <c:pt idx="49">
                  <c:v>40</c:v>
                </c:pt>
                <c:pt idx="50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62-4464-9449-D655D4CC81C2}"/>
            </c:ext>
          </c:extLst>
        </c:ser>
        <c:ser>
          <c:idx val="1"/>
          <c:order val="1"/>
          <c:tx>
            <c:strRef>
              <c:f>Sheet1!$CP$3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Sheet1!$CP$4:$CP$54</c:f>
              <c:numCache>
                <c:formatCode>General</c:formatCode>
                <c:ptCount val="51"/>
                <c:pt idx="0">
                  <c:v>57</c:v>
                </c:pt>
                <c:pt idx="1">
                  <c:v>57</c:v>
                </c:pt>
                <c:pt idx="2">
                  <c:v>70</c:v>
                </c:pt>
                <c:pt idx="3">
                  <c:v>56</c:v>
                </c:pt>
                <c:pt idx="4">
                  <c:v>63</c:v>
                </c:pt>
                <c:pt idx="5">
                  <c:v>77</c:v>
                </c:pt>
                <c:pt idx="6">
                  <c:v>70</c:v>
                </c:pt>
                <c:pt idx="7">
                  <c:v>83</c:v>
                </c:pt>
                <c:pt idx="8">
                  <c:v>69</c:v>
                </c:pt>
                <c:pt idx="9">
                  <c:v>66</c:v>
                </c:pt>
                <c:pt idx="10">
                  <c:v>74</c:v>
                </c:pt>
                <c:pt idx="11">
                  <c:v>67</c:v>
                </c:pt>
                <c:pt idx="12">
                  <c:v>74</c:v>
                </c:pt>
                <c:pt idx="13">
                  <c:v>74</c:v>
                </c:pt>
                <c:pt idx="14">
                  <c:v>75</c:v>
                </c:pt>
                <c:pt idx="15">
                  <c:v>77</c:v>
                </c:pt>
                <c:pt idx="16">
                  <c:v>70</c:v>
                </c:pt>
                <c:pt idx="17">
                  <c:v>77</c:v>
                </c:pt>
                <c:pt idx="18">
                  <c:v>75</c:v>
                </c:pt>
                <c:pt idx="19">
                  <c:v>70</c:v>
                </c:pt>
                <c:pt idx="20">
                  <c:v>70</c:v>
                </c:pt>
                <c:pt idx="21">
                  <c:v>69</c:v>
                </c:pt>
                <c:pt idx="22">
                  <c:v>77</c:v>
                </c:pt>
                <c:pt idx="23">
                  <c:v>88</c:v>
                </c:pt>
                <c:pt idx="24">
                  <c:v>81</c:v>
                </c:pt>
                <c:pt idx="25">
                  <c:v>64</c:v>
                </c:pt>
                <c:pt idx="26">
                  <c:v>54</c:v>
                </c:pt>
                <c:pt idx="27">
                  <c:v>48</c:v>
                </c:pt>
                <c:pt idx="28">
                  <c:v>40</c:v>
                </c:pt>
                <c:pt idx="29">
                  <c:v>56</c:v>
                </c:pt>
                <c:pt idx="30">
                  <c:v>50</c:v>
                </c:pt>
                <c:pt idx="31">
                  <c:v>51</c:v>
                </c:pt>
                <c:pt idx="32">
                  <c:v>64</c:v>
                </c:pt>
                <c:pt idx="33">
                  <c:v>60</c:v>
                </c:pt>
                <c:pt idx="34">
                  <c:v>53</c:v>
                </c:pt>
                <c:pt idx="35">
                  <c:v>47</c:v>
                </c:pt>
                <c:pt idx="36">
                  <c:v>43</c:v>
                </c:pt>
                <c:pt idx="37">
                  <c:v>34</c:v>
                </c:pt>
                <c:pt idx="38">
                  <c:v>48</c:v>
                </c:pt>
                <c:pt idx="39">
                  <c:v>38</c:v>
                </c:pt>
                <c:pt idx="40">
                  <c:v>50</c:v>
                </c:pt>
                <c:pt idx="41">
                  <c:v>70</c:v>
                </c:pt>
                <c:pt idx="42">
                  <c:v>75</c:v>
                </c:pt>
                <c:pt idx="43">
                  <c:v>75</c:v>
                </c:pt>
                <c:pt idx="44">
                  <c:v>88</c:v>
                </c:pt>
                <c:pt idx="45">
                  <c:v>88</c:v>
                </c:pt>
                <c:pt idx="46">
                  <c:v>87</c:v>
                </c:pt>
                <c:pt idx="47">
                  <c:v>78</c:v>
                </c:pt>
                <c:pt idx="48">
                  <c:v>64</c:v>
                </c:pt>
                <c:pt idx="49">
                  <c:v>57</c:v>
                </c:pt>
                <c:pt idx="50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62-4464-9449-D655D4CC8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4813696"/>
        <c:axId val="1294812032"/>
      </c:lineChart>
      <c:catAx>
        <c:axId val="129481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4812032"/>
        <c:crosses val="autoZero"/>
        <c:auto val="1"/>
        <c:lblAlgn val="ctr"/>
        <c:lblOffset val="100"/>
        <c:noMultiLvlLbl val="0"/>
      </c:catAx>
      <c:valAx>
        <c:axId val="129481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481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명상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smtClean="0">
                <a:effectLst/>
              </a:rPr>
              <a:t>빗소리</a:t>
            </a:r>
            <a:endParaRPr lang="ko-KR" altLang="ko-KR" dirty="0" smtClean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Sheet1!$CQ$3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Sheet1!$CQ$4:$CQ$54</c:f>
              <c:numCache>
                <c:formatCode>General</c:formatCode>
                <c:ptCount val="51"/>
                <c:pt idx="0">
                  <c:v>40</c:v>
                </c:pt>
                <c:pt idx="1">
                  <c:v>15</c:v>
                </c:pt>
                <c:pt idx="2">
                  <c:v>17</c:v>
                </c:pt>
                <c:pt idx="3">
                  <c:v>31</c:v>
                </c:pt>
                <c:pt idx="4">
                  <c:v>36</c:v>
                </c:pt>
                <c:pt idx="5">
                  <c:v>47</c:v>
                </c:pt>
                <c:pt idx="6">
                  <c:v>37</c:v>
                </c:pt>
                <c:pt idx="7">
                  <c:v>33</c:v>
                </c:pt>
                <c:pt idx="8">
                  <c:v>28</c:v>
                </c:pt>
                <c:pt idx="9">
                  <c:v>27</c:v>
                </c:pt>
                <c:pt idx="10">
                  <c:v>28</c:v>
                </c:pt>
                <c:pt idx="11">
                  <c:v>49</c:v>
                </c:pt>
                <c:pt idx="12">
                  <c:v>31</c:v>
                </c:pt>
                <c:pt idx="13">
                  <c:v>23</c:v>
                </c:pt>
                <c:pt idx="14">
                  <c:v>22</c:v>
                </c:pt>
                <c:pt idx="15">
                  <c:v>9</c:v>
                </c:pt>
                <c:pt idx="16">
                  <c:v>30</c:v>
                </c:pt>
                <c:pt idx="17">
                  <c:v>37</c:v>
                </c:pt>
                <c:pt idx="18">
                  <c:v>28</c:v>
                </c:pt>
                <c:pt idx="19">
                  <c:v>23</c:v>
                </c:pt>
                <c:pt idx="20">
                  <c:v>28</c:v>
                </c:pt>
                <c:pt idx="21">
                  <c:v>23</c:v>
                </c:pt>
                <c:pt idx="22">
                  <c:v>17</c:v>
                </c:pt>
                <c:pt idx="23">
                  <c:v>15</c:v>
                </c:pt>
                <c:pt idx="24">
                  <c:v>10</c:v>
                </c:pt>
                <c:pt idx="25">
                  <c:v>6</c:v>
                </c:pt>
                <c:pt idx="26">
                  <c:v>7</c:v>
                </c:pt>
                <c:pt idx="27">
                  <c:v>15</c:v>
                </c:pt>
                <c:pt idx="28">
                  <c:v>3</c:v>
                </c:pt>
                <c:pt idx="29">
                  <c:v>10</c:v>
                </c:pt>
                <c:pt idx="30">
                  <c:v>23</c:v>
                </c:pt>
                <c:pt idx="31">
                  <c:v>23</c:v>
                </c:pt>
                <c:pt idx="32">
                  <c:v>33</c:v>
                </c:pt>
                <c:pt idx="33">
                  <c:v>27</c:v>
                </c:pt>
                <c:pt idx="34">
                  <c:v>37</c:v>
                </c:pt>
                <c:pt idx="35">
                  <c:v>49</c:v>
                </c:pt>
                <c:pt idx="36">
                  <c:v>47</c:v>
                </c:pt>
                <c:pt idx="37">
                  <c:v>55</c:v>
                </c:pt>
                <c:pt idx="38">
                  <c:v>30</c:v>
                </c:pt>
                <c:pt idx="39">
                  <c:v>30</c:v>
                </c:pt>
                <c:pt idx="40">
                  <c:v>18</c:v>
                </c:pt>
                <c:pt idx="41">
                  <c:v>18</c:v>
                </c:pt>
                <c:pt idx="42">
                  <c:v>31</c:v>
                </c:pt>
                <c:pt idx="43">
                  <c:v>20</c:v>
                </c:pt>
                <c:pt idx="44">
                  <c:v>34</c:v>
                </c:pt>
                <c:pt idx="45">
                  <c:v>31</c:v>
                </c:pt>
                <c:pt idx="46">
                  <c:v>14</c:v>
                </c:pt>
                <c:pt idx="47">
                  <c:v>21</c:v>
                </c:pt>
                <c:pt idx="48">
                  <c:v>32</c:v>
                </c:pt>
                <c:pt idx="49">
                  <c:v>24</c:v>
                </c:pt>
                <c:pt idx="50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24-4145-AE15-2B6A69187196}"/>
            </c:ext>
          </c:extLst>
        </c:ser>
        <c:ser>
          <c:idx val="1"/>
          <c:order val="1"/>
          <c:tx>
            <c:strRef>
              <c:f>Sheet1!$CR$3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Sheet1!$CR$4:$CR$54</c:f>
              <c:numCache>
                <c:formatCode>General</c:formatCode>
                <c:ptCount val="51"/>
                <c:pt idx="0">
                  <c:v>67</c:v>
                </c:pt>
                <c:pt idx="1">
                  <c:v>75</c:v>
                </c:pt>
                <c:pt idx="2">
                  <c:v>75</c:v>
                </c:pt>
                <c:pt idx="3">
                  <c:v>90</c:v>
                </c:pt>
                <c:pt idx="4">
                  <c:v>77</c:v>
                </c:pt>
                <c:pt idx="5">
                  <c:v>77</c:v>
                </c:pt>
                <c:pt idx="6">
                  <c:v>66</c:v>
                </c:pt>
                <c:pt idx="7">
                  <c:v>51</c:v>
                </c:pt>
                <c:pt idx="8">
                  <c:v>60</c:v>
                </c:pt>
                <c:pt idx="9">
                  <c:v>66</c:v>
                </c:pt>
                <c:pt idx="10">
                  <c:v>70</c:v>
                </c:pt>
                <c:pt idx="11">
                  <c:v>77</c:v>
                </c:pt>
                <c:pt idx="12">
                  <c:v>63</c:v>
                </c:pt>
                <c:pt idx="13">
                  <c:v>69</c:v>
                </c:pt>
                <c:pt idx="14">
                  <c:v>64</c:v>
                </c:pt>
                <c:pt idx="15">
                  <c:v>56</c:v>
                </c:pt>
                <c:pt idx="16">
                  <c:v>61</c:v>
                </c:pt>
                <c:pt idx="17">
                  <c:v>54</c:v>
                </c:pt>
                <c:pt idx="18">
                  <c:v>66</c:v>
                </c:pt>
                <c:pt idx="19">
                  <c:v>75</c:v>
                </c:pt>
                <c:pt idx="20">
                  <c:v>80</c:v>
                </c:pt>
                <c:pt idx="21">
                  <c:v>83</c:v>
                </c:pt>
                <c:pt idx="22">
                  <c:v>74</c:v>
                </c:pt>
                <c:pt idx="23">
                  <c:v>75</c:v>
                </c:pt>
                <c:pt idx="24">
                  <c:v>67</c:v>
                </c:pt>
                <c:pt idx="25">
                  <c:v>74</c:v>
                </c:pt>
                <c:pt idx="26">
                  <c:v>83</c:v>
                </c:pt>
                <c:pt idx="27">
                  <c:v>66</c:v>
                </c:pt>
                <c:pt idx="28">
                  <c:v>84</c:v>
                </c:pt>
                <c:pt idx="29">
                  <c:v>63</c:v>
                </c:pt>
                <c:pt idx="30">
                  <c:v>61</c:v>
                </c:pt>
                <c:pt idx="31">
                  <c:v>70</c:v>
                </c:pt>
                <c:pt idx="32">
                  <c:v>70</c:v>
                </c:pt>
                <c:pt idx="33">
                  <c:v>54</c:v>
                </c:pt>
                <c:pt idx="34">
                  <c:v>41</c:v>
                </c:pt>
                <c:pt idx="35">
                  <c:v>24</c:v>
                </c:pt>
                <c:pt idx="36">
                  <c:v>30</c:v>
                </c:pt>
                <c:pt idx="37">
                  <c:v>48</c:v>
                </c:pt>
                <c:pt idx="38">
                  <c:v>63</c:v>
                </c:pt>
                <c:pt idx="39">
                  <c:v>67</c:v>
                </c:pt>
                <c:pt idx="40">
                  <c:v>57</c:v>
                </c:pt>
                <c:pt idx="41">
                  <c:v>51</c:v>
                </c:pt>
                <c:pt idx="42">
                  <c:v>34</c:v>
                </c:pt>
                <c:pt idx="43">
                  <c:v>21</c:v>
                </c:pt>
                <c:pt idx="44">
                  <c:v>27</c:v>
                </c:pt>
                <c:pt idx="45">
                  <c:v>35</c:v>
                </c:pt>
                <c:pt idx="46">
                  <c:v>50</c:v>
                </c:pt>
                <c:pt idx="47">
                  <c:v>56</c:v>
                </c:pt>
                <c:pt idx="48">
                  <c:v>34</c:v>
                </c:pt>
                <c:pt idx="49">
                  <c:v>57</c:v>
                </c:pt>
                <c:pt idx="5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24-4145-AE15-2B6A691871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0377024"/>
        <c:axId val="1390377856"/>
      </c:lineChart>
      <c:catAx>
        <c:axId val="139037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0377856"/>
        <c:crosses val="autoZero"/>
        <c:auto val="1"/>
        <c:lblAlgn val="ctr"/>
        <c:lblOffset val="100"/>
        <c:noMultiLvlLbl val="0"/>
      </c:catAx>
      <c:valAx>
        <c:axId val="139037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037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명상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u="none" strike="noStrike" baseline="0" dirty="0" err="1" smtClean="0">
                <a:effectLst/>
              </a:rPr>
              <a:t>잔잔한음악</a:t>
            </a:r>
            <a:endParaRPr lang="ko-KR" altLang="ko-KR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Sheet1!$CS$3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Sheet1!$CS$4:$CS$54</c:f>
              <c:numCache>
                <c:formatCode>General</c:formatCode>
                <c:ptCount val="51"/>
                <c:pt idx="0">
                  <c:v>50</c:v>
                </c:pt>
                <c:pt idx="1">
                  <c:v>44</c:v>
                </c:pt>
                <c:pt idx="2">
                  <c:v>50</c:v>
                </c:pt>
                <c:pt idx="3">
                  <c:v>47</c:v>
                </c:pt>
                <c:pt idx="4">
                  <c:v>37</c:v>
                </c:pt>
                <c:pt idx="5">
                  <c:v>41</c:v>
                </c:pt>
                <c:pt idx="6">
                  <c:v>37</c:v>
                </c:pt>
                <c:pt idx="7">
                  <c:v>46</c:v>
                </c:pt>
                <c:pt idx="8">
                  <c:v>27</c:v>
                </c:pt>
                <c:pt idx="9">
                  <c:v>23</c:v>
                </c:pt>
                <c:pt idx="10">
                  <c:v>21</c:v>
                </c:pt>
                <c:pt idx="11">
                  <c:v>23</c:v>
                </c:pt>
                <c:pt idx="12">
                  <c:v>36</c:v>
                </c:pt>
                <c:pt idx="13">
                  <c:v>36</c:v>
                </c:pt>
                <c:pt idx="14">
                  <c:v>47</c:v>
                </c:pt>
                <c:pt idx="15">
                  <c:v>41</c:v>
                </c:pt>
                <c:pt idx="16">
                  <c:v>55</c:v>
                </c:pt>
                <c:pt idx="17">
                  <c:v>58</c:v>
                </c:pt>
                <c:pt idx="18">
                  <c:v>58</c:v>
                </c:pt>
                <c:pt idx="19">
                  <c:v>47</c:v>
                </c:pt>
                <c:pt idx="20">
                  <c:v>40</c:v>
                </c:pt>
                <c:pt idx="21">
                  <c:v>36</c:v>
                </c:pt>
                <c:pt idx="22">
                  <c:v>30</c:v>
                </c:pt>
                <c:pt idx="23">
                  <c:v>41</c:v>
                </c:pt>
                <c:pt idx="24">
                  <c:v>33</c:v>
                </c:pt>
                <c:pt idx="25">
                  <c:v>41</c:v>
                </c:pt>
                <c:pt idx="26">
                  <c:v>50</c:v>
                </c:pt>
                <c:pt idx="27">
                  <c:v>28</c:v>
                </c:pt>
                <c:pt idx="28">
                  <c:v>24</c:v>
                </c:pt>
                <c:pt idx="29">
                  <c:v>9</c:v>
                </c:pt>
                <c:pt idx="30">
                  <c:v>6</c:v>
                </c:pt>
                <c:pt idx="31">
                  <c:v>24</c:v>
                </c:pt>
                <c:pt idx="32">
                  <c:v>24</c:v>
                </c:pt>
                <c:pt idx="33">
                  <c:v>30</c:v>
                </c:pt>
                <c:pt idx="34">
                  <c:v>31</c:v>
                </c:pt>
                <c:pt idx="35">
                  <c:v>21</c:v>
                </c:pt>
                <c:pt idx="36">
                  <c:v>31</c:v>
                </c:pt>
                <c:pt idx="37">
                  <c:v>23</c:v>
                </c:pt>
                <c:pt idx="38">
                  <c:v>28</c:v>
                </c:pt>
                <c:pt idx="39">
                  <c:v>20</c:v>
                </c:pt>
                <c:pt idx="40">
                  <c:v>17</c:v>
                </c:pt>
                <c:pt idx="41">
                  <c:v>27</c:v>
                </c:pt>
                <c:pt idx="42">
                  <c:v>17</c:v>
                </c:pt>
                <c:pt idx="43">
                  <c:v>3</c:v>
                </c:pt>
                <c:pt idx="44">
                  <c:v>2</c:v>
                </c:pt>
                <c:pt idx="45">
                  <c:v>1</c:v>
                </c:pt>
                <c:pt idx="46">
                  <c:v>4</c:v>
                </c:pt>
                <c:pt idx="47">
                  <c:v>24</c:v>
                </c:pt>
                <c:pt idx="48">
                  <c:v>40</c:v>
                </c:pt>
                <c:pt idx="49">
                  <c:v>46</c:v>
                </c:pt>
                <c:pt idx="5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A3-4540-8B94-D15B81199029}"/>
            </c:ext>
          </c:extLst>
        </c:ser>
        <c:ser>
          <c:idx val="1"/>
          <c:order val="1"/>
          <c:tx>
            <c:strRef>
              <c:f>Sheet1!$CT$3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Sheet1!$CT$4:$CT$54</c:f>
              <c:numCache>
                <c:formatCode>General</c:formatCode>
                <c:ptCount val="51"/>
                <c:pt idx="0">
                  <c:v>48</c:v>
                </c:pt>
                <c:pt idx="1">
                  <c:v>53</c:v>
                </c:pt>
                <c:pt idx="2">
                  <c:v>56</c:v>
                </c:pt>
                <c:pt idx="3">
                  <c:v>53</c:v>
                </c:pt>
                <c:pt idx="4">
                  <c:v>53</c:v>
                </c:pt>
                <c:pt idx="5">
                  <c:v>57</c:v>
                </c:pt>
                <c:pt idx="6">
                  <c:v>51</c:v>
                </c:pt>
                <c:pt idx="7">
                  <c:v>47</c:v>
                </c:pt>
                <c:pt idx="8">
                  <c:v>44</c:v>
                </c:pt>
                <c:pt idx="9">
                  <c:v>48</c:v>
                </c:pt>
                <c:pt idx="10">
                  <c:v>47</c:v>
                </c:pt>
                <c:pt idx="11">
                  <c:v>56</c:v>
                </c:pt>
                <c:pt idx="12">
                  <c:v>64</c:v>
                </c:pt>
                <c:pt idx="13">
                  <c:v>57</c:v>
                </c:pt>
                <c:pt idx="14">
                  <c:v>56</c:v>
                </c:pt>
                <c:pt idx="15">
                  <c:v>54</c:v>
                </c:pt>
                <c:pt idx="16">
                  <c:v>53</c:v>
                </c:pt>
                <c:pt idx="17">
                  <c:v>40</c:v>
                </c:pt>
                <c:pt idx="18">
                  <c:v>29</c:v>
                </c:pt>
                <c:pt idx="19">
                  <c:v>23</c:v>
                </c:pt>
                <c:pt idx="20">
                  <c:v>29</c:v>
                </c:pt>
                <c:pt idx="21">
                  <c:v>37</c:v>
                </c:pt>
                <c:pt idx="22">
                  <c:v>54</c:v>
                </c:pt>
                <c:pt idx="23">
                  <c:v>54</c:v>
                </c:pt>
                <c:pt idx="24">
                  <c:v>40</c:v>
                </c:pt>
                <c:pt idx="25">
                  <c:v>60</c:v>
                </c:pt>
                <c:pt idx="26">
                  <c:v>56</c:v>
                </c:pt>
                <c:pt idx="27">
                  <c:v>60</c:v>
                </c:pt>
                <c:pt idx="28">
                  <c:v>60</c:v>
                </c:pt>
                <c:pt idx="29">
                  <c:v>60</c:v>
                </c:pt>
                <c:pt idx="30">
                  <c:v>63</c:v>
                </c:pt>
                <c:pt idx="31">
                  <c:v>51</c:v>
                </c:pt>
                <c:pt idx="32">
                  <c:v>69</c:v>
                </c:pt>
                <c:pt idx="33">
                  <c:v>74</c:v>
                </c:pt>
                <c:pt idx="34">
                  <c:v>69</c:v>
                </c:pt>
                <c:pt idx="35">
                  <c:v>70</c:v>
                </c:pt>
                <c:pt idx="36">
                  <c:v>54</c:v>
                </c:pt>
                <c:pt idx="37">
                  <c:v>43</c:v>
                </c:pt>
                <c:pt idx="38">
                  <c:v>50</c:v>
                </c:pt>
                <c:pt idx="39">
                  <c:v>66</c:v>
                </c:pt>
                <c:pt idx="40">
                  <c:v>80</c:v>
                </c:pt>
                <c:pt idx="41">
                  <c:v>83</c:v>
                </c:pt>
                <c:pt idx="42">
                  <c:v>81</c:v>
                </c:pt>
                <c:pt idx="43">
                  <c:v>75</c:v>
                </c:pt>
                <c:pt idx="44">
                  <c:v>50</c:v>
                </c:pt>
                <c:pt idx="45">
                  <c:v>44</c:v>
                </c:pt>
                <c:pt idx="46">
                  <c:v>40</c:v>
                </c:pt>
                <c:pt idx="47">
                  <c:v>44</c:v>
                </c:pt>
                <c:pt idx="48">
                  <c:v>53</c:v>
                </c:pt>
                <c:pt idx="49">
                  <c:v>64</c:v>
                </c:pt>
                <c:pt idx="50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A3-4540-8B94-D15B81199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8161632"/>
        <c:axId val="1298168704"/>
      </c:lineChart>
      <c:catAx>
        <c:axId val="129816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8168704"/>
        <c:crosses val="autoZero"/>
        <c:auto val="1"/>
        <c:lblAlgn val="ctr"/>
        <c:lblOffset val="100"/>
        <c:noMultiLvlLbl val="0"/>
      </c:catAx>
      <c:valAx>
        <c:axId val="129816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816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err="1" smtClean="0">
                <a:effectLst/>
              </a:rPr>
              <a:t>자는상태</a:t>
            </a:r>
            <a:r>
              <a:rPr lang="ko-KR" altLang="ko-KR" sz="1800" b="0" i="0" baseline="0" dirty="0" smtClean="0">
                <a:effectLst/>
              </a:rPr>
              <a:t>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smtClean="0">
                <a:effectLst/>
              </a:rPr>
              <a:t>불 켜짐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Sheet1!$CU$3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Sheet1!$CU$4:$CU$54</c:f>
              <c:numCache>
                <c:formatCode>General</c:formatCode>
                <c:ptCount val="51"/>
                <c:pt idx="0">
                  <c:v>55</c:v>
                </c:pt>
                <c:pt idx="1">
                  <c:v>67</c:v>
                </c:pt>
                <c:pt idx="2">
                  <c:v>66</c:v>
                </c:pt>
                <c:pt idx="3">
                  <c:v>61</c:v>
                </c:pt>
                <c:pt idx="4">
                  <c:v>64</c:v>
                </c:pt>
                <c:pt idx="5">
                  <c:v>57</c:v>
                </c:pt>
                <c:pt idx="6">
                  <c:v>46</c:v>
                </c:pt>
                <c:pt idx="7">
                  <c:v>44</c:v>
                </c:pt>
                <c:pt idx="8">
                  <c:v>47</c:v>
                </c:pt>
                <c:pt idx="9">
                  <c:v>43</c:v>
                </c:pt>
                <c:pt idx="10">
                  <c:v>49</c:v>
                </c:pt>
                <c:pt idx="11">
                  <c:v>58</c:v>
                </c:pt>
                <c:pt idx="12">
                  <c:v>63</c:v>
                </c:pt>
                <c:pt idx="13">
                  <c:v>71</c:v>
                </c:pt>
                <c:pt idx="14">
                  <c:v>64</c:v>
                </c:pt>
                <c:pt idx="15">
                  <c:v>68</c:v>
                </c:pt>
                <c:pt idx="16">
                  <c:v>55</c:v>
                </c:pt>
                <c:pt idx="17">
                  <c:v>55</c:v>
                </c:pt>
                <c:pt idx="18">
                  <c:v>67</c:v>
                </c:pt>
                <c:pt idx="19">
                  <c:v>68</c:v>
                </c:pt>
                <c:pt idx="20">
                  <c:v>66</c:v>
                </c:pt>
                <c:pt idx="21">
                  <c:v>54</c:v>
                </c:pt>
                <c:pt idx="22">
                  <c:v>31</c:v>
                </c:pt>
                <c:pt idx="23">
                  <c:v>20</c:v>
                </c:pt>
                <c:pt idx="24">
                  <c:v>10</c:v>
                </c:pt>
                <c:pt idx="25">
                  <c:v>24</c:v>
                </c:pt>
                <c:pt idx="26">
                  <c:v>47</c:v>
                </c:pt>
                <c:pt idx="27">
                  <c:v>58</c:v>
                </c:pt>
                <c:pt idx="28">
                  <c:v>68</c:v>
                </c:pt>
                <c:pt idx="29">
                  <c:v>67</c:v>
                </c:pt>
                <c:pt idx="30">
                  <c:v>67</c:v>
                </c:pt>
                <c:pt idx="31">
                  <c:v>52</c:v>
                </c:pt>
                <c:pt idx="32">
                  <c:v>58</c:v>
                </c:pt>
                <c:pt idx="33">
                  <c:v>47</c:v>
                </c:pt>
                <c:pt idx="34">
                  <c:v>40</c:v>
                </c:pt>
                <c:pt idx="35">
                  <c:v>40</c:v>
                </c:pt>
                <c:pt idx="36">
                  <c:v>28</c:v>
                </c:pt>
                <c:pt idx="37">
                  <c:v>30</c:v>
                </c:pt>
                <c:pt idx="38">
                  <c:v>49</c:v>
                </c:pt>
                <c:pt idx="39">
                  <c:v>58</c:v>
                </c:pt>
                <c:pt idx="40">
                  <c:v>63</c:v>
                </c:pt>
                <c:pt idx="41">
                  <c:v>50</c:v>
                </c:pt>
                <c:pt idx="42">
                  <c:v>51</c:v>
                </c:pt>
                <c:pt idx="43">
                  <c:v>44</c:v>
                </c:pt>
                <c:pt idx="44">
                  <c:v>44</c:v>
                </c:pt>
                <c:pt idx="45">
                  <c:v>41</c:v>
                </c:pt>
                <c:pt idx="46">
                  <c:v>47</c:v>
                </c:pt>
                <c:pt idx="47">
                  <c:v>64</c:v>
                </c:pt>
                <c:pt idx="48">
                  <c:v>71</c:v>
                </c:pt>
                <c:pt idx="49">
                  <c:v>68</c:v>
                </c:pt>
                <c:pt idx="5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D6-46AD-A616-E0ECA7D17BDF}"/>
            </c:ext>
          </c:extLst>
        </c:ser>
        <c:ser>
          <c:idx val="1"/>
          <c:order val="1"/>
          <c:tx>
            <c:strRef>
              <c:f>Sheet1!$CV$3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Sheet1!$CV$4:$CV$54</c:f>
              <c:numCache>
                <c:formatCode>General</c:formatCode>
                <c:ptCount val="51"/>
                <c:pt idx="0">
                  <c:v>43</c:v>
                </c:pt>
                <c:pt idx="1">
                  <c:v>40</c:v>
                </c:pt>
                <c:pt idx="2">
                  <c:v>43</c:v>
                </c:pt>
                <c:pt idx="3">
                  <c:v>43</c:v>
                </c:pt>
                <c:pt idx="4">
                  <c:v>35</c:v>
                </c:pt>
                <c:pt idx="5">
                  <c:v>41</c:v>
                </c:pt>
                <c:pt idx="6">
                  <c:v>35</c:v>
                </c:pt>
                <c:pt idx="7">
                  <c:v>34</c:v>
                </c:pt>
                <c:pt idx="8">
                  <c:v>43</c:v>
                </c:pt>
                <c:pt idx="9">
                  <c:v>35</c:v>
                </c:pt>
                <c:pt idx="10">
                  <c:v>34</c:v>
                </c:pt>
                <c:pt idx="11">
                  <c:v>40</c:v>
                </c:pt>
                <c:pt idx="12">
                  <c:v>40</c:v>
                </c:pt>
                <c:pt idx="13">
                  <c:v>37</c:v>
                </c:pt>
                <c:pt idx="14">
                  <c:v>43</c:v>
                </c:pt>
                <c:pt idx="15">
                  <c:v>37</c:v>
                </c:pt>
                <c:pt idx="16">
                  <c:v>37</c:v>
                </c:pt>
                <c:pt idx="17">
                  <c:v>48</c:v>
                </c:pt>
                <c:pt idx="18">
                  <c:v>53</c:v>
                </c:pt>
                <c:pt idx="19">
                  <c:v>47</c:v>
                </c:pt>
                <c:pt idx="20">
                  <c:v>47</c:v>
                </c:pt>
                <c:pt idx="21">
                  <c:v>48</c:v>
                </c:pt>
                <c:pt idx="22">
                  <c:v>30</c:v>
                </c:pt>
                <c:pt idx="23">
                  <c:v>38</c:v>
                </c:pt>
                <c:pt idx="24">
                  <c:v>44</c:v>
                </c:pt>
                <c:pt idx="25">
                  <c:v>41</c:v>
                </c:pt>
                <c:pt idx="26">
                  <c:v>47</c:v>
                </c:pt>
                <c:pt idx="27">
                  <c:v>48</c:v>
                </c:pt>
                <c:pt idx="28">
                  <c:v>47</c:v>
                </c:pt>
                <c:pt idx="29">
                  <c:v>44</c:v>
                </c:pt>
                <c:pt idx="30">
                  <c:v>48</c:v>
                </c:pt>
                <c:pt idx="31">
                  <c:v>48</c:v>
                </c:pt>
                <c:pt idx="32">
                  <c:v>51</c:v>
                </c:pt>
                <c:pt idx="33">
                  <c:v>54</c:v>
                </c:pt>
                <c:pt idx="34">
                  <c:v>64</c:v>
                </c:pt>
                <c:pt idx="35">
                  <c:v>51</c:v>
                </c:pt>
                <c:pt idx="36">
                  <c:v>37</c:v>
                </c:pt>
                <c:pt idx="37">
                  <c:v>38</c:v>
                </c:pt>
                <c:pt idx="38">
                  <c:v>24</c:v>
                </c:pt>
                <c:pt idx="39">
                  <c:v>30</c:v>
                </c:pt>
                <c:pt idx="40">
                  <c:v>30</c:v>
                </c:pt>
                <c:pt idx="41">
                  <c:v>24</c:v>
                </c:pt>
                <c:pt idx="42">
                  <c:v>30</c:v>
                </c:pt>
                <c:pt idx="43">
                  <c:v>34</c:v>
                </c:pt>
                <c:pt idx="44">
                  <c:v>40</c:v>
                </c:pt>
                <c:pt idx="45">
                  <c:v>48</c:v>
                </c:pt>
                <c:pt idx="46">
                  <c:v>51</c:v>
                </c:pt>
                <c:pt idx="47">
                  <c:v>48</c:v>
                </c:pt>
                <c:pt idx="48">
                  <c:v>44</c:v>
                </c:pt>
                <c:pt idx="49">
                  <c:v>41</c:v>
                </c:pt>
                <c:pt idx="50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D6-46AD-A616-E0ECA7D17B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7970720"/>
        <c:axId val="1297967392"/>
      </c:lineChart>
      <c:catAx>
        <c:axId val="129797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7967392"/>
        <c:crosses val="autoZero"/>
        <c:auto val="1"/>
        <c:lblAlgn val="ctr"/>
        <c:lblOffset val="100"/>
        <c:noMultiLvlLbl val="0"/>
      </c:catAx>
      <c:valAx>
        <c:axId val="129796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797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err="1" smtClean="0">
                <a:effectLst/>
              </a:rPr>
              <a:t>자는상태</a:t>
            </a:r>
            <a:r>
              <a:rPr lang="ko-KR" altLang="ko-KR" sz="1800" b="0" i="0" baseline="0" dirty="0" smtClean="0">
                <a:effectLst/>
              </a:rPr>
              <a:t>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smtClean="0">
                <a:effectLst/>
              </a:rPr>
              <a:t>불 꺼짐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Sheet1!$CW$3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Sheet1!$CW$4:$CW$54</c:f>
              <c:numCache>
                <c:formatCode>General</c:formatCode>
                <c:ptCount val="51"/>
                <c:pt idx="0">
                  <c:v>23</c:v>
                </c:pt>
                <c:pt idx="1">
                  <c:v>28</c:v>
                </c:pt>
                <c:pt idx="2">
                  <c:v>21</c:v>
                </c:pt>
                <c:pt idx="3">
                  <c:v>24</c:v>
                </c:pt>
                <c:pt idx="4">
                  <c:v>18</c:v>
                </c:pt>
                <c:pt idx="5">
                  <c:v>14</c:v>
                </c:pt>
                <c:pt idx="6">
                  <c:v>9</c:v>
                </c:pt>
                <c:pt idx="7">
                  <c:v>14</c:v>
                </c:pt>
                <c:pt idx="8">
                  <c:v>20</c:v>
                </c:pt>
                <c:pt idx="9">
                  <c:v>20</c:v>
                </c:pt>
                <c:pt idx="10">
                  <c:v>18</c:v>
                </c:pt>
                <c:pt idx="11">
                  <c:v>6</c:v>
                </c:pt>
                <c:pt idx="12">
                  <c:v>4</c:v>
                </c:pt>
                <c:pt idx="13">
                  <c:v>6</c:v>
                </c:pt>
                <c:pt idx="14">
                  <c:v>9</c:v>
                </c:pt>
                <c:pt idx="15">
                  <c:v>15</c:v>
                </c:pt>
                <c:pt idx="16">
                  <c:v>36</c:v>
                </c:pt>
                <c:pt idx="17">
                  <c:v>54</c:v>
                </c:pt>
                <c:pt idx="18">
                  <c:v>37</c:v>
                </c:pt>
                <c:pt idx="19">
                  <c:v>43</c:v>
                </c:pt>
                <c:pt idx="20">
                  <c:v>27</c:v>
                </c:pt>
                <c:pt idx="21">
                  <c:v>30</c:v>
                </c:pt>
                <c:pt idx="22">
                  <c:v>49</c:v>
                </c:pt>
                <c:pt idx="23">
                  <c:v>36</c:v>
                </c:pt>
                <c:pt idx="24">
                  <c:v>31</c:v>
                </c:pt>
                <c:pt idx="25">
                  <c:v>24</c:v>
                </c:pt>
                <c:pt idx="26">
                  <c:v>21</c:v>
                </c:pt>
                <c:pt idx="27">
                  <c:v>20</c:v>
                </c:pt>
                <c:pt idx="28">
                  <c:v>43</c:v>
                </c:pt>
                <c:pt idx="29">
                  <c:v>50</c:v>
                </c:pt>
                <c:pt idx="30">
                  <c:v>50</c:v>
                </c:pt>
                <c:pt idx="31">
                  <c:v>61</c:v>
                </c:pt>
                <c:pt idx="32">
                  <c:v>50</c:v>
                </c:pt>
                <c:pt idx="33">
                  <c:v>54</c:v>
                </c:pt>
                <c:pt idx="34">
                  <c:v>27</c:v>
                </c:pt>
                <c:pt idx="35">
                  <c:v>36</c:v>
                </c:pt>
                <c:pt idx="36">
                  <c:v>31</c:v>
                </c:pt>
                <c:pt idx="37">
                  <c:v>37</c:v>
                </c:pt>
                <c:pt idx="38">
                  <c:v>46</c:v>
                </c:pt>
                <c:pt idx="39">
                  <c:v>41</c:v>
                </c:pt>
                <c:pt idx="40">
                  <c:v>33</c:v>
                </c:pt>
                <c:pt idx="41">
                  <c:v>31</c:v>
                </c:pt>
                <c:pt idx="42">
                  <c:v>17</c:v>
                </c:pt>
                <c:pt idx="43">
                  <c:v>6</c:v>
                </c:pt>
                <c:pt idx="44">
                  <c:v>17</c:v>
                </c:pt>
                <c:pt idx="45">
                  <c:v>15</c:v>
                </c:pt>
                <c:pt idx="46">
                  <c:v>28</c:v>
                </c:pt>
                <c:pt idx="47">
                  <c:v>47</c:v>
                </c:pt>
                <c:pt idx="48">
                  <c:v>37</c:v>
                </c:pt>
                <c:pt idx="49">
                  <c:v>41</c:v>
                </c:pt>
                <c:pt idx="50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3A-4110-BAE8-0DD5F07E1588}"/>
            </c:ext>
          </c:extLst>
        </c:ser>
        <c:ser>
          <c:idx val="1"/>
          <c:order val="1"/>
          <c:tx>
            <c:strRef>
              <c:f>Sheet1!$CX$3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Sheet1!$CX$4:$CX$54</c:f>
              <c:numCache>
                <c:formatCode>General</c:formatCode>
                <c:ptCount val="5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87</c:v>
                </c:pt>
                <c:pt idx="6">
                  <c:v>84</c:v>
                </c:pt>
                <c:pt idx="7">
                  <c:v>77</c:v>
                </c:pt>
                <c:pt idx="8">
                  <c:v>77</c:v>
                </c:pt>
                <c:pt idx="9">
                  <c:v>77</c:v>
                </c:pt>
                <c:pt idx="10">
                  <c:v>69</c:v>
                </c:pt>
                <c:pt idx="11">
                  <c:v>75</c:v>
                </c:pt>
                <c:pt idx="12">
                  <c:v>78</c:v>
                </c:pt>
                <c:pt idx="13">
                  <c:v>91</c:v>
                </c:pt>
                <c:pt idx="14">
                  <c:v>96</c:v>
                </c:pt>
                <c:pt idx="15">
                  <c:v>100</c:v>
                </c:pt>
                <c:pt idx="16">
                  <c:v>97</c:v>
                </c:pt>
                <c:pt idx="17">
                  <c:v>81</c:v>
                </c:pt>
                <c:pt idx="18">
                  <c:v>97</c:v>
                </c:pt>
                <c:pt idx="19">
                  <c:v>90</c:v>
                </c:pt>
                <c:pt idx="20">
                  <c:v>87</c:v>
                </c:pt>
                <c:pt idx="21">
                  <c:v>74</c:v>
                </c:pt>
                <c:pt idx="22">
                  <c:v>54</c:v>
                </c:pt>
                <c:pt idx="23">
                  <c:v>63</c:v>
                </c:pt>
                <c:pt idx="24">
                  <c:v>70</c:v>
                </c:pt>
                <c:pt idx="25">
                  <c:v>83</c:v>
                </c:pt>
                <c:pt idx="26">
                  <c:v>78</c:v>
                </c:pt>
                <c:pt idx="27">
                  <c:v>66</c:v>
                </c:pt>
                <c:pt idx="28">
                  <c:v>56</c:v>
                </c:pt>
                <c:pt idx="29">
                  <c:v>50</c:v>
                </c:pt>
                <c:pt idx="30">
                  <c:v>51</c:v>
                </c:pt>
                <c:pt idx="31">
                  <c:v>61</c:v>
                </c:pt>
                <c:pt idx="32">
                  <c:v>64</c:v>
                </c:pt>
                <c:pt idx="33">
                  <c:v>87</c:v>
                </c:pt>
                <c:pt idx="34">
                  <c:v>96</c:v>
                </c:pt>
                <c:pt idx="35">
                  <c:v>78</c:v>
                </c:pt>
                <c:pt idx="36">
                  <c:v>77</c:v>
                </c:pt>
                <c:pt idx="37">
                  <c:v>66</c:v>
                </c:pt>
                <c:pt idx="38">
                  <c:v>61</c:v>
                </c:pt>
                <c:pt idx="39">
                  <c:v>66</c:v>
                </c:pt>
                <c:pt idx="40">
                  <c:v>70</c:v>
                </c:pt>
                <c:pt idx="41">
                  <c:v>66</c:v>
                </c:pt>
                <c:pt idx="42">
                  <c:v>77</c:v>
                </c:pt>
                <c:pt idx="43">
                  <c:v>94</c:v>
                </c:pt>
                <c:pt idx="44">
                  <c:v>90</c:v>
                </c:pt>
                <c:pt idx="45">
                  <c:v>77</c:v>
                </c:pt>
                <c:pt idx="46">
                  <c:v>57</c:v>
                </c:pt>
                <c:pt idx="47">
                  <c:v>35</c:v>
                </c:pt>
                <c:pt idx="48">
                  <c:v>35</c:v>
                </c:pt>
                <c:pt idx="49">
                  <c:v>48</c:v>
                </c:pt>
                <c:pt idx="50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3A-4110-BAE8-0DD5F07E1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8760480"/>
        <c:axId val="1298761312"/>
      </c:lineChart>
      <c:catAx>
        <c:axId val="129876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8761312"/>
        <c:crosses val="autoZero"/>
        <c:auto val="1"/>
        <c:lblAlgn val="ctr"/>
        <c:lblOffset val="100"/>
        <c:noMultiLvlLbl val="0"/>
      </c:catAx>
      <c:valAx>
        <c:axId val="129876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876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정상상태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Sheet1!$BA$3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Sheet1!$BA$4:$BA$54</c:f>
              <c:numCache>
                <c:formatCode>General</c:formatCode>
                <c:ptCount val="51"/>
                <c:pt idx="0">
                  <c:v>48</c:v>
                </c:pt>
                <c:pt idx="1">
                  <c:v>47</c:v>
                </c:pt>
                <c:pt idx="2">
                  <c:v>35</c:v>
                </c:pt>
                <c:pt idx="3">
                  <c:v>38</c:v>
                </c:pt>
                <c:pt idx="4">
                  <c:v>48</c:v>
                </c:pt>
                <c:pt idx="5">
                  <c:v>51</c:v>
                </c:pt>
                <c:pt idx="6">
                  <c:v>44</c:v>
                </c:pt>
                <c:pt idx="7">
                  <c:v>47</c:v>
                </c:pt>
                <c:pt idx="8">
                  <c:v>26</c:v>
                </c:pt>
                <c:pt idx="9">
                  <c:v>26</c:v>
                </c:pt>
                <c:pt idx="10">
                  <c:v>30</c:v>
                </c:pt>
                <c:pt idx="11">
                  <c:v>17</c:v>
                </c:pt>
                <c:pt idx="12">
                  <c:v>3</c:v>
                </c:pt>
                <c:pt idx="13">
                  <c:v>17</c:v>
                </c:pt>
                <c:pt idx="14">
                  <c:v>13</c:v>
                </c:pt>
                <c:pt idx="15">
                  <c:v>38</c:v>
                </c:pt>
                <c:pt idx="16">
                  <c:v>56</c:v>
                </c:pt>
                <c:pt idx="17">
                  <c:v>60</c:v>
                </c:pt>
                <c:pt idx="18">
                  <c:v>56</c:v>
                </c:pt>
                <c:pt idx="19">
                  <c:v>41</c:v>
                </c:pt>
                <c:pt idx="20">
                  <c:v>17</c:v>
                </c:pt>
                <c:pt idx="21">
                  <c:v>16</c:v>
                </c:pt>
                <c:pt idx="22">
                  <c:v>24</c:v>
                </c:pt>
                <c:pt idx="23">
                  <c:v>21</c:v>
                </c:pt>
                <c:pt idx="24">
                  <c:v>41</c:v>
                </c:pt>
                <c:pt idx="25">
                  <c:v>44</c:v>
                </c:pt>
                <c:pt idx="26">
                  <c:v>40</c:v>
                </c:pt>
                <c:pt idx="27">
                  <c:v>34</c:v>
                </c:pt>
                <c:pt idx="28">
                  <c:v>29</c:v>
                </c:pt>
                <c:pt idx="29">
                  <c:v>29</c:v>
                </c:pt>
                <c:pt idx="30">
                  <c:v>40</c:v>
                </c:pt>
                <c:pt idx="31">
                  <c:v>60</c:v>
                </c:pt>
                <c:pt idx="32">
                  <c:v>57</c:v>
                </c:pt>
                <c:pt idx="33">
                  <c:v>41</c:v>
                </c:pt>
                <c:pt idx="34">
                  <c:v>35</c:v>
                </c:pt>
                <c:pt idx="35">
                  <c:v>16</c:v>
                </c:pt>
                <c:pt idx="36">
                  <c:v>24</c:v>
                </c:pt>
                <c:pt idx="37">
                  <c:v>43</c:v>
                </c:pt>
                <c:pt idx="38">
                  <c:v>38</c:v>
                </c:pt>
                <c:pt idx="39">
                  <c:v>54</c:v>
                </c:pt>
                <c:pt idx="40">
                  <c:v>38</c:v>
                </c:pt>
                <c:pt idx="41">
                  <c:v>30</c:v>
                </c:pt>
                <c:pt idx="42">
                  <c:v>27</c:v>
                </c:pt>
                <c:pt idx="43">
                  <c:v>17</c:v>
                </c:pt>
                <c:pt idx="44">
                  <c:v>21</c:v>
                </c:pt>
                <c:pt idx="45">
                  <c:v>29</c:v>
                </c:pt>
                <c:pt idx="46">
                  <c:v>35</c:v>
                </c:pt>
                <c:pt idx="47">
                  <c:v>44</c:v>
                </c:pt>
                <c:pt idx="48">
                  <c:v>41</c:v>
                </c:pt>
                <c:pt idx="49">
                  <c:v>41</c:v>
                </c:pt>
                <c:pt idx="50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9B-4522-982F-F58ABAEA035D}"/>
            </c:ext>
          </c:extLst>
        </c:ser>
        <c:ser>
          <c:idx val="1"/>
          <c:order val="1"/>
          <c:tx>
            <c:strRef>
              <c:f>Sheet1!$BB$3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Sheet1!$BB$4:$BB$54</c:f>
              <c:numCache>
                <c:formatCode>General</c:formatCode>
                <c:ptCount val="51"/>
                <c:pt idx="0">
                  <c:v>70</c:v>
                </c:pt>
                <c:pt idx="1">
                  <c:v>60</c:v>
                </c:pt>
                <c:pt idx="2">
                  <c:v>78</c:v>
                </c:pt>
                <c:pt idx="3">
                  <c:v>75</c:v>
                </c:pt>
                <c:pt idx="4">
                  <c:v>63</c:v>
                </c:pt>
                <c:pt idx="5">
                  <c:v>67</c:v>
                </c:pt>
                <c:pt idx="6">
                  <c:v>48</c:v>
                </c:pt>
                <c:pt idx="7">
                  <c:v>51</c:v>
                </c:pt>
                <c:pt idx="8">
                  <c:v>34</c:v>
                </c:pt>
                <c:pt idx="9">
                  <c:v>34</c:v>
                </c:pt>
                <c:pt idx="10">
                  <c:v>24</c:v>
                </c:pt>
                <c:pt idx="11">
                  <c:v>30</c:v>
                </c:pt>
                <c:pt idx="12">
                  <c:v>40</c:v>
                </c:pt>
                <c:pt idx="13">
                  <c:v>53</c:v>
                </c:pt>
                <c:pt idx="14">
                  <c:v>63</c:v>
                </c:pt>
                <c:pt idx="15">
                  <c:v>63</c:v>
                </c:pt>
                <c:pt idx="16">
                  <c:v>50</c:v>
                </c:pt>
                <c:pt idx="17">
                  <c:v>48</c:v>
                </c:pt>
                <c:pt idx="18">
                  <c:v>24</c:v>
                </c:pt>
                <c:pt idx="19">
                  <c:v>23</c:v>
                </c:pt>
                <c:pt idx="20">
                  <c:v>27</c:v>
                </c:pt>
                <c:pt idx="21">
                  <c:v>37</c:v>
                </c:pt>
                <c:pt idx="22">
                  <c:v>61</c:v>
                </c:pt>
                <c:pt idx="23">
                  <c:v>61</c:v>
                </c:pt>
                <c:pt idx="24">
                  <c:v>60</c:v>
                </c:pt>
                <c:pt idx="25">
                  <c:v>63</c:v>
                </c:pt>
                <c:pt idx="26">
                  <c:v>66</c:v>
                </c:pt>
                <c:pt idx="27">
                  <c:v>56</c:v>
                </c:pt>
                <c:pt idx="28">
                  <c:v>74</c:v>
                </c:pt>
                <c:pt idx="29">
                  <c:v>90</c:v>
                </c:pt>
                <c:pt idx="30">
                  <c:v>67</c:v>
                </c:pt>
                <c:pt idx="31">
                  <c:v>83</c:v>
                </c:pt>
                <c:pt idx="32">
                  <c:v>77</c:v>
                </c:pt>
                <c:pt idx="33">
                  <c:v>54</c:v>
                </c:pt>
                <c:pt idx="34">
                  <c:v>69</c:v>
                </c:pt>
                <c:pt idx="35">
                  <c:v>53</c:v>
                </c:pt>
                <c:pt idx="36">
                  <c:v>48</c:v>
                </c:pt>
                <c:pt idx="37">
                  <c:v>60</c:v>
                </c:pt>
                <c:pt idx="38">
                  <c:v>44</c:v>
                </c:pt>
                <c:pt idx="39">
                  <c:v>54</c:v>
                </c:pt>
                <c:pt idx="40">
                  <c:v>38</c:v>
                </c:pt>
                <c:pt idx="41">
                  <c:v>21</c:v>
                </c:pt>
                <c:pt idx="42">
                  <c:v>21</c:v>
                </c:pt>
                <c:pt idx="43">
                  <c:v>11</c:v>
                </c:pt>
                <c:pt idx="44">
                  <c:v>35</c:v>
                </c:pt>
                <c:pt idx="45">
                  <c:v>37</c:v>
                </c:pt>
                <c:pt idx="46">
                  <c:v>48</c:v>
                </c:pt>
                <c:pt idx="47">
                  <c:v>60</c:v>
                </c:pt>
                <c:pt idx="48">
                  <c:v>56</c:v>
                </c:pt>
                <c:pt idx="49">
                  <c:v>70</c:v>
                </c:pt>
                <c:pt idx="50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9B-4522-982F-F58ABAEA03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6992864"/>
        <c:axId val="1296990368"/>
      </c:lineChart>
      <c:catAx>
        <c:axId val="129699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6990368"/>
        <c:crosses val="autoZero"/>
        <c:auto val="1"/>
        <c:lblAlgn val="ctr"/>
        <c:lblOffset val="100"/>
        <c:noMultiLvlLbl val="0"/>
      </c:catAx>
      <c:valAx>
        <c:axId val="129699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699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err="1" smtClean="0">
                <a:effectLst/>
              </a:rPr>
              <a:t>집중상태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Sheet1!$BC$3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Sheet1!$BC$4:$BC$54</c:f>
              <c:numCache>
                <c:formatCode>General</c:formatCode>
                <c:ptCount val="51"/>
                <c:pt idx="0">
                  <c:v>38</c:v>
                </c:pt>
                <c:pt idx="1">
                  <c:v>47</c:v>
                </c:pt>
                <c:pt idx="2">
                  <c:v>37</c:v>
                </c:pt>
                <c:pt idx="3">
                  <c:v>51</c:v>
                </c:pt>
                <c:pt idx="4">
                  <c:v>56</c:v>
                </c:pt>
                <c:pt idx="5">
                  <c:v>41</c:v>
                </c:pt>
                <c:pt idx="6">
                  <c:v>47</c:v>
                </c:pt>
                <c:pt idx="7">
                  <c:v>38</c:v>
                </c:pt>
                <c:pt idx="8">
                  <c:v>57</c:v>
                </c:pt>
                <c:pt idx="9">
                  <c:v>67</c:v>
                </c:pt>
                <c:pt idx="10">
                  <c:v>70</c:v>
                </c:pt>
                <c:pt idx="11">
                  <c:v>78</c:v>
                </c:pt>
                <c:pt idx="12">
                  <c:v>75</c:v>
                </c:pt>
                <c:pt idx="13">
                  <c:v>78</c:v>
                </c:pt>
                <c:pt idx="14">
                  <c:v>77</c:v>
                </c:pt>
                <c:pt idx="15">
                  <c:v>67</c:v>
                </c:pt>
                <c:pt idx="16">
                  <c:v>63</c:v>
                </c:pt>
                <c:pt idx="17">
                  <c:v>54</c:v>
                </c:pt>
                <c:pt idx="18">
                  <c:v>67</c:v>
                </c:pt>
                <c:pt idx="19">
                  <c:v>77</c:v>
                </c:pt>
                <c:pt idx="20">
                  <c:v>78</c:v>
                </c:pt>
                <c:pt idx="21">
                  <c:v>83</c:v>
                </c:pt>
                <c:pt idx="22">
                  <c:v>77</c:v>
                </c:pt>
                <c:pt idx="23">
                  <c:v>60</c:v>
                </c:pt>
                <c:pt idx="24">
                  <c:v>60</c:v>
                </c:pt>
                <c:pt idx="25">
                  <c:v>64</c:v>
                </c:pt>
                <c:pt idx="26">
                  <c:v>64</c:v>
                </c:pt>
                <c:pt idx="27">
                  <c:v>69</c:v>
                </c:pt>
                <c:pt idx="28">
                  <c:v>56</c:v>
                </c:pt>
                <c:pt idx="29">
                  <c:v>50</c:v>
                </c:pt>
                <c:pt idx="30">
                  <c:v>47</c:v>
                </c:pt>
                <c:pt idx="31">
                  <c:v>48</c:v>
                </c:pt>
                <c:pt idx="32">
                  <c:v>61</c:v>
                </c:pt>
                <c:pt idx="33">
                  <c:v>48</c:v>
                </c:pt>
                <c:pt idx="34">
                  <c:v>57</c:v>
                </c:pt>
                <c:pt idx="35">
                  <c:v>61</c:v>
                </c:pt>
                <c:pt idx="36">
                  <c:v>54</c:v>
                </c:pt>
                <c:pt idx="37">
                  <c:v>63</c:v>
                </c:pt>
                <c:pt idx="38">
                  <c:v>54</c:v>
                </c:pt>
                <c:pt idx="39">
                  <c:v>43</c:v>
                </c:pt>
                <c:pt idx="40">
                  <c:v>44</c:v>
                </c:pt>
                <c:pt idx="41">
                  <c:v>60</c:v>
                </c:pt>
                <c:pt idx="42">
                  <c:v>60</c:v>
                </c:pt>
                <c:pt idx="43">
                  <c:v>51</c:v>
                </c:pt>
                <c:pt idx="44">
                  <c:v>54</c:v>
                </c:pt>
                <c:pt idx="45">
                  <c:v>43</c:v>
                </c:pt>
                <c:pt idx="46">
                  <c:v>50</c:v>
                </c:pt>
                <c:pt idx="47">
                  <c:v>74</c:v>
                </c:pt>
                <c:pt idx="48">
                  <c:v>67</c:v>
                </c:pt>
                <c:pt idx="49">
                  <c:v>66</c:v>
                </c:pt>
                <c:pt idx="5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3F-49FF-BE73-EF2F7387BDA8}"/>
            </c:ext>
          </c:extLst>
        </c:ser>
        <c:ser>
          <c:idx val="1"/>
          <c:order val="1"/>
          <c:tx>
            <c:strRef>
              <c:f>Sheet1!$BD$3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Sheet1!$BD$4:$BD$54</c:f>
              <c:numCache>
                <c:formatCode>General</c:formatCode>
                <c:ptCount val="51"/>
                <c:pt idx="0">
                  <c:v>67</c:v>
                </c:pt>
                <c:pt idx="1">
                  <c:v>69</c:v>
                </c:pt>
                <c:pt idx="2">
                  <c:v>77</c:v>
                </c:pt>
                <c:pt idx="3">
                  <c:v>64</c:v>
                </c:pt>
                <c:pt idx="4">
                  <c:v>64</c:v>
                </c:pt>
                <c:pt idx="5">
                  <c:v>63</c:v>
                </c:pt>
                <c:pt idx="6">
                  <c:v>63</c:v>
                </c:pt>
                <c:pt idx="7">
                  <c:v>69</c:v>
                </c:pt>
                <c:pt idx="8">
                  <c:v>81</c:v>
                </c:pt>
                <c:pt idx="9">
                  <c:v>74</c:v>
                </c:pt>
                <c:pt idx="10">
                  <c:v>69</c:v>
                </c:pt>
                <c:pt idx="11">
                  <c:v>63</c:v>
                </c:pt>
                <c:pt idx="12">
                  <c:v>63</c:v>
                </c:pt>
                <c:pt idx="13">
                  <c:v>67</c:v>
                </c:pt>
                <c:pt idx="14">
                  <c:v>63</c:v>
                </c:pt>
                <c:pt idx="15">
                  <c:v>63</c:v>
                </c:pt>
                <c:pt idx="16">
                  <c:v>54</c:v>
                </c:pt>
                <c:pt idx="17">
                  <c:v>56</c:v>
                </c:pt>
                <c:pt idx="18">
                  <c:v>61</c:v>
                </c:pt>
                <c:pt idx="19">
                  <c:v>57</c:v>
                </c:pt>
                <c:pt idx="20">
                  <c:v>67</c:v>
                </c:pt>
                <c:pt idx="21">
                  <c:v>61</c:v>
                </c:pt>
                <c:pt idx="22">
                  <c:v>63</c:v>
                </c:pt>
                <c:pt idx="23">
                  <c:v>69</c:v>
                </c:pt>
                <c:pt idx="24">
                  <c:v>64</c:v>
                </c:pt>
                <c:pt idx="25">
                  <c:v>77</c:v>
                </c:pt>
                <c:pt idx="26">
                  <c:v>64</c:v>
                </c:pt>
                <c:pt idx="27">
                  <c:v>54</c:v>
                </c:pt>
                <c:pt idx="28">
                  <c:v>41</c:v>
                </c:pt>
                <c:pt idx="29">
                  <c:v>29</c:v>
                </c:pt>
                <c:pt idx="30">
                  <c:v>41</c:v>
                </c:pt>
                <c:pt idx="31">
                  <c:v>53</c:v>
                </c:pt>
                <c:pt idx="32">
                  <c:v>69</c:v>
                </c:pt>
                <c:pt idx="33">
                  <c:v>78</c:v>
                </c:pt>
                <c:pt idx="34">
                  <c:v>67</c:v>
                </c:pt>
                <c:pt idx="35">
                  <c:v>61</c:v>
                </c:pt>
                <c:pt idx="36">
                  <c:v>50</c:v>
                </c:pt>
                <c:pt idx="37">
                  <c:v>47</c:v>
                </c:pt>
                <c:pt idx="38">
                  <c:v>43</c:v>
                </c:pt>
                <c:pt idx="39">
                  <c:v>37</c:v>
                </c:pt>
                <c:pt idx="40">
                  <c:v>37</c:v>
                </c:pt>
                <c:pt idx="41">
                  <c:v>38</c:v>
                </c:pt>
                <c:pt idx="42">
                  <c:v>41</c:v>
                </c:pt>
                <c:pt idx="43">
                  <c:v>40</c:v>
                </c:pt>
                <c:pt idx="44">
                  <c:v>44</c:v>
                </c:pt>
                <c:pt idx="45">
                  <c:v>53</c:v>
                </c:pt>
                <c:pt idx="46">
                  <c:v>60</c:v>
                </c:pt>
                <c:pt idx="47">
                  <c:v>74</c:v>
                </c:pt>
                <c:pt idx="48">
                  <c:v>78</c:v>
                </c:pt>
                <c:pt idx="49">
                  <c:v>75</c:v>
                </c:pt>
                <c:pt idx="50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3F-49FF-BE73-EF2F7387B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4694624"/>
        <c:axId val="1294692544"/>
      </c:lineChart>
      <c:catAx>
        <c:axId val="129469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4692544"/>
        <c:crosses val="autoZero"/>
        <c:auto val="1"/>
        <c:lblAlgn val="ctr"/>
        <c:lblOffset val="100"/>
        <c:noMultiLvlLbl val="0"/>
      </c:catAx>
      <c:valAx>
        <c:axId val="129469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469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명상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err="1" smtClean="0">
                <a:effectLst/>
              </a:rPr>
              <a:t>시끄러운음악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Sheet1!$BE$3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Sheet1!$BE$4:$BE$54</c:f>
              <c:numCache>
                <c:formatCode>General</c:formatCode>
                <c:ptCount val="51"/>
                <c:pt idx="0">
                  <c:v>37</c:v>
                </c:pt>
                <c:pt idx="1">
                  <c:v>57</c:v>
                </c:pt>
                <c:pt idx="2">
                  <c:v>48</c:v>
                </c:pt>
                <c:pt idx="3">
                  <c:v>56</c:v>
                </c:pt>
                <c:pt idx="4">
                  <c:v>54</c:v>
                </c:pt>
                <c:pt idx="5">
                  <c:v>40</c:v>
                </c:pt>
                <c:pt idx="6">
                  <c:v>47</c:v>
                </c:pt>
                <c:pt idx="7">
                  <c:v>35</c:v>
                </c:pt>
                <c:pt idx="8">
                  <c:v>35</c:v>
                </c:pt>
                <c:pt idx="9">
                  <c:v>29</c:v>
                </c:pt>
                <c:pt idx="10">
                  <c:v>30</c:v>
                </c:pt>
                <c:pt idx="11">
                  <c:v>41</c:v>
                </c:pt>
                <c:pt idx="12">
                  <c:v>41</c:v>
                </c:pt>
                <c:pt idx="13">
                  <c:v>37</c:v>
                </c:pt>
                <c:pt idx="14">
                  <c:v>35</c:v>
                </c:pt>
                <c:pt idx="15">
                  <c:v>21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51</c:v>
                </c:pt>
                <c:pt idx="20">
                  <c:v>43</c:v>
                </c:pt>
                <c:pt idx="21">
                  <c:v>48</c:v>
                </c:pt>
                <c:pt idx="22">
                  <c:v>57</c:v>
                </c:pt>
                <c:pt idx="23">
                  <c:v>66</c:v>
                </c:pt>
                <c:pt idx="24">
                  <c:v>67</c:v>
                </c:pt>
                <c:pt idx="25">
                  <c:v>70</c:v>
                </c:pt>
                <c:pt idx="26">
                  <c:v>60</c:v>
                </c:pt>
                <c:pt idx="27">
                  <c:v>41</c:v>
                </c:pt>
                <c:pt idx="28">
                  <c:v>47</c:v>
                </c:pt>
                <c:pt idx="29">
                  <c:v>37</c:v>
                </c:pt>
                <c:pt idx="30">
                  <c:v>54</c:v>
                </c:pt>
                <c:pt idx="31">
                  <c:v>63</c:v>
                </c:pt>
                <c:pt idx="32">
                  <c:v>63</c:v>
                </c:pt>
                <c:pt idx="33">
                  <c:v>80</c:v>
                </c:pt>
                <c:pt idx="34">
                  <c:v>61</c:v>
                </c:pt>
                <c:pt idx="35">
                  <c:v>56</c:v>
                </c:pt>
                <c:pt idx="36">
                  <c:v>56</c:v>
                </c:pt>
                <c:pt idx="37">
                  <c:v>54</c:v>
                </c:pt>
                <c:pt idx="38">
                  <c:v>57</c:v>
                </c:pt>
                <c:pt idx="39">
                  <c:v>63</c:v>
                </c:pt>
                <c:pt idx="40">
                  <c:v>57</c:v>
                </c:pt>
                <c:pt idx="41">
                  <c:v>51</c:v>
                </c:pt>
                <c:pt idx="42">
                  <c:v>64</c:v>
                </c:pt>
                <c:pt idx="43">
                  <c:v>67</c:v>
                </c:pt>
                <c:pt idx="44">
                  <c:v>74</c:v>
                </c:pt>
                <c:pt idx="45">
                  <c:v>66</c:v>
                </c:pt>
                <c:pt idx="46">
                  <c:v>56</c:v>
                </c:pt>
                <c:pt idx="47">
                  <c:v>43</c:v>
                </c:pt>
                <c:pt idx="48">
                  <c:v>20</c:v>
                </c:pt>
                <c:pt idx="49">
                  <c:v>24</c:v>
                </c:pt>
                <c:pt idx="5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DA-4C3B-8559-E81E28E504CA}"/>
            </c:ext>
          </c:extLst>
        </c:ser>
        <c:ser>
          <c:idx val="1"/>
          <c:order val="1"/>
          <c:tx>
            <c:strRef>
              <c:f>Sheet1!$BF$3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Sheet1!$BF$4:$BF$54</c:f>
              <c:numCache>
                <c:formatCode>General</c:formatCode>
                <c:ptCount val="51"/>
                <c:pt idx="0">
                  <c:v>80</c:v>
                </c:pt>
                <c:pt idx="1">
                  <c:v>57</c:v>
                </c:pt>
                <c:pt idx="2">
                  <c:v>67</c:v>
                </c:pt>
                <c:pt idx="3">
                  <c:v>67</c:v>
                </c:pt>
                <c:pt idx="4">
                  <c:v>51</c:v>
                </c:pt>
                <c:pt idx="5">
                  <c:v>63</c:v>
                </c:pt>
                <c:pt idx="6">
                  <c:v>48</c:v>
                </c:pt>
                <c:pt idx="7">
                  <c:v>44</c:v>
                </c:pt>
                <c:pt idx="8">
                  <c:v>48</c:v>
                </c:pt>
                <c:pt idx="9">
                  <c:v>38</c:v>
                </c:pt>
                <c:pt idx="10">
                  <c:v>43</c:v>
                </c:pt>
                <c:pt idx="11">
                  <c:v>56</c:v>
                </c:pt>
                <c:pt idx="12">
                  <c:v>56</c:v>
                </c:pt>
                <c:pt idx="13">
                  <c:v>69</c:v>
                </c:pt>
                <c:pt idx="14">
                  <c:v>60</c:v>
                </c:pt>
                <c:pt idx="15">
                  <c:v>43</c:v>
                </c:pt>
                <c:pt idx="16">
                  <c:v>40</c:v>
                </c:pt>
                <c:pt idx="17">
                  <c:v>35</c:v>
                </c:pt>
                <c:pt idx="18">
                  <c:v>44</c:v>
                </c:pt>
                <c:pt idx="19">
                  <c:v>60</c:v>
                </c:pt>
                <c:pt idx="20">
                  <c:v>56</c:v>
                </c:pt>
                <c:pt idx="21">
                  <c:v>70</c:v>
                </c:pt>
                <c:pt idx="22">
                  <c:v>74</c:v>
                </c:pt>
                <c:pt idx="23">
                  <c:v>77</c:v>
                </c:pt>
                <c:pt idx="24">
                  <c:v>88</c:v>
                </c:pt>
                <c:pt idx="25">
                  <c:v>87</c:v>
                </c:pt>
                <c:pt idx="26">
                  <c:v>81</c:v>
                </c:pt>
                <c:pt idx="27">
                  <c:v>80</c:v>
                </c:pt>
                <c:pt idx="28">
                  <c:v>66</c:v>
                </c:pt>
                <c:pt idx="29">
                  <c:v>53</c:v>
                </c:pt>
                <c:pt idx="30">
                  <c:v>54</c:v>
                </c:pt>
                <c:pt idx="31">
                  <c:v>47</c:v>
                </c:pt>
                <c:pt idx="32">
                  <c:v>61</c:v>
                </c:pt>
                <c:pt idx="33">
                  <c:v>74</c:v>
                </c:pt>
                <c:pt idx="34">
                  <c:v>87</c:v>
                </c:pt>
                <c:pt idx="35">
                  <c:v>90</c:v>
                </c:pt>
                <c:pt idx="36">
                  <c:v>87</c:v>
                </c:pt>
                <c:pt idx="37">
                  <c:v>83</c:v>
                </c:pt>
                <c:pt idx="38">
                  <c:v>47</c:v>
                </c:pt>
                <c:pt idx="39">
                  <c:v>48</c:v>
                </c:pt>
                <c:pt idx="40">
                  <c:v>35</c:v>
                </c:pt>
                <c:pt idx="41">
                  <c:v>27</c:v>
                </c:pt>
                <c:pt idx="42">
                  <c:v>57</c:v>
                </c:pt>
                <c:pt idx="43">
                  <c:v>66</c:v>
                </c:pt>
                <c:pt idx="44">
                  <c:v>87</c:v>
                </c:pt>
                <c:pt idx="45">
                  <c:v>94</c:v>
                </c:pt>
                <c:pt idx="46">
                  <c:v>84</c:v>
                </c:pt>
                <c:pt idx="47">
                  <c:v>81</c:v>
                </c:pt>
                <c:pt idx="48">
                  <c:v>77</c:v>
                </c:pt>
                <c:pt idx="49">
                  <c:v>80</c:v>
                </c:pt>
                <c:pt idx="50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DA-4C3B-8559-E81E28E50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7980544"/>
        <c:axId val="1297983040"/>
      </c:lineChart>
      <c:catAx>
        <c:axId val="12979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7983040"/>
        <c:crosses val="autoZero"/>
        <c:auto val="1"/>
        <c:lblAlgn val="ctr"/>
        <c:lblOffset val="100"/>
        <c:noMultiLvlLbl val="0"/>
      </c:catAx>
      <c:valAx>
        <c:axId val="12979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79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명상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smtClean="0">
                <a:effectLst/>
              </a:rPr>
              <a:t>일반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Sheet1!$BG$3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Sheet1!$BG$4:$BG$54</c:f>
              <c:numCache>
                <c:formatCode>General</c:formatCode>
                <c:ptCount val="51"/>
                <c:pt idx="0">
                  <c:v>58</c:v>
                </c:pt>
                <c:pt idx="1">
                  <c:v>47</c:v>
                </c:pt>
                <c:pt idx="2">
                  <c:v>40</c:v>
                </c:pt>
                <c:pt idx="3">
                  <c:v>30</c:v>
                </c:pt>
                <c:pt idx="4">
                  <c:v>21</c:v>
                </c:pt>
                <c:pt idx="5">
                  <c:v>34</c:v>
                </c:pt>
                <c:pt idx="6">
                  <c:v>41</c:v>
                </c:pt>
                <c:pt idx="7">
                  <c:v>28</c:v>
                </c:pt>
                <c:pt idx="8">
                  <c:v>49</c:v>
                </c:pt>
                <c:pt idx="9">
                  <c:v>37</c:v>
                </c:pt>
                <c:pt idx="10">
                  <c:v>41</c:v>
                </c:pt>
                <c:pt idx="11">
                  <c:v>47</c:v>
                </c:pt>
                <c:pt idx="12">
                  <c:v>27</c:v>
                </c:pt>
                <c:pt idx="13">
                  <c:v>23</c:v>
                </c:pt>
                <c:pt idx="14">
                  <c:v>14</c:v>
                </c:pt>
                <c:pt idx="15">
                  <c:v>15</c:v>
                </c:pt>
                <c:pt idx="16">
                  <c:v>18</c:v>
                </c:pt>
                <c:pt idx="17">
                  <c:v>15</c:v>
                </c:pt>
                <c:pt idx="18">
                  <c:v>20</c:v>
                </c:pt>
                <c:pt idx="19">
                  <c:v>31</c:v>
                </c:pt>
                <c:pt idx="20">
                  <c:v>41</c:v>
                </c:pt>
                <c:pt idx="21">
                  <c:v>48</c:v>
                </c:pt>
                <c:pt idx="22">
                  <c:v>47</c:v>
                </c:pt>
                <c:pt idx="23">
                  <c:v>34</c:v>
                </c:pt>
                <c:pt idx="24">
                  <c:v>24</c:v>
                </c:pt>
                <c:pt idx="25">
                  <c:v>15</c:v>
                </c:pt>
                <c:pt idx="26">
                  <c:v>10</c:v>
                </c:pt>
                <c:pt idx="27">
                  <c:v>7</c:v>
                </c:pt>
                <c:pt idx="28">
                  <c:v>6</c:v>
                </c:pt>
                <c:pt idx="29">
                  <c:v>8</c:v>
                </c:pt>
                <c:pt idx="30">
                  <c:v>14</c:v>
                </c:pt>
                <c:pt idx="31">
                  <c:v>34</c:v>
                </c:pt>
                <c:pt idx="32">
                  <c:v>28</c:v>
                </c:pt>
                <c:pt idx="33">
                  <c:v>34</c:v>
                </c:pt>
                <c:pt idx="34">
                  <c:v>15</c:v>
                </c:pt>
                <c:pt idx="35">
                  <c:v>2</c:v>
                </c:pt>
                <c:pt idx="36">
                  <c:v>4</c:v>
                </c:pt>
                <c:pt idx="37">
                  <c:v>5</c:v>
                </c:pt>
                <c:pt idx="38">
                  <c:v>8</c:v>
                </c:pt>
                <c:pt idx="39">
                  <c:v>18</c:v>
                </c:pt>
                <c:pt idx="40">
                  <c:v>23</c:v>
                </c:pt>
                <c:pt idx="41">
                  <c:v>22</c:v>
                </c:pt>
                <c:pt idx="42">
                  <c:v>21</c:v>
                </c:pt>
                <c:pt idx="43">
                  <c:v>18</c:v>
                </c:pt>
                <c:pt idx="44">
                  <c:v>20</c:v>
                </c:pt>
                <c:pt idx="45">
                  <c:v>21</c:v>
                </c:pt>
                <c:pt idx="46">
                  <c:v>20</c:v>
                </c:pt>
                <c:pt idx="47">
                  <c:v>34</c:v>
                </c:pt>
                <c:pt idx="48">
                  <c:v>43</c:v>
                </c:pt>
                <c:pt idx="49">
                  <c:v>48</c:v>
                </c:pt>
                <c:pt idx="50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C8-43F1-A77E-708ADB553D45}"/>
            </c:ext>
          </c:extLst>
        </c:ser>
        <c:ser>
          <c:idx val="1"/>
          <c:order val="1"/>
          <c:tx>
            <c:strRef>
              <c:f>Sheet1!$BH$3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Sheet1!$BH$4:$BH$54</c:f>
              <c:numCache>
                <c:formatCode>General</c:formatCode>
                <c:ptCount val="51"/>
                <c:pt idx="0">
                  <c:v>90</c:v>
                </c:pt>
                <c:pt idx="1">
                  <c:v>94</c:v>
                </c:pt>
                <c:pt idx="2">
                  <c:v>87</c:v>
                </c:pt>
                <c:pt idx="3">
                  <c:v>87</c:v>
                </c:pt>
                <c:pt idx="4">
                  <c:v>69</c:v>
                </c:pt>
                <c:pt idx="5">
                  <c:v>67</c:v>
                </c:pt>
                <c:pt idx="6">
                  <c:v>63</c:v>
                </c:pt>
                <c:pt idx="7">
                  <c:v>74</c:v>
                </c:pt>
                <c:pt idx="8">
                  <c:v>80</c:v>
                </c:pt>
                <c:pt idx="9">
                  <c:v>84</c:v>
                </c:pt>
                <c:pt idx="10">
                  <c:v>80</c:v>
                </c:pt>
                <c:pt idx="11">
                  <c:v>87</c:v>
                </c:pt>
                <c:pt idx="12">
                  <c:v>83</c:v>
                </c:pt>
                <c:pt idx="13">
                  <c:v>70</c:v>
                </c:pt>
                <c:pt idx="14">
                  <c:v>91</c:v>
                </c:pt>
                <c:pt idx="15">
                  <c:v>69</c:v>
                </c:pt>
                <c:pt idx="16">
                  <c:v>67</c:v>
                </c:pt>
                <c:pt idx="17">
                  <c:v>66</c:v>
                </c:pt>
                <c:pt idx="18">
                  <c:v>75</c:v>
                </c:pt>
                <c:pt idx="19">
                  <c:v>88</c:v>
                </c:pt>
                <c:pt idx="20">
                  <c:v>90</c:v>
                </c:pt>
                <c:pt idx="21">
                  <c:v>96</c:v>
                </c:pt>
                <c:pt idx="22">
                  <c:v>78</c:v>
                </c:pt>
                <c:pt idx="23">
                  <c:v>69</c:v>
                </c:pt>
                <c:pt idx="24">
                  <c:v>75</c:v>
                </c:pt>
                <c:pt idx="25">
                  <c:v>87</c:v>
                </c:pt>
                <c:pt idx="26">
                  <c:v>93</c:v>
                </c:pt>
                <c:pt idx="27">
                  <c:v>83</c:v>
                </c:pt>
                <c:pt idx="28">
                  <c:v>67</c:v>
                </c:pt>
                <c:pt idx="29">
                  <c:v>54</c:v>
                </c:pt>
                <c:pt idx="30">
                  <c:v>54</c:v>
                </c:pt>
                <c:pt idx="31">
                  <c:v>66</c:v>
                </c:pt>
                <c:pt idx="32">
                  <c:v>51</c:v>
                </c:pt>
                <c:pt idx="33">
                  <c:v>48</c:v>
                </c:pt>
                <c:pt idx="34">
                  <c:v>47</c:v>
                </c:pt>
                <c:pt idx="35">
                  <c:v>48</c:v>
                </c:pt>
                <c:pt idx="36">
                  <c:v>66</c:v>
                </c:pt>
                <c:pt idx="37">
                  <c:v>60</c:v>
                </c:pt>
                <c:pt idx="38">
                  <c:v>60</c:v>
                </c:pt>
                <c:pt idx="39">
                  <c:v>57</c:v>
                </c:pt>
                <c:pt idx="40">
                  <c:v>56</c:v>
                </c:pt>
                <c:pt idx="41">
                  <c:v>48</c:v>
                </c:pt>
                <c:pt idx="42">
                  <c:v>27</c:v>
                </c:pt>
                <c:pt idx="43">
                  <c:v>14</c:v>
                </c:pt>
                <c:pt idx="44">
                  <c:v>7</c:v>
                </c:pt>
                <c:pt idx="45">
                  <c:v>16</c:v>
                </c:pt>
                <c:pt idx="46">
                  <c:v>34</c:v>
                </c:pt>
                <c:pt idx="47">
                  <c:v>43</c:v>
                </c:pt>
                <c:pt idx="48">
                  <c:v>51</c:v>
                </c:pt>
                <c:pt idx="49">
                  <c:v>48</c:v>
                </c:pt>
                <c:pt idx="50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C8-43F1-A77E-708ADB553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8155808"/>
        <c:axId val="1298156640"/>
      </c:lineChart>
      <c:catAx>
        <c:axId val="129815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8156640"/>
        <c:crossesAt val="0"/>
        <c:auto val="1"/>
        <c:lblAlgn val="ctr"/>
        <c:lblOffset val="100"/>
        <c:noMultiLvlLbl val="0"/>
      </c:catAx>
      <c:valAx>
        <c:axId val="12981566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815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명상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err="1" smtClean="0">
                <a:effectLst/>
              </a:rPr>
              <a:t>잔잔한음악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Sheet1!$BI$3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Sheet1!$BI$4:$BI$54</c:f>
              <c:numCache>
                <c:formatCode>General</c:formatCode>
                <c:ptCount val="51"/>
                <c:pt idx="0">
                  <c:v>9</c:v>
                </c:pt>
                <c:pt idx="1">
                  <c:v>6</c:v>
                </c:pt>
                <c:pt idx="2">
                  <c:v>15</c:v>
                </c:pt>
                <c:pt idx="3">
                  <c:v>23</c:v>
                </c:pt>
                <c:pt idx="4">
                  <c:v>17</c:v>
                </c:pt>
                <c:pt idx="5">
                  <c:v>27</c:v>
                </c:pt>
                <c:pt idx="6">
                  <c:v>29</c:v>
                </c:pt>
                <c:pt idx="7">
                  <c:v>27</c:v>
                </c:pt>
                <c:pt idx="8">
                  <c:v>26</c:v>
                </c:pt>
                <c:pt idx="9">
                  <c:v>26</c:v>
                </c:pt>
                <c:pt idx="10">
                  <c:v>23</c:v>
                </c:pt>
                <c:pt idx="11">
                  <c:v>26</c:v>
                </c:pt>
                <c:pt idx="12">
                  <c:v>20</c:v>
                </c:pt>
                <c:pt idx="13">
                  <c:v>20</c:v>
                </c:pt>
                <c:pt idx="14">
                  <c:v>31</c:v>
                </c:pt>
                <c:pt idx="15">
                  <c:v>34</c:v>
                </c:pt>
                <c:pt idx="16">
                  <c:v>32</c:v>
                </c:pt>
                <c:pt idx="17">
                  <c:v>28</c:v>
                </c:pt>
                <c:pt idx="18">
                  <c:v>36</c:v>
                </c:pt>
                <c:pt idx="19">
                  <c:v>27</c:v>
                </c:pt>
                <c:pt idx="20">
                  <c:v>22</c:v>
                </c:pt>
                <c:pt idx="21">
                  <c:v>24</c:v>
                </c:pt>
                <c:pt idx="22">
                  <c:v>20</c:v>
                </c:pt>
                <c:pt idx="23">
                  <c:v>24</c:v>
                </c:pt>
                <c:pt idx="24">
                  <c:v>29</c:v>
                </c:pt>
                <c:pt idx="25">
                  <c:v>30</c:v>
                </c:pt>
                <c:pt idx="26">
                  <c:v>35</c:v>
                </c:pt>
                <c:pt idx="27">
                  <c:v>28</c:v>
                </c:pt>
                <c:pt idx="28">
                  <c:v>38</c:v>
                </c:pt>
                <c:pt idx="29">
                  <c:v>36</c:v>
                </c:pt>
                <c:pt idx="30">
                  <c:v>20</c:v>
                </c:pt>
                <c:pt idx="31">
                  <c:v>18</c:v>
                </c:pt>
                <c:pt idx="32">
                  <c:v>20</c:v>
                </c:pt>
                <c:pt idx="33">
                  <c:v>15</c:v>
                </c:pt>
                <c:pt idx="34">
                  <c:v>14</c:v>
                </c:pt>
                <c:pt idx="35">
                  <c:v>20</c:v>
                </c:pt>
                <c:pt idx="36">
                  <c:v>29</c:v>
                </c:pt>
                <c:pt idx="37">
                  <c:v>18</c:v>
                </c:pt>
                <c:pt idx="38">
                  <c:v>28</c:v>
                </c:pt>
                <c:pt idx="39">
                  <c:v>24</c:v>
                </c:pt>
                <c:pt idx="40">
                  <c:v>15</c:v>
                </c:pt>
                <c:pt idx="41">
                  <c:v>14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7</c:v>
                </c:pt>
                <c:pt idx="46">
                  <c:v>1</c:v>
                </c:pt>
                <c:pt idx="47">
                  <c:v>1</c:v>
                </c:pt>
                <c:pt idx="48">
                  <c:v>8</c:v>
                </c:pt>
                <c:pt idx="49">
                  <c:v>3</c:v>
                </c:pt>
                <c:pt idx="50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FB-4C29-AD08-1D5E2B8478C7}"/>
            </c:ext>
          </c:extLst>
        </c:ser>
        <c:ser>
          <c:idx val="1"/>
          <c:order val="1"/>
          <c:tx>
            <c:strRef>
              <c:f>Sheet1!$BJ$3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Sheet1!$BJ$4:$BJ$54</c:f>
              <c:numCache>
                <c:formatCode>General</c:formatCode>
                <c:ptCount val="51"/>
                <c:pt idx="0">
                  <c:v>75</c:v>
                </c:pt>
                <c:pt idx="1">
                  <c:v>63</c:v>
                </c:pt>
                <c:pt idx="2">
                  <c:v>60</c:v>
                </c:pt>
                <c:pt idx="3">
                  <c:v>53</c:v>
                </c:pt>
                <c:pt idx="4">
                  <c:v>48</c:v>
                </c:pt>
                <c:pt idx="5">
                  <c:v>50</c:v>
                </c:pt>
                <c:pt idx="6">
                  <c:v>47</c:v>
                </c:pt>
                <c:pt idx="7">
                  <c:v>50</c:v>
                </c:pt>
                <c:pt idx="8">
                  <c:v>54</c:v>
                </c:pt>
                <c:pt idx="9">
                  <c:v>56</c:v>
                </c:pt>
                <c:pt idx="10">
                  <c:v>51</c:v>
                </c:pt>
                <c:pt idx="11">
                  <c:v>47</c:v>
                </c:pt>
                <c:pt idx="12">
                  <c:v>37</c:v>
                </c:pt>
                <c:pt idx="13">
                  <c:v>40</c:v>
                </c:pt>
                <c:pt idx="14">
                  <c:v>53</c:v>
                </c:pt>
                <c:pt idx="15">
                  <c:v>53</c:v>
                </c:pt>
                <c:pt idx="16">
                  <c:v>74</c:v>
                </c:pt>
                <c:pt idx="17">
                  <c:v>84</c:v>
                </c:pt>
                <c:pt idx="18">
                  <c:v>81</c:v>
                </c:pt>
                <c:pt idx="19">
                  <c:v>90</c:v>
                </c:pt>
                <c:pt idx="20">
                  <c:v>81</c:v>
                </c:pt>
                <c:pt idx="21">
                  <c:v>81</c:v>
                </c:pt>
                <c:pt idx="22">
                  <c:v>83</c:v>
                </c:pt>
                <c:pt idx="23">
                  <c:v>80</c:v>
                </c:pt>
                <c:pt idx="24">
                  <c:v>88</c:v>
                </c:pt>
                <c:pt idx="25">
                  <c:v>81</c:v>
                </c:pt>
                <c:pt idx="26">
                  <c:v>75</c:v>
                </c:pt>
                <c:pt idx="27">
                  <c:v>77</c:v>
                </c:pt>
                <c:pt idx="28">
                  <c:v>61</c:v>
                </c:pt>
                <c:pt idx="29">
                  <c:v>51</c:v>
                </c:pt>
                <c:pt idx="30">
                  <c:v>44</c:v>
                </c:pt>
                <c:pt idx="31">
                  <c:v>44</c:v>
                </c:pt>
                <c:pt idx="32">
                  <c:v>51</c:v>
                </c:pt>
                <c:pt idx="33">
                  <c:v>53</c:v>
                </c:pt>
                <c:pt idx="34">
                  <c:v>61</c:v>
                </c:pt>
                <c:pt idx="35">
                  <c:v>54</c:v>
                </c:pt>
                <c:pt idx="36">
                  <c:v>41</c:v>
                </c:pt>
                <c:pt idx="37">
                  <c:v>51</c:v>
                </c:pt>
                <c:pt idx="38">
                  <c:v>47</c:v>
                </c:pt>
                <c:pt idx="39">
                  <c:v>48</c:v>
                </c:pt>
                <c:pt idx="40">
                  <c:v>77</c:v>
                </c:pt>
                <c:pt idx="41">
                  <c:v>63</c:v>
                </c:pt>
                <c:pt idx="42">
                  <c:v>69</c:v>
                </c:pt>
                <c:pt idx="43">
                  <c:v>54</c:v>
                </c:pt>
                <c:pt idx="44">
                  <c:v>34</c:v>
                </c:pt>
                <c:pt idx="45">
                  <c:v>41</c:v>
                </c:pt>
                <c:pt idx="46">
                  <c:v>29</c:v>
                </c:pt>
                <c:pt idx="47">
                  <c:v>47</c:v>
                </c:pt>
                <c:pt idx="48">
                  <c:v>44</c:v>
                </c:pt>
                <c:pt idx="49">
                  <c:v>44</c:v>
                </c:pt>
                <c:pt idx="50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FB-4C29-AD08-1D5E2B847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7393248"/>
        <c:axId val="1307392832"/>
      </c:lineChart>
      <c:catAx>
        <c:axId val="130739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7392832"/>
        <c:crosses val="autoZero"/>
        <c:auto val="1"/>
        <c:lblAlgn val="ctr"/>
        <c:lblOffset val="100"/>
        <c:noMultiLvlLbl val="0"/>
      </c:catAx>
      <c:valAx>
        <c:axId val="130739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739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err="1" smtClean="0">
                <a:effectLst/>
              </a:rPr>
              <a:t>자는상태</a:t>
            </a:r>
            <a:r>
              <a:rPr lang="ko-KR" altLang="ko-KR" sz="1800" b="0" i="0" baseline="0" dirty="0" smtClean="0">
                <a:effectLst/>
              </a:rPr>
              <a:t>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smtClean="0">
                <a:effectLst/>
              </a:rPr>
              <a:t>불 켜짐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Sheet1!$CD$115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Sheet1!$CD$116:$CD$166</c:f>
              <c:numCache>
                <c:formatCode>General</c:formatCode>
                <c:ptCount val="51"/>
                <c:pt idx="0">
                  <c:v>38</c:v>
                </c:pt>
                <c:pt idx="1">
                  <c:v>40</c:v>
                </c:pt>
                <c:pt idx="2">
                  <c:v>44</c:v>
                </c:pt>
                <c:pt idx="3">
                  <c:v>61</c:v>
                </c:pt>
                <c:pt idx="4">
                  <c:v>54</c:v>
                </c:pt>
                <c:pt idx="5">
                  <c:v>63</c:v>
                </c:pt>
                <c:pt idx="6">
                  <c:v>69</c:v>
                </c:pt>
                <c:pt idx="7">
                  <c:v>56</c:v>
                </c:pt>
                <c:pt idx="8">
                  <c:v>44</c:v>
                </c:pt>
                <c:pt idx="9">
                  <c:v>20</c:v>
                </c:pt>
                <c:pt idx="10">
                  <c:v>4</c:v>
                </c:pt>
                <c:pt idx="11">
                  <c:v>8</c:v>
                </c:pt>
                <c:pt idx="12">
                  <c:v>8</c:v>
                </c:pt>
                <c:pt idx="13">
                  <c:v>35</c:v>
                </c:pt>
                <c:pt idx="14">
                  <c:v>48</c:v>
                </c:pt>
                <c:pt idx="15">
                  <c:v>43</c:v>
                </c:pt>
                <c:pt idx="16">
                  <c:v>51</c:v>
                </c:pt>
                <c:pt idx="17">
                  <c:v>44</c:v>
                </c:pt>
                <c:pt idx="18">
                  <c:v>48</c:v>
                </c:pt>
                <c:pt idx="19">
                  <c:v>61</c:v>
                </c:pt>
                <c:pt idx="20">
                  <c:v>57</c:v>
                </c:pt>
                <c:pt idx="21">
                  <c:v>64</c:v>
                </c:pt>
                <c:pt idx="22">
                  <c:v>81</c:v>
                </c:pt>
                <c:pt idx="23">
                  <c:v>90</c:v>
                </c:pt>
                <c:pt idx="24">
                  <c:v>94</c:v>
                </c:pt>
                <c:pt idx="25">
                  <c:v>88</c:v>
                </c:pt>
                <c:pt idx="26">
                  <c:v>75</c:v>
                </c:pt>
                <c:pt idx="27">
                  <c:v>61</c:v>
                </c:pt>
                <c:pt idx="28">
                  <c:v>57</c:v>
                </c:pt>
                <c:pt idx="29">
                  <c:v>64</c:v>
                </c:pt>
                <c:pt idx="30">
                  <c:v>50</c:v>
                </c:pt>
                <c:pt idx="31">
                  <c:v>40</c:v>
                </c:pt>
                <c:pt idx="32">
                  <c:v>35</c:v>
                </c:pt>
                <c:pt idx="33">
                  <c:v>27</c:v>
                </c:pt>
                <c:pt idx="34">
                  <c:v>48</c:v>
                </c:pt>
                <c:pt idx="35">
                  <c:v>54</c:v>
                </c:pt>
                <c:pt idx="36">
                  <c:v>57</c:v>
                </c:pt>
                <c:pt idx="37">
                  <c:v>63</c:v>
                </c:pt>
                <c:pt idx="38">
                  <c:v>48</c:v>
                </c:pt>
                <c:pt idx="39">
                  <c:v>43</c:v>
                </c:pt>
                <c:pt idx="40">
                  <c:v>35</c:v>
                </c:pt>
                <c:pt idx="41">
                  <c:v>26</c:v>
                </c:pt>
                <c:pt idx="42">
                  <c:v>16</c:v>
                </c:pt>
                <c:pt idx="43">
                  <c:v>8</c:v>
                </c:pt>
                <c:pt idx="44">
                  <c:v>24</c:v>
                </c:pt>
                <c:pt idx="45">
                  <c:v>24</c:v>
                </c:pt>
                <c:pt idx="46">
                  <c:v>35</c:v>
                </c:pt>
                <c:pt idx="47">
                  <c:v>50</c:v>
                </c:pt>
                <c:pt idx="48">
                  <c:v>50</c:v>
                </c:pt>
                <c:pt idx="49">
                  <c:v>38</c:v>
                </c:pt>
                <c:pt idx="50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CC-4D71-B82A-96AB144CDD36}"/>
            </c:ext>
          </c:extLst>
        </c:ser>
        <c:ser>
          <c:idx val="1"/>
          <c:order val="1"/>
          <c:tx>
            <c:strRef>
              <c:f>Sheet1!$CE$115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Sheet1!$CE$116:$CE$166</c:f>
              <c:numCache>
                <c:formatCode>General</c:formatCode>
                <c:ptCount val="51"/>
                <c:pt idx="0">
                  <c:v>83</c:v>
                </c:pt>
                <c:pt idx="1">
                  <c:v>75</c:v>
                </c:pt>
                <c:pt idx="2">
                  <c:v>78</c:v>
                </c:pt>
                <c:pt idx="3">
                  <c:v>78</c:v>
                </c:pt>
                <c:pt idx="4">
                  <c:v>75</c:v>
                </c:pt>
                <c:pt idx="5">
                  <c:v>77</c:v>
                </c:pt>
                <c:pt idx="6">
                  <c:v>75</c:v>
                </c:pt>
                <c:pt idx="7">
                  <c:v>75</c:v>
                </c:pt>
                <c:pt idx="8">
                  <c:v>90</c:v>
                </c:pt>
                <c:pt idx="9">
                  <c:v>91</c:v>
                </c:pt>
                <c:pt idx="10">
                  <c:v>94</c:v>
                </c:pt>
                <c:pt idx="11">
                  <c:v>94</c:v>
                </c:pt>
                <c:pt idx="12">
                  <c:v>74</c:v>
                </c:pt>
                <c:pt idx="13">
                  <c:v>74</c:v>
                </c:pt>
                <c:pt idx="14">
                  <c:v>78</c:v>
                </c:pt>
                <c:pt idx="15">
                  <c:v>80</c:v>
                </c:pt>
                <c:pt idx="16">
                  <c:v>91</c:v>
                </c:pt>
                <c:pt idx="17">
                  <c:v>94</c:v>
                </c:pt>
                <c:pt idx="18">
                  <c:v>74</c:v>
                </c:pt>
                <c:pt idx="19">
                  <c:v>67</c:v>
                </c:pt>
                <c:pt idx="20">
                  <c:v>67</c:v>
                </c:pt>
                <c:pt idx="21">
                  <c:v>57</c:v>
                </c:pt>
                <c:pt idx="22">
                  <c:v>57</c:v>
                </c:pt>
                <c:pt idx="23">
                  <c:v>57</c:v>
                </c:pt>
                <c:pt idx="24">
                  <c:v>60</c:v>
                </c:pt>
                <c:pt idx="25">
                  <c:v>70</c:v>
                </c:pt>
                <c:pt idx="26">
                  <c:v>88</c:v>
                </c:pt>
                <c:pt idx="27">
                  <c:v>88</c:v>
                </c:pt>
                <c:pt idx="28">
                  <c:v>74</c:v>
                </c:pt>
                <c:pt idx="29">
                  <c:v>66</c:v>
                </c:pt>
                <c:pt idx="30">
                  <c:v>57</c:v>
                </c:pt>
                <c:pt idx="31">
                  <c:v>48</c:v>
                </c:pt>
                <c:pt idx="32">
                  <c:v>67</c:v>
                </c:pt>
                <c:pt idx="33">
                  <c:v>60</c:v>
                </c:pt>
                <c:pt idx="34">
                  <c:v>50</c:v>
                </c:pt>
                <c:pt idx="35">
                  <c:v>44</c:v>
                </c:pt>
                <c:pt idx="36">
                  <c:v>38</c:v>
                </c:pt>
                <c:pt idx="37">
                  <c:v>48</c:v>
                </c:pt>
                <c:pt idx="38">
                  <c:v>63</c:v>
                </c:pt>
                <c:pt idx="39">
                  <c:v>83</c:v>
                </c:pt>
                <c:pt idx="40">
                  <c:v>87</c:v>
                </c:pt>
                <c:pt idx="41">
                  <c:v>90</c:v>
                </c:pt>
                <c:pt idx="42">
                  <c:v>80</c:v>
                </c:pt>
                <c:pt idx="43">
                  <c:v>70</c:v>
                </c:pt>
                <c:pt idx="44">
                  <c:v>57</c:v>
                </c:pt>
                <c:pt idx="45">
                  <c:v>56</c:v>
                </c:pt>
                <c:pt idx="46">
                  <c:v>75</c:v>
                </c:pt>
                <c:pt idx="47">
                  <c:v>78</c:v>
                </c:pt>
                <c:pt idx="48">
                  <c:v>83</c:v>
                </c:pt>
                <c:pt idx="49">
                  <c:v>84</c:v>
                </c:pt>
                <c:pt idx="50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CC-4D71-B82A-96AB144CD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6522688"/>
        <c:axId val="1146528512"/>
      </c:lineChart>
      <c:catAx>
        <c:axId val="114652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6528512"/>
        <c:crosses val="autoZero"/>
        <c:auto val="1"/>
        <c:lblAlgn val="ctr"/>
        <c:lblOffset val="100"/>
        <c:noMultiLvlLbl val="0"/>
      </c:catAx>
      <c:valAx>
        <c:axId val="114652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652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명상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smtClean="0">
                <a:effectLst/>
              </a:rPr>
              <a:t>빗소리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Sheet1!$BK$3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Sheet1!$BK$4:$BK$54</c:f>
              <c:numCache>
                <c:formatCode>General</c:formatCode>
                <c:ptCount val="51"/>
                <c:pt idx="0">
                  <c:v>37</c:v>
                </c:pt>
                <c:pt idx="1">
                  <c:v>48</c:v>
                </c:pt>
                <c:pt idx="2">
                  <c:v>37</c:v>
                </c:pt>
                <c:pt idx="3">
                  <c:v>29</c:v>
                </c:pt>
                <c:pt idx="4">
                  <c:v>39</c:v>
                </c:pt>
                <c:pt idx="5">
                  <c:v>21</c:v>
                </c:pt>
                <c:pt idx="6">
                  <c:v>34</c:v>
                </c:pt>
                <c:pt idx="7">
                  <c:v>33</c:v>
                </c:pt>
                <c:pt idx="8">
                  <c:v>28</c:v>
                </c:pt>
                <c:pt idx="9">
                  <c:v>39</c:v>
                </c:pt>
                <c:pt idx="10">
                  <c:v>37</c:v>
                </c:pt>
                <c:pt idx="11">
                  <c:v>34</c:v>
                </c:pt>
                <c:pt idx="12">
                  <c:v>48</c:v>
                </c:pt>
                <c:pt idx="13">
                  <c:v>37</c:v>
                </c:pt>
                <c:pt idx="14">
                  <c:v>28</c:v>
                </c:pt>
                <c:pt idx="15">
                  <c:v>24</c:v>
                </c:pt>
                <c:pt idx="16">
                  <c:v>14</c:v>
                </c:pt>
                <c:pt idx="17">
                  <c:v>10</c:v>
                </c:pt>
                <c:pt idx="18">
                  <c:v>9</c:v>
                </c:pt>
                <c:pt idx="19">
                  <c:v>7</c:v>
                </c:pt>
                <c:pt idx="20">
                  <c:v>3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9</c:v>
                </c:pt>
                <c:pt idx="25">
                  <c:v>17</c:v>
                </c:pt>
                <c:pt idx="26">
                  <c:v>28</c:v>
                </c:pt>
                <c:pt idx="27">
                  <c:v>21</c:v>
                </c:pt>
                <c:pt idx="28">
                  <c:v>22</c:v>
                </c:pt>
                <c:pt idx="29">
                  <c:v>39</c:v>
                </c:pt>
                <c:pt idx="30">
                  <c:v>23</c:v>
                </c:pt>
                <c:pt idx="31">
                  <c:v>24</c:v>
                </c:pt>
                <c:pt idx="32">
                  <c:v>30</c:v>
                </c:pt>
                <c:pt idx="33">
                  <c:v>20</c:v>
                </c:pt>
                <c:pt idx="34">
                  <c:v>10</c:v>
                </c:pt>
                <c:pt idx="35">
                  <c:v>4</c:v>
                </c:pt>
                <c:pt idx="36">
                  <c:v>6</c:v>
                </c:pt>
                <c:pt idx="37">
                  <c:v>24</c:v>
                </c:pt>
                <c:pt idx="38">
                  <c:v>31</c:v>
                </c:pt>
                <c:pt idx="39">
                  <c:v>33</c:v>
                </c:pt>
                <c:pt idx="40">
                  <c:v>20</c:v>
                </c:pt>
                <c:pt idx="41">
                  <c:v>24</c:v>
                </c:pt>
                <c:pt idx="42">
                  <c:v>27</c:v>
                </c:pt>
                <c:pt idx="43">
                  <c:v>24</c:v>
                </c:pt>
                <c:pt idx="44">
                  <c:v>23</c:v>
                </c:pt>
                <c:pt idx="45">
                  <c:v>14</c:v>
                </c:pt>
                <c:pt idx="46">
                  <c:v>18</c:v>
                </c:pt>
                <c:pt idx="47">
                  <c:v>23</c:v>
                </c:pt>
                <c:pt idx="48">
                  <c:v>30</c:v>
                </c:pt>
                <c:pt idx="49">
                  <c:v>23</c:v>
                </c:pt>
                <c:pt idx="5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19-49CC-8E5F-15F67D940FA7}"/>
            </c:ext>
          </c:extLst>
        </c:ser>
        <c:ser>
          <c:idx val="1"/>
          <c:order val="1"/>
          <c:tx>
            <c:strRef>
              <c:f>Sheet1!$BL$3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Sheet1!$BL$4:$BL$54</c:f>
              <c:numCache>
                <c:formatCode>General</c:formatCode>
                <c:ptCount val="51"/>
                <c:pt idx="0">
                  <c:v>17</c:v>
                </c:pt>
                <c:pt idx="1">
                  <c:v>37</c:v>
                </c:pt>
                <c:pt idx="2">
                  <c:v>30</c:v>
                </c:pt>
                <c:pt idx="3">
                  <c:v>41</c:v>
                </c:pt>
                <c:pt idx="4">
                  <c:v>51</c:v>
                </c:pt>
                <c:pt idx="5">
                  <c:v>51</c:v>
                </c:pt>
                <c:pt idx="6">
                  <c:v>53</c:v>
                </c:pt>
                <c:pt idx="7">
                  <c:v>54</c:v>
                </c:pt>
                <c:pt idx="8">
                  <c:v>50</c:v>
                </c:pt>
                <c:pt idx="9">
                  <c:v>43</c:v>
                </c:pt>
                <c:pt idx="10">
                  <c:v>43</c:v>
                </c:pt>
                <c:pt idx="11">
                  <c:v>40</c:v>
                </c:pt>
                <c:pt idx="12">
                  <c:v>43</c:v>
                </c:pt>
                <c:pt idx="13">
                  <c:v>51</c:v>
                </c:pt>
                <c:pt idx="14">
                  <c:v>64</c:v>
                </c:pt>
                <c:pt idx="15">
                  <c:v>70</c:v>
                </c:pt>
                <c:pt idx="16">
                  <c:v>83</c:v>
                </c:pt>
                <c:pt idx="17">
                  <c:v>77</c:v>
                </c:pt>
                <c:pt idx="18">
                  <c:v>70</c:v>
                </c:pt>
                <c:pt idx="19">
                  <c:v>81</c:v>
                </c:pt>
                <c:pt idx="20">
                  <c:v>53</c:v>
                </c:pt>
                <c:pt idx="21">
                  <c:v>44</c:v>
                </c:pt>
                <c:pt idx="22">
                  <c:v>38</c:v>
                </c:pt>
                <c:pt idx="23">
                  <c:v>20</c:v>
                </c:pt>
                <c:pt idx="24">
                  <c:v>29</c:v>
                </c:pt>
                <c:pt idx="25">
                  <c:v>34</c:v>
                </c:pt>
                <c:pt idx="26">
                  <c:v>35</c:v>
                </c:pt>
                <c:pt idx="27">
                  <c:v>40</c:v>
                </c:pt>
                <c:pt idx="28">
                  <c:v>41</c:v>
                </c:pt>
                <c:pt idx="29">
                  <c:v>48</c:v>
                </c:pt>
                <c:pt idx="30">
                  <c:v>43</c:v>
                </c:pt>
                <c:pt idx="31">
                  <c:v>43</c:v>
                </c:pt>
                <c:pt idx="32">
                  <c:v>47</c:v>
                </c:pt>
                <c:pt idx="33">
                  <c:v>35</c:v>
                </c:pt>
                <c:pt idx="34">
                  <c:v>26</c:v>
                </c:pt>
                <c:pt idx="35">
                  <c:v>26</c:v>
                </c:pt>
                <c:pt idx="36">
                  <c:v>40</c:v>
                </c:pt>
                <c:pt idx="37">
                  <c:v>60</c:v>
                </c:pt>
                <c:pt idx="38">
                  <c:v>80</c:v>
                </c:pt>
                <c:pt idx="39">
                  <c:v>80</c:v>
                </c:pt>
                <c:pt idx="40">
                  <c:v>78</c:v>
                </c:pt>
                <c:pt idx="41">
                  <c:v>67</c:v>
                </c:pt>
                <c:pt idx="42">
                  <c:v>61</c:v>
                </c:pt>
                <c:pt idx="43">
                  <c:v>70</c:v>
                </c:pt>
                <c:pt idx="44">
                  <c:v>77</c:v>
                </c:pt>
                <c:pt idx="45">
                  <c:v>78</c:v>
                </c:pt>
                <c:pt idx="46">
                  <c:v>84</c:v>
                </c:pt>
                <c:pt idx="47">
                  <c:v>83</c:v>
                </c:pt>
                <c:pt idx="48">
                  <c:v>78</c:v>
                </c:pt>
                <c:pt idx="49">
                  <c:v>83</c:v>
                </c:pt>
                <c:pt idx="50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19-49CC-8E5F-15F67D940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3919232"/>
        <c:axId val="1303916320"/>
      </c:lineChart>
      <c:catAx>
        <c:axId val="130391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3916320"/>
        <c:crosses val="autoZero"/>
        <c:auto val="1"/>
        <c:lblAlgn val="ctr"/>
        <c:lblOffset val="100"/>
        <c:noMultiLvlLbl val="0"/>
      </c:catAx>
      <c:valAx>
        <c:axId val="130391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391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err="1" smtClean="0">
                <a:effectLst/>
              </a:rPr>
              <a:t>자는상태</a:t>
            </a:r>
            <a:r>
              <a:rPr lang="ko-KR" altLang="ko-KR" sz="1800" b="0" i="0" baseline="0" dirty="0" smtClean="0">
                <a:effectLst/>
              </a:rPr>
              <a:t>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smtClean="0">
                <a:effectLst/>
              </a:rPr>
              <a:t>불 켜짐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Sheet1!$BM$3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Sheet1!$BM$4:$BM$54</c:f>
              <c:numCache>
                <c:formatCode>General</c:formatCode>
                <c:ptCount val="51"/>
                <c:pt idx="0">
                  <c:v>31</c:v>
                </c:pt>
                <c:pt idx="1">
                  <c:v>36</c:v>
                </c:pt>
                <c:pt idx="2">
                  <c:v>30</c:v>
                </c:pt>
                <c:pt idx="3">
                  <c:v>31</c:v>
                </c:pt>
                <c:pt idx="4">
                  <c:v>33</c:v>
                </c:pt>
                <c:pt idx="5">
                  <c:v>31</c:v>
                </c:pt>
                <c:pt idx="6">
                  <c:v>40</c:v>
                </c:pt>
                <c:pt idx="7">
                  <c:v>47</c:v>
                </c:pt>
                <c:pt idx="8">
                  <c:v>39</c:v>
                </c:pt>
                <c:pt idx="9">
                  <c:v>39</c:v>
                </c:pt>
                <c:pt idx="10">
                  <c:v>39</c:v>
                </c:pt>
                <c:pt idx="11">
                  <c:v>37</c:v>
                </c:pt>
                <c:pt idx="12">
                  <c:v>21</c:v>
                </c:pt>
                <c:pt idx="13">
                  <c:v>24</c:v>
                </c:pt>
                <c:pt idx="14">
                  <c:v>24</c:v>
                </c:pt>
                <c:pt idx="15">
                  <c:v>21</c:v>
                </c:pt>
                <c:pt idx="16">
                  <c:v>25</c:v>
                </c:pt>
                <c:pt idx="17">
                  <c:v>21</c:v>
                </c:pt>
                <c:pt idx="18">
                  <c:v>17</c:v>
                </c:pt>
                <c:pt idx="19">
                  <c:v>11</c:v>
                </c:pt>
                <c:pt idx="20">
                  <c:v>10</c:v>
                </c:pt>
                <c:pt idx="21">
                  <c:v>7</c:v>
                </c:pt>
                <c:pt idx="22">
                  <c:v>7</c:v>
                </c:pt>
                <c:pt idx="23">
                  <c:v>6</c:v>
                </c:pt>
                <c:pt idx="24">
                  <c:v>14</c:v>
                </c:pt>
                <c:pt idx="25">
                  <c:v>32</c:v>
                </c:pt>
                <c:pt idx="26">
                  <c:v>27</c:v>
                </c:pt>
                <c:pt idx="27">
                  <c:v>31</c:v>
                </c:pt>
                <c:pt idx="28">
                  <c:v>24</c:v>
                </c:pt>
                <c:pt idx="29">
                  <c:v>14</c:v>
                </c:pt>
                <c:pt idx="30">
                  <c:v>30</c:v>
                </c:pt>
                <c:pt idx="31">
                  <c:v>20</c:v>
                </c:pt>
                <c:pt idx="32">
                  <c:v>30</c:v>
                </c:pt>
                <c:pt idx="33">
                  <c:v>35</c:v>
                </c:pt>
                <c:pt idx="34">
                  <c:v>37</c:v>
                </c:pt>
                <c:pt idx="35">
                  <c:v>40</c:v>
                </c:pt>
                <c:pt idx="36">
                  <c:v>27</c:v>
                </c:pt>
                <c:pt idx="37">
                  <c:v>37</c:v>
                </c:pt>
                <c:pt idx="38">
                  <c:v>24</c:v>
                </c:pt>
                <c:pt idx="39">
                  <c:v>7</c:v>
                </c:pt>
                <c:pt idx="40">
                  <c:v>21</c:v>
                </c:pt>
                <c:pt idx="41">
                  <c:v>18</c:v>
                </c:pt>
                <c:pt idx="42">
                  <c:v>33</c:v>
                </c:pt>
                <c:pt idx="43">
                  <c:v>36</c:v>
                </c:pt>
                <c:pt idx="44">
                  <c:v>33</c:v>
                </c:pt>
                <c:pt idx="45">
                  <c:v>33</c:v>
                </c:pt>
                <c:pt idx="46">
                  <c:v>23</c:v>
                </c:pt>
                <c:pt idx="47">
                  <c:v>23</c:v>
                </c:pt>
                <c:pt idx="48">
                  <c:v>21</c:v>
                </c:pt>
                <c:pt idx="49">
                  <c:v>1</c:v>
                </c:pt>
                <c:pt idx="50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84-491C-A25A-37B72F8278DB}"/>
            </c:ext>
          </c:extLst>
        </c:ser>
        <c:ser>
          <c:idx val="1"/>
          <c:order val="1"/>
          <c:tx>
            <c:strRef>
              <c:f>Sheet1!$BN$3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Sheet1!$BN$4:$BN$54</c:f>
              <c:numCache>
                <c:formatCode>General</c:formatCode>
                <c:ptCount val="51"/>
                <c:pt idx="0">
                  <c:v>21</c:v>
                </c:pt>
                <c:pt idx="1">
                  <c:v>11</c:v>
                </c:pt>
                <c:pt idx="2">
                  <c:v>11</c:v>
                </c:pt>
                <c:pt idx="3">
                  <c:v>21</c:v>
                </c:pt>
                <c:pt idx="4">
                  <c:v>17</c:v>
                </c:pt>
                <c:pt idx="5">
                  <c:v>38</c:v>
                </c:pt>
                <c:pt idx="6">
                  <c:v>35</c:v>
                </c:pt>
                <c:pt idx="7">
                  <c:v>38</c:v>
                </c:pt>
                <c:pt idx="8">
                  <c:v>40</c:v>
                </c:pt>
                <c:pt idx="9">
                  <c:v>40</c:v>
                </c:pt>
                <c:pt idx="10">
                  <c:v>40</c:v>
                </c:pt>
                <c:pt idx="11">
                  <c:v>29</c:v>
                </c:pt>
                <c:pt idx="12">
                  <c:v>40</c:v>
                </c:pt>
                <c:pt idx="13">
                  <c:v>46</c:v>
                </c:pt>
                <c:pt idx="14">
                  <c:v>36</c:v>
                </c:pt>
                <c:pt idx="15">
                  <c:v>20</c:v>
                </c:pt>
                <c:pt idx="16">
                  <c:v>26</c:v>
                </c:pt>
                <c:pt idx="17">
                  <c:v>26</c:v>
                </c:pt>
                <c:pt idx="18">
                  <c:v>27</c:v>
                </c:pt>
                <c:pt idx="19">
                  <c:v>27</c:v>
                </c:pt>
                <c:pt idx="20">
                  <c:v>26</c:v>
                </c:pt>
                <c:pt idx="21">
                  <c:v>35</c:v>
                </c:pt>
                <c:pt idx="22">
                  <c:v>37</c:v>
                </c:pt>
                <c:pt idx="23">
                  <c:v>37</c:v>
                </c:pt>
                <c:pt idx="24">
                  <c:v>43</c:v>
                </c:pt>
                <c:pt idx="25">
                  <c:v>37</c:v>
                </c:pt>
                <c:pt idx="26">
                  <c:v>40</c:v>
                </c:pt>
                <c:pt idx="27">
                  <c:v>30</c:v>
                </c:pt>
                <c:pt idx="28">
                  <c:v>38</c:v>
                </c:pt>
                <c:pt idx="29">
                  <c:v>43</c:v>
                </c:pt>
                <c:pt idx="30">
                  <c:v>43</c:v>
                </c:pt>
                <c:pt idx="31">
                  <c:v>43</c:v>
                </c:pt>
                <c:pt idx="32">
                  <c:v>43</c:v>
                </c:pt>
                <c:pt idx="33">
                  <c:v>30</c:v>
                </c:pt>
                <c:pt idx="34">
                  <c:v>30</c:v>
                </c:pt>
                <c:pt idx="35">
                  <c:v>35</c:v>
                </c:pt>
                <c:pt idx="36">
                  <c:v>44</c:v>
                </c:pt>
                <c:pt idx="37">
                  <c:v>51</c:v>
                </c:pt>
                <c:pt idx="38">
                  <c:v>41</c:v>
                </c:pt>
                <c:pt idx="39">
                  <c:v>26</c:v>
                </c:pt>
                <c:pt idx="40">
                  <c:v>16</c:v>
                </c:pt>
                <c:pt idx="41">
                  <c:v>11</c:v>
                </c:pt>
                <c:pt idx="42">
                  <c:v>24</c:v>
                </c:pt>
                <c:pt idx="43">
                  <c:v>34</c:v>
                </c:pt>
                <c:pt idx="44">
                  <c:v>40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43</c:v>
                </c:pt>
                <c:pt idx="49">
                  <c:v>38</c:v>
                </c:pt>
                <c:pt idx="50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84-491C-A25A-37B72F827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4690880"/>
        <c:axId val="1294692128"/>
      </c:lineChart>
      <c:catAx>
        <c:axId val="129469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4692128"/>
        <c:crossesAt val="0"/>
        <c:auto val="1"/>
        <c:lblAlgn val="ctr"/>
        <c:lblOffset val="100"/>
        <c:noMultiLvlLbl val="0"/>
      </c:catAx>
      <c:valAx>
        <c:axId val="129469212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469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err="1" smtClean="0">
                <a:effectLst/>
              </a:rPr>
              <a:t>자는상태</a:t>
            </a:r>
            <a:r>
              <a:rPr lang="ko-KR" altLang="ko-KR" sz="1800" b="0" i="0" baseline="0" dirty="0" smtClean="0">
                <a:effectLst/>
              </a:rPr>
              <a:t>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smtClean="0">
                <a:effectLst/>
              </a:rPr>
              <a:t>불 꺼짐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Sheet1!$BO$3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Sheet1!$BO$4:$BO$54</c:f>
              <c:numCache>
                <c:formatCode>General</c:formatCode>
                <c:ptCount val="51"/>
                <c:pt idx="0">
                  <c:v>14</c:v>
                </c:pt>
                <c:pt idx="1">
                  <c:v>17</c:v>
                </c:pt>
                <c:pt idx="2">
                  <c:v>14</c:v>
                </c:pt>
                <c:pt idx="3">
                  <c:v>13</c:v>
                </c:pt>
                <c:pt idx="4">
                  <c:v>16</c:v>
                </c:pt>
                <c:pt idx="5">
                  <c:v>17</c:v>
                </c:pt>
                <c:pt idx="6">
                  <c:v>3</c:v>
                </c:pt>
                <c:pt idx="7">
                  <c:v>7</c:v>
                </c:pt>
                <c:pt idx="8">
                  <c:v>9</c:v>
                </c:pt>
                <c:pt idx="9">
                  <c:v>17</c:v>
                </c:pt>
                <c:pt idx="10">
                  <c:v>16</c:v>
                </c:pt>
                <c:pt idx="11">
                  <c:v>16</c:v>
                </c:pt>
                <c:pt idx="12">
                  <c:v>16</c:v>
                </c:pt>
                <c:pt idx="13">
                  <c:v>23</c:v>
                </c:pt>
                <c:pt idx="14">
                  <c:v>23</c:v>
                </c:pt>
                <c:pt idx="15">
                  <c:v>17</c:v>
                </c:pt>
                <c:pt idx="16">
                  <c:v>5</c:v>
                </c:pt>
                <c:pt idx="17">
                  <c:v>7</c:v>
                </c:pt>
                <c:pt idx="18">
                  <c:v>4</c:v>
                </c:pt>
                <c:pt idx="19">
                  <c:v>7</c:v>
                </c:pt>
                <c:pt idx="20">
                  <c:v>11</c:v>
                </c:pt>
                <c:pt idx="21">
                  <c:v>20</c:v>
                </c:pt>
                <c:pt idx="22">
                  <c:v>24</c:v>
                </c:pt>
                <c:pt idx="23">
                  <c:v>29</c:v>
                </c:pt>
                <c:pt idx="24">
                  <c:v>34</c:v>
                </c:pt>
                <c:pt idx="25">
                  <c:v>26</c:v>
                </c:pt>
                <c:pt idx="26">
                  <c:v>20</c:v>
                </c:pt>
                <c:pt idx="27">
                  <c:v>13</c:v>
                </c:pt>
                <c:pt idx="28">
                  <c:v>10</c:v>
                </c:pt>
                <c:pt idx="29">
                  <c:v>12</c:v>
                </c:pt>
                <c:pt idx="30">
                  <c:v>18</c:v>
                </c:pt>
                <c:pt idx="31">
                  <c:v>8</c:v>
                </c:pt>
                <c:pt idx="32">
                  <c:v>17</c:v>
                </c:pt>
                <c:pt idx="33">
                  <c:v>13</c:v>
                </c:pt>
                <c:pt idx="34">
                  <c:v>7</c:v>
                </c:pt>
                <c:pt idx="35">
                  <c:v>5</c:v>
                </c:pt>
                <c:pt idx="36">
                  <c:v>1</c:v>
                </c:pt>
                <c:pt idx="37">
                  <c:v>2</c:v>
                </c:pt>
                <c:pt idx="38">
                  <c:v>4</c:v>
                </c:pt>
                <c:pt idx="39">
                  <c:v>14</c:v>
                </c:pt>
                <c:pt idx="40">
                  <c:v>21</c:v>
                </c:pt>
                <c:pt idx="41">
                  <c:v>13</c:v>
                </c:pt>
                <c:pt idx="42">
                  <c:v>16</c:v>
                </c:pt>
                <c:pt idx="43">
                  <c:v>24</c:v>
                </c:pt>
                <c:pt idx="44">
                  <c:v>20</c:v>
                </c:pt>
                <c:pt idx="45">
                  <c:v>25</c:v>
                </c:pt>
                <c:pt idx="46">
                  <c:v>27</c:v>
                </c:pt>
                <c:pt idx="47">
                  <c:v>24</c:v>
                </c:pt>
                <c:pt idx="48">
                  <c:v>21</c:v>
                </c:pt>
                <c:pt idx="49">
                  <c:v>21</c:v>
                </c:pt>
                <c:pt idx="50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08-41EE-A697-822AD4E66341}"/>
            </c:ext>
          </c:extLst>
        </c:ser>
        <c:ser>
          <c:idx val="1"/>
          <c:order val="1"/>
          <c:tx>
            <c:strRef>
              <c:f>Sheet1!$BP$3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Sheet1!$BP$4:$BP$54</c:f>
              <c:numCache>
                <c:formatCode>General</c:formatCode>
                <c:ptCount val="51"/>
                <c:pt idx="0">
                  <c:v>81</c:v>
                </c:pt>
                <c:pt idx="1">
                  <c:v>78</c:v>
                </c:pt>
                <c:pt idx="2">
                  <c:v>69</c:v>
                </c:pt>
                <c:pt idx="3">
                  <c:v>61</c:v>
                </c:pt>
                <c:pt idx="4">
                  <c:v>53</c:v>
                </c:pt>
                <c:pt idx="5">
                  <c:v>44</c:v>
                </c:pt>
                <c:pt idx="6">
                  <c:v>47</c:v>
                </c:pt>
                <c:pt idx="7">
                  <c:v>34</c:v>
                </c:pt>
                <c:pt idx="8">
                  <c:v>47</c:v>
                </c:pt>
                <c:pt idx="9">
                  <c:v>43</c:v>
                </c:pt>
                <c:pt idx="10">
                  <c:v>54</c:v>
                </c:pt>
                <c:pt idx="11">
                  <c:v>53</c:v>
                </c:pt>
                <c:pt idx="12">
                  <c:v>53</c:v>
                </c:pt>
                <c:pt idx="13">
                  <c:v>64</c:v>
                </c:pt>
                <c:pt idx="14">
                  <c:v>43</c:v>
                </c:pt>
                <c:pt idx="15">
                  <c:v>48</c:v>
                </c:pt>
                <c:pt idx="16">
                  <c:v>26</c:v>
                </c:pt>
                <c:pt idx="17">
                  <c:v>16</c:v>
                </c:pt>
                <c:pt idx="18">
                  <c:v>26</c:v>
                </c:pt>
                <c:pt idx="19">
                  <c:v>35</c:v>
                </c:pt>
                <c:pt idx="20">
                  <c:v>50</c:v>
                </c:pt>
                <c:pt idx="21">
                  <c:v>54</c:v>
                </c:pt>
                <c:pt idx="22">
                  <c:v>57</c:v>
                </c:pt>
                <c:pt idx="23">
                  <c:v>41</c:v>
                </c:pt>
                <c:pt idx="24">
                  <c:v>44</c:v>
                </c:pt>
                <c:pt idx="25">
                  <c:v>23</c:v>
                </c:pt>
                <c:pt idx="26">
                  <c:v>17</c:v>
                </c:pt>
                <c:pt idx="27">
                  <c:v>23</c:v>
                </c:pt>
                <c:pt idx="28">
                  <c:v>14</c:v>
                </c:pt>
                <c:pt idx="29">
                  <c:v>37</c:v>
                </c:pt>
                <c:pt idx="30">
                  <c:v>40</c:v>
                </c:pt>
                <c:pt idx="31">
                  <c:v>34</c:v>
                </c:pt>
                <c:pt idx="32">
                  <c:v>38</c:v>
                </c:pt>
                <c:pt idx="33">
                  <c:v>43</c:v>
                </c:pt>
                <c:pt idx="34">
                  <c:v>26</c:v>
                </c:pt>
                <c:pt idx="35">
                  <c:v>38</c:v>
                </c:pt>
                <c:pt idx="36">
                  <c:v>37</c:v>
                </c:pt>
                <c:pt idx="37">
                  <c:v>23</c:v>
                </c:pt>
                <c:pt idx="38">
                  <c:v>41</c:v>
                </c:pt>
                <c:pt idx="39">
                  <c:v>30</c:v>
                </c:pt>
                <c:pt idx="40">
                  <c:v>34</c:v>
                </c:pt>
                <c:pt idx="41">
                  <c:v>38</c:v>
                </c:pt>
                <c:pt idx="42">
                  <c:v>48</c:v>
                </c:pt>
                <c:pt idx="43">
                  <c:v>57</c:v>
                </c:pt>
                <c:pt idx="44">
                  <c:v>63</c:v>
                </c:pt>
                <c:pt idx="45">
                  <c:v>61</c:v>
                </c:pt>
                <c:pt idx="46">
                  <c:v>44</c:v>
                </c:pt>
                <c:pt idx="47">
                  <c:v>40</c:v>
                </c:pt>
                <c:pt idx="48">
                  <c:v>37</c:v>
                </c:pt>
                <c:pt idx="49">
                  <c:v>35</c:v>
                </c:pt>
                <c:pt idx="5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08-41EE-A697-822AD4E66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3917568"/>
        <c:axId val="1303916736"/>
      </c:lineChart>
      <c:catAx>
        <c:axId val="130391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3916736"/>
        <c:crosses val="autoZero"/>
        <c:auto val="1"/>
        <c:lblAlgn val="ctr"/>
        <c:lblOffset val="100"/>
        <c:noMultiLvlLbl val="0"/>
      </c:catAx>
      <c:valAx>
        <c:axId val="130391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391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err="1" smtClean="0">
                <a:effectLst/>
              </a:rPr>
              <a:t>자는상태</a:t>
            </a:r>
            <a:r>
              <a:rPr lang="ko-KR" altLang="ko-KR" sz="1800" b="0" i="0" baseline="0" dirty="0" smtClean="0">
                <a:effectLst/>
              </a:rPr>
              <a:t>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smtClean="0">
                <a:effectLst/>
              </a:rPr>
              <a:t>불 꺼짐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Sheet1!$CF$115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Sheet1!$CF$116:$CF$166</c:f>
              <c:numCache>
                <c:formatCode>#,##0</c:formatCode>
                <c:ptCount val="51"/>
                <c:pt idx="0" formatCode="General">
                  <c:v>54</c:v>
                </c:pt>
                <c:pt idx="1">
                  <c:v>56</c:v>
                </c:pt>
                <c:pt idx="2" formatCode="General">
                  <c:v>50</c:v>
                </c:pt>
                <c:pt idx="3" formatCode="General">
                  <c:v>37</c:v>
                </c:pt>
                <c:pt idx="4" formatCode="General">
                  <c:v>50</c:v>
                </c:pt>
                <c:pt idx="5" formatCode="General">
                  <c:v>41</c:v>
                </c:pt>
                <c:pt idx="6">
                  <c:v>38</c:v>
                </c:pt>
                <c:pt idx="7">
                  <c:v>51</c:v>
                </c:pt>
                <c:pt idx="8">
                  <c:v>48</c:v>
                </c:pt>
                <c:pt idx="9">
                  <c:v>48</c:v>
                </c:pt>
                <c:pt idx="10">
                  <c:v>41</c:v>
                </c:pt>
                <c:pt idx="11">
                  <c:v>41</c:v>
                </c:pt>
                <c:pt idx="12">
                  <c:v>43</c:v>
                </c:pt>
                <c:pt idx="13">
                  <c:v>48</c:v>
                </c:pt>
                <c:pt idx="14">
                  <c:v>47</c:v>
                </c:pt>
                <c:pt idx="15">
                  <c:v>43</c:v>
                </c:pt>
                <c:pt idx="16">
                  <c:v>47</c:v>
                </c:pt>
                <c:pt idx="17">
                  <c:v>38</c:v>
                </c:pt>
                <c:pt idx="18" formatCode="General">
                  <c:v>67</c:v>
                </c:pt>
                <c:pt idx="19" formatCode="General">
                  <c:v>60</c:v>
                </c:pt>
                <c:pt idx="20" formatCode="General">
                  <c:v>61</c:v>
                </c:pt>
                <c:pt idx="21">
                  <c:v>57</c:v>
                </c:pt>
                <c:pt idx="22">
                  <c:v>30</c:v>
                </c:pt>
                <c:pt idx="23">
                  <c:v>41</c:v>
                </c:pt>
                <c:pt idx="24">
                  <c:v>34</c:v>
                </c:pt>
                <c:pt idx="25" formatCode="General">
                  <c:v>17</c:v>
                </c:pt>
                <c:pt idx="26" formatCode="General">
                  <c:v>10</c:v>
                </c:pt>
                <c:pt idx="27" formatCode="General">
                  <c:v>20</c:v>
                </c:pt>
                <c:pt idx="28" formatCode="General">
                  <c:v>11</c:v>
                </c:pt>
                <c:pt idx="29" formatCode="General">
                  <c:v>40</c:v>
                </c:pt>
                <c:pt idx="30" formatCode="General">
                  <c:v>54</c:v>
                </c:pt>
                <c:pt idx="31">
                  <c:v>40</c:v>
                </c:pt>
                <c:pt idx="32" formatCode="General">
                  <c:v>40</c:v>
                </c:pt>
                <c:pt idx="33" formatCode="General">
                  <c:v>13</c:v>
                </c:pt>
                <c:pt idx="34" formatCode="General">
                  <c:v>1</c:v>
                </c:pt>
                <c:pt idx="35" formatCode="General">
                  <c:v>11</c:v>
                </c:pt>
                <c:pt idx="36" formatCode="General">
                  <c:v>24</c:v>
                </c:pt>
                <c:pt idx="37">
                  <c:v>27</c:v>
                </c:pt>
                <c:pt idx="38" formatCode="General">
                  <c:v>43</c:v>
                </c:pt>
                <c:pt idx="39">
                  <c:v>34</c:v>
                </c:pt>
                <c:pt idx="40">
                  <c:v>47</c:v>
                </c:pt>
                <c:pt idx="41" formatCode="General">
                  <c:v>44</c:v>
                </c:pt>
                <c:pt idx="42" formatCode="General">
                  <c:v>40</c:v>
                </c:pt>
                <c:pt idx="43" formatCode="General">
                  <c:v>30</c:v>
                </c:pt>
                <c:pt idx="44" formatCode="General">
                  <c:v>11</c:v>
                </c:pt>
                <c:pt idx="45">
                  <c:v>23</c:v>
                </c:pt>
                <c:pt idx="46" formatCode="General">
                  <c:v>4</c:v>
                </c:pt>
                <c:pt idx="47" formatCode="General">
                  <c:v>13</c:v>
                </c:pt>
                <c:pt idx="48" formatCode="General">
                  <c:v>3</c:v>
                </c:pt>
                <c:pt idx="49" formatCode="General">
                  <c:v>1</c:v>
                </c:pt>
                <c:pt idx="50" formatCode="General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C8-4F24-8CAB-2B5CE2CC4BC9}"/>
            </c:ext>
          </c:extLst>
        </c:ser>
        <c:ser>
          <c:idx val="1"/>
          <c:order val="1"/>
          <c:tx>
            <c:strRef>
              <c:f>Sheet1!$CG$115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Sheet1!$CG$116:$CG$166</c:f>
              <c:numCache>
                <c:formatCode>General</c:formatCode>
                <c:ptCount val="51"/>
                <c:pt idx="0">
                  <c:v>83</c:v>
                </c:pt>
                <c:pt idx="1">
                  <c:v>100</c:v>
                </c:pt>
                <c:pt idx="2">
                  <c:v>96</c:v>
                </c:pt>
                <c:pt idx="3">
                  <c:v>77</c:v>
                </c:pt>
                <c:pt idx="4">
                  <c:v>84</c:v>
                </c:pt>
                <c:pt idx="5">
                  <c:v>84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80</c:v>
                </c:pt>
                <c:pt idx="19">
                  <c:v>80</c:v>
                </c:pt>
                <c:pt idx="20">
                  <c:v>90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94</c:v>
                </c:pt>
                <c:pt idx="26">
                  <c:v>94</c:v>
                </c:pt>
                <c:pt idx="27">
                  <c:v>87</c:v>
                </c:pt>
                <c:pt idx="28">
                  <c:v>96</c:v>
                </c:pt>
                <c:pt idx="29">
                  <c:v>96</c:v>
                </c:pt>
                <c:pt idx="30">
                  <c:v>91</c:v>
                </c:pt>
                <c:pt idx="31">
                  <c:v>100</c:v>
                </c:pt>
                <c:pt idx="32">
                  <c:v>88</c:v>
                </c:pt>
                <c:pt idx="33">
                  <c:v>84</c:v>
                </c:pt>
                <c:pt idx="34">
                  <c:v>96</c:v>
                </c:pt>
                <c:pt idx="35">
                  <c:v>90</c:v>
                </c:pt>
                <c:pt idx="36">
                  <c:v>94</c:v>
                </c:pt>
                <c:pt idx="37">
                  <c:v>100</c:v>
                </c:pt>
                <c:pt idx="38">
                  <c:v>96</c:v>
                </c:pt>
                <c:pt idx="39">
                  <c:v>100</c:v>
                </c:pt>
                <c:pt idx="40">
                  <c:v>100</c:v>
                </c:pt>
                <c:pt idx="41">
                  <c:v>96</c:v>
                </c:pt>
                <c:pt idx="42">
                  <c:v>96</c:v>
                </c:pt>
                <c:pt idx="43">
                  <c:v>91</c:v>
                </c:pt>
                <c:pt idx="44">
                  <c:v>96</c:v>
                </c:pt>
                <c:pt idx="45">
                  <c:v>100</c:v>
                </c:pt>
                <c:pt idx="46">
                  <c:v>80</c:v>
                </c:pt>
                <c:pt idx="47">
                  <c:v>66</c:v>
                </c:pt>
                <c:pt idx="48">
                  <c:v>74</c:v>
                </c:pt>
                <c:pt idx="49">
                  <c:v>75</c:v>
                </c:pt>
                <c:pt idx="50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C8-4F24-8CAB-2B5CE2CC4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2350656"/>
        <c:axId val="1142347328"/>
      </c:lineChart>
      <c:catAx>
        <c:axId val="114235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2347328"/>
        <c:crossesAt val="0"/>
        <c:auto val="1"/>
        <c:lblAlgn val="ctr"/>
        <c:lblOffset val="100"/>
        <c:noMultiLvlLbl val="0"/>
      </c:catAx>
      <c:valAx>
        <c:axId val="114234732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235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정상상태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Sheet1!$BR$115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Sheet1!$BR$116:$BR$166</c:f>
              <c:numCache>
                <c:formatCode>General</c:formatCode>
                <c:ptCount val="51"/>
                <c:pt idx="0">
                  <c:v>43</c:v>
                </c:pt>
                <c:pt idx="1">
                  <c:v>43</c:v>
                </c:pt>
                <c:pt idx="2">
                  <c:v>44</c:v>
                </c:pt>
                <c:pt idx="3">
                  <c:v>44</c:v>
                </c:pt>
                <c:pt idx="4">
                  <c:v>60</c:v>
                </c:pt>
                <c:pt idx="5">
                  <c:v>81</c:v>
                </c:pt>
                <c:pt idx="6">
                  <c:v>70</c:v>
                </c:pt>
                <c:pt idx="7">
                  <c:v>64</c:v>
                </c:pt>
                <c:pt idx="8">
                  <c:v>38</c:v>
                </c:pt>
                <c:pt idx="9">
                  <c:v>21</c:v>
                </c:pt>
                <c:pt idx="10">
                  <c:v>37</c:v>
                </c:pt>
                <c:pt idx="11">
                  <c:v>56</c:v>
                </c:pt>
                <c:pt idx="12">
                  <c:v>83</c:v>
                </c:pt>
                <c:pt idx="13">
                  <c:v>93</c:v>
                </c:pt>
                <c:pt idx="14">
                  <c:v>70</c:v>
                </c:pt>
                <c:pt idx="15">
                  <c:v>81</c:v>
                </c:pt>
                <c:pt idx="16">
                  <c:v>74</c:v>
                </c:pt>
                <c:pt idx="17">
                  <c:v>74</c:v>
                </c:pt>
                <c:pt idx="18">
                  <c:v>88</c:v>
                </c:pt>
                <c:pt idx="19">
                  <c:v>70</c:v>
                </c:pt>
                <c:pt idx="20">
                  <c:v>77</c:v>
                </c:pt>
                <c:pt idx="21">
                  <c:v>87</c:v>
                </c:pt>
                <c:pt idx="22">
                  <c:v>75</c:v>
                </c:pt>
                <c:pt idx="23">
                  <c:v>56</c:v>
                </c:pt>
                <c:pt idx="24">
                  <c:v>63</c:v>
                </c:pt>
                <c:pt idx="25">
                  <c:v>30</c:v>
                </c:pt>
                <c:pt idx="26">
                  <c:v>35</c:v>
                </c:pt>
                <c:pt idx="27">
                  <c:v>44</c:v>
                </c:pt>
                <c:pt idx="28">
                  <c:v>26</c:v>
                </c:pt>
                <c:pt idx="29">
                  <c:v>27</c:v>
                </c:pt>
                <c:pt idx="30">
                  <c:v>23</c:v>
                </c:pt>
                <c:pt idx="31">
                  <c:v>14</c:v>
                </c:pt>
                <c:pt idx="32">
                  <c:v>17</c:v>
                </c:pt>
                <c:pt idx="33">
                  <c:v>23</c:v>
                </c:pt>
                <c:pt idx="34">
                  <c:v>20</c:v>
                </c:pt>
                <c:pt idx="35">
                  <c:v>27</c:v>
                </c:pt>
                <c:pt idx="36">
                  <c:v>40</c:v>
                </c:pt>
                <c:pt idx="37">
                  <c:v>47</c:v>
                </c:pt>
                <c:pt idx="38">
                  <c:v>43</c:v>
                </c:pt>
                <c:pt idx="39">
                  <c:v>47</c:v>
                </c:pt>
                <c:pt idx="40">
                  <c:v>54</c:v>
                </c:pt>
                <c:pt idx="41">
                  <c:v>50</c:v>
                </c:pt>
                <c:pt idx="42">
                  <c:v>43</c:v>
                </c:pt>
                <c:pt idx="43">
                  <c:v>37</c:v>
                </c:pt>
                <c:pt idx="44">
                  <c:v>29</c:v>
                </c:pt>
                <c:pt idx="45">
                  <c:v>30</c:v>
                </c:pt>
                <c:pt idx="46">
                  <c:v>35</c:v>
                </c:pt>
                <c:pt idx="47">
                  <c:v>41</c:v>
                </c:pt>
                <c:pt idx="48">
                  <c:v>30</c:v>
                </c:pt>
                <c:pt idx="49">
                  <c:v>34</c:v>
                </c:pt>
                <c:pt idx="50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5A-48EA-909B-32FE62EE58FD}"/>
            </c:ext>
          </c:extLst>
        </c:ser>
        <c:ser>
          <c:idx val="1"/>
          <c:order val="1"/>
          <c:tx>
            <c:strRef>
              <c:f>Sheet1!$BS$115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Sheet1!$BS$116:$BS$166</c:f>
              <c:numCache>
                <c:formatCode>General</c:formatCode>
                <c:ptCount val="51"/>
                <c:pt idx="0">
                  <c:v>37</c:v>
                </c:pt>
                <c:pt idx="1">
                  <c:v>37</c:v>
                </c:pt>
                <c:pt idx="2">
                  <c:v>40</c:v>
                </c:pt>
                <c:pt idx="3">
                  <c:v>48</c:v>
                </c:pt>
                <c:pt idx="4">
                  <c:v>48</c:v>
                </c:pt>
                <c:pt idx="5">
                  <c:v>51</c:v>
                </c:pt>
                <c:pt idx="6">
                  <c:v>57</c:v>
                </c:pt>
                <c:pt idx="7">
                  <c:v>80</c:v>
                </c:pt>
                <c:pt idx="8">
                  <c:v>75</c:v>
                </c:pt>
                <c:pt idx="9">
                  <c:v>75</c:v>
                </c:pt>
                <c:pt idx="10">
                  <c:v>63</c:v>
                </c:pt>
                <c:pt idx="11">
                  <c:v>47</c:v>
                </c:pt>
                <c:pt idx="12">
                  <c:v>47</c:v>
                </c:pt>
                <c:pt idx="13">
                  <c:v>51</c:v>
                </c:pt>
                <c:pt idx="14">
                  <c:v>41</c:v>
                </c:pt>
                <c:pt idx="15">
                  <c:v>53</c:v>
                </c:pt>
                <c:pt idx="16">
                  <c:v>61</c:v>
                </c:pt>
                <c:pt idx="17">
                  <c:v>61</c:v>
                </c:pt>
                <c:pt idx="18">
                  <c:v>74</c:v>
                </c:pt>
                <c:pt idx="19">
                  <c:v>83</c:v>
                </c:pt>
                <c:pt idx="20">
                  <c:v>74</c:v>
                </c:pt>
                <c:pt idx="21">
                  <c:v>56</c:v>
                </c:pt>
                <c:pt idx="22">
                  <c:v>48</c:v>
                </c:pt>
                <c:pt idx="23">
                  <c:v>40</c:v>
                </c:pt>
                <c:pt idx="24">
                  <c:v>35</c:v>
                </c:pt>
                <c:pt idx="25">
                  <c:v>43</c:v>
                </c:pt>
                <c:pt idx="26">
                  <c:v>54</c:v>
                </c:pt>
                <c:pt idx="27">
                  <c:v>64</c:v>
                </c:pt>
                <c:pt idx="28">
                  <c:v>74</c:v>
                </c:pt>
                <c:pt idx="29">
                  <c:v>78</c:v>
                </c:pt>
                <c:pt idx="30">
                  <c:v>87</c:v>
                </c:pt>
                <c:pt idx="31">
                  <c:v>63</c:v>
                </c:pt>
                <c:pt idx="32">
                  <c:v>64</c:v>
                </c:pt>
                <c:pt idx="33">
                  <c:v>53</c:v>
                </c:pt>
                <c:pt idx="34">
                  <c:v>43</c:v>
                </c:pt>
                <c:pt idx="35">
                  <c:v>57</c:v>
                </c:pt>
                <c:pt idx="36">
                  <c:v>43</c:v>
                </c:pt>
                <c:pt idx="37">
                  <c:v>56</c:v>
                </c:pt>
                <c:pt idx="38">
                  <c:v>48</c:v>
                </c:pt>
                <c:pt idx="39">
                  <c:v>47</c:v>
                </c:pt>
                <c:pt idx="40">
                  <c:v>56</c:v>
                </c:pt>
                <c:pt idx="41">
                  <c:v>51</c:v>
                </c:pt>
                <c:pt idx="42">
                  <c:v>26</c:v>
                </c:pt>
                <c:pt idx="43">
                  <c:v>26</c:v>
                </c:pt>
                <c:pt idx="44">
                  <c:v>47</c:v>
                </c:pt>
                <c:pt idx="45">
                  <c:v>48</c:v>
                </c:pt>
                <c:pt idx="46">
                  <c:v>57</c:v>
                </c:pt>
                <c:pt idx="47">
                  <c:v>67</c:v>
                </c:pt>
                <c:pt idx="48">
                  <c:v>37</c:v>
                </c:pt>
                <c:pt idx="49">
                  <c:v>41</c:v>
                </c:pt>
                <c:pt idx="5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5A-48EA-909B-32FE62EE5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5072400"/>
        <c:axId val="585073232"/>
      </c:lineChart>
      <c:catAx>
        <c:axId val="58507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073232"/>
        <c:crosses val="autoZero"/>
        <c:auto val="1"/>
        <c:lblAlgn val="ctr"/>
        <c:lblOffset val="100"/>
        <c:noMultiLvlLbl val="0"/>
      </c:catAx>
      <c:valAx>
        <c:axId val="58507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07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err="1" smtClean="0">
                <a:effectLst/>
              </a:rPr>
              <a:t>집중상태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Sheet1!$BT$115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Sheet1!$BT$116:$BT$166</c:f>
              <c:numCache>
                <c:formatCode>General</c:formatCode>
                <c:ptCount val="51"/>
                <c:pt idx="0">
                  <c:v>54</c:v>
                </c:pt>
                <c:pt idx="1">
                  <c:v>54</c:v>
                </c:pt>
                <c:pt idx="2">
                  <c:v>63</c:v>
                </c:pt>
                <c:pt idx="3">
                  <c:v>64</c:v>
                </c:pt>
                <c:pt idx="4">
                  <c:v>56</c:v>
                </c:pt>
                <c:pt idx="5">
                  <c:v>56</c:v>
                </c:pt>
                <c:pt idx="6">
                  <c:v>53</c:v>
                </c:pt>
                <c:pt idx="7">
                  <c:v>44</c:v>
                </c:pt>
                <c:pt idx="8">
                  <c:v>50</c:v>
                </c:pt>
                <c:pt idx="9">
                  <c:v>40</c:v>
                </c:pt>
                <c:pt idx="10">
                  <c:v>34</c:v>
                </c:pt>
                <c:pt idx="11">
                  <c:v>48</c:v>
                </c:pt>
                <c:pt idx="12">
                  <c:v>43</c:v>
                </c:pt>
                <c:pt idx="13">
                  <c:v>53</c:v>
                </c:pt>
                <c:pt idx="14">
                  <c:v>64</c:v>
                </c:pt>
                <c:pt idx="15">
                  <c:v>63</c:v>
                </c:pt>
                <c:pt idx="16">
                  <c:v>63</c:v>
                </c:pt>
                <c:pt idx="17">
                  <c:v>66</c:v>
                </c:pt>
                <c:pt idx="18">
                  <c:v>60</c:v>
                </c:pt>
                <c:pt idx="19">
                  <c:v>61</c:v>
                </c:pt>
                <c:pt idx="20">
                  <c:v>48</c:v>
                </c:pt>
                <c:pt idx="21">
                  <c:v>38</c:v>
                </c:pt>
                <c:pt idx="22">
                  <c:v>41</c:v>
                </c:pt>
                <c:pt idx="23">
                  <c:v>30</c:v>
                </c:pt>
                <c:pt idx="24">
                  <c:v>53</c:v>
                </c:pt>
                <c:pt idx="25">
                  <c:v>74</c:v>
                </c:pt>
                <c:pt idx="26">
                  <c:v>64</c:v>
                </c:pt>
                <c:pt idx="27">
                  <c:v>64</c:v>
                </c:pt>
                <c:pt idx="28">
                  <c:v>54</c:v>
                </c:pt>
                <c:pt idx="29">
                  <c:v>47</c:v>
                </c:pt>
                <c:pt idx="30">
                  <c:v>57</c:v>
                </c:pt>
                <c:pt idx="31">
                  <c:v>66</c:v>
                </c:pt>
                <c:pt idx="32">
                  <c:v>66</c:v>
                </c:pt>
                <c:pt idx="33">
                  <c:v>60</c:v>
                </c:pt>
                <c:pt idx="34">
                  <c:v>50</c:v>
                </c:pt>
                <c:pt idx="35">
                  <c:v>60</c:v>
                </c:pt>
                <c:pt idx="36">
                  <c:v>78</c:v>
                </c:pt>
                <c:pt idx="37">
                  <c:v>69</c:v>
                </c:pt>
                <c:pt idx="38">
                  <c:v>61</c:v>
                </c:pt>
                <c:pt idx="39">
                  <c:v>64</c:v>
                </c:pt>
                <c:pt idx="40">
                  <c:v>61</c:v>
                </c:pt>
                <c:pt idx="41">
                  <c:v>63</c:v>
                </c:pt>
                <c:pt idx="42">
                  <c:v>63</c:v>
                </c:pt>
                <c:pt idx="43">
                  <c:v>51</c:v>
                </c:pt>
                <c:pt idx="44">
                  <c:v>37</c:v>
                </c:pt>
                <c:pt idx="45">
                  <c:v>41</c:v>
                </c:pt>
                <c:pt idx="46">
                  <c:v>35</c:v>
                </c:pt>
                <c:pt idx="47">
                  <c:v>48</c:v>
                </c:pt>
                <c:pt idx="48">
                  <c:v>54</c:v>
                </c:pt>
                <c:pt idx="49">
                  <c:v>48</c:v>
                </c:pt>
                <c:pt idx="5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0E-4C9C-953A-AFB7299A1DCF}"/>
            </c:ext>
          </c:extLst>
        </c:ser>
        <c:ser>
          <c:idx val="1"/>
          <c:order val="1"/>
          <c:tx>
            <c:strRef>
              <c:f>Sheet1!$BU$115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Sheet1!$BU$116:$BU$166</c:f>
              <c:numCache>
                <c:formatCode>General</c:formatCode>
                <c:ptCount val="51"/>
                <c:pt idx="0">
                  <c:v>44</c:v>
                </c:pt>
                <c:pt idx="1">
                  <c:v>33</c:v>
                </c:pt>
                <c:pt idx="2">
                  <c:v>41</c:v>
                </c:pt>
                <c:pt idx="3">
                  <c:v>46</c:v>
                </c:pt>
                <c:pt idx="4">
                  <c:v>41</c:v>
                </c:pt>
                <c:pt idx="5">
                  <c:v>41</c:v>
                </c:pt>
                <c:pt idx="6">
                  <c:v>40</c:v>
                </c:pt>
                <c:pt idx="7">
                  <c:v>34</c:v>
                </c:pt>
                <c:pt idx="8">
                  <c:v>34</c:v>
                </c:pt>
                <c:pt idx="9">
                  <c:v>50</c:v>
                </c:pt>
                <c:pt idx="10">
                  <c:v>50</c:v>
                </c:pt>
                <c:pt idx="11">
                  <c:v>58</c:v>
                </c:pt>
                <c:pt idx="12">
                  <c:v>70</c:v>
                </c:pt>
                <c:pt idx="13">
                  <c:v>55</c:v>
                </c:pt>
                <c:pt idx="14">
                  <c:v>40</c:v>
                </c:pt>
                <c:pt idx="15">
                  <c:v>37</c:v>
                </c:pt>
                <c:pt idx="16">
                  <c:v>36</c:v>
                </c:pt>
                <c:pt idx="17">
                  <c:v>55</c:v>
                </c:pt>
                <c:pt idx="18">
                  <c:v>67</c:v>
                </c:pt>
                <c:pt idx="19">
                  <c:v>67</c:v>
                </c:pt>
                <c:pt idx="20">
                  <c:v>54</c:v>
                </c:pt>
                <c:pt idx="21">
                  <c:v>31</c:v>
                </c:pt>
                <c:pt idx="22">
                  <c:v>31</c:v>
                </c:pt>
                <c:pt idx="23">
                  <c:v>30</c:v>
                </c:pt>
                <c:pt idx="24">
                  <c:v>30</c:v>
                </c:pt>
                <c:pt idx="25">
                  <c:v>36</c:v>
                </c:pt>
                <c:pt idx="26">
                  <c:v>24</c:v>
                </c:pt>
                <c:pt idx="27">
                  <c:v>21</c:v>
                </c:pt>
                <c:pt idx="28">
                  <c:v>21</c:v>
                </c:pt>
                <c:pt idx="29">
                  <c:v>28</c:v>
                </c:pt>
                <c:pt idx="30">
                  <c:v>34</c:v>
                </c:pt>
                <c:pt idx="31">
                  <c:v>40</c:v>
                </c:pt>
                <c:pt idx="32">
                  <c:v>43</c:v>
                </c:pt>
                <c:pt idx="33">
                  <c:v>27</c:v>
                </c:pt>
                <c:pt idx="34">
                  <c:v>17</c:v>
                </c:pt>
                <c:pt idx="35">
                  <c:v>30</c:v>
                </c:pt>
                <c:pt idx="36">
                  <c:v>44</c:v>
                </c:pt>
                <c:pt idx="37">
                  <c:v>64</c:v>
                </c:pt>
                <c:pt idx="38">
                  <c:v>77</c:v>
                </c:pt>
                <c:pt idx="39">
                  <c:v>71</c:v>
                </c:pt>
                <c:pt idx="40">
                  <c:v>37</c:v>
                </c:pt>
                <c:pt idx="41">
                  <c:v>30</c:v>
                </c:pt>
                <c:pt idx="42">
                  <c:v>33</c:v>
                </c:pt>
                <c:pt idx="43">
                  <c:v>37</c:v>
                </c:pt>
                <c:pt idx="44">
                  <c:v>57</c:v>
                </c:pt>
                <c:pt idx="45">
                  <c:v>44</c:v>
                </c:pt>
                <c:pt idx="46">
                  <c:v>31</c:v>
                </c:pt>
                <c:pt idx="47">
                  <c:v>20</c:v>
                </c:pt>
                <c:pt idx="48">
                  <c:v>34</c:v>
                </c:pt>
                <c:pt idx="49">
                  <c:v>30</c:v>
                </c:pt>
                <c:pt idx="50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0E-4C9C-953A-AFB7299A1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7803328"/>
        <c:axId val="587812064"/>
      </c:lineChart>
      <c:catAx>
        <c:axId val="58780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812064"/>
        <c:crosses val="autoZero"/>
        <c:auto val="1"/>
        <c:lblAlgn val="ctr"/>
        <c:lblOffset val="100"/>
        <c:noMultiLvlLbl val="0"/>
      </c:catAx>
      <c:valAx>
        <c:axId val="58781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80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명상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err="1" smtClean="0">
                <a:effectLst/>
              </a:rPr>
              <a:t>시끄러운음악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Sheet1!$BV$115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Sheet1!$BV$116:$BV$166</c:f>
              <c:numCache>
                <c:formatCode>General</c:formatCode>
                <c:ptCount val="51"/>
                <c:pt idx="0">
                  <c:v>64</c:v>
                </c:pt>
                <c:pt idx="1">
                  <c:v>43</c:v>
                </c:pt>
                <c:pt idx="2">
                  <c:v>31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  <c:pt idx="6">
                  <c:v>28</c:v>
                </c:pt>
                <c:pt idx="7">
                  <c:v>47</c:v>
                </c:pt>
                <c:pt idx="8">
                  <c:v>47</c:v>
                </c:pt>
                <c:pt idx="9">
                  <c:v>61</c:v>
                </c:pt>
                <c:pt idx="10">
                  <c:v>49</c:v>
                </c:pt>
                <c:pt idx="11">
                  <c:v>43</c:v>
                </c:pt>
                <c:pt idx="12">
                  <c:v>50</c:v>
                </c:pt>
                <c:pt idx="13">
                  <c:v>60</c:v>
                </c:pt>
                <c:pt idx="14">
                  <c:v>67</c:v>
                </c:pt>
                <c:pt idx="15">
                  <c:v>61</c:v>
                </c:pt>
                <c:pt idx="16">
                  <c:v>57</c:v>
                </c:pt>
                <c:pt idx="17">
                  <c:v>43</c:v>
                </c:pt>
                <c:pt idx="18">
                  <c:v>37</c:v>
                </c:pt>
                <c:pt idx="19">
                  <c:v>20</c:v>
                </c:pt>
                <c:pt idx="20">
                  <c:v>37</c:v>
                </c:pt>
                <c:pt idx="21">
                  <c:v>44</c:v>
                </c:pt>
                <c:pt idx="22">
                  <c:v>43</c:v>
                </c:pt>
                <c:pt idx="23">
                  <c:v>55</c:v>
                </c:pt>
                <c:pt idx="24">
                  <c:v>43</c:v>
                </c:pt>
                <c:pt idx="25">
                  <c:v>47</c:v>
                </c:pt>
                <c:pt idx="26">
                  <c:v>40</c:v>
                </c:pt>
                <c:pt idx="27">
                  <c:v>33</c:v>
                </c:pt>
                <c:pt idx="28">
                  <c:v>54</c:v>
                </c:pt>
                <c:pt idx="29">
                  <c:v>21</c:v>
                </c:pt>
                <c:pt idx="30">
                  <c:v>27</c:v>
                </c:pt>
                <c:pt idx="31">
                  <c:v>27</c:v>
                </c:pt>
                <c:pt idx="32">
                  <c:v>27</c:v>
                </c:pt>
                <c:pt idx="33">
                  <c:v>46</c:v>
                </c:pt>
                <c:pt idx="34">
                  <c:v>41</c:v>
                </c:pt>
                <c:pt idx="35">
                  <c:v>44</c:v>
                </c:pt>
                <c:pt idx="36">
                  <c:v>30</c:v>
                </c:pt>
                <c:pt idx="37">
                  <c:v>21</c:v>
                </c:pt>
                <c:pt idx="38">
                  <c:v>36</c:v>
                </c:pt>
                <c:pt idx="39">
                  <c:v>37</c:v>
                </c:pt>
                <c:pt idx="40">
                  <c:v>48</c:v>
                </c:pt>
                <c:pt idx="41">
                  <c:v>60</c:v>
                </c:pt>
                <c:pt idx="42">
                  <c:v>63</c:v>
                </c:pt>
                <c:pt idx="43">
                  <c:v>70</c:v>
                </c:pt>
                <c:pt idx="44">
                  <c:v>70</c:v>
                </c:pt>
                <c:pt idx="45">
                  <c:v>73</c:v>
                </c:pt>
                <c:pt idx="46">
                  <c:v>80</c:v>
                </c:pt>
                <c:pt idx="47">
                  <c:v>89</c:v>
                </c:pt>
                <c:pt idx="48">
                  <c:v>89</c:v>
                </c:pt>
                <c:pt idx="49">
                  <c:v>89</c:v>
                </c:pt>
                <c:pt idx="50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5E-4DE2-BD38-BB299161CC58}"/>
            </c:ext>
          </c:extLst>
        </c:ser>
        <c:ser>
          <c:idx val="1"/>
          <c:order val="1"/>
          <c:tx>
            <c:strRef>
              <c:f>Sheet1!$BW$115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Sheet1!$BW$116:$BW$166</c:f>
              <c:numCache>
                <c:formatCode>General</c:formatCode>
                <c:ptCount val="51"/>
                <c:pt idx="0">
                  <c:v>80</c:v>
                </c:pt>
                <c:pt idx="1">
                  <c:v>88</c:v>
                </c:pt>
                <c:pt idx="2">
                  <c:v>80</c:v>
                </c:pt>
                <c:pt idx="3">
                  <c:v>82</c:v>
                </c:pt>
                <c:pt idx="4">
                  <c:v>80</c:v>
                </c:pt>
                <c:pt idx="5">
                  <c:v>68</c:v>
                </c:pt>
                <c:pt idx="6">
                  <c:v>55</c:v>
                </c:pt>
                <c:pt idx="7">
                  <c:v>47</c:v>
                </c:pt>
                <c:pt idx="8">
                  <c:v>44</c:v>
                </c:pt>
                <c:pt idx="9">
                  <c:v>60</c:v>
                </c:pt>
                <c:pt idx="10">
                  <c:v>71</c:v>
                </c:pt>
                <c:pt idx="11">
                  <c:v>73</c:v>
                </c:pt>
                <c:pt idx="12">
                  <c:v>80</c:v>
                </c:pt>
                <c:pt idx="13">
                  <c:v>77</c:v>
                </c:pt>
                <c:pt idx="14">
                  <c:v>73</c:v>
                </c:pt>
                <c:pt idx="15">
                  <c:v>70</c:v>
                </c:pt>
                <c:pt idx="16">
                  <c:v>74</c:v>
                </c:pt>
                <c:pt idx="17">
                  <c:v>77</c:v>
                </c:pt>
                <c:pt idx="18">
                  <c:v>80</c:v>
                </c:pt>
                <c:pt idx="19">
                  <c:v>82</c:v>
                </c:pt>
                <c:pt idx="20">
                  <c:v>84</c:v>
                </c:pt>
                <c:pt idx="21">
                  <c:v>80</c:v>
                </c:pt>
                <c:pt idx="22">
                  <c:v>78</c:v>
                </c:pt>
                <c:pt idx="23">
                  <c:v>77</c:v>
                </c:pt>
                <c:pt idx="24">
                  <c:v>68</c:v>
                </c:pt>
                <c:pt idx="25">
                  <c:v>64</c:v>
                </c:pt>
                <c:pt idx="26">
                  <c:v>43</c:v>
                </c:pt>
                <c:pt idx="27">
                  <c:v>37</c:v>
                </c:pt>
                <c:pt idx="28">
                  <c:v>46</c:v>
                </c:pt>
                <c:pt idx="29">
                  <c:v>58</c:v>
                </c:pt>
                <c:pt idx="30">
                  <c:v>76</c:v>
                </c:pt>
                <c:pt idx="31">
                  <c:v>78</c:v>
                </c:pt>
                <c:pt idx="32">
                  <c:v>82</c:v>
                </c:pt>
                <c:pt idx="33">
                  <c:v>80</c:v>
                </c:pt>
                <c:pt idx="34">
                  <c:v>80</c:v>
                </c:pt>
                <c:pt idx="35">
                  <c:v>71</c:v>
                </c:pt>
                <c:pt idx="36">
                  <c:v>50</c:v>
                </c:pt>
                <c:pt idx="37">
                  <c:v>49</c:v>
                </c:pt>
                <c:pt idx="38">
                  <c:v>44</c:v>
                </c:pt>
                <c:pt idx="39">
                  <c:v>47</c:v>
                </c:pt>
                <c:pt idx="40">
                  <c:v>50</c:v>
                </c:pt>
                <c:pt idx="41">
                  <c:v>44</c:v>
                </c:pt>
                <c:pt idx="42">
                  <c:v>46</c:v>
                </c:pt>
                <c:pt idx="43">
                  <c:v>47</c:v>
                </c:pt>
                <c:pt idx="44">
                  <c:v>47</c:v>
                </c:pt>
                <c:pt idx="45">
                  <c:v>55</c:v>
                </c:pt>
                <c:pt idx="46">
                  <c:v>50</c:v>
                </c:pt>
                <c:pt idx="47">
                  <c:v>43</c:v>
                </c:pt>
                <c:pt idx="48">
                  <c:v>47</c:v>
                </c:pt>
                <c:pt idx="49">
                  <c:v>23</c:v>
                </c:pt>
                <c:pt idx="5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5E-4DE2-BD38-BB299161C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495072"/>
        <c:axId val="583502976"/>
      </c:lineChart>
      <c:catAx>
        <c:axId val="58349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3502976"/>
        <c:crosses val="autoZero"/>
        <c:auto val="1"/>
        <c:lblAlgn val="ctr"/>
        <c:lblOffset val="100"/>
        <c:noMultiLvlLbl val="0"/>
      </c:catAx>
      <c:valAx>
        <c:axId val="58350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349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 smtClean="0">
                <a:effectLst/>
              </a:rPr>
              <a:t>명상 </a:t>
            </a:r>
            <a:r>
              <a:rPr lang="en-US" altLang="ko-KR" sz="1800" b="0" i="0" baseline="0" dirty="0" smtClean="0">
                <a:effectLst/>
              </a:rPr>
              <a:t>- </a:t>
            </a:r>
            <a:r>
              <a:rPr lang="ko-KR" altLang="ko-KR" sz="1800" b="0" i="0" baseline="0" dirty="0" smtClean="0">
                <a:effectLst/>
              </a:rPr>
              <a:t>빗소리</a:t>
            </a:r>
            <a:endParaRPr lang="ko-KR" altLang="ko-K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Sheet1!$CB$115</c:f>
              <c:strCache>
                <c:ptCount val="1"/>
                <c:pt idx="0">
                  <c:v>집중도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Sheet1!$CB$116:$CB$166</c:f>
              <c:numCache>
                <c:formatCode>General</c:formatCode>
                <c:ptCount val="51"/>
                <c:pt idx="0">
                  <c:v>56</c:v>
                </c:pt>
                <c:pt idx="1">
                  <c:v>69</c:v>
                </c:pt>
                <c:pt idx="2">
                  <c:v>78</c:v>
                </c:pt>
                <c:pt idx="3">
                  <c:v>67</c:v>
                </c:pt>
                <c:pt idx="4">
                  <c:v>48</c:v>
                </c:pt>
                <c:pt idx="5">
                  <c:v>48</c:v>
                </c:pt>
                <c:pt idx="6">
                  <c:v>34</c:v>
                </c:pt>
                <c:pt idx="7">
                  <c:v>41</c:v>
                </c:pt>
                <c:pt idx="8">
                  <c:v>43</c:v>
                </c:pt>
                <c:pt idx="9">
                  <c:v>30</c:v>
                </c:pt>
                <c:pt idx="10">
                  <c:v>37</c:v>
                </c:pt>
                <c:pt idx="11">
                  <c:v>37</c:v>
                </c:pt>
                <c:pt idx="12">
                  <c:v>47</c:v>
                </c:pt>
                <c:pt idx="13">
                  <c:v>48</c:v>
                </c:pt>
                <c:pt idx="14">
                  <c:v>47</c:v>
                </c:pt>
                <c:pt idx="15">
                  <c:v>47</c:v>
                </c:pt>
                <c:pt idx="16">
                  <c:v>40</c:v>
                </c:pt>
                <c:pt idx="17">
                  <c:v>29</c:v>
                </c:pt>
                <c:pt idx="18">
                  <c:v>21</c:v>
                </c:pt>
                <c:pt idx="19">
                  <c:v>24</c:v>
                </c:pt>
                <c:pt idx="20">
                  <c:v>30</c:v>
                </c:pt>
                <c:pt idx="21">
                  <c:v>40</c:v>
                </c:pt>
                <c:pt idx="22">
                  <c:v>30</c:v>
                </c:pt>
                <c:pt idx="23">
                  <c:v>27</c:v>
                </c:pt>
                <c:pt idx="24">
                  <c:v>29</c:v>
                </c:pt>
                <c:pt idx="25">
                  <c:v>24</c:v>
                </c:pt>
                <c:pt idx="26">
                  <c:v>26</c:v>
                </c:pt>
                <c:pt idx="27">
                  <c:v>24</c:v>
                </c:pt>
                <c:pt idx="28">
                  <c:v>16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38</c:v>
                </c:pt>
                <c:pt idx="33">
                  <c:v>60</c:v>
                </c:pt>
                <c:pt idx="34">
                  <c:v>41</c:v>
                </c:pt>
                <c:pt idx="35">
                  <c:v>51</c:v>
                </c:pt>
                <c:pt idx="36">
                  <c:v>51</c:v>
                </c:pt>
                <c:pt idx="37">
                  <c:v>37</c:v>
                </c:pt>
                <c:pt idx="38">
                  <c:v>48</c:v>
                </c:pt>
                <c:pt idx="39">
                  <c:v>56</c:v>
                </c:pt>
                <c:pt idx="40">
                  <c:v>60</c:v>
                </c:pt>
                <c:pt idx="41">
                  <c:v>67</c:v>
                </c:pt>
                <c:pt idx="42">
                  <c:v>57</c:v>
                </c:pt>
                <c:pt idx="43">
                  <c:v>66</c:v>
                </c:pt>
                <c:pt idx="44">
                  <c:v>63</c:v>
                </c:pt>
                <c:pt idx="45">
                  <c:v>56</c:v>
                </c:pt>
                <c:pt idx="46">
                  <c:v>53</c:v>
                </c:pt>
                <c:pt idx="47">
                  <c:v>44</c:v>
                </c:pt>
                <c:pt idx="48">
                  <c:v>44</c:v>
                </c:pt>
                <c:pt idx="49">
                  <c:v>48</c:v>
                </c:pt>
                <c:pt idx="50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AB-4C8E-991C-8FF94F8D7EA7}"/>
            </c:ext>
          </c:extLst>
        </c:ser>
        <c:ser>
          <c:idx val="1"/>
          <c:order val="1"/>
          <c:tx>
            <c:strRef>
              <c:f>Sheet1!$CC$115</c:f>
              <c:strCache>
                <c:ptCount val="1"/>
                <c:pt idx="0">
                  <c:v>명상도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Sheet1!$CC$116:$CC$166</c:f>
              <c:numCache>
                <c:formatCode>General</c:formatCode>
                <c:ptCount val="51"/>
                <c:pt idx="0">
                  <c:v>78</c:v>
                </c:pt>
                <c:pt idx="1">
                  <c:v>60</c:v>
                </c:pt>
                <c:pt idx="2">
                  <c:v>56</c:v>
                </c:pt>
                <c:pt idx="3">
                  <c:v>41</c:v>
                </c:pt>
                <c:pt idx="4">
                  <c:v>35</c:v>
                </c:pt>
                <c:pt idx="5">
                  <c:v>47</c:v>
                </c:pt>
                <c:pt idx="6">
                  <c:v>60</c:v>
                </c:pt>
                <c:pt idx="7">
                  <c:v>74</c:v>
                </c:pt>
                <c:pt idx="8">
                  <c:v>90</c:v>
                </c:pt>
                <c:pt idx="9">
                  <c:v>94</c:v>
                </c:pt>
                <c:pt idx="10">
                  <c:v>93</c:v>
                </c:pt>
                <c:pt idx="11">
                  <c:v>100</c:v>
                </c:pt>
                <c:pt idx="12">
                  <c:v>100</c:v>
                </c:pt>
                <c:pt idx="13">
                  <c:v>94</c:v>
                </c:pt>
                <c:pt idx="14">
                  <c:v>90</c:v>
                </c:pt>
                <c:pt idx="15">
                  <c:v>96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97</c:v>
                </c:pt>
                <c:pt idx="21">
                  <c:v>96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93</c:v>
                </c:pt>
                <c:pt idx="30">
                  <c:v>93</c:v>
                </c:pt>
                <c:pt idx="31">
                  <c:v>96</c:v>
                </c:pt>
                <c:pt idx="32">
                  <c:v>90</c:v>
                </c:pt>
                <c:pt idx="33">
                  <c:v>83</c:v>
                </c:pt>
                <c:pt idx="34">
                  <c:v>94</c:v>
                </c:pt>
                <c:pt idx="35">
                  <c:v>96</c:v>
                </c:pt>
                <c:pt idx="36">
                  <c:v>96</c:v>
                </c:pt>
                <c:pt idx="37">
                  <c:v>100</c:v>
                </c:pt>
                <c:pt idx="38">
                  <c:v>100</c:v>
                </c:pt>
                <c:pt idx="39">
                  <c:v>96</c:v>
                </c:pt>
                <c:pt idx="40">
                  <c:v>96</c:v>
                </c:pt>
                <c:pt idx="41">
                  <c:v>90</c:v>
                </c:pt>
                <c:pt idx="42">
                  <c:v>80</c:v>
                </c:pt>
                <c:pt idx="43">
                  <c:v>81</c:v>
                </c:pt>
                <c:pt idx="44">
                  <c:v>84</c:v>
                </c:pt>
                <c:pt idx="45">
                  <c:v>78</c:v>
                </c:pt>
                <c:pt idx="46">
                  <c:v>91</c:v>
                </c:pt>
                <c:pt idx="47">
                  <c:v>93</c:v>
                </c:pt>
                <c:pt idx="48">
                  <c:v>81</c:v>
                </c:pt>
                <c:pt idx="49">
                  <c:v>87</c:v>
                </c:pt>
                <c:pt idx="50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AB-4C8E-991C-8FF94F8D7E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2059936"/>
        <c:axId val="662053280"/>
      </c:lineChart>
      <c:catAx>
        <c:axId val="66205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2053280"/>
        <c:crossesAt val="0"/>
        <c:auto val="1"/>
        <c:lblAlgn val="ctr"/>
        <c:lblOffset val="100"/>
        <c:noMultiLvlLbl val="0"/>
      </c:catAx>
      <c:valAx>
        <c:axId val="6620532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205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 sz="1800" b="0" dirty="0"/>
              <a:t>명상 </a:t>
            </a:r>
            <a:r>
              <a:rPr lang="en-US" sz="1800" b="0" dirty="0"/>
              <a:t>- </a:t>
            </a:r>
            <a:r>
              <a:rPr lang="ko-KR" sz="1800" b="0" dirty="0"/>
              <a:t>일반</a:t>
            </a:r>
            <a:endParaRPr lang="en-US" sz="1800" b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Sheet1!$AP$115</c:f>
              <c:strCache>
                <c:ptCount val="1"/>
                <c:pt idx="0">
                  <c:v>집중도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Sheet1!$AP$116:$AP$166</c:f>
              <c:numCache>
                <c:formatCode>General</c:formatCode>
                <c:ptCount val="51"/>
                <c:pt idx="0">
                  <c:v>34</c:v>
                </c:pt>
                <c:pt idx="1">
                  <c:v>16</c:v>
                </c:pt>
                <c:pt idx="2">
                  <c:v>27</c:v>
                </c:pt>
                <c:pt idx="3">
                  <c:v>34</c:v>
                </c:pt>
                <c:pt idx="4">
                  <c:v>48</c:v>
                </c:pt>
                <c:pt idx="5">
                  <c:v>56</c:v>
                </c:pt>
                <c:pt idx="6">
                  <c:v>51</c:v>
                </c:pt>
                <c:pt idx="7">
                  <c:v>53</c:v>
                </c:pt>
                <c:pt idx="8">
                  <c:v>60</c:v>
                </c:pt>
                <c:pt idx="9">
                  <c:v>56</c:v>
                </c:pt>
                <c:pt idx="10">
                  <c:v>60</c:v>
                </c:pt>
                <c:pt idx="11">
                  <c:v>67</c:v>
                </c:pt>
                <c:pt idx="12">
                  <c:v>57</c:v>
                </c:pt>
                <c:pt idx="13">
                  <c:v>64</c:v>
                </c:pt>
                <c:pt idx="14">
                  <c:v>54</c:v>
                </c:pt>
                <c:pt idx="15">
                  <c:v>38</c:v>
                </c:pt>
                <c:pt idx="16">
                  <c:v>47</c:v>
                </c:pt>
                <c:pt idx="17">
                  <c:v>40</c:v>
                </c:pt>
                <c:pt idx="18">
                  <c:v>41</c:v>
                </c:pt>
                <c:pt idx="19">
                  <c:v>60</c:v>
                </c:pt>
                <c:pt idx="20">
                  <c:v>51</c:v>
                </c:pt>
                <c:pt idx="21">
                  <c:v>51</c:v>
                </c:pt>
                <c:pt idx="22">
                  <c:v>44</c:v>
                </c:pt>
                <c:pt idx="23">
                  <c:v>24</c:v>
                </c:pt>
                <c:pt idx="24">
                  <c:v>21</c:v>
                </c:pt>
                <c:pt idx="25">
                  <c:v>14</c:v>
                </c:pt>
                <c:pt idx="26">
                  <c:v>10</c:v>
                </c:pt>
                <c:pt idx="27">
                  <c:v>17</c:v>
                </c:pt>
                <c:pt idx="28">
                  <c:v>17</c:v>
                </c:pt>
                <c:pt idx="29">
                  <c:v>20</c:v>
                </c:pt>
                <c:pt idx="30">
                  <c:v>30</c:v>
                </c:pt>
                <c:pt idx="31">
                  <c:v>40</c:v>
                </c:pt>
                <c:pt idx="32">
                  <c:v>34</c:v>
                </c:pt>
                <c:pt idx="33">
                  <c:v>37</c:v>
                </c:pt>
                <c:pt idx="34">
                  <c:v>41</c:v>
                </c:pt>
                <c:pt idx="35">
                  <c:v>35</c:v>
                </c:pt>
                <c:pt idx="36">
                  <c:v>37</c:v>
                </c:pt>
                <c:pt idx="37">
                  <c:v>44</c:v>
                </c:pt>
                <c:pt idx="38">
                  <c:v>56</c:v>
                </c:pt>
                <c:pt idx="39">
                  <c:v>63</c:v>
                </c:pt>
                <c:pt idx="40">
                  <c:v>78</c:v>
                </c:pt>
                <c:pt idx="41">
                  <c:v>74</c:v>
                </c:pt>
                <c:pt idx="42">
                  <c:v>63</c:v>
                </c:pt>
                <c:pt idx="43">
                  <c:v>57</c:v>
                </c:pt>
                <c:pt idx="44">
                  <c:v>43</c:v>
                </c:pt>
                <c:pt idx="45">
                  <c:v>37</c:v>
                </c:pt>
                <c:pt idx="46">
                  <c:v>47</c:v>
                </c:pt>
                <c:pt idx="47">
                  <c:v>47</c:v>
                </c:pt>
                <c:pt idx="48">
                  <c:v>48</c:v>
                </c:pt>
                <c:pt idx="49">
                  <c:v>60</c:v>
                </c:pt>
                <c:pt idx="5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94-4622-AE04-AAD4F320EC57}"/>
            </c:ext>
          </c:extLst>
        </c:ser>
        <c:ser>
          <c:idx val="1"/>
          <c:order val="1"/>
          <c:tx>
            <c:strRef>
              <c:f>Sheet1!$AQ$115</c:f>
              <c:strCache>
                <c:ptCount val="1"/>
                <c:pt idx="0">
                  <c:v>명상도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Sheet1!$AQ$116:$AQ$166</c:f>
              <c:numCache>
                <c:formatCode>General</c:formatCode>
                <c:ptCount val="51"/>
                <c:pt idx="0">
                  <c:v>91</c:v>
                </c:pt>
                <c:pt idx="1">
                  <c:v>100</c:v>
                </c:pt>
                <c:pt idx="2">
                  <c:v>93</c:v>
                </c:pt>
                <c:pt idx="3">
                  <c:v>90</c:v>
                </c:pt>
                <c:pt idx="4">
                  <c:v>83</c:v>
                </c:pt>
                <c:pt idx="5">
                  <c:v>84</c:v>
                </c:pt>
                <c:pt idx="6">
                  <c:v>93</c:v>
                </c:pt>
                <c:pt idx="7">
                  <c:v>91</c:v>
                </c:pt>
                <c:pt idx="8">
                  <c:v>88</c:v>
                </c:pt>
                <c:pt idx="9">
                  <c:v>87</c:v>
                </c:pt>
                <c:pt idx="10">
                  <c:v>66</c:v>
                </c:pt>
                <c:pt idx="11">
                  <c:v>64</c:v>
                </c:pt>
                <c:pt idx="12">
                  <c:v>50</c:v>
                </c:pt>
                <c:pt idx="13">
                  <c:v>50</c:v>
                </c:pt>
                <c:pt idx="14">
                  <c:v>51</c:v>
                </c:pt>
                <c:pt idx="15">
                  <c:v>47</c:v>
                </c:pt>
                <c:pt idx="16">
                  <c:v>61</c:v>
                </c:pt>
                <c:pt idx="17">
                  <c:v>57</c:v>
                </c:pt>
                <c:pt idx="18">
                  <c:v>57</c:v>
                </c:pt>
                <c:pt idx="19">
                  <c:v>66</c:v>
                </c:pt>
                <c:pt idx="20">
                  <c:v>74</c:v>
                </c:pt>
                <c:pt idx="21">
                  <c:v>78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93</c:v>
                </c:pt>
                <c:pt idx="27">
                  <c:v>75</c:v>
                </c:pt>
                <c:pt idx="28">
                  <c:v>67</c:v>
                </c:pt>
                <c:pt idx="29">
                  <c:v>70</c:v>
                </c:pt>
                <c:pt idx="30">
                  <c:v>83</c:v>
                </c:pt>
                <c:pt idx="31">
                  <c:v>87</c:v>
                </c:pt>
                <c:pt idx="32">
                  <c:v>88</c:v>
                </c:pt>
                <c:pt idx="33">
                  <c:v>81</c:v>
                </c:pt>
                <c:pt idx="34">
                  <c:v>60</c:v>
                </c:pt>
                <c:pt idx="35">
                  <c:v>48</c:v>
                </c:pt>
                <c:pt idx="36">
                  <c:v>24</c:v>
                </c:pt>
                <c:pt idx="37">
                  <c:v>13</c:v>
                </c:pt>
                <c:pt idx="38">
                  <c:v>20</c:v>
                </c:pt>
                <c:pt idx="39">
                  <c:v>26</c:v>
                </c:pt>
                <c:pt idx="40">
                  <c:v>38</c:v>
                </c:pt>
                <c:pt idx="41">
                  <c:v>50</c:v>
                </c:pt>
                <c:pt idx="42">
                  <c:v>50</c:v>
                </c:pt>
                <c:pt idx="43">
                  <c:v>48</c:v>
                </c:pt>
                <c:pt idx="44">
                  <c:v>48</c:v>
                </c:pt>
                <c:pt idx="45">
                  <c:v>53</c:v>
                </c:pt>
                <c:pt idx="46">
                  <c:v>43</c:v>
                </c:pt>
                <c:pt idx="47">
                  <c:v>44</c:v>
                </c:pt>
                <c:pt idx="48">
                  <c:v>50</c:v>
                </c:pt>
                <c:pt idx="49">
                  <c:v>47</c:v>
                </c:pt>
                <c:pt idx="50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94-4622-AE04-AAD4F320E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895760"/>
        <c:axId val="339897840"/>
      </c:lineChart>
      <c:catAx>
        <c:axId val="339895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9897840"/>
        <c:crossesAt val="0"/>
        <c:auto val="1"/>
        <c:lblAlgn val="ctr"/>
        <c:lblOffset val="100"/>
        <c:noMultiLvlLbl val="0"/>
      </c:catAx>
      <c:valAx>
        <c:axId val="3398978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989576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493C6-A843-44CA-AC8F-EC1F33B9A666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8F7D6-827E-4D27-9089-D807A0112C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1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인사</a:t>
            </a:r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</a:t>
            </a:r>
            <a:r>
              <a:rPr lang="ko-KR" altLang="en-US" dirty="0" err="1" smtClean="0"/>
              <a:t>졸업하고싶조</a:t>
            </a:r>
            <a:r>
              <a:rPr lang="ko-KR" altLang="en-US" dirty="0" smtClean="0"/>
              <a:t> 팀의 컴퓨터과학부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학번 </a:t>
            </a:r>
            <a:r>
              <a:rPr lang="ko-KR" altLang="en-US" dirty="0" err="1" smtClean="0"/>
              <a:t>양여명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학번 신예은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지금부터 저희의 졸음운전 방지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이로나에</a:t>
            </a:r>
            <a:r>
              <a:rPr lang="ko-KR" altLang="en-US" dirty="0" smtClean="0"/>
              <a:t> 대한 프레젠테이션을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F7D6-827E-4D27-9089-D807A0112C3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2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F7D6-827E-4D27-9089-D807A0112C3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45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F7D6-827E-4D27-9089-D807A0112C3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98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F7D6-827E-4D27-9089-D807A0112C3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11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F7D6-827E-4D27-9089-D807A0112C3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81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F7D6-827E-4D27-9089-D807A0112C3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41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F7D6-827E-4D27-9089-D807A0112C3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4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프레젠테이션 순서 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먼저 프로젝트 목적과 기능에 대해 간단히 설명 드린 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사용된 뇌파에 대한 설명과 저희가 </a:t>
            </a:r>
            <a:r>
              <a:rPr lang="en-US" altLang="ko-KR" dirty="0" smtClean="0"/>
              <a:t>21</a:t>
            </a:r>
            <a:r>
              <a:rPr lang="ko-KR" altLang="en-US" dirty="0" smtClean="0"/>
              <a:t>명을 대상으로 시행한  뇌파 분석 실험 결과를 설명하고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이용한 프로젝트 알고리즘과 </a:t>
            </a:r>
            <a:r>
              <a:rPr lang="ko-KR" altLang="en-US" dirty="0" err="1" smtClean="0"/>
              <a:t>동작과정을</a:t>
            </a:r>
            <a:r>
              <a:rPr lang="ko-KR" altLang="en-US" dirty="0" smtClean="0"/>
              <a:t> 설명한 이후에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시연 영상을  재생하는 순서로 진행하겠습니다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F7D6-827E-4D27-9089-D807A0112C3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3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사례 분석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영상처리를</a:t>
            </a:r>
            <a:r>
              <a:rPr lang="ko-KR" altLang="en-US" dirty="0" smtClean="0"/>
              <a:t> 이용해서 눈동자의 움직임을 감지하는 것이 대부분이라는  점을 알아냄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영상처리 방식은 정확도가 떨어진다는 단점이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우리 </a:t>
            </a:r>
            <a:r>
              <a:rPr lang="ko-KR" altLang="en-US" dirty="0" err="1" smtClean="0"/>
              <a:t>졸작계획서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낸거</a:t>
            </a:r>
            <a:r>
              <a:rPr lang="ko-KR" altLang="en-US" dirty="0" smtClean="0"/>
              <a:t> 참고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5)</a:t>
            </a:r>
            <a:r>
              <a:rPr lang="ko-KR" altLang="en-US" dirty="0" smtClean="0"/>
              <a:t>그래서 이러한 기존 방식에 보조적 도움이 되거나 단독으로 사용할 수 있는 뇌파 사용 방식 졸음운전 방지 앱을 만들기 로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&lt;3&gt;</a:t>
            </a:r>
            <a:r>
              <a:rPr lang="ko-KR" altLang="en-US" dirty="0" smtClean="0"/>
              <a:t>프로젝트 개요</a:t>
            </a:r>
            <a:r>
              <a:rPr lang="en-US" altLang="ko-KR" dirty="0" smtClean="0"/>
              <a:t>1-</a:t>
            </a:r>
            <a:r>
              <a:rPr lang="ko-KR" altLang="en-US" dirty="0" smtClean="0"/>
              <a:t>기존사례분석</a:t>
            </a:r>
          </a:p>
          <a:p>
            <a:r>
              <a:rPr lang="ko-KR" altLang="en-US" dirty="0" smtClean="0"/>
              <a:t>기존의 졸음운전 방지 프로그램 대다수는 </a:t>
            </a:r>
            <a:r>
              <a:rPr lang="ko-KR" altLang="en-US" dirty="0" err="1" smtClean="0"/>
              <a:t>영상처리를</a:t>
            </a:r>
            <a:r>
              <a:rPr lang="ko-KR" altLang="en-US" dirty="0" smtClean="0"/>
              <a:t> 이용해 운전자의 눈동자 움직임을 감지하는 방식입니다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 이런 간접적 졸음 측정 방식은 운전자가 화면을 정면으로 바라볼 때에만 인식이 가능하다는 문제점이 있기에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단독으로  사용하기에는 무리가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F7D6-827E-4D27-9089-D807A0112C3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85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&lt;4&gt;</a:t>
            </a:r>
            <a:r>
              <a:rPr lang="ko-KR" altLang="en-US" dirty="0" smtClean="0"/>
              <a:t>프로젝트 개요</a:t>
            </a:r>
            <a:r>
              <a:rPr lang="en-US" altLang="ko-KR" dirty="0" smtClean="0"/>
              <a:t>2- </a:t>
            </a:r>
            <a:r>
              <a:rPr lang="ko-KR" altLang="en-US" dirty="0" smtClean="0"/>
              <a:t>이로나 간단 설명</a:t>
            </a:r>
          </a:p>
          <a:p>
            <a:r>
              <a:rPr lang="ko-KR" altLang="en-US" dirty="0" smtClean="0"/>
              <a:t>기존의 앱들이 이러한 문제점이 있기에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운전자의 </a:t>
            </a:r>
            <a:r>
              <a:rPr lang="ko-KR" altLang="en-US" dirty="0" err="1" smtClean="0"/>
              <a:t>집중상태를</a:t>
            </a:r>
            <a:r>
              <a:rPr lang="ko-KR" altLang="en-US" dirty="0" smtClean="0"/>
              <a:t> 직접적으로 파악하기 위해 뇌파를 사용한 졸음운전 프로그램을 제작하게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F7D6-827E-4D27-9089-D807A0112C3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48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&lt;5&gt;</a:t>
            </a:r>
            <a:r>
              <a:rPr lang="ko-KR" altLang="en-US" dirty="0" smtClean="0"/>
              <a:t>프로젝트 개요</a:t>
            </a:r>
            <a:r>
              <a:rPr lang="en-US" altLang="ko-KR" dirty="0" smtClean="0"/>
              <a:t>3-</a:t>
            </a:r>
            <a:r>
              <a:rPr lang="ko-KR" altLang="en-US" dirty="0" smtClean="0"/>
              <a:t>작동방식 간단 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뒤로 넘어갈 수 있음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작동방식을 간단히 설명하면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뇌파 센서가 </a:t>
            </a:r>
            <a:r>
              <a:rPr lang="ko-KR" altLang="en-US" dirty="0" err="1" smtClean="0"/>
              <a:t>아두이노로</a:t>
            </a:r>
            <a:r>
              <a:rPr lang="ko-KR" altLang="en-US" dirty="0" smtClean="0"/>
              <a:t> 운전자의 뇌파 상태를 </a:t>
            </a:r>
            <a:r>
              <a:rPr lang="ko-KR" altLang="en-US" dirty="0" err="1" smtClean="0"/>
              <a:t>로우데이터</a:t>
            </a:r>
            <a:r>
              <a:rPr lang="ko-KR" altLang="en-US" dirty="0" smtClean="0"/>
              <a:t> 상태로 보내면 </a:t>
            </a:r>
            <a:r>
              <a:rPr lang="ko-KR" altLang="en-US" dirty="0" err="1" smtClean="0"/>
              <a:t>아두이노에서</a:t>
            </a:r>
            <a:r>
              <a:rPr lang="ko-KR" altLang="en-US" dirty="0" smtClean="0"/>
              <a:t> 이 값을 뇌파 별로 나누어 십진수로 변환시키고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값들을 모바일로 받아와 운전자의 졸음 상태를 실시간으로 파악해 집중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자는 중 의 </a:t>
            </a:r>
            <a:r>
              <a:rPr lang="ko-KR" altLang="en-US" dirty="0" err="1" smtClean="0"/>
              <a:t>네단계로</a:t>
            </a:r>
            <a:r>
              <a:rPr lang="ko-KR" altLang="en-US" dirty="0" smtClean="0"/>
              <a:t> 나누어 표시합니다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단계의 </a:t>
            </a:r>
            <a:r>
              <a:rPr lang="ko-KR" altLang="en-US" dirty="0" err="1" smtClean="0"/>
              <a:t>리미트</a:t>
            </a:r>
            <a:r>
              <a:rPr lang="ko-KR" altLang="en-US" dirty="0" smtClean="0"/>
              <a:t> 값은 졸음 운전 확률이나 위험성 영향을 주는 요소들 인 운전자의 </a:t>
            </a:r>
            <a:r>
              <a:rPr lang="en-US" altLang="ko-KR" dirty="0" err="1" smtClean="0"/>
              <a:t>gps</a:t>
            </a:r>
            <a:r>
              <a:rPr lang="ko-KR" altLang="en-US" dirty="0" smtClean="0"/>
              <a:t>를 기반으로 받아온 </a:t>
            </a:r>
            <a:r>
              <a:rPr lang="ko-KR" altLang="en-US" dirty="0" err="1" smtClean="0"/>
              <a:t>강수량정보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운전자가 현재 주행하고 있는 도로정보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야간주행</a:t>
            </a:r>
            <a:r>
              <a:rPr lang="ko-KR" altLang="en-US" dirty="0" smtClean="0"/>
              <a:t> 여부 등을 반영하여  유동적으로 결정됩니다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자는 중이라고 판단되면 시끄러운 </a:t>
            </a:r>
            <a:r>
              <a:rPr lang="ko-KR" altLang="en-US" dirty="0" err="1" smtClean="0"/>
              <a:t>알람으로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차적으로 운전자를 깨우고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차적으로 운전자 </a:t>
            </a:r>
            <a:r>
              <a:rPr lang="en-US" altLang="ko-KR" dirty="0" err="1" smtClean="0"/>
              <a:t>gps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기반으로 가까운 휴게소를 추천해줍니다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1)</a:t>
            </a:r>
            <a:r>
              <a:rPr lang="ko-KR" altLang="en-US" dirty="0" smtClean="0"/>
              <a:t>뇌파 </a:t>
            </a:r>
            <a:endParaRPr lang="en-US" altLang="ko-KR" dirty="0" smtClean="0"/>
          </a:p>
          <a:p>
            <a:r>
              <a:rPr lang="en-US" altLang="ko-KR" dirty="0" smtClean="0"/>
              <a:t>2)</a:t>
            </a:r>
            <a:r>
              <a:rPr lang="ko-KR" altLang="en-US" dirty="0" smtClean="0"/>
              <a:t>뇌파 데이터를 받아오는 장치로서 </a:t>
            </a:r>
            <a:r>
              <a:rPr lang="ko-KR" altLang="en-US" dirty="0" err="1" smtClean="0"/>
              <a:t>아두이노를</a:t>
            </a:r>
            <a:r>
              <a:rPr lang="ko-KR" altLang="en-US" dirty="0" smtClean="0"/>
              <a:t> 이용함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3)</a:t>
            </a:r>
            <a:r>
              <a:rPr lang="ko-KR" altLang="en-US" dirty="0" err="1" smtClean="0"/>
              <a:t>졸음운전에</a:t>
            </a:r>
            <a:r>
              <a:rPr lang="ko-KR" altLang="en-US" dirty="0" smtClean="0"/>
              <a:t> 영향을 주는 조건들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예를들어</a:t>
            </a:r>
            <a:r>
              <a:rPr lang="ko-KR" altLang="en-US" dirty="0" smtClean="0"/>
              <a:t> 강수량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주행속도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고속도로 여부</a:t>
            </a:r>
            <a:r>
              <a:rPr lang="en-US" altLang="ko-KR" dirty="0" smtClean="0"/>
              <a:t>,</a:t>
            </a:r>
            <a:r>
              <a:rPr lang="ko-KR" altLang="en-US" dirty="0" smtClean="0"/>
              <a:t>야간 주행 여부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F7D6-827E-4D27-9089-D807A0112C3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2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F7D6-827E-4D27-9089-D807A0112C3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84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뇌파란</a:t>
            </a:r>
            <a:r>
              <a:rPr lang="ko-KR" altLang="en-US" dirty="0" smtClean="0"/>
              <a:t> 뇌의 신경세포에서 나오는 전기적 활동에서 나오는 파형입니다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 파형을 </a:t>
            </a:r>
            <a:r>
              <a:rPr lang="ko-KR" altLang="en-US" dirty="0" err="1" smtClean="0"/>
              <a:t>주파수별로</a:t>
            </a:r>
            <a:r>
              <a:rPr lang="ko-KR" altLang="en-US" dirty="0" smtClean="0"/>
              <a:t> 나누면 다음과 같이 크게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가 지의 주요 뇌파로 나누어집니다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저희가 가진 센서는 저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가지 뇌파와 이를 조합한 두가지 수치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집중</a:t>
            </a:r>
            <a:r>
              <a:rPr lang="en-US" altLang="ko-KR" dirty="0" smtClean="0"/>
              <a:t>,</a:t>
            </a:r>
            <a:r>
              <a:rPr lang="ko-KR" altLang="en-US" dirty="0" smtClean="0"/>
              <a:t>불안</a:t>
            </a:r>
            <a:r>
              <a:rPr lang="en-US" altLang="ko-KR" dirty="0" smtClean="0"/>
              <a:t>,</a:t>
            </a:r>
            <a:r>
              <a:rPr lang="ko-KR" altLang="en-US" dirty="0" smtClean="0"/>
              <a:t>활발 한 두뇌활동을 의미하는 </a:t>
            </a:r>
            <a:r>
              <a:rPr lang="en-US" altLang="ko-KR" dirty="0" smtClean="0"/>
              <a:t>attention </a:t>
            </a:r>
            <a:r>
              <a:rPr lang="ko-KR" altLang="en-US" dirty="0" smtClean="0"/>
              <a:t>값과 정신적 이완</a:t>
            </a:r>
            <a:r>
              <a:rPr lang="en-US" altLang="ko-KR" dirty="0" smtClean="0"/>
              <a:t>,</a:t>
            </a:r>
            <a:r>
              <a:rPr lang="ko-KR" altLang="en-US" dirty="0" smtClean="0"/>
              <a:t>휴식 등을 의미하는 </a:t>
            </a:r>
            <a:r>
              <a:rPr lang="en-US" altLang="ko-KR" dirty="0" smtClean="0"/>
              <a:t>meditation </a:t>
            </a:r>
            <a:r>
              <a:rPr lang="ko-KR" altLang="en-US" dirty="0" smtClean="0"/>
              <a:t>값을 측정할 수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F7D6-827E-4D27-9089-D807A0112C3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3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가지 뇌파를 각각 사용하고 싶어서 </a:t>
            </a:r>
            <a:r>
              <a:rPr lang="ko-KR" altLang="en-US" dirty="0" err="1" smtClean="0"/>
              <a:t>아두이</a:t>
            </a:r>
            <a:r>
              <a:rPr lang="ko-KR" altLang="en-US" dirty="0" smtClean="0"/>
              <a:t> 노로 오는 로우데이터를 모두 잡아내도록 코딩하여 분석해보았는데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아쉽게도 실험결과 프로젝트에 바로 사용하기에는 정확성이 떨어진다고 판단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attention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meditation</a:t>
            </a:r>
            <a:r>
              <a:rPr lang="ko-KR" altLang="en-US" dirty="0" smtClean="0"/>
              <a:t>값은 비교적 정확한 수치를 보여주어서 최종적으로 이 두 뇌파를 이용해 일반 인을 </a:t>
            </a:r>
            <a:r>
              <a:rPr lang="ko-KR" altLang="en-US" dirty="0" err="1" smtClean="0"/>
              <a:t>대상으로한</a:t>
            </a:r>
            <a:r>
              <a:rPr lang="ko-KR" altLang="en-US" dirty="0" smtClean="0"/>
              <a:t> 실험을 설계했습니다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F7D6-827E-4D27-9089-D807A0112C3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4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저희는 뇌파에 영향을 줄 것이라고 생각하는 요소들에 대해 가설을 세운 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확인하기 위한 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새로운 요소들을 찾고 뇌파의 개인차와 변동폭을 직접 알아보기 위한 목적으로 뇌파 실험을 진행했습니다</a:t>
            </a:r>
            <a:r>
              <a:rPr lang="en-US" altLang="ko-KR" dirty="0" smtClean="0"/>
              <a:t>. </a:t>
            </a:r>
            <a:r>
              <a:rPr lang="ko-KR" altLang="en-US" i="0" dirty="0" smtClean="0"/>
              <a:t>실험 대상은 총 </a:t>
            </a:r>
            <a:r>
              <a:rPr lang="en-US" altLang="ko-KR" i="0" dirty="0" smtClean="0"/>
              <a:t>21</a:t>
            </a:r>
            <a:r>
              <a:rPr lang="ko-KR" altLang="en-US" i="0" dirty="0" smtClean="0"/>
              <a:t>명의 숙명여대 재학생 입니다</a:t>
            </a:r>
            <a:r>
              <a:rPr lang="en-US" altLang="ko-KR" i="0" dirty="0" smtClean="0"/>
              <a:t>.</a:t>
            </a:r>
            <a:endParaRPr lang="ko-KR" altLang="en-US" i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8F7D6-827E-4D27-9089-D807A0112C3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3326"/>
            <a:ext cx="9144000" cy="96447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06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690690"/>
          </a:xfrm>
          <a:solidFill>
            <a:schemeClr val="accent4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	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1909763" y="1990725"/>
            <a:ext cx="3765550" cy="435610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0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항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82320" y="0"/>
            <a:ext cx="4196080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5850" y="1"/>
            <a:ext cx="3562350" cy="4836159"/>
          </a:xfrm>
          <a:solidFill>
            <a:schemeClr val="accent5">
              <a:alpha val="85000"/>
            </a:schemeClr>
          </a:solidFill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87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>
            <a:lumMod val="9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361" y="365127"/>
            <a:ext cx="10261599" cy="87249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361" y="1879600"/>
            <a:ext cx="10261599" cy="4531359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 hasCustomPrompt="1"/>
          </p:nvPr>
        </p:nvSpPr>
        <p:spPr>
          <a:xfrm>
            <a:off x="239486" y="174171"/>
            <a:ext cx="905692" cy="190956"/>
          </a:xfrm>
        </p:spPr>
        <p:txBody>
          <a:bodyPr anchor="ctr" anchorCtr="0">
            <a:noAutofit/>
          </a:bodyPr>
          <a:lstStyle>
            <a:lvl1pPr algn="ctr">
              <a:defRPr sz="1050" spc="3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ko-KR" dirty="0" smtClean="0"/>
              <a:t>PART 1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249646" y="0"/>
            <a:ext cx="905692" cy="1741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483361" y="1237620"/>
            <a:ext cx="25023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7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>
            <a:lumMod val="9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1" hasCustomPrompt="1"/>
          </p:nvPr>
        </p:nvSpPr>
        <p:spPr>
          <a:xfrm>
            <a:off x="239486" y="174171"/>
            <a:ext cx="905692" cy="190956"/>
          </a:xfrm>
        </p:spPr>
        <p:txBody>
          <a:bodyPr anchor="ctr" anchorCtr="0">
            <a:noAutofit/>
          </a:bodyPr>
          <a:lstStyle>
            <a:lvl1pPr algn="ctr">
              <a:defRPr sz="1050" spc="3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ko-KR" dirty="0" smtClean="0"/>
              <a:t>PART 1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249646" y="0"/>
            <a:ext cx="905692" cy="1741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096000" y="983298"/>
            <a:ext cx="6096000" cy="587470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83298"/>
            <a:ext cx="6096000" cy="587470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3058160" y="983298"/>
            <a:ext cx="6096000" cy="587470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3911600"/>
            <a:ext cx="12192000" cy="2946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2"/>
          </p:nvPr>
        </p:nvSpPr>
        <p:spPr>
          <a:xfrm>
            <a:off x="1249363" y="10160"/>
            <a:ext cx="10383837" cy="973138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733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C26F-978A-4946-8D1B-2FDC44147DFF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6C09-4F56-4E11-BEE8-F9E03A906F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9" r:id="rId2"/>
    <p:sldLayoutId id="2147483798" r:id="rId3"/>
    <p:sldLayoutId id="2147483797" r:id="rId4"/>
    <p:sldLayoutId id="2147483801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chart" Target="../charts/chart9.xml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10" Type="http://schemas.openxmlformats.org/officeDocument/2006/relationships/chart" Target="../charts/chart16.xml"/><Relationship Id="rId4" Type="http://schemas.openxmlformats.org/officeDocument/2006/relationships/chart" Target="../charts/chart10.xml"/><Relationship Id="rId9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chart" Target="../charts/chart17.xml"/><Relationship Id="rId7" Type="http://schemas.openxmlformats.org/officeDocument/2006/relationships/chart" Target="../charts/chart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10" Type="http://schemas.openxmlformats.org/officeDocument/2006/relationships/chart" Target="../charts/chart24.xml"/><Relationship Id="rId4" Type="http://schemas.openxmlformats.org/officeDocument/2006/relationships/chart" Target="../charts/chart18.xml"/><Relationship Id="rId9" Type="http://schemas.openxmlformats.org/officeDocument/2006/relationships/chart" Target="../charts/chart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3" Type="http://schemas.openxmlformats.org/officeDocument/2006/relationships/chart" Target="../charts/chart25.xml"/><Relationship Id="rId7" Type="http://schemas.openxmlformats.org/officeDocument/2006/relationships/chart" Target="../charts/chart2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28.xml"/><Relationship Id="rId5" Type="http://schemas.openxmlformats.org/officeDocument/2006/relationships/chart" Target="../charts/chart27.xml"/><Relationship Id="rId10" Type="http://schemas.openxmlformats.org/officeDocument/2006/relationships/chart" Target="../charts/chart32.xml"/><Relationship Id="rId4" Type="http://schemas.openxmlformats.org/officeDocument/2006/relationships/chart" Target="../charts/chart26.xml"/><Relationship Id="rId9" Type="http://schemas.openxmlformats.org/officeDocument/2006/relationships/chart" Target="../charts/char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1694022"/>
            <a:ext cx="12192000" cy="33808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b="1" spc="1000" dirty="0" smtClean="0">
                <a:latin typeface="+mj-ea"/>
              </a:rPr>
              <a:t>ERONA</a:t>
            </a:r>
            <a:endParaRPr lang="ko-KR" altLang="en-US" sz="8800" b="1" spc="1000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524000" y="3708400"/>
            <a:ext cx="9144000" cy="1549400"/>
          </a:xfrm>
        </p:spPr>
        <p:txBody>
          <a:bodyPr/>
          <a:lstStyle/>
          <a:p>
            <a:r>
              <a:rPr lang="ko-KR" altLang="en-US" b="1" dirty="0" err="1" smtClean="0">
                <a:latin typeface="+mj-ea"/>
                <a:ea typeface="+mj-ea"/>
              </a:rPr>
              <a:t>졸업하고싶조</a:t>
            </a:r>
            <a:endParaRPr lang="en-US" altLang="ko-KR" b="1" dirty="0" smtClean="0">
              <a:latin typeface="+mj-ea"/>
              <a:ea typeface="+mj-ea"/>
            </a:endParaRPr>
          </a:p>
          <a:p>
            <a:r>
              <a:rPr lang="ko-KR" altLang="en-US" b="1" dirty="0" smtClean="0">
                <a:latin typeface="+mj-ea"/>
                <a:ea typeface="+mj-ea"/>
              </a:rPr>
              <a:t>신예은</a:t>
            </a:r>
            <a:r>
              <a:rPr lang="en-US" altLang="ko-KR" b="1" dirty="0" smtClean="0">
                <a:latin typeface="+mj-ea"/>
                <a:ea typeface="+mj-ea"/>
              </a:rPr>
              <a:t>, </a:t>
            </a:r>
            <a:r>
              <a:rPr lang="ko-KR" altLang="en-US" b="1" dirty="0" err="1" smtClean="0">
                <a:latin typeface="+mj-ea"/>
                <a:ea typeface="+mj-ea"/>
              </a:rPr>
              <a:t>양여명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838960"/>
            <a:ext cx="12192000" cy="172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4765040"/>
            <a:ext cx="12192000" cy="172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0" y="1602580"/>
            <a:ext cx="12192000" cy="91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5072743"/>
            <a:ext cx="12192000" cy="1069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차트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PART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차트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1)</a:t>
            </a:r>
            <a:r>
              <a:rPr lang="ko-KR" altLang="en-US" dirty="0" smtClean="0"/>
              <a:t>빗소리를 듣는 것이 명상 기본 상태보다 더 명상도가 높았다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=&gt;</a:t>
            </a:r>
            <a:r>
              <a:rPr lang="ko-KR" altLang="en-US" dirty="0" smtClean="0"/>
              <a:t>차트 </a:t>
            </a:r>
            <a:r>
              <a:rPr lang="ko-KR" altLang="en-US" dirty="0" err="1" smtClean="0"/>
              <a:t>여러개</a:t>
            </a:r>
            <a:r>
              <a:rPr lang="ko-KR" altLang="en-US" dirty="0" smtClean="0"/>
              <a:t> 보여주기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=&gt;</a:t>
            </a:r>
            <a:r>
              <a:rPr lang="ko-KR" altLang="en-US" dirty="0" err="1" smtClean="0"/>
              <a:t>비오는</a:t>
            </a:r>
            <a:r>
              <a:rPr lang="ko-KR" altLang="en-US" dirty="0" smtClean="0"/>
              <a:t> 날은 빗길이 </a:t>
            </a:r>
            <a:r>
              <a:rPr lang="ko-KR" altLang="en-US" dirty="0" err="1" smtClean="0"/>
              <a:t>미끄러운것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뿐만아니라</a:t>
            </a:r>
            <a:r>
              <a:rPr lang="ko-KR" altLang="en-US" dirty="0" smtClean="0"/>
              <a:t> 명상도가 높은 점에서도 위험함 이라는 결론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=&gt;</a:t>
            </a:r>
            <a:r>
              <a:rPr lang="ko-KR" altLang="en-US" dirty="0" err="1" smtClean="0"/>
              <a:t>비오는</a:t>
            </a:r>
            <a:r>
              <a:rPr lang="ko-KR" altLang="en-US" dirty="0" smtClean="0"/>
              <a:t> 소리에 화이트 </a:t>
            </a:r>
            <a:r>
              <a:rPr lang="ko-KR" altLang="en-US" dirty="0" err="1" smtClean="0"/>
              <a:t>노이즈</a:t>
            </a:r>
            <a:r>
              <a:rPr lang="ko-KR" altLang="en-US" dirty="0" smtClean="0"/>
              <a:t> 언급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PART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차트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2)</a:t>
            </a:r>
            <a:r>
              <a:rPr lang="ko-KR" altLang="en-US" dirty="0" smtClean="0"/>
              <a:t>시끄러운 노래를 듣는 것이 명상 기본상태보다 명상도가 낮았다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=&gt;</a:t>
            </a:r>
            <a:r>
              <a:rPr lang="ko-KR" altLang="en-US" dirty="0" smtClean="0"/>
              <a:t>차트 </a:t>
            </a:r>
            <a:r>
              <a:rPr lang="ko-KR" altLang="en-US" dirty="0" err="1" smtClean="0"/>
              <a:t>여러개</a:t>
            </a:r>
            <a:r>
              <a:rPr lang="ko-KR" altLang="en-US" dirty="0" smtClean="0"/>
              <a:t> 보여주기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시끄러운 노래를 </a:t>
            </a:r>
            <a:r>
              <a:rPr lang="ko-KR" altLang="en-US" dirty="0" err="1" smtClean="0"/>
              <a:t>듣는것이</a:t>
            </a:r>
            <a:r>
              <a:rPr lang="ko-KR" altLang="en-US" dirty="0" smtClean="0"/>
              <a:t> 명상도를 </a:t>
            </a:r>
            <a:r>
              <a:rPr lang="ko-KR" altLang="en-US" dirty="0" err="1" smtClean="0"/>
              <a:t>낮추는데에</a:t>
            </a:r>
            <a:r>
              <a:rPr lang="ko-KR" altLang="en-US" dirty="0" smtClean="0"/>
              <a:t> 도움이 됨 이라는 결론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졸음 상태를 깨우는 방법으로 </a:t>
            </a:r>
            <a:r>
              <a:rPr lang="ko-KR" altLang="en-US" dirty="0" err="1" smtClean="0"/>
              <a:t>어플에서</a:t>
            </a:r>
            <a:r>
              <a:rPr lang="ko-KR" altLang="en-US" dirty="0" smtClean="0"/>
              <a:t> 자동으로 노래를 틀어주는 방식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조용한 상태에서 갑자기 시끄러운 노래를 트는 방식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PART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차트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3)</a:t>
            </a:r>
            <a:r>
              <a:rPr lang="ko-KR" altLang="en-US" dirty="0" smtClean="0"/>
              <a:t>사람마다 명상도와 집중도의 평균값이 다른 점을 들어서 초기 </a:t>
            </a:r>
            <a:r>
              <a:rPr lang="ko-KR" altLang="en-US" dirty="0" err="1" smtClean="0"/>
              <a:t>몇분간</a:t>
            </a:r>
            <a:r>
              <a:rPr lang="ko-KR" altLang="en-US" dirty="0" smtClean="0"/>
              <a:t> 개인사용자의 뇌파 평균값을 얻는 과정이</a:t>
            </a:r>
          </a:p>
          <a:p>
            <a:r>
              <a:rPr lang="ko-KR" altLang="en-US" dirty="0" smtClean="0"/>
              <a:t>필요했다는 점을 증명</a:t>
            </a:r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PART </a:t>
            </a:r>
            <a:r>
              <a:rPr lang="en-US" altLang="ko-KR" dirty="0" smtClean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PART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컴퓨터과학부 양</a:t>
            </a:r>
            <a:r>
              <a:rPr lang="en-US" altLang="ko-KR" dirty="0" smtClean="0"/>
              <a:t>OO </a:t>
            </a:r>
            <a:r>
              <a:rPr lang="ko-KR" altLang="en-US" dirty="0" smtClean="0"/>
              <a:t>뇌파 데이터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230" y="5974083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44.9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79.8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-34.9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29662" y="3013648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54.7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40.7</a:t>
            </a:r>
            <a:endParaRPr lang="en-US" altLang="ko-KR" sz="1400" dirty="0" smtClean="0"/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14.0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30114" y="3046552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46.6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72.3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-25.7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166085" y="3046552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35.0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93.0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-58 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91230" y="3046552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48.6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53.7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-5.1 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075431" y="5974083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47,8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명상도 </a:t>
            </a:r>
            <a:r>
              <a:rPr lang="ko-KR" altLang="en-US" sz="1400" dirty="0" smtClean="0"/>
              <a:t>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63.0</a:t>
            </a:r>
            <a:endParaRPr lang="en-US" altLang="ko-KR" sz="1400" dirty="0" smtClean="0"/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-</a:t>
            </a:r>
            <a:r>
              <a:rPr lang="en-US" altLang="ko-KR" sz="1400" dirty="0" smtClean="0"/>
              <a:t>15.2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101345" y="5974083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48.3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68.1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-19.8 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200903" y="5974083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43.5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87.6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-44.1 </a:t>
            </a:r>
            <a:endParaRPr lang="ko-KR" altLang="en-US" sz="1400" dirty="0"/>
          </a:p>
        </p:txBody>
      </p:sp>
      <p:graphicFrame>
        <p:nvGraphicFramePr>
          <p:cNvPr id="29" name="차트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970396"/>
              </p:ext>
            </p:extLst>
          </p:nvPr>
        </p:nvGraphicFramePr>
        <p:xfrm>
          <a:off x="10548" y="3910829"/>
          <a:ext cx="3054015" cy="205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차트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930348"/>
              </p:ext>
            </p:extLst>
          </p:nvPr>
        </p:nvGraphicFramePr>
        <p:xfrm>
          <a:off x="6082940" y="3910829"/>
          <a:ext cx="3083144" cy="205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차트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311589"/>
              </p:ext>
            </p:extLst>
          </p:nvPr>
        </p:nvGraphicFramePr>
        <p:xfrm>
          <a:off x="6082940" y="1009112"/>
          <a:ext cx="3083143" cy="203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차트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44742"/>
              </p:ext>
            </p:extLst>
          </p:nvPr>
        </p:nvGraphicFramePr>
        <p:xfrm>
          <a:off x="9166084" y="983298"/>
          <a:ext cx="3002914" cy="2063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1" name="차트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831"/>
              </p:ext>
            </p:extLst>
          </p:nvPr>
        </p:nvGraphicFramePr>
        <p:xfrm>
          <a:off x="10547" y="990389"/>
          <a:ext cx="3064883" cy="205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2" name="차트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063612"/>
              </p:ext>
            </p:extLst>
          </p:nvPr>
        </p:nvGraphicFramePr>
        <p:xfrm>
          <a:off x="3044508" y="983298"/>
          <a:ext cx="3056837" cy="2063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3" name="차트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49778"/>
              </p:ext>
            </p:extLst>
          </p:nvPr>
        </p:nvGraphicFramePr>
        <p:xfrm>
          <a:off x="3044507" y="3936643"/>
          <a:ext cx="3056837" cy="203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4" name="차트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500801"/>
              </p:ext>
            </p:extLst>
          </p:nvPr>
        </p:nvGraphicFramePr>
        <p:xfrm>
          <a:off x="9135303" y="3936643"/>
          <a:ext cx="3061208" cy="2030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4680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PART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컴퓨터과학부 안</a:t>
            </a:r>
            <a:r>
              <a:rPr lang="en-US" altLang="ko-KR" dirty="0" smtClean="0"/>
              <a:t>OO </a:t>
            </a:r>
            <a:r>
              <a:rPr lang="ko-KR" altLang="en-US" dirty="0" smtClean="0"/>
              <a:t>뇌파 데이터</a:t>
            </a:r>
            <a:endParaRPr lang="ko-KR" altLang="en-US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313669"/>
              </p:ext>
            </p:extLst>
          </p:nvPr>
        </p:nvGraphicFramePr>
        <p:xfrm>
          <a:off x="0" y="3922218"/>
          <a:ext cx="2973864" cy="1975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217235"/>
              </p:ext>
            </p:extLst>
          </p:nvPr>
        </p:nvGraphicFramePr>
        <p:xfrm>
          <a:off x="6066527" y="3922218"/>
          <a:ext cx="2991096" cy="1975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1230" y="5974083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44.3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66.2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-21.9 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29662" y="3013648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59.1</a:t>
            </a:r>
            <a:endParaRPr lang="en-US" altLang="ko-KR" sz="1400" dirty="0" smtClean="0"/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42.5</a:t>
            </a:r>
            <a:endParaRPr lang="en-US" altLang="ko-KR" sz="1400" dirty="0" smtClean="0"/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16.6 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30114" y="3046552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42.9</a:t>
            </a:r>
            <a:endParaRPr lang="en-US" altLang="ko-KR" sz="1400" dirty="0" smtClean="0"/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65.8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-</a:t>
            </a:r>
            <a:r>
              <a:rPr lang="en-US" altLang="ko-KR" sz="1400" dirty="0" smtClean="0"/>
              <a:t>22.9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166085" y="3046552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31.0</a:t>
            </a:r>
            <a:endParaRPr lang="en-US" altLang="ko-KR" sz="1400" dirty="0" smtClean="0"/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66.7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-</a:t>
            </a:r>
            <a:r>
              <a:rPr lang="en-US" altLang="ko-KR" sz="1400" dirty="0" smtClean="0"/>
              <a:t>35.7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91230" y="3046552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39.4</a:t>
            </a:r>
            <a:endParaRPr lang="en-US" altLang="ko-KR" sz="1400" dirty="0" smtClean="0"/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49.0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-</a:t>
            </a:r>
            <a:r>
              <a:rPr lang="en-US" altLang="ko-KR" sz="1400" dirty="0" smtClean="0"/>
              <a:t>9.6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075431" y="5974083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43.3</a:t>
            </a:r>
            <a:endParaRPr lang="en-US" altLang="ko-KR" sz="1400" dirty="0" smtClean="0"/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58.5</a:t>
            </a:r>
            <a:endParaRPr lang="en-US" altLang="ko-KR" sz="1400" dirty="0" smtClean="0"/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-</a:t>
            </a:r>
            <a:r>
              <a:rPr lang="en-US" altLang="ko-KR" sz="1400" dirty="0" smtClean="0"/>
              <a:t>15.2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101345" y="5974083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49.6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72.1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-22.5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200903" y="5974083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50.2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84.1</a:t>
            </a:r>
            <a:endParaRPr lang="en-US" altLang="ko-KR" sz="1400" dirty="0" smtClean="0"/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-</a:t>
            </a:r>
            <a:r>
              <a:rPr lang="en-US" altLang="ko-KR" sz="1400" dirty="0" smtClean="0"/>
              <a:t>33.9</a:t>
            </a:r>
            <a:endParaRPr lang="ko-KR" altLang="en-US" sz="1400" dirty="0"/>
          </a:p>
        </p:txBody>
      </p:sp>
      <p:graphicFrame>
        <p:nvGraphicFramePr>
          <p:cNvPr id="31" name="차트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533611"/>
              </p:ext>
            </p:extLst>
          </p:nvPr>
        </p:nvGraphicFramePr>
        <p:xfrm>
          <a:off x="0" y="966846"/>
          <a:ext cx="3115501" cy="2063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차트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894126"/>
              </p:ext>
            </p:extLst>
          </p:nvPr>
        </p:nvGraphicFramePr>
        <p:xfrm>
          <a:off x="3063189" y="1032654"/>
          <a:ext cx="3077603" cy="1997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3" name="차트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412172"/>
              </p:ext>
            </p:extLst>
          </p:nvPr>
        </p:nvGraphicFramePr>
        <p:xfrm>
          <a:off x="3070917" y="3922217"/>
          <a:ext cx="3030428" cy="2013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4" name="차트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004756"/>
              </p:ext>
            </p:extLst>
          </p:nvPr>
        </p:nvGraphicFramePr>
        <p:xfrm>
          <a:off x="9161572" y="3922218"/>
          <a:ext cx="3030428" cy="1975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5" name="차트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456915"/>
              </p:ext>
            </p:extLst>
          </p:nvPr>
        </p:nvGraphicFramePr>
        <p:xfrm>
          <a:off x="6130113" y="999750"/>
          <a:ext cx="3070789" cy="2046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6" name="차트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245434"/>
              </p:ext>
            </p:extLst>
          </p:nvPr>
        </p:nvGraphicFramePr>
        <p:xfrm>
          <a:off x="9166085" y="966846"/>
          <a:ext cx="3071422" cy="2046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0126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PART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컴퓨터과학부 이</a:t>
            </a:r>
            <a:r>
              <a:rPr lang="en-US" altLang="ko-KR" dirty="0" smtClean="0"/>
              <a:t>OO </a:t>
            </a:r>
            <a:r>
              <a:rPr lang="ko-KR" altLang="en-US" dirty="0" smtClean="0"/>
              <a:t>뇌파 데이터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230" y="5974083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35.8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65.0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-29.2 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29662" y="3013648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43.0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75.7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-32.7 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30114" y="3046552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52.4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41.4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11 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166085" y="3046552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29.1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76.1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-47 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91230" y="3046552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53.2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74.2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-21 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075431" y="5974083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58.4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74.6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-16.2 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9156029" y="5974082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26.4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61.1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-34.7 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075945" y="5974083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31.4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54.6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-23.2</a:t>
            </a:r>
            <a:endParaRPr lang="ko-KR" altLang="en-US" sz="1400" dirty="0"/>
          </a:p>
        </p:txBody>
      </p:sp>
      <p:graphicFrame>
        <p:nvGraphicFramePr>
          <p:cNvPr id="26" name="차트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121786"/>
              </p:ext>
            </p:extLst>
          </p:nvPr>
        </p:nvGraphicFramePr>
        <p:xfrm>
          <a:off x="89662" y="1009111"/>
          <a:ext cx="2974885" cy="2037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차트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490767"/>
              </p:ext>
            </p:extLst>
          </p:nvPr>
        </p:nvGraphicFramePr>
        <p:xfrm>
          <a:off x="3064547" y="1009110"/>
          <a:ext cx="3001980" cy="2037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차트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012191"/>
              </p:ext>
            </p:extLst>
          </p:nvPr>
        </p:nvGraphicFramePr>
        <p:xfrm>
          <a:off x="3082510" y="3936643"/>
          <a:ext cx="3018835" cy="203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차트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899645"/>
              </p:ext>
            </p:extLst>
          </p:nvPr>
        </p:nvGraphicFramePr>
        <p:xfrm>
          <a:off x="19927" y="3936643"/>
          <a:ext cx="3055504" cy="203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5" name="차트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573180"/>
              </p:ext>
            </p:extLst>
          </p:nvPr>
        </p:nvGraphicFramePr>
        <p:xfrm>
          <a:off x="9156029" y="3903739"/>
          <a:ext cx="3089502" cy="2030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6" name="차트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155301"/>
              </p:ext>
            </p:extLst>
          </p:nvPr>
        </p:nvGraphicFramePr>
        <p:xfrm>
          <a:off x="6074243" y="3910830"/>
          <a:ext cx="2994376" cy="2030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7" name="차트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639743"/>
              </p:ext>
            </p:extLst>
          </p:nvPr>
        </p:nvGraphicFramePr>
        <p:xfrm>
          <a:off x="6130114" y="983298"/>
          <a:ext cx="3070789" cy="2063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8" name="차트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200267"/>
              </p:ext>
            </p:extLst>
          </p:nvPr>
        </p:nvGraphicFramePr>
        <p:xfrm>
          <a:off x="9156029" y="990388"/>
          <a:ext cx="2987402" cy="2063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8151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PART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컴퓨터과학부 박</a:t>
            </a:r>
            <a:r>
              <a:rPr lang="en-US" altLang="ko-KR" dirty="0" smtClean="0"/>
              <a:t>OO </a:t>
            </a:r>
            <a:r>
              <a:rPr lang="ko-KR" altLang="en-US" dirty="0" smtClean="0"/>
              <a:t>뇌파 데이터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230" y="5974083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26.6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64.7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-38.1 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29662" y="3013648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59.0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59.5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-0.5 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30114" y="3046552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25.5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33.9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-8.4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166085" y="3046552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15.2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42.9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-27.7 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91230" y="3046552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35.4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52.4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-17 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075431" y="5974083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48.2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63.8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-15.6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9210285" y="5974083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20.2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58.3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-38.1 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097090" y="5974083"/>
            <a:ext cx="288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집중도 평균 </a:t>
            </a:r>
            <a:r>
              <a:rPr lang="en-US" altLang="ko-KR" sz="1400" dirty="0" smtClean="0"/>
              <a:t>: 23.0</a:t>
            </a:r>
          </a:p>
          <a:p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53.8</a:t>
            </a:r>
          </a:p>
          <a:p>
            <a:r>
              <a:rPr lang="ko-KR" altLang="en-US" sz="1400" dirty="0" smtClean="0"/>
              <a:t>집중도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명상도 평균 </a:t>
            </a:r>
            <a:r>
              <a:rPr lang="en-US" altLang="ko-KR" sz="1400" dirty="0" smtClean="0"/>
              <a:t>: -30.8 </a:t>
            </a:r>
            <a:endParaRPr lang="ko-KR" altLang="en-US" sz="1400" dirty="0"/>
          </a:p>
        </p:txBody>
      </p:sp>
      <p:graphicFrame>
        <p:nvGraphicFramePr>
          <p:cNvPr id="26" name="차트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680798"/>
              </p:ext>
            </p:extLst>
          </p:nvPr>
        </p:nvGraphicFramePr>
        <p:xfrm>
          <a:off x="-24126" y="983298"/>
          <a:ext cx="3096425" cy="2063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차트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231427"/>
              </p:ext>
            </p:extLst>
          </p:nvPr>
        </p:nvGraphicFramePr>
        <p:xfrm>
          <a:off x="3017190" y="983298"/>
          <a:ext cx="3079900" cy="203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차트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912546"/>
              </p:ext>
            </p:extLst>
          </p:nvPr>
        </p:nvGraphicFramePr>
        <p:xfrm>
          <a:off x="3037947" y="3896723"/>
          <a:ext cx="3092167" cy="1951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차트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663448"/>
              </p:ext>
            </p:extLst>
          </p:nvPr>
        </p:nvGraphicFramePr>
        <p:xfrm>
          <a:off x="12030" y="3877925"/>
          <a:ext cx="3060269" cy="1970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차트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798609"/>
              </p:ext>
            </p:extLst>
          </p:nvPr>
        </p:nvGraphicFramePr>
        <p:xfrm>
          <a:off x="9153419" y="3923266"/>
          <a:ext cx="3068994" cy="1937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1" name="차트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487020"/>
              </p:ext>
            </p:extLst>
          </p:nvPr>
        </p:nvGraphicFramePr>
        <p:xfrm>
          <a:off x="6141292" y="3923266"/>
          <a:ext cx="3037503" cy="195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2" name="차트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608619"/>
              </p:ext>
            </p:extLst>
          </p:nvPr>
        </p:nvGraphicFramePr>
        <p:xfrm>
          <a:off x="6141292" y="983298"/>
          <a:ext cx="3024791" cy="2063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3" name="차트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382676"/>
              </p:ext>
            </p:extLst>
          </p:nvPr>
        </p:nvGraphicFramePr>
        <p:xfrm>
          <a:off x="9210285" y="1009112"/>
          <a:ext cx="3015402" cy="203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4654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주요기능과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졸음 운전 발생 감지</a:t>
            </a:r>
            <a:endParaRPr lang="en-US" altLang="ko-KR" dirty="0" smtClean="0"/>
          </a:p>
          <a:p>
            <a:r>
              <a:rPr lang="ko-KR" altLang="en-US" dirty="0" smtClean="0"/>
              <a:t>데이터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뇌파 데이터</a:t>
            </a:r>
            <a:endParaRPr lang="en-US" altLang="ko-KR" dirty="0" smtClean="0"/>
          </a:p>
          <a:p>
            <a:r>
              <a:rPr lang="ko-KR" altLang="en-US" dirty="0" smtClean="0"/>
              <a:t>뇌파 데이터 알고리즘 설명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PART 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주요기능과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2:</a:t>
            </a:r>
            <a:r>
              <a:rPr lang="ko-KR" altLang="en-US" dirty="0" smtClean="0"/>
              <a:t>날씨</a:t>
            </a:r>
            <a:endParaRPr lang="en-US" altLang="ko-KR" dirty="0" smtClean="0"/>
          </a:p>
          <a:p>
            <a:r>
              <a:rPr lang="ko-KR" altLang="en-US" dirty="0" smtClean="0"/>
              <a:t>데이터</a:t>
            </a:r>
            <a:r>
              <a:rPr lang="en-US" altLang="ko-KR" dirty="0" smtClean="0"/>
              <a:t>3:</a:t>
            </a:r>
            <a:r>
              <a:rPr lang="ko-KR" altLang="en-US" dirty="0" smtClean="0"/>
              <a:t>고속도로 여부</a:t>
            </a:r>
            <a:endParaRPr lang="en-US" altLang="ko-KR" dirty="0" smtClean="0"/>
          </a:p>
          <a:p>
            <a:r>
              <a:rPr lang="ko-KR" altLang="en-US" dirty="0" smtClean="0"/>
              <a:t>데이터</a:t>
            </a:r>
            <a:r>
              <a:rPr lang="en-US" altLang="ko-KR" dirty="0" smtClean="0"/>
              <a:t>4:</a:t>
            </a:r>
            <a:r>
              <a:rPr lang="ko-KR" altLang="en-US" dirty="0" err="1" smtClean="0"/>
              <a:t>눈깜빡임</a:t>
            </a:r>
            <a:endParaRPr lang="en-US" altLang="ko-KR" dirty="0" smtClean="0"/>
          </a:p>
          <a:p>
            <a:r>
              <a:rPr lang="ko-KR" altLang="en-US" dirty="0" smtClean="0"/>
              <a:t>데이터</a:t>
            </a:r>
            <a:r>
              <a:rPr lang="en-US" altLang="ko-KR" dirty="0" smtClean="0"/>
              <a:t>5:</a:t>
            </a:r>
            <a:r>
              <a:rPr lang="ko-KR" altLang="en-US" dirty="0" smtClean="0"/>
              <a:t>야간 주행 여부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얘네 이용하는 알고리즘 설명</a:t>
            </a:r>
            <a:endParaRPr lang="en-US" altLang="ko-KR" dirty="0" smtClean="0"/>
          </a:p>
          <a:p>
            <a:r>
              <a:rPr lang="ko-KR" altLang="en-US" dirty="0" smtClean="0"/>
              <a:t>그림은 저 데이터들 표시되는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화면 부분에 동그라미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PART 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	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2336800" y="2255519"/>
            <a:ext cx="8026399" cy="409130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1. </a:t>
            </a:r>
            <a:r>
              <a:rPr lang="ko-KR" altLang="en-US" dirty="0" smtClean="0">
                <a:solidFill>
                  <a:schemeClr val="accent4"/>
                </a:solidFill>
              </a:rPr>
              <a:t>프로젝트 </a:t>
            </a:r>
            <a:r>
              <a:rPr lang="ko-KR" altLang="en-US" dirty="0" smtClean="0">
                <a:solidFill>
                  <a:schemeClr val="accent4"/>
                </a:solidFill>
              </a:rPr>
              <a:t>개요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 smtClean="0">
                <a:solidFill>
                  <a:schemeClr val="accent4"/>
                </a:solidFill>
              </a:rPr>
              <a:t>2. </a:t>
            </a:r>
            <a:r>
              <a:rPr lang="ko-KR" altLang="en-US" dirty="0">
                <a:solidFill>
                  <a:schemeClr val="accent4"/>
                </a:solidFill>
              </a:rPr>
              <a:t>프로젝트 개발 </a:t>
            </a:r>
            <a:r>
              <a:rPr lang="ko-KR" altLang="en-US" dirty="0" smtClean="0">
                <a:solidFill>
                  <a:schemeClr val="accent4"/>
                </a:solidFill>
              </a:rPr>
              <a:t>환경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>
                <a:solidFill>
                  <a:schemeClr val="accent4"/>
                </a:solidFill>
              </a:rPr>
              <a:t>3</a:t>
            </a:r>
            <a:r>
              <a:rPr lang="en-US" altLang="ko-KR" dirty="0" smtClean="0">
                <a:solidFill>
                  <a:schemeClr val="accent4"/>
                </a:solidFill>
              </a:rPr>
              <a:t>. </a:t>
            </a:r>
            <a:r>
              <a:rPr lang="ko-KR" altLang="en-US" dirty="0" smtClean="0">
                <a:solidFill>
                  <a:schemeClr val="accent4"/>
                </a:solidFill>
              </a:rPr>
              <a:t>뇌파 설명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>
                <a:solidFill>
                  <a:schemeClr val="accent4"/>
                </a:solidFill>
              </a:rPr>
              <a:t>4</a:t>
            </a:r>
            <a:r>
              <a:rPr lang="en-US" altLang="ko-KR" dirty="0" smtClean="0">
                <a:solidFill>
                  <a:schemeClr val="accent4"/>
                </a:solidFill>
              </a:rPr>
              <a:t>. </a:t>
            </a:r>
            <a:r>
              <a:rPr lang="ko-KR" altLang="en-US" dirty="0" smtClean="0">
                <a:solidFill>
                  <a:schemeClr val="accent4"/>
                </a:solidFill>
              </a:rPr>
              <a:t>차트 </a:t>
            </a:r>
            <a:r>
              <a:rPr lang="ko-KR" altLang="en-US" dirty="0" smtClean="0">
                <a:solidFill>
                  <a:schemeClr val="accent4"/>
                </a:solidFill>
              </a:rPr>
              <a:t>분석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 smtClean="0">
                <a:solidFill>
                  <a:schemeClr val="accent4"/>
                </a:solidFill>
              </a:rPr>
              <a:t>5</a:t>
            </a:r>
            <a:r>
              <a:rPr lang="en-US" altLang="ko-KR" dirty="0" smtClean="0">
                <a:solidFill>
                  <a:schemeClr val="accent4"/>
                </a:solidFill>
              </a:rPr>
              <a:t>. </a:t>
            </a:r>
            <a:r>
              <a:rPr lang="ko-KR" altLang="en-US" dirty="0" smtClean="0">
                <a:solidFill>
                  <a:schemeClr val="accent4"/>
                </a:solidFill>
              </a:rPr>
              <a:t>프로젝트 주요 기능과 알고리즘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 smtClean="0">
                <a:solidFill>
                  <a:schemeClr val="accent4"/>
                </a:solidFill>
              </a:rPr>
              <a:t>6. </a:t>
            </a:r>
            <a:r>
              <a:rPr lang="ko-KR" altLang="en-US" dirty="0" smtClean="0">
                <a:solidFill>
                  <a:schemeClr val="accent4"/>
                </a:solidFill>
              </a:rPr>
              <a:t>프로젝트 시연 영상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 smtClean="0">
                <a:solidFill>
                  <a:schemeClr val="accent4"/>
                </a:solidFill>
              </a:rPr>
              <a:t>7. </a:t>
            </a:r>
            <a:r>
              <a:rPr lang="ko-KR" altLang="en-US" dirty="0" smtClean="0">
                <a:solidFill>
                  <a:schemeClr val="accent4"/>
                </a:solidFill>
              </a:rPr>
              <a:t>프로젝트 향후 계획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 smtClean="0">
                <a:solidFill>
                  <a:schemeClr val="accent4"/>
                </a:solidFill>
              </a:rPr>
              <a:t>8. Q&amp;A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1" y="1"/>
            <a:ext cx="1690690" cy="169069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940560" y="2335210"/>
            <a:ext cx="111760" cy="39319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주요기능과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졸음 운전 경고 방식</a:t>
            </a:r>
            <a:endParaRPr lang="en-US" altLang="ko-KR" dirty="0" smtClean="0"/>
          </a:p>
          <a:p>
            <a:r>
              <a:rPr lang="ko-KR" altLang="en-US" dirty="0" smtClean="0"/>
              <a:t>시끄러운 노래를 틀고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이노에서</a:t>
            </a:r>
            <a:r>
              <a:rPr lang="ko-KR" altLang="en-US" dirty="0" smtClean="0"/>
              <a:t> 팬을 돌리고</a:t>
            </a:r>
            <a:r>
              <a:rPr lang="en-US" altLang="ko-KR" dirty="0" smtClean="0"/>
              <a:t>, 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PART 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주요기능과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지피에스</a:t>
            </a:r>
            <a:r>
              <a:rPr lang="ko-KR" altLang="en-US" dirty="0" smtClean="0"/>
              <a:t> 기반으로 가장 가까운 졸음운전 쉼터를 추천해주기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PART 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시연 영상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PART 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향후 계획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PART 7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</a:rPr>
              <a:t>Q &amp; A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굽은 화살표 19"/>
          <p:cNvSpPr/>
          <p:nvPr/>
        </p:nvSpPr>
        <p:spPr>
          <a:xfrm rot="5400000" flipH="1">
            <a:off x="5325825" y="3907569"/>
            <a:ext cx="534024" cy="2498699"/>
          </a:xfrm>
          <a:prstGeom prst="bentArrow">
            <a:avLst>
              <a:gd name="adj1" fmla="val 25000"/>
              <a:gd name="adj2" fmla="val 36066"/>
              <a:gd name="adj3" fmla="val 38996"/>
              <a:gd name="adj4" fmla="val 409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굽은 화살표 18"/>
          <p:cNvSpPr/>
          <p:nvPr/>
        </p:nvSpPr>
        <p:spPr>
          <a:xfrm rot="16200000">
            <a:off x="2887713" y="3896550"/>
            <a:ext cx="527468" cy="2527298"/>
          </a:xfrm>
          <a:prstGeom prst="bentArrow">
            <a:avLst>
              <a:gd name="adj1" fmla="val 25000"/>
              <a:gd name="adj2" fmla="val 34797"/>
              <a:gd name="adj3" fmla="val 38996"/>
              <a:gd name="adj4" fmla="val 409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4292" y="1879600"/>
            <a:ext cx="4237864" cy="453135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기존 사례 분석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pc="300" dirty="0"/>
              <a:t>PART </a:t>
            </a:r>
            <a:r>
              <a:rPr lang="en-US" altLang="ko-KR" spc="300" dirty="0" smtClean="0"/>
              <a:t>1</a:t>
            </a:r>
            <a:endParaRPr lang="ko-KR" altLang="en-US" spc="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8027" t="9440" r="27543" b="42318"/>
          <a:stretch/>
        </p:blipFill>
        <p:spPr>
          <a:xfrm>
            <a:off x="7821889" y="1784109"/>
            <a:ext cx="3923071" cy="21090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5907" t="59158" r="4611" b="6431"/>
          <a:stretch/>
        </p:blipFill>
        <p:spPr>
          <a:xfrm>
            <a:off x="7821889" y="3956032"/>
            <a:ext cx="3923071" cy="245492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934930" y="2743197"/>
            <a:ext cx="2831690" cy="6489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영상 처리</a:t>
            </a:r>
            <a:endParaRPr lang="ko-KR" altLang="en-US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39065" y="5730571"/>
            <a:ext cx="3023418" cy="70333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정확한 </a:t>
            </a:r>
            <a:r>
              <a:rPr lang="ko-KR" altLang="en-US" sz="2400" dirty="0"/>
              <a:t>측</a:t>
            </a:r>
            <a:r>
              <a:rPr lang="ko-KR" altLang="en-US" sz="2400" dirty="0" smtClean="0"/>
              <a:t>정이 어려움</a:t>
            </a:r>
            <a:endParaRPr lang="ko-KR" altLang="en-US" sz="2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204292" y="4019755"/>
            <a:ext cx="1871811" cy="10831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정면 인식만 가능</a:t>
            </a:r>
            <a:endParaRPr lang="ko-KR" altLang="en-US" sz="2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14869" y="4019755"/>
            <a:ext cx="1871811" cy="10831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조명에 영향</a:t>
            </a:r>
            <a:endParaRPr lang="ko-KR" altLang="en-US" sz="2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25446" y="4019755"/>
            <a:ext cx="1871811" cy="10831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졸음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간접 측정</a:t>
            </a:r>
            <a:endParaRPr lang="ko-KR" altLang="en-US" sz="2400" dirty="0"/>
          </a:p>
        </p:txBody>
      </p:sp>
      <p:sp>
        <p:nvSpPr>
          <p:cNvPr id="14" name="위쪽 화살표 13"/>
          <p:cNvSpPr/>
          <p:nvPr/>
        </p:nvSpPr>
        <p:spPr>
          <a:xfrm rot="10800000">
            <a:off x="4162886" y="5102943"/>
            <a:ext cx="375775" cy="627628"/>
          </a:xfrm>
          <a:prstGeom prst="upArrow">
            <a:avLst>
              <a:gd name="adj1" fmla="val 35715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14"/>
          <p:cNvSpPr/>
          <p:nvPr/>
        </p:nvSpPr>
        <p:spPr>
          <a:xfrm rot="10800000">
            <a:off x="4162886" y="3392126"/>
            <a:ext cx="375775" cy="627628"/>
          </a:xfrm>
          <a:prstGeom prst="upArrow">
            <a:avLst>
              <a:gd name="adj1" fmla="val 35715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굽은 화살표 16"/>
          <p:cNvSpPr/>
          <p:nvPr/>
        </p:nvSpPr>
        <p:spPr>
          <a:xfrm rot="5400000">
            <a:off x="5343624" y="2585676"/>
            <a:ext cx="526852" cy="2383911"/>
          </a:xfrm>
          <a:prstGeom prst="bentArrow">
            <a:avLst>
              <a:gd name="adj1" fmla="val 25000"/>
              <a:gd name="adj2" fmla="val 34797"/>
              <a:gd name="adj3" fmla="val 38996"/>
              <a:gd name="adj4" fmla="val 409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굽은 화살표 17"/>
          <p:cNvSpPr/>
          <p:nvPr/>
        </p:nvSpPr>
        <p:spPr>
          <a:xfrm rot="16200000" flipH="1">
            <a:off x="2874338" y="2571906"/>
            <a:ext cx="526849" cy="2411448"/>
          </a:xfrm>
          <a:prstGeom prst="bentArrow">
            <a:avLst>
              <a:gd name="adj1" fmla="val 25000"/>
              <a:gd name="adj2" fmla="val 36066"/>
              <a:gd name="adj3" fmla="val 38996"/>
              <a:gd name="adj4" fmla="val 409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위쪽 화살표 14"/>
          <p:cNvSpPr/>
          <p:nvPr/>
        </p:nvSpPr>
        <p:spPr>
          <a:xfrm rot="10800000">
            <a:off x="4162884" y="4778415"/>
            <a:ext cx="375775" cy="879390"/>
          </a:xfrm>
          <a:prstGeom prst="upArrow">
            <a:avLst>
              <a:gd name="adj1" fmla="val 35715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4291" y="1879600"/>
            <a:ext cx="6612353" cy="4531359"/>
          </a:xfrm>
        </p:spPr>
        <p:txBody>
          <a:bodyPr/>
          <a:lstStyle/>
          <a:p>
            <a:r>
              <a:rPr lang="ko-KR" altLang="en-US" dirty="0" smtClean="0"/>
              <a:t>뇌파 </a:t>
            </a:r>
            <a:r>
              <a:rPr lang="ko-KR" altLang="en-US" dirty="0" smtClean="0"/>
              <a:t>센서를 기반으로 한 졸음운전 방지 </a:t>
            </a:r>
            <a:r>
              <a:rPr lang="ko-KR" altLang="en-US" dirty="0" err="1" smtClean="0"/>
              <a:t>어플</a:t>
            </a:r>
            <a:endParaRPr lang="ko-KR" altLang="en-US" dirty="0" smtClean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050" spc="300" dirty="0" smtClean="0"/>
              <a:t>PART 1</a:t>
            </a:r>
            <a:endParaRPr lang="ko-KR" altLang="en-US" sz="1050" spc="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645" y="1598023"/>
            <a:ext cx="3928315" cy="481293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34930" y="2743197"/>
            <a:ext cx="2831690" cy="6489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뇌파 센서</a:t>
            </a:r>
            <a:endParaRPr lang="ko-KR" altLang="en-US" sz="2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16943" y="5698782"/>
            <a:ext cx="3023418" cy="70333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정확한 </a:t>
            </a:r>
            <a:r>
              <a:rPr lang="ko-KR" altLang="en-US" sz="2400" dirty="0"/>
              <a:t>측</a:t>
            </a:r>
            <a:r>
              <a:rPr lang="ko-KR" altLang="en-US" sz="2400" dirty="0" smtClean="0"/>
              <a:t>정이 어려움</a:t>
            </a:r>
            <a:endParaRPr lang="ko-KR" altLang="en-US" sz="2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34927" y="4145279"/>
            <a:ext cx="2831691" cy="8091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졸음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직접 측정</a:t>
            </a:r>
            <a:endParaRPr lang="ko-KR" altLang="en-US" sz="2400" dirty="0"/>
          </a:p>
        </p:txBody>
      </p:sp>
      <p:sp>
        <p:nvSpPr>
          <p:cNvPr id="16" name="위쪽 화살표 15"/>
          <p:cNvSpPr/>
          <p:nvPr/>
        </p:nvSpPr>
        <p:spPr>
          <a:xfrm rot="10800000">
            <a:off x="4162885" y="3392126"/>
            <a:ext cx="375775" cy="744308"/>
          </a:xfrm>
          <a:prstGeom prst="upArrow">
            <a:avLst>
              <a:gd name="adj1" fmla="val 35715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239" y="1879600"/>
            <a:ext cx="7069721" cy="49784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뇌파센서에서 </a:t>
            </a:r>
            <a:r>
              <a:rPr lang="ko-KR" altLang="en-US" dirty="0" err="1" smtClean="0"/>
              <a:t>아두이노로</a:t>
            </a:r>
            <a:r>
              <a:rPr lang="ko-KR" altLang="en-US" dirty="0" smtClean="0"/>
              <a:t> 운전자의 뇌파 상태를 </a:t>
            </a:r>
            <a:r>
              <a:rPr lang="en-US" altLang="ko-KR" dirty="0" smtClean="0"/>
              <a:t>raw data </a:t>
            </a:r>
            <a:r>
              <a:rPr lang="ko-KR" altLang="en-US" dirty="0" smtClean="0"/>
              <a:t>상태로 전송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아두이노에서</a:t>
            </a:r>
            <a:r>
              <a:rPr lang="ko-KR" altLang="en-US" dirty="0" smtClean="0"/>
              <a:t> 전송된 값을 뇌파 별로 분류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안드로이드로 뇌파 전송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실시간으로 운전자의 뇌파를 받아와 강수량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주행하는 도로정보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야간 주행 여부 등을 반영하여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집중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자는 중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의 네 단계로 나누어 표시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위쪽 화살표 6"/>
          <p:cNvSpPr/>
          <p:nvPr/>
        </p:nvSpPr>
        <p:spPr>
          <a:xfrm rot="10800000">
            <a:off x="2710256" y="3914818"/>
            <a:ext cx="376834" cy="879390"/>
          </a:xfrm>
          <a:prstGeom prst="upArrow">
            <a:avLst>
              <a:gd name="adj1" fmla="val 35715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78836" y="1879600"/>
            <a:ext cx="2839672" cy="6489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뇌파 센서</a:t>
            </a:r>
            <a:endParaRPr lang="ko-KR" altLang="en-US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78835" y="4811222"/>
            <a:ext cx="2839673" cy="60100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안드로이드</a:t>
            </a:r>
            <a:endParaRPr lang="ko-KR" altLang="en-US" sz="2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78835" y="3289852"/>
            <a:ext cx="2839673" cy="60795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아두이노</a:t>
            </a:r>
            <a:endParaRPr lang="ko-KR" altLang="en-US" sz="2400" dirty="0"/>
          </a:p>
        </p:txBody>
      </p:sp>
      <p:sp>
        <p:nvSpPr>
          <p:cNvPr id="11" name="위쪽 화살표 10"/>
          <p:cNvSpPr/>
          <p:nvPr/>
        </p:nvSpPr>
        <p:spPr>
          <a:xfrm rot="10800000">
            <a:off x="2710257" y="2528529"/>
            <a:ext cx="376834" cy="744308"/>
          </a:xfrm>
          <a:prstGeom prst="upArrow">
            <a:avLst>
              <a:gd name="adj1" fmla="val 35715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483361" y="1879600"/>
            <a:ext cx="10393679" cy="4531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37072" y="1991033"/>
            <a:ext cx="2598153" cy="27235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311" y="3111847"/>
            <a:ext cx="1650927" cy="310236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1696" y="4989385"/>
            <a:ext cx="849885" cy="849885"/>
          </a:xfrm>
          <a:prstGeom prst="rect">
            <a:avLst/>
          </a:prstGeom>
        </p:spPr>
      </p:pic>
      <p:sp>
        <p:nvSpPr>
          <p:cNvPr id="9" name="설명선 2 8"/>
          <p:cNvSpPr/>
          <p:nvPr/>
        </p:nvSpPr>
        <p:spPr>
          <a:xfrm>
            <a:off x="9314790" y="2384321"/>
            <a:ext cx="2462847" cy="2086079"/>
          </a:xfrm>
          <a:prstGeom prst="borderCallout2">
            <a:avLst>
              <a:gd name="adj1" fmla="val 17755"/>
              <a:gd name="adj2" fmla="val 149"/>
              <a:gd name="adj3" fmla="val 17574"/>
              <a:gd name="adj4" fmla="val -5007"/>
              <a:gd name="adj5" fmla="val 34631"/>
              <a:gd name="adj6" fmla="val -23684"/>
            </a:avLst>
          </a:prstGeom>
          <a:solidFill>
            <a:schemeClr val="accent4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개발 환경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PART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509" y="4714561"/>
            <a:ext cx="1720465" cy="1368126"/>
          </a:xfrm>
          <a:prstGeom prst="rect">
            <a:avLst/>
          </a:prstGeom>
        </p:spPr>
      </p:pic>
      <p:pic>
        <p:nvPicPr>
          <p:cNvPr id="1026" name="Picture 2" descr="http://cdn.shopify.com/s/files/1/0031/6882/t/12/assets/MindWave-headset.jpg?21370801391830962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196" y="2065047"/>
            <a:ext cx="2386147" cy="257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4324" y="4027572"/>
            <a:ext cx="1554479" cy="5791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9862" y="2514503"/>
            <a:ext cx="2327910" cy="5272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57" y="3134935"/>
            <a:ext cx="2343119" cy="3905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74653" y="3618684"/>
            <a:ext cx="2343119" cy="695484"/>
          </a:xfrm>
          <a:prstGeom prst="rect">
            <a:avLst/>
          </a:prstGeom>
        </p:spPr>
      </p:pic>
      <p:sp>
        <p:nvSpPr>
          <p:cNvPr id="16" name="위로 굽은 화살표 15"/>
          <p:cNvSpPr/>
          <p:nvPr/>
        </p:nvSpPr>
        <p:spPr>
          <a:xfrm rot="5400000">
            <a:off x="3085705" y="4401510"/>
            <a:ext cx="871737" cy="1645870"/>
          </a:xfrm>
          <a:prstGeom prst="bentUpArrow">
            <a:avLst>
              <a:gd name="adj1" fmla="val 20327"/>
              <a:gd name="adj2" fmla="val 23777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6070032" y="5229108"/>
            <a:ext cx="1220336" cy="447040"/>
          </a:xfrm>
          <a:prstGeom prst="rightArrow">
            <a:avLst>
              <a:gd name="adj1" fmla="val 43401"/>
              <a:gd name="adj2" fmla="val 4318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8936237" y="5117223"/>
            <a:ext cx="1132897" cy="207581"/>
          </a:xfrm>
          <a:prstGeom prst="rightArrow">
            <a:avLst>
              <a:gd name="adj1" fmla="val 50000"/>
              <a:gd name="adj2" fmla="val 4318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8936237" y="5414327"/>
            <a:ext cx="1132897" cy="207581"/>
          </a:xfrm>
          <a:prstGeom prst="rightArrow">
            <a:avLst>
              <a:gd name="adj1" fmla="val 50000"/>
              <a:gd name="adj2" fmla="val 4318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6200000">
            <a:off x="10030947" y="4638549"/>
            <a:ext cx="443227" cy="191971"/>
          </a:xfrm>
          <a:prstGeom prst="rightArrow">
            <a:avLst>
              <a:gd name="adj1" fmla="val 50000"/>
              <a:gd name="adj2" fmla="val 4318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5400000">
            <a:off x="10332202" y="4669089"/>
            <a:ext cx="443227" cy="191971"/>
          </a:xfrm>
          <a:prstGeom prst="rightArrow">
            <a:avLst>
              <a:gd name="adj1" fmla="val 50000"/>
              <a:gd name="adj2" fmla="val 4318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뇌파 설명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960425"/>
              </p:ext>
            </p:extLst>
          </p:nvPr>
        </p:nvGraphicFramePr>
        <p:xfrm>
          <a:off x="1482725" y="1879600"/>
          <a:ext cx="10153752" cy="43737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38204">
                  <a:extLst>
                    <a:ext uri="{9D8B030D-6E8A-4147-A177-3AD203B41FA5}">
                      <a16:colId xmlns:a16="http://schemas.microsoft.com/office/drawing/2014/main" val="1224397949"/>
                    </a:ext>
                  </a:extLst>
                </a:gridCol>
                <a:gridCol w="1946787">
                  <a:extLst>
                    <a:ext uri="{9D8B030D-6E8A-4147-A177-3AD203B41FA5}">
                      <a16:colId xmlns:a16="http://schemas.microsoft.com/office/drawing/2014/main" val="417265029"/>
                    </a:ext>
                  </a:extLst>
                </a:gridCol>
                <a:gridCol w="3229897">
                  <a:extLst>
                    <a:ext uri="{9D8B030D-6E8A-4147-A177-3AD203B41FA5}">
                      <a16:colId xmlns:a16="http://schemas.microsoft.com/office/drawing/2014/main" val="3331903501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1656415922"/>
                    </a:ext>
                  </a:extLst>
                </a:gridCol>
              </a:tblGrid>
              <a:tr h="485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종류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진동수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정신 상태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진폭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92676"/>
                  </a:ext>
                </a:extLst>
              </a:tr>
              <a:tr h="48596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400" dirty="0" smtClean="0"/>
                        <a:t>  Delta (</a:t>
                      </a:r>
                      <a:r>
                        <a:rPr lang="ko-KR" altLang="en-US" sz="2400" dirty="0" err="1" smtClean="0"/>
                        <a:t>델타파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0 - 4 Hz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깊은 수면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고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65286"/>
                  </a:ext>
                </a:extLst>
              </a:tr>
              <a:tr h="48596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400" dirty="0" smtClean="0"/>
                        <a:t>  Theta (</a:t>
                      </a:r>
                      <a:r>
                        <a:rPr lang="ko-KR" altLang="en-US" sz="2400" dirty="0" err="1" smtClean="0"/>
                        <a:t>세타파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4- 8 Hz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수면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901510"/>
                  </a:ext>
                </a:extLst>
              </a:tr>
              <a:tr h="48596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400" dirty="0" smtClean="0"/>
                        <a:t>  Low Alpha (</a:t>
                      </a:r>
                      <a:r>
                        <a:rPr lang="ko-KR" altLang="en-US" sz="2400" dirty="0" smtClean="0"/>
                        <a:t>저 </a:t>
                      </a:r>
                      <a:r>
                        <a:rPr lang="ko-KR" altLang="en-US" sz="2400" dirty="0" err="1" smtClean="0"/>
                        <a:t>알파파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8 - 10 Hz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안정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62227"/>
                  </a:ext>
                </a:extLst>
              </a:tr>
              <a:tr h="48596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400" dirty="0" smtClean="0"/>
                        <a:t>  High Alpha (</a:t>
                      </a:r>
                      <a:r>
                        <a:rPr lang="ko-KR" altLang="en-US" sz="2400" dirty="0" smtClean="0"/>
                        <a:t>고 </a:t>
                      </a:r>
                      <a:r>
                        <a:rPr lang="ko-KR" altLang="en-US" sz="2400" dirty="0" err="1" smtClean="0"/>
                        <a:t>알파파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10 - 12 Hz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휴식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평상시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63270"/>
                  </a:ext>
                </a:extLst>
              </a:tr>
              <a:tr h="48596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400" dirty="0" smtClean="0"/>
                        <a:t>  Low Beta (</a:t>
                      </a:r>
                      <a:r>
                        <a:rPr lang="ko-KR" altLang="en-US" sz="2400" dirty="0" smtClean="0"/>
                        <a:t>저 </a:t>
                      </a:r>
                      <a:r>
                        <a:rPr lang="ko-KR" altLang="en-US" sz="2400" dirty="0" err="1" smtClean="0"/>
                        <a:t>베타파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12 - 18 Hz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두뇌활동 활발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490372"/>
                  </a:ext>
                </a:extLst>
              </a:tr>
              <a:tr h="48596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400" dirty="0" smtClean="0"/>
                        <a:t>  High Beta (</a:t>
                      </a:r>
                      <a:r>
                        <a:rPr lang="ko-KR" altLang="en-US" sz="2400" dirty="0" smtClean="0"/>
                        <a:t>고 </a:t>
                      </a:r>
                      <a:r>
                        <a:rPr lang="ko-KR" altLang="en-US" sz="2400" dirty="0" err="1" smtClean="0"/>
                        <a:t>베타파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18- 30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en-US" altLang="ko-KR" sz="2400" dirty="0" smtClean="0"/>
                        <a:t>Hz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두뇌활동 활발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집중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282621"/>
                  </a:ext>
                </a:extLst>
              </a:tr>
              <a:tr h="48596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400" dirty="0" smtClean="0"/>
                        <a:t>  Low Gamma (</a:t>
                      </a:r>
                      <a:r>
                        <a:rPr lang="ko-KR" altLang="en-US" sz="2400" dirty="0" smtClean="0"/>
                        <a:t>저 </a:t>
                      </a:r>
                      <a:r>
                        <a:rPr lang="ko-KR" altLang="en-US" sz="2400" dirty="0" err="1" smtClean="0"/>
                        <a:t>감마파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30 - 50 Hz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흥분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41102"/>
                  </a:ext>
                </a:extLst>
              </a:tr>
              <a:tr h="48596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400" dirty="0" smtClean="0"/>
                        <a:t>  High Gamma (</a:t>
                      </a:r>
                      <a:r>
                        <a:rPr lang="ko-KR" altLang="en-US" sz="2400" dirty="0" smtClean="0"/>
                        <a:t>고 </a:t>
                      </a:r>
                      <a:r>
                        <a:rPr lang="ko-KR" altLang="en-US" sz="2400" dirty="0" err="1" smtClean="0"/>
                        <a:t>감마파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50 - 70 Hz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흥분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스트레스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저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85950"/>
                  </a:ext>
                </a:extLst>
              </a:tr>
            </a:tbl>
          </a:graphicData>
        </a:graphic>
      </p:graphicFrame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PART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1002297" y="2816942"/>
            <a:ext cx="0" cy="2875935"/>
          </a:xfrm>
          <a:prstGeom prst="straightConnector1">
            <a:avLst/>
          </a:prstGeom>
          <a:ln w="31750"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뇌파 설명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PART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4" y="1879600"/>
            <a:ext cx="11358061" cy="4405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차트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PART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늘의 PPT 색상테마_031">
  <a:themeElements>
    <a:clrScheme name="오늘의테마색2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E99B90"/>
      </a:accent1>
      <a:accent2>
        <a:srgbClr val="6A615A"/>
      </a:accent2>
      <a:accent3>
        <a:srgbClr val="839893"/>
      </a:accent3>
      <a:accent4>
        <a:srgbClr val="393E44"/>
      </a:accent4>
      <a:accent5>
        <a:srgbClr val="8B9298"/>
      </a:accent5>
      <a:accent6>
        <a:srgbClr val="8C8178"/>
      </a:accent6>
      <a:hlink>
        <a:srgbClr val="3A3838"/>
      </a:hlink>
      <a:folHlink>
        <a:srgbClr val="3A3838"/>
      </a:folHlink>
    </a:clrScheme>
    <a:fontScheme name="사용자 지정 4">
      <a:majorFont>
        <a:latin typeface="나눔스퀘어"/>
        <a:ea typeface="나눔스퀘어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오늘의 PPT 색상테마_031</Template>
  <TotalTime>1510</TotalTime>
  <Words>1565</Words>
  <Application>Microsoft Office PowerPoint</Application>
  <PresentationFormat>와이드스크린</PresentationFormat>
  <Paragraphs>293</Paragraphs>
  <Slides>24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나눔스퀘어</vt:lpstr>
      <vt:lpstr>오늘의 PPT 색상테마_031</vt:lpstr>
      <vt:lpstr>ERONA</vt:lpstr>
      <vt:lpstr>  목차</vt:lpstr>
      <vt:lpstr>프로젝트 개요</vt:lpstr>
      <vt:lpstr>프로젝트 개요</vt:lpstr>
      <vt:lpstr>프로젝트 개요</vt:lpstr>
      <vt:lpstr>프로젝트 개발 환경</vt:lpstr>
      <vt:lpstr>뇌파 설명</vt:lpstr>
      <vt:lpstr>뇌파 설명</vt:lpstr>
      <vt:lpstr>차트 분석</vt:lpstr>
      <vt:lpstr>차트 분석</vt:lpstr>
      <vt:lpstr>차트 분석</vt:lpstr>
      <vt:lpstr>차트 분석</vt:lpstr>
      <vt:lpstr>차트 분석</vt:lpstr>
      <vt:lpstr>PowerPoint 프레젠테이션</vt:lpstr>
      <vt:lpstr>PowerPoint 프레젠테이션</vt:lpstr>
      <vt:lpstr>PowerPoint 프레젠테이션</vt:lpstr>
      <vt:lpstr>PowerPoint 프레젠테이션</vt:lpstr>
      <vt:lpstr>프로젝트 주요기능과 알고리즘</vt:lpstr>
      <vt:lpstr>프로젝트 주요기능과 알고리즘</vt:lpstr>
      <vt:lpstr>프로젝트 주요기능과 알고리즘</vt:lpstr>
      <vt:lpstr>프로젝트 주요기능과 알고리즘</vt:lpstr>
      <vt:lpstr>프로젝트 시연 영상</vt:lpstr>
      <vt:lpstr>프로젝트 향후 계획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dpdms1029@naver.com</dc:creator>
  <cp:lastModifiedBy>dpdms1029@naver.com</cp:lastModifiedBy>
  <cp:revision>65</cp:revision>
  <dcterms:created xsi:type="dcterms:W3CDTF">2017-03-23T05:12:34Z</dcterms:created>
  <dcterms:modified xsi:type="dcterms:W3CDTF">2017-03-30T03:36:36Z</dcterms:modified>
</cp:coreProperties>
</file>