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0CA"/>
          </a:solidFill>
        </a:fill>
      </a:tcStyle>
    </a:wholeTbl>
    <a:band2H>
      <a:tcTxStyle/>
      <a:tcStyle>
        <a:tcBdr/>
        <a:fill>
          <a:solidFill>
            <a:srgbClr val="FBE9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6DF"/>
          </a:solidFill>
        </a:fill>
      </a:tcStyle>
    </a:wholeTbl>
    <a:band2H>
      <a:tcTxStyle/>
      <a:tcStyle>
        <a:tcBdr/>
        <a:fill>
          <a:solidFill>
            <a:srgbClr val="FFF3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8"/>
  </p:normalViewPr>
  <p:slideViewPr>
    <p:cSldViewPr snapToGrid="0">
      <p:cViewPr>
        <p:scale>
          <a:sx n="182" d="100"/>
          <a:sy n="182" d="100"/>
        </p:scale>
        <p:origin x="-416" y="-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6" name="內文層級一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BOD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41;p6"/>
          <p:cNvSpPr/>
          <p:nvPr/>
        </p:nvSpPr>
        <p:spPr>
          <a:xfrm>
            <a:off x="0" y="-2"/>
            <a:ext cx="9144000" cy="487804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grpSp>
        <p:nvGrpSpPr>
          <p:cNvPr id="131" name="Google Shape;42;p6"/>
          <p:cNvGrpSpPr/>
          <p:nvPr/>
        </p:nvGrpSpPr>
        <p:grpSpPr>
          <a:xfrm>
            <a:off x="830389" y="1191253"/>
            <a:ext cx="745769" cy="45831"/>
            <a:chOff x="-1" y="-1"/>
            <a:chExt cx="745767" cy="45830"/>
          </a:xfrm>
        </p:grpSpPr>
        <p:sp>
          <p:nvSpPr>
            <p:cNvPr id="129" name="Google Shape;43;p6"/>
            <p:cNvSpPr/>
            <p:nvPr/>
          </p:nvSpPr>
          <p:spPr>
            <a:xfrm rot="16200000">
              <a:off x="536420" y="-163518"/>
              <a:ext cx="45831" cy="372863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30" name="Google Shape;44;p6"/>
            <p:cNvSpPr/>
            <p:nvPr/>
          </p:nvSpPr>
          <p:spPr>
            <a:xfrm rot="16200000">
              <a:off x="165091" y="-165094"/>
              <a:ext cx="45831" cy="376016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</p:grpSp>
      <p:sp>
        <p:nvSpPr>
          <p:cNvPr id="132" name="大標題文字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3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2300" b="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33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729450" y="2078875"/>
            <a:ext cx="7688700" cy="2261101"/>
          </a:xfrm>
          <a:prstGeom prst="rect">
            <a:avLst/>
          </a:prstGeom>
        </p:spPr>
        <p:txBody>
          <a:bodyPr lIns="91422" tIns="91422" rIns="91422" bIns="91422"/>
          <a:lstStyle>
            <a:lvl1pPr marL="457200" indent="-311150">
              <a:lnSpc>
                <a:spcPct val="115000"/>
              </a:lnSpc>
              <a:buClr>
                <a:schemeClr val="accent1"/>
              </a:buClr>
              <a:buSzPts val="1300"/>
              <a:buFont typeface="Helvetica"/>
              <a:buChar char="●"/>
              <a:defRPr sz="1300"/>
            </a:lvl1pPr>
            <a:lvl2pPr marL="968661" indent="-352711">
              <a:lnSpc>
                <a:spcPct val="115000"/>
              </a:lnSpc>
              <a:buClr>
                <a:schemeClr val="accent1"/>
              </a:buClr>
              <a:buSzPts val="1300"/>
              <a:buFont typeface="Helvetica"/>
              <a:buChar char="○"/>
              <a:defRPr sz="1300"/>
            </a:lvl2pPr>
            <a:lvl3pPr marL="1425861" indent="-352711">
              <a:lnSpc>
                <a:spcPct val="115000"/>
              </a:lnSpc>
              <a:buClr>
                <a:schemeClr val="accent1"/>
              </a:buClr>
              <a:buSzPts val="1300"/>
              <a:buFont typeface="Helvetica"/>
              <a:buChar char="■"/>
              <a:defRPr sz="1300"/>
            </a:lvl3pPr>
            <a:lvl4pPr marL="1883061" indent="-352711">
              <a:lnSpc>
                <a:spcPct val="115000"/>
              </a:lnSpc>
              <a:buClr>
                <a:schemeClr val="accent1"/>
              </a:buClr>
              <a:buSzPts val="1300"/>
              <a:buFont typeface="Helvetica"/>
              <a:buChar char="●"/>
              <a:defRPr sz="1300"/>
            </a:lvl4pPr>
            <a:lvl5pPr marL="2340261" indent="-352711">
              <a:lnSpc>
                <a:spcPct val="115000"/>
              </a:lnSpc>
              <a:buClr>
                <a:schemeClr val="accent1"/>
              </a:buClr>
              <a:buSzPts val="1300"/>
              <a:buFont typeface="Helvetica"/>
              <a:buChar char="○"/>
              <a:defRPr sz="13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748195" y="4779028"/>
            <a:ext cx="336810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BOD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41;p6"/>
          <p:cNvSpPr/>
          <p:nvPr/>
        </p:nvSpPr>
        <p:spPr>
          <a:xfrm>
            <a:off x="0" y="-2"/>
            <a:ext cx="9144000" cy="487804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grpSp>
        <p:nvGrpSpPr>
          <p:cNvPr id="27" name="Google Shape;42;p6"/>
          <p:cNvGrpSpPr/>
          <p:nvPr/>
        </p:nvGrpSpPr>
        <p:grpSpPr>
          <a:xfrm>
            <a:off x="830387" y="1191252"/>
            <a:ext cx="745773" cy="45833"/>
            <a:chOff x="-1" y="0"/>
            <a:chExt cx="745771" cy="45832"/>
          </a:xfrm>
        </p:grpSpPr>
        <p:sp>
          <p:nvSpPr>
            <p:cNvPr id="25" name="Google Shape;43;p6"/>
            <p:cNvSpPr/>
            <p:nvPr/>
          </p:nvSpPr>
          <p:spPr>
            <a:xfrm rot="16200000">
              <a:off x="536422" y="-163517"/>
              <a:ext cx="45833" cy="37286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26" name="Google Shape;44;p6"/>
            <p:cNvSpPr/>
            <p:nvPr/>
          </p:nvSpPr>
          <p:spPr>
            <a:xfrm rot="16200000">
              <a:off x="165090" y="-165093"/>
              <a:ext cx="45833" cy="376017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</p:grpSp>
      <p:sp>
        <p:nvSpPr>
          <p:cNvPr id="28" name="大標題文字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4"/>
          </a:xfrm>
          <a:prstGeom prst="rect">
            <a:avLst/>
          </a:prstGeom>
        </p:spPr>
        <p:txBody>
          <a:bodyPr/>
          <a:lstStyle>
            <a:lvl1pPr>
              <a:defRPr sz="2300" b="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9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729450" y="2078875"/>
            <a:ext cx="7688700" cy="2261101"/>
          </a:xfrm>
          <a:prstGeom prst="rect">
            <a:avLst/>
          </a:prstGeom>
        </p:spPr>
        <p:txBody>
          <a:bodyPr/>
          <a:lstStyle>
            <a:lvl1pPr marL="457200" indent="-311150">
              <a:lnSpc>
                <a:spcPct val="115000"/>
              </a:lnSpc>
              <a:buClr>
                <a:schemeClr val="accent1"/>
              </a:buClr>
              <a:buSzPts val="1300"/>
              <a:buFont typeface="Helvetica"/>
              <a:buChar char="●"/>
              <a:defRPr sz="1300"/>
            </a:lvl1pPr>
            <a:lvl2pPr marL="968661" indent="-352711">
              <a:lnSpc>
                <a:spcPct val="115000"/>
              </a:lnSpc>
              <a:buClr>
                <a:schemeClr val="accent1"/>
              </a:buClr>
              <a:buSzPts val="1300"/>
              <a:buFont typeface="Helvetica"/>
              <a:buChar char="○"/>
              <a:defRPr sz="1300"/>
            </a:lvl2pPr>
            <a:lvl3pPr marL="1425861" indent="-352711">
              <a:lnSpc>
                <a:spcPct val="115000"/>
              </a:lnSpc>
              <a:buClr>
                <a:schemeClr val="accent1"/>
              </a:buClr>
              <a:buSzPts val="1300"/>
              <a:buFont typeface="Helvetica"/>
              <a:buChar char="■"/>
              <a:defRPr sz="1300"/>
            </a:lvl3pPr>
            <a:lvl4pPr marL="1883061" indent="-352711">
              <a:lnSpc>
                <a:spcPct val="115000"/>
              </a:lnSpc>
              <a:buClr>
                <a:schemeClr val="accent1"/>
              </a:buClr>
              <a:buSzPts val="1300"/>
              <a:buFont typeface="Helvetica"/>
              <a:buChar char="●"/>
              <a:defRPr sz="1300"/>
            </a:lvl4pPr>
            <a:lvl5pPr marL="2340261" indent="-352711">
              <a:lnSpc>
                <a:spcPct val="115000"/>
              </a:lnSpc>
              <a:buClr>
                <a:schemeClr val="accent1"/>
              </a:buClr>
              <a:buSzPts val="1300"/>
              <a:buFont typeface="Helvetica"/>
              <a:buChar char="○"/>
              <a:defRPr sz="13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TWO_COLUMN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41;p6"/>
          <p:cNvSpPr/>
          <p:nvPr/>
        </p:nvSpPr>
        <p:spPr>
          <a:xfrm>
            <a:off x="0" y="-2"/>
            <a:ext cx="9144000" cy="487804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grpSp>
        <p:nvGrpSpPr>
          <p:cNvPr id="40" name="Google Shape;42;p6"/>
          <p:cNvGrpSpPr/>
          <p:nvPr/>
        </p:nvGrpSpPr>
        <p:grpSpPr>
          <a:xfrm>
            <a:off x="830387" y="1191252"/>
            <a:ext cx="745773" cy="45833"/>
            <a:chOff x="-1" y="0"/>
            <a:chExt cx="745771" cy="45832"/>
          </a:xfrm>
        </p:grpSpPr>
        <p:sp>
          <p:nvSpPr>
            <p:cNvPr id="38" name="Google Shape;43;p6"/>
            <p:cNvSpPr/>
            <p:nvPr/>
          </p:nvSpPr>
          <p:spPr>
            <a:xfrm rot="16200000">
              <a:off x="536422" y="-163517"/>
              <a:ext cx="45833" cy="37286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39" name="Google Shape;44;p6"/>
            <p:cNvSpPr/>
            <p:nvPr/>
          </p:nvSpPr>
          <p:spPr>
            <a:xfrm rot="16200000">
              <a:off x="165090" y="-165093"/>
              <a:ext cx="45833" cy="376017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</p:grpSp>
      <p:sp>
        <p:nvSpPr>
          <p:cNvPr id="41" name="大標題文字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4"/>
          </a:xfrm>
          <a:prstGeom prst="rect">
            <a:avLst/>
          </a:prstGeom>
        </p:spPr>
        <p:txBody>
          <a:bodyPr/>
          <a:lstStyle>
            <a:lvl1pPr>
              <a:defRPr sz="2300" b="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4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729325" y="2078875"/>
            <a:ext cx="3774300" cy="2261101"/>
          </a:xfrm>
          <a:prstGeom prst="rect">
            <a:avLst/>
          </a:prstGeom>
        </p:spPr>
        <p:txBody>
          <a:bodyPr/>
          <a:lstStyle>
            <a:lvl1pPr marL="457200" indent="-311150">
              <a:lnSpc>
                <a:spcPct val="115000"/>
              </a:lnSpc>
              <a:buClr>
                <a:schemeClr val="accent1"/>
              </a:buClr>
              <a:buSzPts val="1300"/>
              <a:buFont typeface="Helvetica"/>
              <a:buChar char="●"/>
              <a:defRPr sz="1300"/>
            </a:lvl1pPr>
            <a:lvl2pPr marL="968661" indent="-352711">
              <a:lnSpc>
                <a:spcPct val="115000"/>
              </a:lnSpc>
              <a:buClr>
                <a:schemeClr val="accent1"/>
              </a:buClr>
              <a:buSzPts val="1300"/>
              <a:buFont typeface="Helvetica"/>
              <a:buChar char="○"/>
              <a:defRPr sz="1300"/>
            </a:lvl2pPr>
            <a:lvl3pPr marL="1425861" indent="-352711">
              <a:lnSpc>
                <a:spcPct val="115000"/>
              </a:lnSpc>
              <a:buClr>
                <a:schemeClr val="accent1"/>
              </a:buClr>
              <a:buSzPts val="1300"/>
              <a:buFont typeface="Helvetica"/>
              <a:buChar char="■"/>
              <a:defRPr sz="1300"/>
            </a:lvl3pPr>
            <a:lvl4pPr marL="1883061" indent="-352711">
              <a:lnSpc>
                <a:spcPct val="115000"/>
              </a:lnSpc>
              <a:buClr>
                <a:schemeClr val="accent1"/>
              </a:buClr>
              <a:buSzPts val="1300"/>
              <a:buFont typeface="Helvetica"/>
              <a:buChar char="●"/>
              <a:defRPr sz="1300"/>
            </a:lvl4pPr>
            <a:lvl5pPr marL="2340261" indent="-352711">
              <a:lnSpc>
                <a:spcPct val="115000"/>
              </a:lnSpc>
              <a:buClr>
                <a:schemeClr val="accent1"/>
              </a:buClr>
              <a:buSzPts val="1300"/>
              <a:buFont typeface="Helvetica"/>
              <a:buChar char="○"/>
              <a:defRPr sz="13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3" name="Google Shape;38;p5"/>
          <p:cNvSpPr txBox="1">
            <a:spLocks noGrp="1"/>
          </p:cNvSpPr>
          <p:nvPr>
            <p:ph type="body" sz="quarter" idx="21"/>
          </p:nvPr>
        </p:nvSpPr>
        <p:spPr>
          <a:xfrm>
            <a:off x="4643604" y="2078875"/>
            <a:ext cx="3774300" cy="226110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41;p6"/>
          <p:cNvSpPr/>
          <p:nvPr/>
        </p:nvSpPr>
        <p:spPr>
          <a:xfrm>
            <a:off x="0" y="-2"/>
            <a:ext cx="9144000" cy="487804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grpSp>
        <p:nvGrpSpPr>
          <p:cNvPr id="54" name="Google Shape;42;p6"/>
          <p:cNvGrpSpPr/>
          <p:nvPr/>
        </p:nvGrpSpPr>
        <p:grpSpPr>
          <a:xfrm>
            <a:off x="830387" y="1191252"/>
            <a:ext cx="745773" cy="45833"/>
            <a:chOff x="-1" y="0"/>
            <a:chExt cx="745771" cy="45832"/>
          </a:xfrm>
        </p:grpSpPr>
        <p:sp>
          <p:nvSpPr>
            <p:cNvPr id="52" name="Google Shape;43;p6"/>
            <p:cNvSpPr/>
            <p:nvPr/>
          </p:nvSpPr>
          <p:spPr>
            <a:xfrm rot="16200000">
              <a:off x="536422" y="-163517"/>
              <a:ext cx="45833" cy="37286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53" name="Google Shape;44;p6"/>
            <p:cNvSpPr/>
            <p:nvPr/>
          </p:nvSpPr>
          <p:spPr>
            <a:xfrm rot="16200000">
              <a:off x="165090" y="-165093"/>
              <a:ext cx="45833" cy="376017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</p:grpSp>
      <p:sp>
        <p:nvSpPr>
          <p:cNvPr id="55" name="大標題文字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4"/>
          </a:xfrm>
          <a:prstGeom prst="rect">
            <a:avLst/>
          </a:prstGeom>
        </p:spPr>
        <p:txBody>
          <a:bodyPr/>
          <a:lstStyle>
            <a:lvl1pPr>
              <a:defRPr sz="2300" b="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5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_COLUMN_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41;p6"/>
          <p:cNvSpPr/>
          <p:nvPr/>
        </p:nvSpPr>
        <p:spPr>
          <a:xfrm>
            <a:off x="0" y="-2"/>
            <a:ext cx="9144000" cy="487804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grpSp>
        <p:nvGrpSpPr>
          <p:cNvPr id="66" name="Google Shape;42;p6"/>
          <p:cNvGrpSpPr/>
          <p:nvPr/>
        </p:nvGrpSpPr>
        <p:grpSpPr>
          <a:xfrm>
            <a:off x="830387" y="1191252"/>
            <a:ext cx="745773" cy="45833"/>
            <a:chOff x="-1" y="0"/>
            <a:chExt cx="745771" cy="45832"/>
          </a:xfrm>
        </p:grpSpPr>
        <p:sp>
          <p:nvSpPr>
            <p:cNvPr id="64" name="Google Shape;43;p6"/>
            <p:cNvSpPr/>
            <p:nvPr/>
          </p:nvSpPr>
          <p:spPr>
            <a:xfrm rot="16200000">
              <a:off x="536422" y="-163517"/>
              <a:ext cx="45833" cy="37286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65" name="Google Shape;44;p6"/>
            <p:cNvSpPr/>
            <p:nvPr/>
          </p:nvSpPr>
          <p:spPr>
            <a:xfrm rot="16200000">
              <a:off x="165090" y="-165093"/>
              <a:ext cx="45833" cy="376017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</p:grpSp>
      <p:sp>
        <p:nvSpPr>
          <p:cNvPr id="67" name="大標題文字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1" cy="1381504"/>
          </a:xfrm>
          <a:prstGeom prst="rect">
            <a:avLst/>
          </a:prstGeom>
        </p:spPr>
        <p:txBody>
          <a:bodyPr/>
          <a:lstStyle>
            <a:lvl1pPr>
              <a:defRPr sz="2300" b="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68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721225" y="2781724"/>
            <a:ext cx="3300901" cy="1597503"/>
          </a:xfrm>
          <a:prstGeom prst="rect">
            <a:avLst/>
          </a:prstGeom>
        </p:spPr>
        <p:txBody>
          <a:bodyPr/>
          <a:lstStyle>
            <a:lvl1pPr marL="457200" indent="-311150">
              <a:lnSpc>
                <a:spcPct val="115000"/>
              </a:lnSpc>
              <a:buClr>
                <a:schemeClr val="accent1"/>
              </a:buClr>
              <a:buSzPts val="1300"/>
              <a:buFont typeface="Helvetica"/>
              <a:buChar char="●"/>
              <a:defRPr sz="1300"/>
            </a:lvl1pPr>
            <a:lvl2pPr marL="968661" indent="-352711">
              <a:lnSpc>
                <a:spcPct val="115000"/>
              </a:lnSpc>
              <a:buClr>
                <a:schemeClr val="accent1"/>
              </a:buClr>
              <a:buSzPts val="1300"/>
              <a:buFont typeface="Helvetica"/>
              <a:buChar char="○"/>
              <a:defRPr sz="1300"/>
            </a:lvl2pPr>
            <a:lvl3pPr marL="1425861" indent="-352711">
              <a:lnSpc>
                <a:spcPct val="115000"/>
              </a:lnSpc>
              <a:buClr>
                <a:schemeClr val="accent1"/>
              </a:buClr>
              <a:buSzPts val="1300"/>
              <a:buFont typeface="Helvetica"/>
              <a:buChar char="■"/>
              <a:defRPr sz="1300"/>
            </a:lvl3pPr>
            <a:lvl4pPr marL="1883061" indent="-352711">
              <a:lnSpc>
                <a:spcPct val="115000"/>
              </a:lnSpc>
              <a:buClr>
                <a:schemeClr val="accent1"/>
              </a:buClr>
              <a:buSzPts val="1300"/>
              <a:buFont typeface="Helvetica"/>
              <a:buChar char="●"/>
              <a:defRPr sz="1300"/>
            </a:lvl4pPr>
            <a:lvl5pPr marL="2340261" indent="-352711">
              <a:lnSpc>
                <a:spcPct val="115000"/>
              </a:lnSpc>
              <a:buClr>
                <a:schemeClr val="accent1"/>
              </a:buClr>
              <a:buSzPts val="1300"/>
              <a:buFont typeface="Helvetica"/>
              <a:buChar char="○"/>
              <a:defRPr sz="13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_POI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56;p8"/>
          <p:cNvGrpSpPr/>
          <p:nvPr/>
        </p:nvGrpSpPr>
        <p:grpSpPr>
          <a:xfrm>
            <a:off x="830387" y="4169126"/>
            <a:ext cx="745773" cy="45833"/>
            <a:chOff x="-1" y="0"/>
            <a:chExt cx="745771" cy="45832"/>
          </a:xfrm>
        </p:grpSpPr>
        <p:sp>
          <p:nvSpPr>
            <p:cNvPr id="76" name="Google Shape;57;p8"/>
            <p:cNvSpPr/>
            <p:nvPr/>
          </p:nvSpPr>
          <p:spPr>
            <a:xfrm rot="16200000">
              <a:off x="536422" y="-163517"/>
              <a:ext cx="45833" cy="37286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77" name="Google Shape;58;p8"/>
            <p:cNvSpPr/>
            <p:nvPr/>
          </p:nvSpPr>
          <p:spPr>
            <a:xfrm rot="16200000">
              <a:off x="165090" y="-165093"/>
              <a:ext cx="45833" cy="37601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</p:grpSp>
      <p:sp>
        <p:nvSpPr>
          <p:cNvPr id="79" name="大標題文字"/>
          <p:cNvSpPr txBox="1">
            <a:spLocks noGrp="1"/>
          </p:cNvSpPr>
          <p:nvPr>
            <p:ph type="title"/>
          </p:nvPr>
        </p:nvSpPr>
        <p:spPr>
          <a:xfrm>
            <a:off x="729450" y="864298"/>
            <a:ext cx="7021201" cy="2985002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8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grpSp>
        <p:nvGrpSpPr>
          <p:cNvPr id="90" name="Google Shape;63;p9"/>
          <p:cNvGrpSpPr/>
          <p:nvPr/>
        </p:nvGrpSpPr>
        <p:grpSpPr>
          <a:xfrm>
            <a:off x="830387" y="1191252"/>
            <a:ext cx="745773" cy="45833"/>
            <a:chOff x="-1" y="0"/>
            <a:chExt cx="745771" cy="45832"/>
          </a:xfrm>
        </p:grpSpPr>
        <p:sp>
          <p:nvSpPr>
            <p:cNvPr id="88" name="Google Shape;64;p9"/>
            <p:cNvSpPr/>
            <p:nvPr/>
          </p:nvSpPr>
          <p:spPr>
            <a:xfrm rot="16200000">
              <a:off x="536422" y="-163517"/>
              <a:ext cx="45833" cy="37286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89" name="Google Shape;65;p9"/>
            <p:cNvSpPr/>
            <p:nvPr/>
          </p:nvSpPr>
          <p:spPr>
            <a:xfrm rot="16200000">
              <a:off x="165090" y="-165093"/>
              <a:ext cx="45833" cy="376017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</p:grpSp>
      <p:sp>
        <p:nvSpPr>
          <p:cNvPr id="91" name="大標題文字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1" cy="1687200"/>
          </a:xfrm>
          <a:prstGeom prst="rect">
            <a:avLst/>
          </a:prstGeom>
        </p:spPr>
        <p:txBody>
          <a:bodyPr/>
          <a:lstStyle>
            <a:lvl1pPr>
              <a:defRPr sz="2300" b="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9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724949" y="3161525"/>
            <a:ext cx="3300904" cy="759004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3" name="Google Shape;68;p9"/>
          <p:cNvSpPr txBox="1">
            <a:spLocks noGrp="1"/>
          </p:cNvSpPr>
          <p:nvPr>
            <p:ph type="body" sz="half" idx="21"/>
          </p:nvPr>
        </p:nvSpPr>
        <p:spPr>
          <a:xfrm>
            <a:off x="5174224" y="1352622"/>
            <a:ext cx="3374400" cy="302550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724949" y="4372550"/>
            <a:ext cx="7697401" cy="460504"/>
          </a:xfrm>
          <a:prstGeom prst="rect">
            <a:avLst/>
          </a:prstGeom>
        </p:spPr>
        <p:txBody>
          <a:bodyPr anchor="ctr"/>
          <a:lstStyle>
            <a:lvl1pPr indent="228600">
              <a:defRPr sz="1300"/>
            </a:lvl1pPr>
            <a:lvl2pPr marL="1425861" indent="-352711">
              <a:buSzPts val="1300"/>
              <a:buChar char="○"/>
              <a:defRPr sz="1300"/>
            </a:lvl2pPr>
            <a:lvl3pPr marL="1883061" indent="-352711">
              <a:buSzPts val="1300"/>
              <a:buChar char="■"/>
              <a:defRPr sz="1300"/>
            </a:lvl3pPr>
            <a:lvl4pPr marL="2340261" indent="-352711">
              <a:buSzPts val="1300"/>
              <a:buChar char="●"/>
              <a:defRPr sz="1300"/>
            </a:lvl4pPr>
            <a:lvl5pPr marL="2797461" indent="-352711">
              <a:buSzPts val="1300"/>
              <a:buChar char="○"/>
              <a:defRPr sz="13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_NUMBER">
    <p:bg>
      <p:bgPr>
        <a:solidFill>
          <a:srgbClr val="1A99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74;p11"/>
          <p:cNvGrpSpPr/>
          <p:nvPr/>
        </p:nvGrpSpPr>
        <p:grpSpPr>
          <a:xfrm>
            <a:off x="830387" y="4169126"/>
            <a:ext cx="745773" cy="45833"/>
            <a:chOff x="-1" y="0"/>
            <a:chExt cx="745771" cy="45832"/>
          </a:xfrm>
        </p:grpSpPr>
        <p:sp>
          <p:nvSpPr>
            <p:cNvPr id="109" name="Google Shape;75;p11"/>
            <p:cNvSpPr/>
            <p:nvPr/>
          </p:nvSpPr>
          <p:spPr>
            <a:xfrm rot="16200000">
              <a:off x="536422" y="-163517"/>
              <a:ext cx="45833" cy="37286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110" name="Google Shape;76;p11"/>
            <p:cNvSpPr/>
            <p:nvPr/>
          </p:nvSpPr>
          <p:spPr>
            <a:xfrm rot="16200000">
              <a:off x="165090" y="-165093"/>
              <a:ext cx="45833" cy="37601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</p:grpSp>
      <p:sp>
        <p:nvSpPr>
          <p:cNvPr id="112" name="xx%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r>
              <a:t>xx%</a:t>
            </a:r>
          </a:p>
        </p:txBody>
      </p:sp>
      <p:sp>
        <p:nvSpPr>
          <p:cNvPr id="113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729450" y="2272888"/>
            <a:ext cx="7688400" cy="1580402"/>
          </a:xfrm>
          <a:prstGeom prst="rect">
            <a:avLst/>
          </a:prstGeom>
        </p:spPr>
        <p:txBody>
          <a:bodyPr/>
          <a:lstStyle>
            <a:lvl1pPr marL="457200" indent="-311150">
              <a:lnSpc>
                <a:spcPct val="115000"/>
              </a:lnSpc>
              <a:buClr>
                <a:srgbClr val="FFFFFF"/>
              </a:buClr>
              <a:buSzPts val="1300"/>
              <a:buFont typeface="Helvetica"/>
              <a:buChar char="●"/>
              <a:defRPr sz="1300">
                <a:solidFill>
                  <a:srgbClr val="FFFFFF"/>
                </a:solidFill>
              </a:defRPr>
            </a:lvl1pPr>
            <a:lvl2pPr marL="968661" indent="-352711">
              <a:lnSpc>
                <a:spcPct val="115000"/>
              </a:lnSpc>
              <a:buClr>
                <a:srgbClr val="FFFFFF"/>
              </a:buClr>
              <a:buSzPts val="1300"/>
              <a:buFont typeface="Helvetica"/>
              <a:buChar char="○"/>
              <a:defRPr sz="1300">
                <a:solidFill>
                  <a:srgbClr val="FFFFFF"/>
                </a:solidFill>
              </a:defRPr>
            </a:lvl2pPr>
            <a:lvl3pPr marL="1425861" indent="-352711">
              <a:lnSpc>
                <a:spcPct val="115000"/>
              </a:lnSpc>
              <a:buClr>
                <a:srgbClr val="FFFFFF"/>
              </a:buClr>
              <a:buSzPts val="1300"/>
              <a:buFont typeface="Helvetica"/>
              <a:buChar char="■"/>
              <a:defRPr sz="1300">
                <a:solidFill>
                  <a:srgbClr val="FFFFFF"/>
                </a:solidFill>
              </a:defRPr>
            </a:lvl3pPr>
            <a:lvl4pPr marL="1883061" indent="-352711">
              <a:lnSpc>
                <a:spcPct val="115000"/>
              </a:lnSpc>
              <a:buClr>
                <a:srgbClr val="FFFFFF"/>
              </a:buClr>
              <a:buSzPts val="1300"/>
              <a:buFont typeface="Helvetica"/>
              <a:buChar char="●"/>
              <a:defRPr sz="1300">
                <a:solidFill>
                  <a:srgbClr val="FFFFFF"/>
                </a:solidFill>
              </a:defRPr>
            </a:lvl4pPr>
            <a:lvl5pPr marL="2340261" indent="-352711">
              <a:lnSpc>
                <a:spcPct val="115000"/>
              </a:lnSpc>
              <a:buClr>
                <a:srgbClr val="FFFFFF"/>
              </a:buClr>
              <a:buSzPts val="1300"/>
              <a:buFont typeface="Helvetica"/>
              <a:buChar char="○"/>
              <a:defRPr sz="1300">
                <a:solidFill>
                  <a:srgbClr val="FFFFFF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2"/>
          <p:cNvSpPr/>
          <p:nvPr/>
        </p:nvSpPr>
        <p:spPr>
          <a:xfrm>
            <a:off x="0" y="-2"/>
            <a:ext cx="9144000" cy="4878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grpSp>
        <p:nvGrpSpPr>
          <p:cNvPr id="5" name="Google Shape;11;p2"/>
          <p:cNvGrpSpPr/>
          <p:nvPr/>
        </p:nvGrpSpPr>
        <p:grpSpPr>
          <a:xfrm>
            <a:off x="830387" y="1191252"/>
            <a:ext cx="745773" cy="45833"/>
            <a:chOff x="-1" y="0"/>
            <a:chExt cx="745771" cy="45832"/>
          </a:xfrm>
        </p:grpSpPr>
        <p:sp>
          <p:nvSpPr>
            <p:cNvPr id="3" name="Google Shape;12;p2"/>
            <p:cNvSpPr/>
            <p:nvPr/>
          </p:nvSpPr>
          <p:spPr>
            <a:xfrm rot="16200000">
              <a:off x="536422" y="-163517"/>
              <a:ext cx="45833" cy="37286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4" name="Google Shape;13;p2"/>
            <p:cNvSpPr/>
            <p:nvPr/>
          </p:nvSpPr>
          <p:spPr>
            <a:xfrm rot="16200000">
              <a:off x="165090" y="-165093"/>
              <a:ext cx="45833" cy="376017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</p:grpSp>
      <p:sp>
        <p:nvSpPr>
          <p:cNvPr id="6" name="大標題文字"/>
          <p:cNvSpPr txBox="1">
            <a:spLocks noGrp="1"/>
          </p:cNvSpPr>
          <p:nvPr>
            <p:ph type="title"/>
          </p:nvPr>
        </p:nvSpPr>
        <p:spPr>
          <a:xfrm>
            <a:off x="729450" y="1322449"/>
            <a:ext cx="7688100" cy="166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1" tIns="91421" rIns="91421" bIns="91421">
            <a:normAutofit/>
          </a:bodyPr>
          <a:lstStyle/>
          <a:p>
            <a:r>
              <a:t>大標題文字</a:t>
            </a:r>
          </a:p>
        </p:txBody>
      </p:sp>
      <p:sp>
        <p:nvSpPr>
          <p:cNvPr id="7" name="內文層級一…"/>
          <p:cNvSpPr txBox="1">
            <a:spLocks noGrp="1"/>
          </p:cNvSpPr>
          <p:nvPr>
            <p:ph type="body" idx="1"/>
          </p:nvPr>
        </p:nvSpPr>
        <p:spPr>
          <a:xfrm>
            <a:off x="729626" y="3172897"/>
            <a:ext cx="7688103" cy="541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1" tIns="91421" rIns="91421" bIns="91421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748197" y="4779029"/>
            <a:ext cx="336808" cy="335245"/>
          </a:xfrm>
          <a:prstGeom prst="rect">
            <a:avLst/>
          </a:prstGeom>
          <a:ln w="12700">
            <a:miter lim="400000"/>
          </a:ln>
        </p:spPr>
        <p:txBody>
          <a:bodyPr wrap="none" lIns="91421" tIns="91421" rIns="91421" bIns="91421" anchor="ctr">
            <a:normAutofit/>
          </a:bodyPr>
          <a:lstStyle>
            <a:lvl1pPr algn="r"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0" marR="0" indent="14605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1pPr>
      <a:lvl2pPr marL="0" marR="0" indent="14605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2pPr>
      <a:lvl3pPr marL="0" marR="0" indent="14605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3pPr>
      <a:lvl4pPr marL="0" marR="0" indent="14605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4pPr>
      <a:lvl5pPr marL="0" marR="0" indent="14605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5pPr>
      <a:lvl6pPr marL="3005857" marR="0" indent="-434107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■"/>
        <a:tabLst/>
        <a:defRPr sz="16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6pPr>
      <a:lvl7pPr marL="3463056" marR="0" indent="-434107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●"/>
        <a:tabLst/>
        <a:defRPr sz="16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7pPr>
      <a:lvl8pPr marL="3920256" marR="0" indent="-434106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○"/>
        <a:tabLst/>
        <a:defRPr sz="16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8pPr>
      <a:lvl9pPr marL="4377456" marR="0" indent="-434106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■"/>
        <a:tabLst/>
        <a:defRPr sz="16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49"/>
            <a:ext cx="7688099" cy="1664701"/>
          </a:xfrm>
          <a:prstGeom prst="rect">
            <a:avLst/>
          </a:prstGeom>
        </p:spPr>
        <p:txBody>
          <a:bodyPr/>
          <a:lstStyle/>
          <a:p>
            <a:pPr>
              <a:defRPr sz="2200" b="0">
                <a:latin typeface="標楷體-繁"/>
                <a:ea typeface="標楷體-繁"/>
                <a:cs typeface="標楷體-繁"/>
                <a:sym typeface="標楷體-繁"/>
              </a:defRPr>
            </a:pPr>
            <a:r>
              <a:t>町洋企業 產學合作</a:t>
            </a:r>
          </a:p>
          <a:p>
            <a:pPr>
              <a:defRPr sz="2200" b="0">
                <a:latin typeface="標楷體-繁"/>
                <a:ea typeface="標楷體-繁"/>
                <a:cs typeface="標楷體-繁"/>
                <a:sym typeface="標楷體-繁"/>
              </a:defRPr>
            </a:pPr>
            <a:r>
              <a:t>子計畫七：</a:t>
            </a:r>
            <a:r>
              <a:rPr sz="3500"/>
              <a:t>資安系統</a:t>
            </a:r>
          </a:p>
        </p:txBody>
      </p:sp>
      <p:sp>
        <p:nvSpPr>
          <p:cNvPr id="144" name="Google Shape;87;p13"/>
          <p:cNvSpPr txBox="1">
            <a:spLocks noGrp="1"/>
          </p:cNvSpPr>
          <p:nvPr>
            <p:ph type="subTitle" sz="quarter" idx="1"/>
          </p:nvPr>
        </p:nvSpPr>
        <p:spPr>
          <a:xfrm>
            <a:off x="729627" y="3172897"/>
            <a:ext cx="7688099" cy="541204"/>
          </a:xfrm>
          <a:prstGeom prst="rect">
            <a:avLst/>
          </a:prstGeom>
        </p:spPr>
        <p:txBody>
          <a:bodyPr/>
          <a:lstStyle/>
          <a:p>
            <a:pPr indent="0" defTabSz="740662">
              <a:lnSpc>
                <a:spcPct val="130000"/>
              </a:lnSpc>
              <a:defRPr sz="1200">
                <a:solidFill>
                  <a:srgbClr val="000000"/>
                </a:solidFill>
                <a:latin typeface="標楷體-繁"/>
                <a:ea typeface="標楷體-繁"/>
                <a:cs typeface="標楷體-繁"/>
                <a:sym typeface="標楷體-繁"/>
              </a:defRPr>
            </a:pPr>
            <a:r>
              <a:t>指導教授：左瑞麟教授、曾一凡助理教授</a:t>
            </a:r>
          </a:p>
          <a:p>
            <a:pPr indent="0" defTabSz="740662">
              <a:lnSpc>
                <a:spcPct val="130000"/>
              </a:lnSpc>
              <a:defRPr sz="1200">
                <a:solidFill>
                  <a:srgbClr val="000000"/>
                </a:solidFill>
                <a:latin typeface="標楷體-繁"/>
                <a:ea typeface="標楷體-繁"/>
                <a:cs typeface="標楷體-繁"/>
                <a:sym typeface="標楷體-繁"/>
              </a:defRPr>
            </a:pPr>
            <a:r>
              <a:t>報告人：羅揚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標題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4"/>
          </a:xfrm>
          <a:prstGeom prst="rect">
            <a:avLst/>
          </a:prstGeom>
        </p:spPr>
        <p:txBody>
          <a:bodyPr/>
          <a:lstStyle>
            <a:lvl1pPr>
              <a:defRPr>
                <a:latin typeface="標楷體-繁"/>
                <a:ea typeface="標楷體-繁"/>
                <a:cs typeface="標楷體-繁"/>
                <a:sym typeface="標楷體-繁"/>
              </a:defRPr>
            </a:lvl1pPr>
          </a:lstStyle>
          <a:p>
            <a:r>
              <a:t>本月進度</a:t>
            </a:r>
          </a:p>
        </p:txBody>
      </p:sp>
      <p:sp>
        <p:nvSpPr>
          <p:cNvPr id="147" name="文字版面配置區 2"/>
          <p:cNvSpPr txBox="1">
            <a:spLocks noGrp="1"/>
          </p:cNvSpPr>
          <p:nvPr>
            <p:ph type="body" sz="half" idx="1"/>
          </p:nvPr>
        </p:nvSpPr>
        <p:spPr>
          <a:xfrm>
            <a:off x="729450" y="2078875"/>
            <a:ext cx="7688699" cy="2261102"/>
          </a:xfrm>
          <a:prstGeom prst="rect">
            <a:avLst/>
          </a:prstGeom>
        </p:spPr>
        <p:txBody>
          <a:bodyPr/>
          <a:lstStyle/>
          <a:p>
            <a:pPr>
              <a:buSzPts val="1400"/>
              <a:defRPr sz="1400">
                <a:solidFill>
                  <a:srgbClr val="000000"/>
                </a:solidFill>
                <a:latin typeface="標楷體-繁"/>
                <a:ea typeface="標楷體-繁"/>
                <a:cs typeface="標楷體-繁"/>
                <a:sym typeface="標楷體-繁"/>
              </a:defRPr>
            </a:pPr>
            <a:r>
              <a:rPr dirty="0" err="1"/>
              <a:t>作業系統不同</a:t>
            </a:r>
            <a:r>
              <a:rPr dirty="0"/>
              <a:t>—</a:t>
            </a:r>
            <a:r>
              <a:rPr dirty="0" err="1"/>
              <a:t>採用docker</a:t>
            </a:r>
            <a:endParaRPr dirty="0"/>
          </a:p>
          <a:p>
            <a:pPr>
              <a:buSzPts val="1400"/>
              <a:defRPr sz="1400">
                <a:solidFill>
                  <a:srgbClr val="000000"/>
                </a:solidFill>
                <a:latin typeface="標楷體-繁"/>
                <a:ea typeface="標楷體-繁"/>
                <a:cs typeface="標楷體-繁"/>
                <a:sym typeface="標楷體-繁"/>
              </a:defRPr>
            </a:pPr>
            <a:r>
              <a:rPr dirty="0" err="1"/>
              <a:t>IOTA採用內網</a:t>
            </a:r>
            <a:r>
              <a:rPr lang="zh-TW" altLang="en-US" dirty="0"/>
              <a:t>，並建立初始節點</a:t>
            </a:r>
            <a:endParaRPr dirty="0"/>
          </a:p>
          <a:p>
            <a:pPr>
              <a:buSzPts val="1400"/>
              <a:defRPr sz="1400">
                <a:solidFill>
                  <a:srgbClr val="000000"/>
                </a:solidFill>
                <a:latin typeface="標楷體-繁"/>
                <a:ea typeface="標楷體-繁"/>
                <a:cs typeface="標楷體-繁"/>
                <a:sym typeface="標楷體-繁"/>
              </a:defRPr>
            </a:pPr>
            <a:r>
              <a:rPr dirty="0" err="1"/>
              <a:t>資料範本上傳</a:t>
            </a:r>
            <a:r>
              <a:rPr lang="zh-TW" altLang="en-US" dirty="0"/>
              <a:t>、使資料可以確保不可偽造性及不可否認性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標題 1"/>
          <p:cNvSpPr txBox="1">
            <a:spLocks noGrp="1"/>
          </p:cNvSpPr>
          <p:nvPr>
            <p:ph type="title"/>
          </p:nvPr>
        </p:nvSpPr>
        <p:spPr>
          <a:xfrm>
            <a:off x="751669" y="1318650"/>
            <a:ext cx="7688699" cy="535204"/>
          </a:xfrm>
          <a:prstGeom prst="rect">
            <a:avLst/>
          </a:prstGeom>
        </p:spPr>
        <p:txBody>
          <a:bodyPr/>
          <a:lstStyle>
            <a:lvl1pPr defTabSz="365758">
              <a:defRPr sz="1600">
                <a:latin typeface="標楷體-繁"/>
                <a:ea typeface="標楷體-繁"/>
                <a:cs typeface="標楷體-繁"/>
                <a:sym typeface="標楷體-繁"/>
              </a:defRPr>
            </a:lvl1pPr>
          </a:lstStyle>
          <a:p>
            <a:r>
              <a:t>作業系統不同</a:t>
            </a:r>
          </a:p>
        </p:txBody>
      </p:sp>
      <p:sp>
        <p:nvSpPr>
          <p:cNvPr id="150" name="文字版面配置區 2"/>
          <p:cNvSpPr txBox="1">
            <a:spLocks noGrp="1"/>
          </p:cNvSpPr>
          <p:nvPr>
            <p:ph type="body" sz="half" idx="1"/>
          </p:nvPr>
        </p:nvSpPr>
        <p:spPr>
          <a:xfrm>
            <a:off x="729450" y="2078875"/>
            <a:ext cx="7688699" cy="2261102"/>
          </a:xfrm>
          <a:prstGeom prst="rect">
            <a:avLst/>
          </a:prstGeom>
        </p:spPr>
        <p:txBody>
          <a:bodyPr/>
          <a:lstStyle>
            <a:lvl1pPr>
              <a:buSzPts val="1400"/>
              <a:defRPr sz="1400">
                <a:solidFill>
                  <a:srgbClr val="1A1A1A"/>
                </a:solidFill>
                <a:latin typeface="標楷體-繁"/>
                <a:ea typeface="標楷體-繁"/>
                <a:cs typeface="標楷體-繁"/>
                <a:sym typeface="標楷體-繁"/>
              </a:defRPr>
            </a:lvl1pPr>
          </a:lstStyle>
          <a:p>
            <a:r>
              <a:rPr dirty="0" err="1"/>
              <a:t>採用GCP管理虛擬機</a:t>
            </a:r>
            <a:r>
              <a:rPr lang="zh-TW" altLang="en-US" dirty="0"/>
              <a:t>將</a:t>
            </a:r>
            <a:r>
              <a:rPr lang="en-US" altLang="zh-TW" dirty="0"/>
              <a:t>IOTA</a:t>
            </a:r>
            <a:r>
              <a:rPr lang="zh-TW" altLang="en-US" dirty="0"/>
              <a:t>節點建立</a:t>
            </a:r>
            <a:r>
              <a:rPr dirty="0" err="1"/>
              <a:t>套件</a:t>
            </a:r>
            <a:r>
              <a:rPr lang="zh-TW" altLang="en-US" dirty="0"/>
              <a:t>安裝在</a:t>
            </a:r>
            <a:r>
              <a:rPr lang="en-US" altLang="zh-TW" dirty="0"/>
              <a:t>docker</a:t>
            </a:r>
            <a:r>
              <a:rPr lang="zh-TW" altLang="en-US" dirty="0"/>
              <a:t>容器中</a:t>
            </a:r>
            <a:r>
              <a:rPr dirty="0"/>
              <a:t>。</a:t>
            </a:r>
          </a:p>
        </p:txBody>
      </p:sp>
      <p:pic>
        <p:nvPicPr>
          <p:cNvPr id="151" name="圖片 2" descr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218" y="2488120"/>
            <a:ext cx="5205601" cy="25208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新的方法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4"/>
          </a:xfrm>
          <a:prstGeom prst="rect">
            <a:avLst/>
          </a:prstGeom>
        </p:spPr>
        <p:txBody>
          <a:bodyPr/>
          <a:lstStyle>
            <a:lvl1pPr>
              <a:defRPr>
                <a:latin typeface="標楷體-繁"/>
                <a:ea typeface="標楷體-繁"/>
                <a:cs typeface="標楷體-繁"/>
                <a:sym typeface="標楷體-繁"/>
              </a:defRPr>
            </a:lvl1pPr>
          </a:lstStyle>
          <a:p>
            <a:r>
              <a:t>內網</a:t>
            </a:r>
          </a:p>
        </p:txBody>
      </p:sp>
      <p:sp>
        <p:nvSpPr>
          <p:cNvPr id="154" name="按兩下來編輯"/>
          <p:cNvSpPr txBox="1">
            <a:spLocks noGrp="1"/>
          </p:cNvSpPr>
          <p:nvPr>
            <p:ph type="body" sz="half" idx="1"/>
          </p:nvPr>
        </p:nvSpPr>
        <p:spPr>
          <a:xfrm>
            <a:off x="729450" y="2078875"/>
            <a:ext cx="7688699" cy="2261102"/>
          </a:xfrm>
          <a:prstGeom prst="rect">
            <a:avLst/>
          </a:prstGeom>
        </p:spPr>
        <p:txBody>
          <a:bodyPr/>
          <a:lstStyle>
            <a:lvl1pPr>
              <a:defRPr>
                <a:latin typeface="標楷體-繁"/>
                <a:ea typeface="標楷體-繁"/>
                <a:cs typeface="標楷體-繁"/>
                <a:sym typeface="標楷體-繁"/>
              </a:defRPr>
            </a:lvl1pPr>
          </a:lstStyle>
          <a:p>
            <a:r>
              <a:rPr dirty="0"/>
              <a:t>node1為內網上的初始節點，PEERS區域內分別為鄰居節點、Coordinator及Spammer</a:t>
            </a:r>
          </a:p>
        </p:txBody>
      </p:sp>
      <p:pic>
        <p:nvPicPr>
          <p:cNvPr id="155" name="圖片 4" descr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784" y="2571750"/>
            <a:ext cx="4968000" cy="23907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標題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3"/>
          </a:xfrm>
          <a:prstGeom prst="rect">
            <a:avLst/>
          </a:prstGeom>
        </p:spPr>
        <p:txBody>
          <a:bodyPr/>
          <a:lstStyle>
            <a:lvl1pPr>
              <a:defRPr>
                <a:latin typeface="標楷體-繁"/>
                <a:ea typeface="標楷體-繁"/>
                <a:cs typeface="標楷體-繁"/>
                <a:sym typeface="標楷體-繁"/>
              </a:defRPr>
            </a:lvl1pPr>
          </a:lstStyle>
          <a:p>
            <a:r>
              <a:t>資料範本</a:t>
            </a:r>
          </a:p>
        </p:txBody>
      </p:sp>
      <p:sp>
        <p:nvSpPr>
          <p:cNvPr id="158" name="文字版面配置區 2"/>
          <p:cNvSpPr txBox="1">
            <a:spLocks noGrp="1"/>
          </p:cNvSpPr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59" name="圖片 4" descr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99" y="2078875"/>
            <a:ext cx="6199201" cy="29192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標題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4"/>
          </a:xfrm>
          <a:prstGeom prst="rect">
            <a:avLst/>
          </a:prstGeom>
        </p:spPr>
        <p:txBody>
          <a:bodyPr/>
          <a:lstStyle>
            <a:lvl1pPr>
              <a:defRPr>
                <a:latin typeface="標楷體-繁"/>
                <a:ea typeface="標楷體-繁"/>
                <a:cs typeface="標楷體-繁"/>
                <a:sym typeface="標楷體-繁"/>
              </a:defRPr>
            </a:lvl1pPr>
          </a:lstStyle>
          <a:p>
            <a:r>
              <a:t>資料上傳</a:t>
            </a:r>
          </a:p>
        </p:txBody>
      </p:sp>
      <p:sp>
        <p:nvSpPr>
          <p:cNvPr id="162" name="文字版面配置區 2"/>
          <p:cNvSpPr txBox="1">
            <a:spLocks noGrp="1"/>
          </p:cNvSpPr>
          <p:nvPr>
            <p:ph type="body" sz="half" idx="1"/>
          </p:nvPr>
        </p:nvSpPr>
        <p:spPr>
          <a:xfrm>
            <a:off x="729450" y="1853851"/>
            <a:ext cx="7688699" cy="2261103"/>
          </a:xfrm>
          <a:prstGeom prst="rect">
            <a:avLst/>
          </a:prstGeom>
        </p:spPr>
        <p:txBody>
          <a:bodyPr/>
          <a:lstStyle>
            <a:lvl1pPr>
              <a:buSzPts val="1600"/>
              <a:defRPr sz="1600">
                <a:solidFill>
                  <a:srgbClr val="1A1A1A"/>
                </a:solidFill>
                <a:latin typeface="標楷體-繁"/>
                <a:ea typeface="標楷體-繁"/>
                <a:cs typeface="標楷體-繁"/>
                <a:sym typeface="標楷體-繁"/>
              </a:defRPr>
            </a:lvl1pPr>
          </a:lstStyle>
          <a:p>
            <a:r>
              <a:t>已將子計畫三拿到的資料範本上傳至結點。</a:t>
            </a:r>
          </a:p>
        </p:txBody>
      </p:sp>
      <p:pic>
        <p:nvPicPr>
          <p:cNvPr id="163" name="圖片 3" descr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8" y="2303758"/>
            <a:ext cx="5047204" cy="2789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圖片 7" descr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799" y="2664224"/>
            <a:ext cx="4183201" cy="1611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標題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4"/>
          </a:xfrm>
          <a:prstGeom prst="rect">
            <a:avLst/>
          </a:prstGeom>
        </p:spPr>
        <p:txBody>
          <a:bodyPr/>
          <a:lstStyle>
            <a:lvl1pPr>
              <a:defRPr>
                <a:latin typeface="標楷體-繁"/>
                <a:ea typeface="標楷體-繁"/>
                <a:cs typeface="標楷體-繁"/>
                <a:sym typeface="標楷體-繁"/>
              </a:defRPr>
            </a:lvl1pPr>
          </a:lstStyle>
          <a:p>
            <a:r>
              <a:rPr dirty="0" err="1"/>
              <a:t>未來工作</a:t>
            </a:r>
            <a:endParaRPr dirty="0"/>
          </a:p>
        </p:txBody>
      </p:sp>
      <p:sp>
        <p:nvSpPr>
          <p:cNvPr id="167" name="文字版面配置區 2"/>
          <p:cNvSpPr txBox="1">
            <a:spLocks noGrp="1"/>
          </p:cNvSpPr>
          <p:nvPr>
            <p:ph type="body" sz="half" idx="1"/>
          </p:nvPr>
        </p:nvSpPr>
        <p:spPr>
          <a:xfrm>
            <a:off x="729450" y="1853850"/>
            <a:ext cx="7688699" cy="2261105"/>
          </a:xfrm>
          <a:prstGeom prst="rect">
            <a:avLst/>
          </a:prstGeom>
        </p:spPr>
        <p:txBody>
          <a:bodyPr/>
          <a:lstStyle/>
          <a:p>
            <a:pPr>
              <a:buSzPts val="1600"/>
              <a:defRPr sz="1600">
                <a:solidFill>
                  <a:srgbClr val="1A1A1A"/>
                </a:solidFill>
                <a:latin typeface="標楷體-繁"/>
                <a:ea typeface="標楷體-繁"/>
                <a:cs typeface="標楷體-繁"/>
                <a:sym typeface="標楷體-繁"/>
              </a:defRPr>
            </a:pPr>
            <a:r>
              <a:rPr dirty="0" err="1"/>
              <a:t>IOTA已全部建構完成</a:t>
            </a:r>
            <a:r>
              <a:rPr dirty="0"/>
              <a:t>。</a:t>
            </a:r>
          </a:p>
          <a:p>
            <a:pPr>
              <a:buSzPts val="1600"/>
              <a:defRPr sz="1600">
                <a:solidFill>
                  <a:srgbClr val="1A1A1A"/>
                </a:solidFill>
                <a:latin typeface="標楷體-繁"/>
                <a:ea typeface="標楷體-繁"/>
                <a:cs typeface="標楷體-繁"/>
                <a:sym typeface="標楷體-繁"/>
              </a:defRPr>
            </a:pPr>
            <a:r>
              <a:rPr dirty="0" err="1"/>
              <a:t>跟子三的對接</a:t>
            </a:r>
            <a:r>
              <a:rPr lang="zh-TW" altLang="en-US" dirty="0"/>
              <a:t>。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treamline">
  <a:themeElements>
    <a:clrScheme name="Streamline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Macintosh PowerPoint</Application>
  <PresentationFormat>如螢幕大小 (16:9)</PresentationFormat>
  <Paragraphs>18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標楷體</vt:lpstr>
      <vt:lpstr>標楷體-繁</vt:lpstr>
      <vt:lpstr>Arial</vt:lpstr>
      <vt:lpstr>Helvetica</vt:lpstr>
      <vt:lpstr>Lato</vt:lpstr>
      <vt:lpstr>Raleway</vt:lpstr>
      <vt:lpstr>Streamline</vt:lpstr>
      <vt:lpstr>町洋企業 產學合作 子計畫七：資安系統</vt:lpstr>
      <vt:lpstr>本月進度</vt:lpstr>
      <vt:lpstr>作業系統不同</vt:lpstr>
      <vt:lpstr>內網</vt:lpstr>
      <vt:lpstr>資料範本</vt:lpstr>
      <vt:lpstr>資料上傳</vt:lpstr>
      <vt:lpstr>未來工作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町洋企業 產學合作 子計畫七：資安系統</dc:title>
  <cp:lastModifiedBy>loyang</cp:lastModifiedBy>
  <cp:revision>1</cp:revision>
  <dcterms:modified xsi:type="dcterms:W3CDTF">2023-09-26T07:23:41Z</dcterms:modified>
</cp:coreProperties>
</file>