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5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6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7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0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7B41-4487-455D-ADA7-180782DD2FB4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B43E-CAAF-4A45-9F7A-76BA88574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6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15028588126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0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15028588126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1502858</a:t>
            </a:r>
          </a:p>
          <a:p>
            <a:r>
              <a:rPr lang="en-US" altLang="zh-CN" dirty="0" smtClean="0"/>
              <a:t>150285881261502858812615028588126</a:t>
            </a:r>
          </a:p>
          <a:p>
            <a:r>
              <a:rPr lang="en-US" altLang="zh-CN" dirty="0" smtClean="0"/>
              <a:t>15028588126</a:t>
            </a:r>
          </a:p>
          <a:p>
            <a:r>
              <a:rPr lang="en-US" altLang="zh-CN" dirty="0" smtClean="0"/>
              <a:t>15028588126</a:t>
            </a:r>
          </a:p>
          <a:p>
            <a:r>
              <a:rPr lang="en-US" altLang="zh-CN" dirty="0" smtClean="0"/>
              <a:t>8126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22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15028588126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15028588126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5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15028588126</vt:lpstr>
      <vt:lpstr>15028588126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2019-12-13T03:10:35Z</dcterms:created>
  <dcterms:modified xsi:type="dcterms:W3CDTF">2019-12-13T03:11:18Z</dcterms:modified>
</cp:coreProperties>
</file>