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989F2-F71D-4E7A-87DA-5007E02E8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4021E-60E2-46A7-9DF8-06E2A1542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131182199312315011131182199312315011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131182199312315011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131182199312315011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131182199312315011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131182199312315011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11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4B16D-CFB6-4DFC-BF82-4B43F9C4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BDE6D-AD97-4906-B623-C103D0F1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131182199312315011</a:t>
            </a:r>
            <a:endParaRPr lang="zh-CN" altLang="en-US" dirty="0"/>
          </a:p>
          <a:p>
            <a:r>
              <a:rPr lang="en-US" altLang="zh-CN" dirty="0"/>
              <a:t>131182199312315011</a:t>
            </a:r>
            <a:endParaRPr lang="zh-CN" altLang="en-US" dirty="0"/>
          </a:p>
          <a:p>
            <a:r>
              <a:rPr lang="en-US" altLang="zh-CN" dirty="0"/>
              <a:t>131182199312315011</a:t>
            </a:r>
            <a:endParaRPr lang="zh-CN" altLang="en-US" dirty="0"/>
          </a:p>
          <a:p>
            <a:r>
              <a:rPr lang="en-US" altLang="zh-CN" dirty="0"/>
              <a:t>131182199312315011</a:t>
            </a:r>
            <a:endParaRPr lang="zh-CN" altLang="en-US" dirty="0"/>
          </a:p>
          <a:p>
            <a:r>
              <a:rPr lang="en-US" altLang="zh-CN" dirty="0"/>
              <a:t>131182199312315011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45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杨 翔宇</cp:lastModifiedBy>
  <cp:revision>2</cp:revision>
  <dcterms:created xsi:type="dcterms:W3CDTF">2019-08-31T06:11:44Z</dcterms:created>
  <dcterms:modified xsi:type="dcterms:W3CDTF">2019-08-31T06:12:18Z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">
    <vt:lpwstr>CWMh6I524ESrNDXm7YDctsGYj7FDYWgvlgTZW1HRZOXLYNMQflhTniGWn5Sc3zNKVGME4smzXfHmIOTtIcrg6ud49j7XycFL1dAa1uMrsjTokMSKfpTUeny4UFgqUSJ7pSs</vt:lpwstr>
  </property>
</Properties>
</file>