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9175A6-1319-4081-A81F-11F8A6D3415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342E-F2F8-42C8-BD03-010DC1F67A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6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75A6-1319-4081-A81F-11F8A6D3415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342E-F2F8-42C8-BD03-010DC1F67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7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75A6-1319-4081-A81F-11F8A6D3415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342E-F2F8-42C8-BD03-010DC1F67A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3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75A6-1319-4081-A81F-11F8A6D3415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342E-F2F8-42C8-BD03-010DC1F67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8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75A6-1319-4081-A81F-11F8A6D3415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342E-F2F8-42C8-BD03-010DC1F67A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2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75A6-1319-4081-A81F-11F8A6D3415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342E-F2F8-42C8-BD03-010DC1F67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1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75A6-1319-4081-A81F-11F8A6D3415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342E-F2F8-42C8-BD03-010DC1F67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5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75A6-1319-4081-A81F-11F8A6D3415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342E-F2F8-42C8-BD03-010DC1F67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6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75A6-1319-4081-A81F-11F8A6D3415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342E-F2F8-42C8-BD03-010DC1F67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0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75A6-1319-4081-A81F-11F8A6D3415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342E-F2F8-42C8-BD03-010DC1F67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4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75A6-1319-4081-A81F-11F8A6D3415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342E-F2F8-42C8-BD03-010DC1F67A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7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9175A6-1319-4081-A81F-11F8A6D3415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AE342E-F2F8-42C8-BD03-010DC1F67A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2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FA9E-A9FD-E2A8-77B8-4660B3CE4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SEIS744 IoT with Machine Learning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54C5C-E40C-13E9-DA75-4D9F8EA96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Shijun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80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D884-8655-9D5B-4943-6B0DB3F4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endParaRPr lang="zh-CN" altLang="en-US" dirty="0"/>
          </a:p>
        </p:txBody>
      </p:sp>
      <p:pic>
        <p:nvPicPr>
          <p:cNvPr id="9" name="Content Placeholder 8" descr="A diagram of a computer&#10;&#10;Description automatically generated">
            <a:extLst>
              <a:ext uri="{FF2B5EF4-FFF2-40B4-BE49-F238E27FC236}">
                <a16:creationId xmlns:a16="http://schemas.microsoft.com/office/drawing/2014/main" id="{325A511E-74EF-FF66-8B39-7D46C4CC2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76154"/>
            <a:ext cx="6705734" cy="3881437"/>
          </a:xfrm>
        </p:spPr>
      </p:pic>
    </p:spTree>
    <p:extLst>
      <p:ext uri="{BB962C8B-B14F-4D97-AF65-F5344CB8AC3E}">
        <p14:creationId xmlns:p14="http://schemas.microsoft.com/office/powerpoint/2010/main" val="181474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DC52-0FC7-F657-3C8E-2F6D3E70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Pork rib beef</a:t>
            </a:r>
            <a:br>
              <a:rPr lang="en-US" altLang="zh-CN" dirty="0"/>
            </a:br>
            <a:r>
              <a:rPr lang="en-US" altLang="zh-CN" dirty="0"/>
              <a:t>fish sausages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72F1A-E871-854B-03AE-3FF733D35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084" y="1930399"/>
            <a:ext cx="3072769" cy="2501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7F499-6CA3-925D-72F4-7A8F13EC9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053" y="1930400"/>
            <a:ext cx="3152608" cy="2476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20E69-CDEA-29E0-F1D9-05D794884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84" y="4431490"/>
            <a:ext cx="3140981" cy="2358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89781-4496-CE3F-E522-BA692E8FA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053" y="4431491"/>
            <a:ext cx="3148510" cy="24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C91A-C9CC-44FC-F53F-5CC9CC8B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4681-2414-74E1-9406-0FA1207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B30A5-48A2-5224-7960-CA72FE6F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2" y="609600"/>
            <a:ext cx="10379334" cy="576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2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E270D-9077-CEDB-04A7-7CDC6EF3E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936" y="1270000"/>
            <a:ext cx="10068128" cy="51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2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DE44-86C8-9D58-FC0F-DD01ECE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DD84-1044-CD4C-9A2C-BC5C3391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Scale weight implementation</a:t>
            </a:r>
          </a:p>
          <a:p>
            <a:r>
              <a:rPr lang="en-US" altLang="zh-CN" dirty="0"/>
              <a:t>2. Another performance of output</a:t>
            </a:r>
          </a:p>
          <a:p>
            <a:r>
              <a:rPr lang="en-US" altLang="zh-CN" dirty="0"/>
              <a:t>3. </a:t>
            </a:r>
            <a:r>
              <a:rPr lang="en-US" altLang="zh-CN"/>
              <a:t>Automated </a:t>
            </a:r>
            <a:r>
              <a:rPr lang="en-US" altLang="zh-CN" dirty="0"/>
              <a:t>detection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120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131</TotalTime>
  <Words>30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SEIS744 IoT with Machine Learning</vt:lpstr>
      <vt:lpstr>IDEA</vt:lpstr>
      <vt:lpstr>Pork rib beef fish sausages</vt:lpstr>
      <vt:lpstr>PowerPoint Presentation</vt:lpstr>
      <vt:lpstr>PowerPoint Presentation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SEIS744 IoT with Machine Learning</dc:title>
  <dc:creator>Shijun Yang</dc:creator>
  <cp:lastModifiedBy>Shijun Yang</cp:lastModifiedBy>
  <cp:revision>5</cp:revision>
  <dcterms:created xsi:type="dcterms:W3CDTF">2023-12-13T20:10:41Z</dcterms:created>
  <dcterms:modified xsi:type="dcterms:W3CDTF">2023-12-15T00:34:18Z</dcterms:modified>
</cp:coreProperties>
</file>