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89" r:id="rId34"/>
    <p:sldId id="290" r:id="rId35"/>
    <p:sldId id="29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8662" y="1285860"/>
            <a:ext cx="6813444" cy="1771664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Matlab</a:t>
            </a:r>
            <a:r>
              <a:rPr lang="zh-CN" altLang="en-US" dirty="0" smtClean="0">
                <a:solidFill>
                  <a:schemeClr val="tx1"/>
                </a:solidFill>
              </a:rPr>
              <a:t>程序设计教程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 smtClean="0"/>
              <a:t>文件读取实例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10.0 20.0</a:t>
            </a:r>
          </a:p>
          <a:p>
            <a:r>
              <a:rPr lang="en-US" altLang="zh-CN" dirty="0" smtClean="0"/>
              <a:t>30.0 40.0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z,count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fid,’%f</a:t>
            </a:r>
            <a:r>
              <a:rPr lang="en-US" altLang="zh-CN" dirty="0" smtClean="0"/>
              <a:t>’)’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z,count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fid,’%d’,Inf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z,count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fid,’%d.%d</a:t>
            </a:r>
            <a:r>
              <a:rPr lang="en-US" altLang="zh-CN" dirty="0" smtClean="0"/>
              <a:t>’,[1 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z,count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fid,’%c</a:t>
            </a:r>
            <a:r>
              <a:rPr lang="en-US" altLang="zh-CN" dirty="0" smtClean="0"/>
              <a:t>’);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z,count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fid,’%s</a:t>
            </a:r>
            <a:r>
              <a:rPr lang="en-US" altLang="zh-CN" dirty="0" smtClean="0"/>
              <a:t>’);</a:t>
            </a:r>
          </a:p>
          <a:p>
            <a:r>
              <a:rPr lang="zh-CN" altLang="en-US" dirty="0" smtClean="0"/>
              <a:t>创建一个含有</a:t>
            </a:r>
            <a:r>
              <a:rPr lang="en-US" altLang="zh-CN" dirty="0" smtClean="0"/>
              <a:t>10000 </a:t>
            </a:r>
            <a:r>
              <a:rPr lang="zh-CN" altLang="en-US" dirty="0" smtClean="0"/>
              <a:t>个随机数的数组，以只写方式打开一个自定义文件，用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位浮点数格式把这个数据写入磁盘，并关闭文件。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11.6 </a:t>
            </a:r>
            <a:r>
              <a:rPr lang="zh-CN" altLang="en-US" dirty="0" smtClean="0"/>
              <a:t>格式化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line=</a:t>
            </a:r>
            <a:r>
              <a:rPr lang="en-US" altLang="zh-CN" dirty="0" err="1" smtClean="0"/>
              <a:t>fgetl</a:t>
            </a:r>
            <a:r>
              <a:rPr lang="en-US" altLang="zh-CN" dirty="0" smtClean="0"/>
              <a:t>(fid),</a:t>
            </a:r>
            <a:r>
              <a:rPr lang="zh-CN" altLang="en-US" dirty="0" smtClean="0"/>
              <a:t>将整行当做字符串返回，并去除换行符，一次读取一行，直到到文件结尾会返回</a:t>
            </a:r>
            <a:r>
              <a:rPr lang="en-US" altLang="zh-CN" dirty="0" smtClean="0"/>
              <a:t>-1</a:t>
            </a:r>
          </a:p>
          <a:p>
            <a:r>
              <a:rPr lang="en-US" altLang="zh-CN" dirty="0" err="1" smtClean="0"/>
              <a:t>fgets</a:t>
            </a:r>
            <a:r>
              <a:rPr lang="zh-CN" altLang="en-US" dirty="0" smtClean="0"/>
              <a:t>同上，区别在于不去除换行符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3429000"/>
            <a:ext cx="89820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11.7</a:t>
            </a:r>
            <a:r>
              <a:rPr lang="zh-CN" altLang="en-US" dirty="0" smtClean="0"/>
              <a:t>文件位置和状态函数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文件是否存在：</a:t>
            </a:r>
            <a:r>
              <a:rPr lang="en-US" altLang="zh-CN" dirty="0" smtClean="0"/>
              <a:t>exist</a:t>
            </a:r>
          </a:p>
          <a:p>
            <a:r>
              <a:rPr lang="zh-CN" altLang="en-US" dirty="0" smtClean="0"/>
              <a:t>文件是否到尾部：</a:t>
            </a:r>
            <a:r>
              <a:rPr lang="en-US" altLang="zh-CN" dirty="0" err="1" smtClean="0"/>
              <a:t>feof</a:t>
            </a:r>
            <a:endParaRPr lang="en-US" altLang="zh-CN" dirty="0" smtClean="0"/>
          </a:p>
          <a:p>
            <a:r>
              <a:rPr lang="zh-CN" altLang="en-US" dirty="0" smtClean="0"/>
              <a:t>文件指针位置：</a:t>
            </a:r>
            <a:r>
              <a:rPr lang="en-US" altLang="zh-CN" dirty="0" err="1" smtClean="0"/>
              <a:t>ftell</a:t>
            </a:r>
            <a:endParaRPr lang="en-US" altLang="zh-CN" dirty="0" smtClean="0"/>
          </a:p>
          <a:p>
            <a:r>
              <a:rPr lang="zh-CN" altLang="en-US" dirty="0" smtClean="0"/>
              <a:t>文件指针的移动：</a:t>
            </a:r>
            <a:r>
              <a:rPr lang="en-US" altLang="zh-CN" dirty="0" err="1" smtClean="0"/>
              <a:t>frewind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fseek</a:t>
            </a:r>
            <a:endParaRPr lang="en-US" altLang="zh-CN" dirty="0" smtClean="0"/>
          </a:p>
          <a:p>
            <a:r>
              <a:rPr lang="zh-CN" altLang="en-US" dirty="0" smtClean="0"/>
              <a:t>文件出错：</a:t>
            </a:r>
            <a:r>
              <a:rPr lang="en-US" altLang="zh-CN" dirty="0" err="1" smtClean="0"/>
              <a:t>ferror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uiimport,delete,importdata,textscan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xlsread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500438"/>
            <a:ext cx="89820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11.8 </a:t>
            </a:r>
            <a:r>
              <a:rPr lang="zh-CN" altLang="en-US" dirty="0" smtClean="0"/>
              <a:t>其他文件操作函数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11.9 </a:t>
            </a:r>
            <a:r>
              <a:rPr lang="zh-CN" altLang="en-US" dirty="0" smtClean="0"/>
              <a:t>本章举例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从文件中读取数据，并依据数据最小二乘原则拟合直线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429000"/>
            <a:ext cx="246796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714620"/>
            <a:ext cx="17938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第十二章 图形对象接口</a:t>
            </a:r>
            <a:r>
              <a:rPr lang="en-US" altLang="zh-CN" dirty="0" smtClean="0"/>
              <a:t>(GUI)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图形系统以图形对象为基本单元，图形对象也称图形句柄，句柄可以通过底层函数来精细的进行控制，图形对象系统按树形结构管理。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8596" y="1000108"/>
            <a:ext cx="8229600" cy="78581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12.1 </a:t>
            </a: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matlab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图形系统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12.1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图形系统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75247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12.1 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图形系统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zh-CN" altLang="en-US" dirty="0" smtClean="0"/>
              <a:t>句柄：每个图形对象都有一个独一无二的名字，称为句柄，在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中句柄是唯一的整数或实数，用于标识对象，任何创建图形对象的命令均可返回句柄，</a:t>
            </a:r>
            <a:r>
              <a:rPr lang="en-US" altLang="zh-CN" dirty="0" err="1" smtClean="0"/>
              <a:t>gcf,gca,gco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12.2 </a:t>
            </a:r>
            <a:r>
              <a:rPr lang="zh-CN" altLang="en-US" dirty="0" smtClean="0"/>
              <a:t>图形对象的属性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属性名：大小写混排，每个单词的首字母一般大写。</a:t>
            </a:r>
            <a:endParaRPr lang="en-US" altLang="zh-CN" dirty="0" smtClean="0"/>
          </a:p>
          <a:p>
            <a:r>
              <a:rPr lang="zh-CN" altLang="en-US" dirty="0" smtClean="0"/>
              <a:t>创建时改变属性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（属性名，属性值）</a:t>
            </a:r>
            <a:endParaRPr lang="en-US" altLang="zh-CN" dirty="0" smtClean="0"/>
          </a:p>
          <a:p>
            <a:r>
              <a:rPr lang="zh-CN" altLang="en-US" dirty="0" smtClean="0"/>
              <a:t>创建后改变属性：</a:t>
            </a:r>
            <a:r>
              <a:rPr lang="en-US" altLang="zh-CN" dirty="0" smtClean="0"/>
              <a:t>get(handle),get(</a:t>
            </a:r>
            <a:r>
              <a:rPr lang="en-US" altLang="zh-CN" dirty="0" err="1" smtClean="0"/>
              <a:t>handle,propertyname</a:t>
            </a:r>
            <a:r>
              <a:rPr lang="en-US" altLang="zh-CN" dirty="0" smtClean="0"/>
              <a:t>),set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会返回一个结构数组，域名和域值代表属性名和属性值。</a:t>
            </a:r>
            <a:endParaRPr lang="en-US" altLang="zh-CN" dirty="0" smtClean="0"/>
          </a:p>
          <a:p>
            <a:r>
              <a:rPr lang="en-US" altLang="zh-CN" dirty="0" err="1" smtClean="0"/>
              <a:t>propedit,propedit</a:t>
            </a:r>
            <a:r>
              <a:rPr lang="en-US" altLang="zh-CN" dirty="0" smtClean="0"/>
              <a:t>(handle)</a:t>
            </a:r>
          </a:p>
          <a:p>
            <a:r>
              <a:rPr lang="en-US" altLang="zh-CN" dirty="0" smtClean="0"/>
              <a:t>Set(</a:t>
            </a:r>
            <a:r>
              <a:rPr lang="en-US" altLang="zh-CN" dirty="0" err="1" smtClean="0"/>
              <a:t>handle,propertyname</a:t>
            </a:r>
            <a:r>
              <a:rPr lang="en-US" altLang="zh-CN" dirty="0" smtClean="0"/>
              <a:t>),set(handle)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12.3 </a:t>
            </a:r>
            <a:r>
              <a:rPr lang="zh-CN" altLang="en-US" dirty="0" smtClean="0"/>
              <a:t>底层图形函数实例讲解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使背景为粉色，只在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轴上有网格线，曲线为</a:t>
            </a:r>
            <a:r>
              <a:rPr lang="en-US" altLang="zh-CN" dirty="0" smtClean="0"/>
              <a:t>3point</a:t>
            </a:r>
            <a:r>
              <a:rPr lang="zh-CN" altLang="en-US" dirty="0" smtClean="0"/>
              <a:t>宽，橘黄色实线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71810"/>
            <a:ext cx="310755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10.7 </a:t>
            </a:r>
            <a:r>
              <a:rPr lang="zh-CN" altLang="en-US" dirty="0" smtClean="0"/>
              <a:t>求方程解析解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线性方程，非线性方程的解析解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201037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143248"/>
            <a:ext cx="3530615" cy="91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643446"/>
            <a:ext cx="648250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12.4 </a:t>
            </a:r>
            <a:r>
              <a:rPr lang="zh-CN" altLang="en-US" dirty="0" smtClean="0"/>
              <a:t>自定义属性及查找对象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除标准属性外，还可以有自定义属性</a:t>
            </a:r>
            <a:r>
              <a:rPr lang="en-US" altLang="zh-CN" dirty="0" err="1" smtClean="0"/>
              <a:t>setappdata,getappdata,isappdata,gco,get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Hnd,’Type</a:t>
            </a:r>
            <a:r>
              <a:rPr lang="en-US" altLang="zh-CN" dirty="0" smtClean="0"/>
              <a:t>’)</a:t>
            </a:r>
          </a:p>
          <a:p>
            <a:r>
              <a:rPr lang="en-US" altLang="zh-CN" dirty="0" err="1" smtClean="0"/>
              <a:t>findobj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12.5 </a:t>
            </a:r>
            <a:r>
              <a:rPr lang="zh-CN" altLang="en-US" dirty="0" smtClean="0"/>
              <a:t>位置及单位设置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waitforbuttonpress</a:t>
            </a:r>
            <a:endParaRPr lang="en-US" altLang="zh-CN" dirty="0" smtClean="0"/>
          </a:p>
          <a:p>
            <a:r>
              <a:rPr lang="en-US" altLang="zh-CN" dirty="0" err="1" smtClean="0"/>
              <a:t>Units,Position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12.6 </a:t>
            </a:r>
            <a:r>
              <a:rPr lang="zh-CN" altLang="en-US" dirty="0" smtClean="0"/>
              <a:t>子对象的位置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axes,uicontrol,text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err="1" smtClean="0"/>
              <a:t>axes,uicontrol,text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12.7 </a:t>
            </a:r>
            <a:r>
              <a:rPr lang="zh-CN" altLang="en-US" dirty="0" smtClean="0"/>
              <a:t>对象的默认属性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DefaultFigureColor,DefaultAxesColor,DefaultLineStyle</a:t>
            </a:r>
            <a:endParaRPr lang="en-US" altLang="zh-CN" dirty="0" smtClean="0"/>
          </a:p>
          <a:p>
            <a:r>
              <a:rPr lang="en-US" altLang="zh-CN" dirty="0" err="1" smtClean="0"/>
              <a:t>factory,default,remove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6190"/>
            <a:ext cx="89820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12.8 GUIDE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函数建立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uicontrol,uimenu,uicontextmenu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使用向导建立</a:t>
            </a:r>
            <a:r>
              <a:rPr lang="en-US" altLang="zh-CN" dirty="0" smtClean="0"/>
              <a:t>GUI</a:t>
            </a:r>
          </a:p>
          <a:p>
            <a:r>
              <a:rPr lang="zh-CN" altLang="en-US" dirty="0" smtClean="0"/>
              <a:t>属性，事件，响应，响应函数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12.9 </a:t>
            </a:r>
            <a:r>
              <a:rPr lang="zh-CN" altLang="en-US" dirty="0" smtClean="0"/>
              <a:t>界面编辑器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属性编辑器</a:t>
            </a:r>
            <a:endParaRPr lang="en-US" altLang="zh-CN" dirty="0" smtClean="0"/>
          </a:p>
          <a:p>
            <a:r>
              <a:rPr lang="zh-CN" altLang="en-US" dirty="0" smtClean="0"/>
              <a:t>常见控件</a:t>
            </a:r>
            <a:endParaRPr lang="en-US" altLang="zh-CN" dirty="0" smtClean="0"/>
          </a:p>
          <a:p>
            <a:r>
              <a:rPr lang="zh-CN" altLang="en-US" dirty="0" smtClean="0"/>
              <a:t>后台文件</a:t>
            </a:r>
            <a:endParaRPr lang="en-US" altLang="zh-CN" dirty="0" smtClean="0"/>
          </a:p>
          <a:p>
            <a:r>
              <a:rPr lang="zh-CN" altLang="en-US" dirty="0" smtClean="0"/>
              <a:t>菜单编辑器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12.10 GUI</a:t>
            </a:r>
            <a:r>
              <a:rPr lang="zh-CN" altLang="en-US" dirty="0" smtClean="0"/>
              <a:t>计算程序实例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guidata,guihandles,handles,hObjects,tag,string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12.11 </a:t>
            </a:r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214554"/>
            <a:ext cx="8982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12.12 </a:t>
            </a:r>
            <a:r>
              <a:rPr lang="zh-CN" altLang="en-US" dirty="0" smtClean="0"/>
              <a:t>菜单的设计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标准菜单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uimenu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右键快捷菜单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uicontextmenu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28934"/>
            <a:ext cx="6643702" cy="380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12.13 </a:t>
            </a:r>
            <a:r>
              <a:rPr lang="zh-CN" altLang="en-US" dirty="0" smtClean="0"/>
              <a:t>菜单设计实例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在菜单编辑器中创建菜单结构，设置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属性及其他属性</a:t>
            </a:r>
            <a:endParaRPr lang="en-US" altLang="zh-CN" dirty="0" smtClean="0"/>
          </a:p>
          <a:p>
            <a:r>
              <a:rPr lang="zh-CN" altLang="en-US" dirty="0" smtClean="0"/>
              <a:t>手动设置回调函数</a:t>
            </a:r>
            <a:endParaRPr lang="en-US" altLang="zh-CN" dirty="0" smtClean="0"/>
          </a:p>
          <a:p>
            <a:r>
              <a:rPr lang="zh-CN" altLang="en-US" dirty="0" smtClean="0"/>
              <a:t>在属性编辑器中编辑其他属性</a:t>
            </a:r>
            <a:endParaRPr lang="en-US" altLang="zh-CN" dirty="0" smtClean="0"/>
          </a:p>
          <a:p>
            <a:r>
              <a:rPr lang="zh-CN" altLang="en-US" dirty="0" smtClean="0"/>
              <a:t>在回调函数中编辑函数体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10.8 </a:t>
            </a:r>
            <a:r>
              <a:rPr lang="zh-CN" altLang="en-US" dirty="0" smtClean="0"/>
              <a:t>常微分方程（组）解析解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dsolve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000240"/>
            <a:ext cx="180763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86124"/>
            <a:ext cx="20274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3429000"/>
            <a:ext cx="499126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357694"/>
            <a:ext cx="511029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756" y="5929330"/>
            <a:ext cx="885196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12.14 GUI</a:t>
            </a:r>
            <a:r>
              <a:rPr lang="zh-CN" altLang="en-US" dirty="0" smtClean="0"/>
              <a:t>其他函数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CreateFcn,DeleteFcn,ButtonDownFcn,WindowButtonDownFcn,WindowButtonMotionFcn,WindowButtonUpFcn</a:t>
            </a:r>
          </a:p>
          <a:p>
            <a:r>
              <a:rPr lang="en-US" altLang="zh-CN" dirty="0" err="1" smtClean="0"/>
              <a:t>pcode</a:t>
            </a:r>
            <a:endParaRPr lang="en-US" altLang="zh-CN" dirty="0" smtClean="0"/>
          </a:p>
          <a:p>
            <a:r>
              <a:rPr lang="en-US" altLang="zh-CN" dirty="0" err="1" smtClean="0"/>
              <a:t>Pcode</a:t>
            </a:r>
            <a:r>
              <a:rPr lang="en-US" altLang="zh-CN" dirty="0" smtClean="0"/>
              <a:t> fun1.m fun2.m fun3.m</a:t>
            </a:r>
          </a:p>
          <a:p>
            <a:r>
              <a:rPr lang="en-US" altLang="zh-CN" dirty="0" err="1" smtClean="0"/>
              <a:t>Pcode</a:t>
            </a:r>
            <a:r>
              <a:rPr lang="en-US" altLang="zh-CN" dirty="0" smtClean="0"/>
              <a:t> *.m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第十三章 结束篇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38862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857364"/>
            <a:ext cx="3143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876"/>
            <a:ext cx="24574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214818"/>
            <a:ext cx="3038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5143512"/>
            <a:ext cx="33147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4810" y="2357430"/>
            <a:ext cx="2981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4810" y="2857496"/>
            <a:ext cx="37623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9058" y="3429000"/>
            <a:ext cx="46005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57686" y="4214818"/>
            <a:ext cx="32670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13.2 </a:t>
            </a:r>
            <a:r>
              <a:rPr lang="en-US" altLang="zh-CN" dirty="0" err="1" smtClean="0"/>
              <a:t>simulink</a:t>
            </a:r>
            <a:r>
              <a:rPr lang="zh-CN" altLang="en-US" dirty="0" smtClean="0"/>
              <a:t>建模过程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62388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429132"/>
            <a:ext cx="37433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4071942"/>
            <a:ext cx="375797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13.3 </a:t>
            </a:r>
            <a:r>
              <a:rPr lang="en-US" altLang="zh-CN" dirty="0" err="1" smtClean="0"/>
              <a:t>simulink</a:t>
            </a:r>
            <a:r>
              <a:rPr lang="zh-CN" altLang="en-US" dirty="0" smtClean="0"/>
              <a:t>建模过程（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143248"/>
            <a:ext cx="6238892" cy="285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714488"/>
            <a:ext cx="375797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13.4 </a:t>
            </a:r>
            <a:r>
              <a:rPr lang="zh-CN" altLang="en-US" dirty="0" smtClean="0"/>
              <a:t>其他工具箱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控制系统工具箱</a:t>
            </a:r>
            <a:endParaRPr lang="en-US" altLang="zh-CN" dirty="0" smtClean="0"/>
          </a:p>
          <a:p>
            <a:r>
              <a:rPr lang="zh-CN" altLang="en-US" dirty="0" smtClean="0"/>
              <a:t>物理建模环境</a:t>
            </a:r>
            <a:endParaRPr lang="en-US" altLang="zh-CN" dirty="0" smtClean="0"/>
          </a:p>
          <a:p>
            <a:r>
              <a:rPr lang="zh-CN" altLang="en-US" dirty="0" smtClean="0"/>
              <a:t>微</a:t>
            </a:r>
            <a:r>
              <a:rPr lang="zh-CN" altLang="en-US" dirty="0" smtClean="0"/>
              <a:t>机械模块</a:t>
            </a:r>
            <a:endParaRPr lang="en-US" altLang="zh-CN" dirty="0" smtClean="0"/>
          </a:p>
          <a:p>
            <a:r>
              <a:rPr lang="zh-CN" altLang="en-US" dirty="0" smtClean="0"/>
              <a:t>微液压模块</a:t>
            </a:r>
            <a:endParaRPr lang="en-US" altLang="zh-CN" dirty="0" smtClean="0"/>
          </a:p>
          <a:p>
            <a:r>
              <a:rPr lang="zh-CN" altLang="en-US" dirty="0" smtClean="0"/>
              <a:t>微电力系统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13.5 </a:t>
            </a:r>
            <a:r>
              <a:rPr lang="zh-CN" altLang="en-US" dirty="0" smtClean="0"/>
              <a:t>其他值得研究的内容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程序的编译及交互式通讯</a:t>
            </a:r>
            <a:endParaRPr lang="en-US" altLang="zh-CN" dirty="0" smtClean="0"/>
          </a:p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r>
              <a:rPr lang="zh-CN" altLang="en-US" dirty="0" smtClean="0"/>
              <a:t>数值计算</a:t>
            </a:r>
            <a:endParaRPr lang="en-US" altLang="zh-CN" dirty="0" smtClean="0"/>
          </a:p>
          <a:p>
            <a:r>
              <a:rPr lang="zh-CN" altLang="en-US" dirty="0" smtClean="0"/>
              <a:t>图像处理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第十一章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4400" dirty="0" smtClean="0"/>
              <a:t>11.1</a:t>
            </a:r>
            <a:r>
              <a:rPr lang="zh-CN" altLang="en-US" sz="4400" dirty="0" smtClean="0"/>
              <a:t>输入输出函数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85926"/>
            <a:ext cx="8229600" cy="4610112"/>
          </a:xfrm>
        </p:spPr>
        <p:txBody>
          <a:bodyPr/>
          <a:lstStyle/>
          <a:p>
            <a:r>
              <a:rPr lang="en-US" altLang="zh-CN" dirty="0" err="1" smtClean="0"/>
              <a:t>textread</a:t>
            </a:r>
            <a:r>
              <a:rPr lang="zh-CN" altLang="en-US" dirty="0" smtClean="0"/>
              <a:t>函数，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load</a:t>
            </a:r>
            <a:r>
              <a:rPr lang="zh-CN" altLang="en-US" dirty="0" smtClean="0"/>
              <a:t>函数和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函数效率高，可移植性好，能够最大程度的保留数据的信息。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11.2 </a:t>
            </a:r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中对文件进行操作，首先需要建立一个文件标识（</a:t>
            </a:r>
            <a:r>
              <a:rPr lang="en-US" altLang="zh-CN" dirty="0" smtClean="0"/>
              <a:t>file  id</a:t>
            </a:r>
            <a:r>
              <a:rPr lang="zh-CN" altLang="en-US" dirty="0" smtClean="0"/>
              <a:t>），文件标识是一个正整数，通过标识能够知道我们当前对哪个文件进行操作。</a:t>
            </a:r>
            <a:endParaRPr lang="en-US" altLang="zh-CN" dirty="0" smtClean="0"/>
          </a:p>
          <a:p>
            <a:r>
              <a:rPr lang="zh-CN" altLang="en-US" dirty="0" smtClean="0"/>
              <a:t>注意，当文件标识为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时代表标准输出，文件标识为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是标准错误（</a:t>
            </a:r>
            <a:r>
              <a:rPr lang="en-US" altLang="zh-CN" dirty="0" err="1" smtClean="0"/>
              <a:t>stderr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其他标识均为临时标识，文件打开时创立，关闭时消失。</a:t>
            </a:r>
            <a:endParaRPr lang="en-US" altLang="zh-CN" dirty="0" smtClean="0"/>
          </a:p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中文件分为</a:t>
            </a:r>
            <a:r>
              <a:rPr lang="zh-CN" altLang="en-US" smtClean="0"/>
              <a:t>二进制文件和格式化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en-US" altLang="zh-CN" dirty="0" err="1" smtClean="0"/>
              <a:t>fopen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fclose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 smtClean="0"/>
              <a:t>二进制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fopen</a:t>
            </a:r>
            <a:r>
              <a:rPr lang="en-US" altLang="zh-CN" dirty="0" smtClean="0"/>
              <a:t>(‘all’),</a:t>
            </a:r>
            <a:r>
              <a:rPr lang="en-US" altLang="zh-CN" dirty="0" err="1" smtClean="0"/>
              <a:t>fclose</a:t>
            </a:r>
            <a:r>
              <a:rPr lang="en-US" altLang="zh-CN" dirty="0" smtClean="0"/>
              <a:t>(‘all’)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filename,permission,format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(fid)</a:t>
            </a:r>
          </a:p>
          <a:p>
            <a:r>
              <a:rPr lang="en-US" altLang="zh-CN" dirty="0" err="1" smtClean="0"/>
              <a:t>fwrite,fread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 smtClean="0"/>
              <a:t>格式化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count=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(fid,format,val1,val2)</a:t>
            </a:r>
            <a:r>
              <a:rPr lang="zh-CN" altLang="en-US" dirty="0" smtClean="0"/>
              <a:t>，省略</a:t>
            </a:r>
            <a:r>
              <a:rPr lang="en-US" altLang="zh-CN" dirty="0" smtClean="0"/>
              <a:t>fid</a:t>
            </a:r>
            <a:r>
              <a:rPr lang="zh-CN" altLang="en-US" dirty="0" smtClean="0"/>
              <a:t>则数据将被写入到命令窗口。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581" r="25343"/>
          <a:stretch>
            <a:fillRect/>
          </a:stretch>
        </p:blipFill>
        <p:spPr bwMode="auto">
          <a:xfrm>
            <a:off x="1285852" y="2786058"/>
            <a:ext cx="6734191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11.4</a:t>
            </a:r>
            <a:r>
              <a:rPr lang="zh-CN" altLang="en-US" dirty="0" smtClean="0"/>
              <a:t>格式化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6072206"/>
            <a:ext cx="8229600" cy="5714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%-12.5e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21451"/>
          <a:stretch>
            <a:fillRect/>
          </a:stretch>
        </p:blipFill>
        <p:spPr bwMode="auto">
          <a:xfrm>
            <a:off x="857224" y="1571612"/>
            <a:ext cx="7062806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928934"/>
            <a:ext cx="72390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11.4</a:t>
            </a:r>
            <a:r>
              <a:rPr lang="zh-CN" altLang="en-US" dirty="0" smtClean="0"/>
              <a:t>格式化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/>
          <a:lstStyle/>
          <a:p>
            <a:r>
              <a:rPr lang="en-US" altLang="zh-CN" dirty="0" smtClean="0"/>
              <a:t>array=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fid,format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array,count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fscanf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fid,format,size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496"/>
            <a:ext cx="90392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2222</TotalTime>
  <Words>780</Words>
  <PresentationFormat>全屏显示(4:3)</PresentationFormat>
  <Paragraphs>112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流畅</vt:lpstr>
      <vt:lpstr>Matlab程序设计教程  </vt:lpstr>
      <vt:lpstr>10.7 求方程解析解</vt:lpstr>
      <vt:lpstr>10.8 常微分方程（组）解析解</vt:lpstr>
      <vt:lpstr>第十一章 I/O操作 11.1输入输出函数</vt:lpstr>
      <vt:lpstr>11.2 文件操作</vt:lpstr>
      <vt:lpstr>11.3 二进制I/O函数</vt:lpstr>
      <vt:lpstr>11.4 格式化I/O函数(1)</vt:lpstr>
      <vt:lpstr>11.4格式化I/O函数(1)</vt:lpstr>
      <vt:lpstr>11.4格式化I/O函数(1)</vt:lpstr>
      <vt:lpstr>11.5 文件读取实例</vt:lpstr>
      <vt:lpstr>11.6 格式化I/O函数(2)</vt:lpstr>
      <vt:lpstr>11.7文件位置和状态函数</vt:lpstr>
      <vt:lpstr>11.8 其他文件操作函数</vt:lpstr>
      <vt:lpstr>11.9 本章举例</vt:lpstr>
      <vt:lpstr>第十二章 图形对象接口(GUI)</vt:lpstr>
      <vt:lpstr>12.1 matlab图形系统</vt:lpstr>
      <vt:lpstr>12.1 matlab图形系统</vt:lpstr>
      <vt:lpstr>12.2 图形对象的属性</vt:lpstr>
      <vt:lpstr>12.3 底层图形函数实例讲解</vt:lpstr>
      <vt:lpstr>12.4 自定义属性及查找对象</vt:lpstr>
      <vt:lpstr>12.5 位置及单位设置</vt:lpstr>
      <vt:lpstr>12.6 子对象的位置</vt:lpstr>
      <vt:lpstr>12.7 对象的默认属性</vt:lpstr>
      <vt:lpstr>12.8 GUIDE基本概念</vt:lpstr>
      <vt:lpstr>12.9 界面编辑器</vt:lpstr>
      <vt:lpstr>12.10 GUI计算程序实例</vt:lpstr>
      <vt:lpstr>12.11 对话框</vt:lpstr>
      <vt:lpstr>12.12 菜单的设计</vt:lpstr>
      <vt:lpstr>12.13 菜单设计实例</vt:lpstr>
      <vt:lpstr>12.14 GUI其他函数</vt:lpstr>
      <vt:lpstr>第十三章 结束篇</vt:lpstr>
      <vt:lpstr>13.2 simulink建模过程</vt:lpstr>
      <vt:lpstr>13.3 simulink建模过程（2）</vt:lpstr>
      <vt:lpstr>13.4 其他工具箱</vt:lpstr>
      <vt:lpstr>13.5 其他值得研究的内容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Matlab程序设计教程  </dc:title>
  <dc:creator>lidayong</dc:creator>
  <cp:lastModifiedBy>lidayong</cp:lastModifiedBy>
  <cp:revision>132</cp:revision>
  <dcterms:created xsi:type="dcterms:W3CDTF">2014-07-21T12:01:58Z</dcterms:created>
  <dcterms:modified xsi:type="dcterms:W3CDTF">2014-08-31T07:49:36Z</dcterms:modified>
</cp:coreProperties>
</file>