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f99ceb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f99ceb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Sanchez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cbbb9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cbbb9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Sanchez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1f99ceb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1f99cebc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Sanchez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1f99ceb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1f99ceb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Doung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1f99cebc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1f99cebc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Doung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17c6e8e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17c6e8e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nhat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1f99ceb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1f99ceb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nhat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1f99cebc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1f99cebc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nhat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17c6e8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17c6e8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1cbbb9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1cbbb9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17c6e8e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17c6e8e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1cbbb9b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1cbbb9b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1cbbb9b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1cbbb9b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1cbbb9b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1cbbb9b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1cbbb9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1cbbb9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1cbbb9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1cbbb9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1cbbb9b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1cbbb9b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Plinski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24c1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224c1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1f99cebc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1f99cebc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1f99cebc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1f99cebc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1f99cebc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1f99cebc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1f99cebc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1f99cebc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17c6e8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17c6e8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7c6e8e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7c6e8e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f99cebc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f99cebc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cbbb9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cbbb9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Sanchez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Niburu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New mix of Social Media and Musicians.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Non-Functional Requirements					(2 of 4)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Safety/security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account passwords will be required to be 8 to 23 alphanumeric characters, as well as have one upper case, lower case, and symbol.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Usability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When an offer is accepted by a seller the buyer must fulfill payment for the product within 3 business days of offer acceptance.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Environmental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We will only provide paperless billing statements as our green initiative.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Non-Functional Requirements 					(3 of 4)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Operational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Each user must have an account to make transactions. Users without an account will be able to view a demonstration of provided services.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Development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Service prototype will be completed in two months.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Legislative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Content will be in compliant with all Recording Industry Association of America standards, including parental advisory warnings for explicit lyrics.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Non-Functional Requirements					(4 of 4)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Ethical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Users can not post fake deals or imitation products, for high value products sellers must provide certificate of authentication.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Regulatory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Services will be provided over Transmission Control Protocol (TCP) as well as HTTPS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Efficiency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Service will ensure reliable data transfer (RDT) via TCP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Cost Estimation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-Post-architecture technique to calculate the estimated cost for our project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-Overal calculation: 10 developers, 20 months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-Hardware cost: Server Pc, Laptops, printers, telephone, and others ( 25000$)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-Software cost: database service, Window server client licenses ( 5000$)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-Personnel cost : employment taxes, benefits, training, basic salary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diagram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925" y="37000"/>
            <a:ext cx="6263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7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Case Diagram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00" y="233000"/>
            <a:ext cx="5007675" cy="4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Architectural design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our project  is to join the interaction between the buyer and the seller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buyer and the seller have to communicate over a computer network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buyer will send a request, and the seller will return a response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decided to use client-server </a:t>
            </a:r>
            <a:r>
              <a:rPr lang="zh-TW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for our project in order for every buyer to figure out how to use our software in a short time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2095500" y="382905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Client-server Architechture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093925"/>
            <a:ext cx="6605024" cy="37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2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Creating an Account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00" y="492400"/>
            <a:ext cx="5504675" cy="42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Message Other User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158275"/>
            <a:ext cx="51911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What is a Niburu?........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Search Other Accounts for Items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181975"/>
            <a:ext cx="53530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View Other Users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193825"/>
            <a:ext cx="52387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Accept Transaction Offer</a:t>
            </a:r>
            <a:r>
              <a:rPr lang="zh-TW"/>
              <a:t> 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63" y="1158300"/>
            <a:ext cx="35966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Customize Profile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38" y="1181975"/>
            <a:ext cx="35505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Make an Offer On an Item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900" y="1110900"/>
            <a:ext cx="36802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diagram: </a:t>
            </a:r>
            <a:r>
              <a:rPr lang="zh-TW" sz="1800">
                <a:solidFill>
                  <a:schemeClr val="lt2"/>
                </a:solidFill>
              </a:rPr>
              <a:t>Rate a Transaction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363" y="1170125"/>
            <a:ext cx="3697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FBBDA-09B1-4C38-A743-246590C6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(1/2)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218EA-60F7-486B-A515-E06A3DA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21" y="445025"/>
            <a:ext cx="5105104" cy="45105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61017A-540E-44CE-992A-A3B7DE058E19}"/>
              </a:ext>
            </a:extLst>
          </p:cNvPr>
          <p:cNvSpPr txBox="1"/>
          <p:nvPr/>
        </p:nvSpPr>
        <p:spPr>
          <a:xfrm>
            <a:off x="343048" y="1259443"/>
            <a:ext cx="280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to examine the validation of credit card number</a:t>
            </a:r>
          </a:p>
        </p:txBody>
      </p:sp>
    </p:spTree>
    <p:extLst>
      <p:ext uri="{BB962C8B-B14F-4D97-AF65-F5344CB8AC3E}">
        <p14:creationId xmlns:p14="http://schemas.microsoft.com/office/powerpoint/2010/main" val="203550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0BB5-445E-485A-B038-05FD27A3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(2/2)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F993E-B6C2-411A-9A74-CF92D1A7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808377"/>
            <a:ext cx="4609524" cy="24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452CC7-46B3-472D-9269-DF589D7A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24" y="1808377"/>
            <a:ext cx="4790476" cy="30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FBDFE7-6369-458E-9D75-95BA391481AC}"/>
              </a:ext>
            </a:extLst>
          </p:cNvPr>
          <p:cNvSpPr txBox="1"/>
          <p:nvPr/>
        </p:nvSpPr>
        <p:spPr>
          <a:xfrm>
            <a:off x="428625" y="1209675"/>
            <a:ext cx="460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to encrypt data and to get the MD5 value</a:t>
            </a:r>
          </a:p>
        </p:txBody>
      </p:sp>
    </p:spTree>
    <p:extLst>
      <p:ext uri="{BB962C8B-B14F-4D97-AF65-F5344CB8AC3E}">
        <p14:creationId xmlns:p14="http://schemas.microsoft.com/office/powerpoint/2010/main" val="42068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Nibiru is a web platform catering to musicians and their interactions with each other.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design of the platform prioritizes user to user and user to server interactions.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properly accommodate these interactions, the client-server architecture would be most appropriate.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 are determined so that users have an efficient and safe experience.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212925" y="132325"/>
            <a:ext cx="1935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125"/>
            <a:ext cx="8839201" cy="425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2925" y="132325"/>
            <a:ext cx="1935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UI --  Main Page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125"/>
            <a:ext cx="8839201" cy="425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65225"/>
            <a:ext cx="85206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UI -- Musician Demo Song With Instrument info Page</a:t>
            </a:r>
            <a:endParaRPr sz="1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200"/>
            <a:ext cx="8855450" cy="42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6397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UI -- Business Main Page</a:t>
            </a:r>
            <a:endParaRPr sz="1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0625"/>
            <a:ext cx="8834326" cy="4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Timeline and Scheduling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7352"/>
            <a:ext cx="9144000" cy="174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 Requirements							(1 of 2)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84275" y="1267375"/>
            <a:ext cx="85206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Users must be able to direct message with other users.</a:t>
            </a:r>
            <a:br>
              <a:rPr lang="zh-TW" sz="2400">
                <a:solidFill>
                  <a:srgbClr val="999999"/>
                </a:solidFill>
              </a:rPr>
            </a:br>
            <a:endParaRPr sz="2400">
              <a:solidFill>
                <a:srgbClr val="9999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User may post comments to sellers product pages.</a:t>
            </a:r>
            <a:br>
              <a:rPr lang="zh-TW" sz="2400">
                <a:solidFill>
                  <a:srgbClr val="999999"/>
                </a:solidFill>
              </a:rPr>
            </a:br>
            <a:endParaRPr sz="2400">
              <a:solidFill>
                <a:srgbClr val="999999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Seller may upload product pictures and descriptions.</a:t>
            </a:r>
            <a:endParaRPr sz="2400">
              <a:solidFill>
                <a:srgbClr val="99999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 Requirements							(2 of 2)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Software will give the seller the option to select music genre they belong to.</a:t>
            </a:r>
            <a:endParaRPr sz="2400">
              <a:solidFill>
                <a:srgbClr val="999999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Seller may upload a music demo of 10 second for users to listen to.</a:t>
            </a:r>
            <a:endParaRPr sz="2400">
              <a:solidFill>
                <a:srgbClr val="999999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Buyers can make an offer to the seller.</a:t>
            </a:r>
            <a:endParaRPr sz="2400">
              <a:solidFill>
                <a:srgbClr val="999999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zh-TW" sz="2400">
                <a:solidFill>
                  <a:srgbClr val="999999"/>
                </a:solidFill>
              </a:rPr>
              <a:t>The website will schedule/track/update shipping information.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Non-Functional Requirements					(1 of 4)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Performance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Uploading speed of at least 1Mbps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Space requirements: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Website will have a backup of user accounts and transactions.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Accounting requirements: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1800"/>
              <a:t>Website will not retain/store user financial account information e.g. credit card numbers and bank information.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全屏显示(16:9)</PresentationFormat>
  <Paragraphs>105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Simple Dark</vt:lpstr>
      <vt:lpstr>Niburu</vt:lpstr>
      <vt:lpstr>Introduction</vt:lpstr>
      <vt:lpstr>UI --  Main Page</vt:lpstr>
      <vt:lpstr>UI -- Musician Demo Song With Instrument info Page</vt:lpstr>
      <vt:lpstr>UI -- Business Main Page</vt:lpstr>
      <vt:lpstr>Project Timeline and Scheduling </vt:lpstr>
      <vt:lpstr>Functional Requirements       (1 of 2)</vt:lpstr>
      <vt:lpstr>Functional Requirements       (2 of 2)</vt:lpstr>
      <vt:lpstr>Non-Functional Requirements     (1 of 4)</vt:lpstr>
      <vt:lpstr>Non-Functional Requirements     (2 of 4)</vt:lpstr>
      <vt:lpstr>Non-Functional Requirements      (3 of 4)</vt:lpstr>
      <vt:lpstr>Non-Functional Requirements     (4 of 4)</vt:lpstr>
      <vt:lpstr>Cost Estimation</vt:lpstr>
      <vt:lpstr>Class diagram</vt:lpstr>
      <vt:lpstr>Use Case Diagram</vt:lpstr>
      <vt:lpstr>Architectural design</vt:lpstr>
      <vt:lpstr>Client-server Architechture</vt:lpstr>
      <vt:lpstr>Sequence diagram:  Creating an Account </vt:lpstr>
      <vt:lpstr>Sequence diagram: Message Other User</vt:lpstr>
      <vt:lpstr>Sequence diagram: Search Other Accounts for Items</vt:lpstr>
      <vt:lpstr>Sequence diagram: View Other Users</vt:lpstr>
      <vt:lpstr>Sequence diagram: Accept Transaction Offer </vt:lpstr>
      <vt:lpstr>Sequence diagram: Customize Profile</vt:lpstr>
      <vt:lpstr>Sequence diagram: Make an Offer On an Item</vt:lpstr>
      <vt:lpstr>Sequence diagram: Rate a Transaction</vt:lpstr>
      <vt:lpstr>Code (1/2)</vt:lpstr>
      <vt:lpstr>Code (2/2)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Niburu</dc:title>
  <cp:lastModifiedBy>弘赟 杜</cp:lastModifiedBy>
  <cp:revision>2</cp:revision>
  <dcterms:modified xsi:type="dcterms:W3CDTF">2019-04-19T23:52:27Z</dcterms:modified>
</cp:coreProperties>
</file>